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embeddings/oleObject1.bin" ContentType="application/vnd.openxmlformats-officedocument.oleObject"/>
  <Override PartName="/ppt/embeddings/oleObject2.bin" ContentType="application/vnd.openxmlformats-officedocument.oleObject"/>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44"/>
  </p:notesMasterIdLst>
  <p:handoutMasterIdLst>
    <p:handoutMasterId r:id="rId45"/>
  </p:handoutMasterIdLst>
  <p:sldIdLst>
    <p:sldId id="258" r:id="rId2"/>
    <p:sldId id="438" r:id="rId3"/>
    <p:sldId id="480" r:id="rId4"/>
    <p:sldId id="481" r:id="rId5"/>
    <p:sldId id="477" r:id="rId6"/>
    <p:sldId id="479" r:id="rId7"/>
    <p:sldId id="461" r:id="rId8"/>
    <p:sldId id="504" r:id="rId9"/>
    <p:sldId id="489" r:id="rId10"/>
    <p:sldId id="488" r:id="rId11"/>
    <p:sldId id="491" r:id="rId12"/>
    <p:sldId id="490" r:id="rId13"/>
    <p:sldId id="499" r:id="rId14"/>
    <p:sldId id="500" r:id="rId15"/>
    <p:sldId id="501" r:id="rId16"/>
    <p:sldId id="502" r:id="rId17"/>
    <p:sldId id="492" r:id="rId18"/>
    <p:sldId id="494" r:id="rId19"/>
    <p:sldId id="493" r:id="rId20"/>
    <p:sldId id="498" r:id="rId21"/>
    <p:sldId id="495" r:id="rId22"/>
    <p:sldId id="517" r:id="rId23"/>
    <p:sldId id="518" r:id="rId24"/>
    <p:sldId id="519" r:id="rId25"/>
    <p:sldId id="505" r:id="rId26"/>
    <p:sldId id="520" r:id="rId27"/>
    <p:sldId id="506" r:id="rId28"/>
    <p:sldId id="521" r:id="rId29"/>
    <p:sldId id="507" r:id="rId30"/>
    <p:sldId id="509" r:id="rId31"/>
    <p:sldId id="525" r:id="rId32"/>
    <p:sldId id="510" r:id="rId33"/>
    <p:sldId id="511" r:id="rId34"/>
    <p:sldId id="522" r:id="rId35"/>
    <p:sldId id="512" r:id="rId36"/>
    <p:sldId id="524" r:id="rId37"/>
    <p:sldId id="513" r:id="rId38"/>
    <p:sldId id="523" r:id="rId39"/>
    <p:sldId id="514" r:id="rId40"/>
    <p:sldId id="496" r:id="rId41"/>
    <p:sldId id="515" r:id="rId42"/>
    <p:sldId id="497" r:id="rId43"/>
  </p:sldIdLst>
  <p:sldSz cx="9144000" cy="6858000" type="screen4x3"/>
  <p:notesSz cx="7019925" cy="9305925"/>
  <p:defaultTextStyle>
    <a:defPPr>
      <a:defRPr lang="en-US"/>
    </a:defPPr>
    <a:lvl1pPr algn="l" rtl="0" eaLnBrk="0" fontAlgn="base" hangingPunct="0">
      <a:spcBef>
        <a:spcPct val="0"/>
      </a:spcBef>
      <a:spcAft>
        <a:spcPct val="0"/>
      </a:spcAft>
      <a:defRPr sz="2400" b="1" kern="1200">
        <a:solidFill>
          <a:schemeClr val="tx1"/>
        </a:solidFill>
        <a:latin typeface="Times New Roman" charset="0"/>
        <a:ea typeface="ＭＳ Ｐゴシック" charset="0"/>
        <a:cs typeface="+mn-cs"/>
      </a:defRPr>
    </a:lvl1pPr>
    <a:lvl2pPr marL="457200" algn="l" rtl="0" eaLnBrk="0" fontAlgn="base" hangingPunct="0">
      <a:spcBef>
        <a:spcPct val="0"/>
      </a:spcBef>
      <a:spcAft>
        <a:spcPct val="0"/>
      </a:spcAft>
      <a:defRPr sz="2400" b="1" kern="1200">
        <a:solidFill>
          <a:schemeClr val="tx1"/>
        </a:solidFill>
        <a:latin typeface="Times New Roman" charset="0"/>
        <a:ea typeface="ＭＳ Ｐゴシック" charset="0"/>
        <a:cs typeface="+mn-cs"/>
      </a:defRPr>
    </a:lvl2pPr>
    <a:lvl3pPr marL="914400" algn="l" rtl="0" eaLnBrk="0" fontAlgn="base" hangingPunct="0">
      <a:spcBef>
        <a:spcPct val="0"/>
      </a:spcBef>
      <a:spcAft>
        <a:spcPct val="0"/>
      </a:spcAft>
      <a:defRPr sz="2400" b="1" kern="1200">
        <a:solidFill>
          <a:schemeClr val="tx1"/>
        </a:solidFill>
        <a:latin typeface="Times New Roman" charset="0"/>
        <a:ea typeface="ＭＳ Ｐゴシック" charset="0"/>
        <a:cs typeface="+mn-cs"/>
      </a:defRPr>
    </a:lvl3pPr>
    <a:lvl4pPr marL="1371600" algn="l" rtl="0" eaLnBrk="0" fontAlgn="base" hangingPunct="0">
      <a:spcBef>
        <a:spcPct val="0"/>
      </a:spcBef>
      <a:spcAft>
        <a:spcPct val="0"/>
      </a:spcAft>
      <a:defRPr sz="2400" b="1" kern="1200">
        <a:solidFill>
          <a:schemeClr val="tx1"/>
        </a:solidFill>
        <a:latin typeface="Times New Roman" charset="0"/>
        <a:ea typeface="ＭＳ Ｐゴシック" charset="0"/>
        <a:cs typeface="+mn-cs"/>
      </a:defRPr>
    </a:lvl4pPr>
    <a:lvl5pPr marL="1828800" algn="l" rtl="0" eaLnBrk="0" fontAlgn="base" hangingPunct="0">
      <a:spcBef>
        <a:spcPct val="0"/>
      </a:spcBef>
      <a:spcAft>
        <a:spcPct val="0"/>
      </a:spcAft>
      <a:defRPr sz="2400" b="1" kern="1200">
        <a:solidFill>
          <a:schemeClr val="tx1"/>
        </a:solidFill>
        <a:latin typeface="Times New Roman" charset="0"/>
        <a:ea typeface="ＭＳ Ｐゴシック" charset="0"/>
        <a:cs typeface="+mn-cs"/>
      </a:defRPr>
    </a:lvl5pPr>
    <a:lvl6pPr marL="2286000" algn="l" defTabSz="457200" rtl="0" eaLnBrk="1" latinLnBrk="0" hangingPunct="1">
      <a:defRPr sz="2400" b="1" kern="1200">
        <a:solidFill>
          <a:schemeClr val="tx1"/>
        </a:solidFill>
        <a:latin typeface="Times New Roman" charset="0"/>
        <a:ea typeface="ＭＳ Ｐゴシック" charset="0"/>
        <a:cs typeface="+mn-cs"/>
      </a:defRPr>
    </a:lvl6pPr>
    <a:lvl7pPr marL="2743200" algn="l" defTabSz="457200" rtl="0" eaLnBrk="1" latinLnBrk="0" hangingPunct="1">
      <a:defRPr sz="2400" b="1" kern="1200">
        <a:solidFill>
          <a:schemeClr val="tx1"/>
        </a:solidFill>
        <a:latin typeface="Times New Roman" charset="0"/>
        <a:ea typeface="ＭＳ Ｐゴシック" charset="0"/>
        <a:cs typeface="+mn-cs"/>
      </a:defRPr>
    </a:lvl7pPr>
    <a:lvl8pPr marL="3200400" algn="l" defTabSz="457200" rtl="0" eaLnBrk="1" latinLnBrk="0" hangingPunct="1">
      <a:defRPr sz="2400" b="1" kern="1200">
        <a:solidFill>
          <a:schemeClr val="tx1"/>
        </a:solidFill>
        <a:latin typeface="Times New Roman" charset="0"/>
        <a:ea typeface="ＭＳ Ｐゴシック" charset="0"/>
        <a:cs typeface="+mn-cs"/>
      </a:defRPr>
    </a:lvl8pPr>
    <a:lvl9pPr marL="3657600" algn="l" defTabSz="457200" rtl="0" eaLnBrk="1" latinLnBrk="0" hangingPunct="1">
      <a:defRPr sz="2400" b="1" kern="1200">
        <a:solidFill>
          <a:schemeClr val="tx1"/>
        </a:solidFill>
        <a:latin typeface="Times New Roman"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a:srgbClr val="FF9999"/>
    <a:srgbClr val="003399"/>
    <a:srgbClr val="6666FF"/>
    <a:srgbClr val="FF0000"/>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4" autoAdjust="0"/>
    <p:restoredTop sz="86374" autoAdjust="0"/>
  </p:normalViewPr>
  <p:slideViewPr>
    <p:cSldViewPr>
      <p:cViewPr>
        <p:scale>
          <a:sx n="75" d="100"/>
          <a:sy n="75" d="100"/>
        </p:scale>
        <p:origin x="-1712" y="-1296"/>
      </p:cViewPr>
      <p:guideLst>
        <p:guide orient="horz" pos="2160"/>
        <p:guide pos="2880"/>
      </p:guideLst>
    </p:cSldViewPr>
  </p:slideViewPr>
  <p:outlineViewPr>
    <p:cViewPr>
      <p:scale>
        <a:sx n="33" d="100"/>
        <a:sy n="33" d="100"/>
      </p:scale>
      <p:origin x="0" y="31688"/>
    </p:cViewPr>
  </p:outlineViewPr>
  <p:notesTextViewPr>
    <p:cViewPr>
      <p:scale>
        <a:sx n="100" d="100"/>
        <a:sy n="100" d="100"/>
      </p:scale>
      <p:origin x="0" y="0"/>
    </p:cViewPr>
  </p:notesTextViewPr>
  <p:sorterViewPr>
    <p:cViewPr>
      <p:scale>
        <a:sx n="100" d="100"/>
        <a:sy n="100" d="100"/>
      </p:scale>
      <p:origin x="0" y="6864"/>
    </p:cViewPr>
  </p:sorterViewPr>
  <p:notesViewPr>
    <p:cSldViewPr>
      <p:cViewPr varScale="1">
        <p:scale>
          <a:sx n="57" d="100"/>
          <a:sy n="57" d="100"/>
        </p:scale>
        <p:origin x="-1020" y="-96"/>
      </p:cViewPr>
      <p:guideLst>
        <p:guide orient="horz" pos="2932"/>
        <p:guide pos="2211"/>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354" name="Rectangle 2"/>
          <p:cNvSpPr>
            <a:spLocks noGrp="1" noChangeArrowheads="1"/>
          </p:cNvSpPr>
          <p:nvPr>
            <p:ph type="hdr" sz="quarter"/>
          </p:nvPr>
        </p:nvSpPr>
        <p:spPr bwMode="auto">
          <a:xfrm>
            <a:off x="0" y="0"/>
            <a:ext cx="3041650" cy="465138"/>
          </a:xfrm>
          <a:prstGeom prst="rect">
            <a:avLst/>
          </a:prstGeom>
          <a:noFill/>
          <a:ln w="9525">
            <a:noFill/>
            <a:miter lim="800000"/>
            <a:headEnd/>
            <a:tailEnd/>
          </a:ln>
          <a:effectLst/>
        </p:spPr>
        <p:txBody>
          <a:bodyPr vert="horz" wrap="square" lIns="92967" tIns="46484" rIns="92967" bIns="46484" numCol="1" anchor="t" anchorCtr="0" compatLnSpc="1">
            <a:prstTxWarp prst="textNoShape">
              <a:avLst/>
            </a:prstTxWarp>
          </a:bodyPr>
          <a:lstStyle>
            <a:lvl1pPr defTabSz="930275" eaLnBrk="1" hangingPunct="1">
              <a:defRPr sz="1200" b="0">
                <a:latin typeface="Arial" charset="0"/>
                <a:ea typeface="+mn-ea"/>
              </a:defRPr>
            </a:lvl1pPr>
          </a:lstStyle>
          <a:p>
            <a:pPr>
              <a:defRPr/>
            </a:pPr>
            <a:endParaRPr lang="en-US"/>
          </a:p>
        </p:txBody>
      </p:sp>
      <p:sp>
        <p:nvSpPr>
          <p:cNvPr id="100355" name="Rectangle 3"/>
          <p:cNvSpPr>
            <a:spLocks noGrp="1" noChangeArrowheads="1"/>
          </p:cNvSpPr>
          <p:nvPr>
            <p:ph type="dt" sz="quarter" idx="1"/>
          </p:nvPr>
        </p:nvSpPr>
        <p:spPr bwMode="auto">
          <a:xfrm>
            <a:off x="3976688" y="0"/>
            <a:ext cx="3041650" cy="465138"/>
          </a:xfrm>
          <a:prstGeom prst="rect">
            <a:avLst/>
          </a:prstGeom>
          <a:noFill/>
          <a:ln w="9525">
            <a:noFill/>
            <a:miter lim="800000"/>
            <a:headEnd/>
            <a:tailEnd/>
          </a:ln>
          <a:effectLst/>
        </p:spPr>
        <p:txBody>
          <a:bodyPr vert="horz" wrap="square" lIns="92967" tIns="46484" rIns="92967" bIns="46484" numCol="1" anchor="t" anchorCtr="0" compatLnSpc="1">
            <a:prstTxWarp prst="textNoShape">
              <a:avLst/>
            </a:prstTxWarp>
          </a:bodyPr>
          <a:lstStyle>
            <a:lvl1pPr algn="r" defTabSz="930275" eaLnBrk="1" hangingPunct="1">
              <a:defRPr sz="1200" b="0">
                <a:latin typeface="Arial" charset="0"/>
                <a:ea typeface="+mn-ea"/>
              </a:defRPr>
            </a:lvl1pPr>
          </a:lstStyle>
          <a:p>
            <a:pPr>
              <a:defRPr/>
            </a:pPr>
            <a:endParaRPr lang="en-US"/>
          </a:p>
        </p:txBody>
      </p:sp>
      <p:sp>
        <p:nvSpPr>
          <p:cNvPr id="100356" name="Rectangle 4"/>
          <p:cNvSpPr>
            <a:spLocks noGrp="1" noChangeArrowheads="1"/>
          </p:cNvSpPr>
          <p:nvPr>
            <p:ph type="ftr" sz="quarter" idx="2"/>
          </p:nvPr>
        </p:nvSpPr>
        <p:spPr bwMode="auto">
          <a:xfrm>
            <a:off x="0" y="8839200"/>
            <a:ext cx="3041650" cy="465138"/>
          </a:xfrm>
          <a:prstGeom prst="rect">
            <a:avLst/>
          </a:prstGeom>
          <a:noFill/>
          <a:ln w="9525">
            <a:noFill/>
            <a:miter lim="800000"/>
            <a:headEnd/>
            <a:tailEnd/>
          </a:ln>
          <a:effectLst/>
        </p:spPr>
        <p:txBody>
          <a:bodyPr vert="horz" wrap="square" lIns="92967" tIns="46484" rIns="92967" bIns="46484" numCol="1" anchor="b" anchorCtr="0" compatLnSpc="1">
            <a:prstTxWarp prst="textNoShape">
              <a:avLst/>
            </a:prstTxWarp>
          </a:bodyPr>
          <a:lstStyle>
            <a:lvl1pPr defTabSz="930275" eaLnBrk="1" hangingPunct="1">
              <a:defRPr sz="1200" b="0">
                <a:latin typeface="Arial" charset="0"/>
                <a:ea typeface="+mn-ea"/>
              </a:defRPr>
            </a:lvl1pPr>
          </a:lstStyle>
          <a:p>
            <a:pPr>
              <a:defRPr/>
            </a:pPr>
            <a:endParaRPr lang="en-US"/>
          </a:p>
        </p:txBody>
      </p:sp>
      <p:sp>
        <p:nvSpPr>
          <p:cNvPr id="100357" name="Rectangle 5"/>
          <p:cNvSpPr>
            <a:spLocks noGrp="1" noChangeArrowheads="1"/>
          </p:cNvSpPr>
          <p:nvPr>
            <p:ph type="sldNum" sz="quarter" idx="3"/>
          </p:nvPr>
        </p:nvSpPr>
        <p:spPr bwMode="auto">
          <a:xfrm>
            <a:off x="3976688" y="8839200"/>
            <a:ext cx="3041650" cy="465138"/>
          </a:xfrm>
          <a:prstGeom prst="rect">
            <a:avLst/>
          </a:prstGeom>
          <a:noFill/>
          <a:ln w="9525">
            <a:noFill/>
            <a:miter lim="800000"/>
            <a:headEnd/>
            <a:tailEnd/>
          </a:ln>
          <a:effectLst/>
        </p:spPr>
        <p:txBody>
          <a:bodyPr vert="horz" wrap="square" lIns="92967" tIns="46484" rIns="92967" bIns="46484" numCol="1" anchor="b" anchorCtr="0" compatLnSpc="1">
            <a:prstTxWarp prst="textNoShape">
              <a:avLst/>
            </a:prstTxWarp>
          </a:bodyPr>
          <a:lstStyle>
            <a:lvl1pPr algn="r" defTabSz="930275" eaLnBrk="1" hangingPunct="1">
              <a:defRPr sz="1200" b="0">
                <a:latin typeface="Arial" charset="0"/>
              </a:defRPr>
            </a:lvl1pPr>
          </a:lstStyle>
          <a:p>
            <a:fld id="{337F030E-E1BE-5F41-8BB8-E4A6117DD124}" type="slidenum">
              <a:rPr lang="en-US"/>
              <a:pPr/>
              <a:t>‹#›</a:t>
            </a:fld>
            <a:endParaRPr lang="en-US"/>
          </a:p>
        </p:txBody>
      </p:sp>
    </p:spTree>
    <p:extLst>
      <p:ext uri="{BB962C8B-B14F-4D97-AF65-F5344CB8AC3E}">
        <p14:creationId xmlns:p14="http://schemas.microsoft.com/office/powerpoint/2010/main" val="40206492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3041650" cy="465138"/>
          </a:xfrm>
          <a:prstGeom prst="rect">
            <a:avLst/>
          </a:prstGeom>
          <a:noFill/>
          <a:ln w="9525">
            <a:noFill/>
            <a:miter lim="800000"/>
            <a:headEnd/>
            <a:tailEnd/>
          </a:ln>
          <a:effectLst/>
        </p:spPr>
        <p:txBody>
          <a:bodyPr vert="horz" wrap="square" lIns="92967" tIns="46484" rIns="92967" bIns="46484" numCol="1" anchor="t" anchorCtr="0" compatLnSpc="1">
            <a:prstTxWarp prst="textNoShape">
              <a:avLst/>
            </a:prstTxWarp>
          </a:bodyPr>
          <a:lstStyle>
            <a:lvl1pPr defTabSz="930275" eaLnBrk="1" hangingPunct="1">
              <a:defRPr sz="1200" b="0">
                <a:latin typeface="Arial" charset="0"/>
                <a:ea typeface="+mn-ea"/>
              </a:defRPr>
            </a:lvl1pPr>
          </a:lstStyle>
          <a:p>
            <a:pPr>
              <a:defRPr/>
            </a:pPr>
            <a:endParaRPr lang="en-US"/>
          </a:p>
        </p:txBody>
      </p:sp>
      <p:sp>
        <p:nvSpPr>
          <p:cNvPr id="11267" name="Rectangle 3"/>
          <p:cNvSpPr>
            <a:spLocks noGrp="1" noChangeArrowheads="1"/>
          </p:cNvSpPr>
          <p:nvPr>
            <p:ph type="dt" idx="1"/>
          </p:nvPr>
        </p:nvSpPr>
        <p:spPr bwMode="auto">
          <a:xfrm>
            <a:off x="3976688" y="0"/>
            <a:ext cx="3041650" cy="465138"/>
          </a:xfrm>
          <a:prstGeom prst="rect">
            <a:avLst/>
          </a:prstGeom>
          <a:noFill/>
          <a:ln w="9525">
            <a:noFill/>
            <a:miter lim="800000"/>
            <a:headEnd/>
            <a:tailEnd/>
          </a:ln>
          <a:effectLst/>
        </p:spPr>
        <p:txBody>
          <a:bodyPr vert="horz" wrap="square" lIns="92967" tIns="46484" rIns="92967" bIns="46484" numCol="1" anchor="t" anchorCtr="0" compatLnSpc="1">
            <a:prstTxWarp prst="textNoShape">
              <a:avLst/>
            </a:prstTxWarp>
          </a:bodyPr>
          <a:lstStyle>
            <a:lvl1pPr algn="r" defTabSz="930275" eaLnBrk="1" hangingPunct="1">
              <a:defRPr sz="1200" b="0">
                <a:latin typeface="Arial" charset="0"/>
                <a:ea typeface="+mn-ea"/>
              </a:defRPr>
            </a:lvl1pPr>
          </a:lstStyle>
          <a:p>
            <a:pPr>
              <a:defRPr/>
            </a:pPr>
            <a:endParaRPr lang="en-US"/>
          </a:p>
        </p:txBody>
      </p:sp>
      <p:sp>
        <p:nvSpPr>
          <p:cNvPr id="46084" name="Rectangle 4"/>
          <p:cNvSpPr>
            <a:spLocks noRot="1" noChangeArrowheads="1" noTextEdit="1"/>
          </p:cNvSpPr>
          <p:nvPr>
            <p:ph type="sldImg" idx="2"/>
          </p:nvPr>
        </p:nvSpPr>
        <p:spPr bwMode="auto">
          <a:xfrm>
            <a:off x="1184275" y="698500"/>
            <a:ext cx="4652963" cy="34893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1269" name="Rectangle 5"/>
          <p:cNvSpPr>
            <a:spLocks noGrp="1" noChangeArrowheads="1"/>
          </p:cNvSpPr>
          <p:nvPr>
            <p:ph type="body" sz="quarter" idx="3"/>
          </p:nvPr>
        </p:nvSpPr>
        <p:spPr bwMode="auto">
          <a:xfrm>
            <a:off x="701675" y="4421188"/>
            <a:ext cx="5616575" cy="4186237"/>
          </a:xfrm>
          <a:prstGeom prst="rect">
            <a:avLst/>
          </a:prstGeom>
          <a:noFill/>
          <a:ln w="9525">
            <a:noFill/>
            <a:miter lim="800000"/>
            <a:headEnd/>
            <a:tailEnd/>
          </a:ln>
          <a:effectLst/>
        </p:spPr>
        <p:txBody>
          <a:bodyPr vert="horz" wrap="square" lIns="92967" tIns="46484" rIns="92967" bIns="4648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1270" name="Rectangle 6"/>
          <p:cNvSpPr>
            <a:spLocks noGrp="1" noChangeArrowheads="1"/>
          </p:cNvSpPr>
          <p:nvPr>
            <p:ph type="ftr" sz="quarter" idx="4"/>
          </p:nvPr>
        </p:nvSpPr>
        <p:spPr bwMode="auto">
          <a:xfrm>
            <a:off x="0" y="8839200"/>
            <a:ext cx="3041650" cy="465138"/>
          </a:xfrm>
          <a:prstGeom prst="rect">
            <a:avLst/>
          </a:prstGeom>
          <a:noFill/>
          <a:ln w="9525">
            <a:noFill/>
            <a:miter lim="800000"/>
            <a:headEnd/>
            <a:tailEnd/>
          </a:ln>
          <a:effectLst/>
        </p:spPr>
        <p:txBody>
          <a:bodyPr vert="horz" wrap="square" lIns="92967" tIns="46484" rIns="92967" bIns="46484" numCol="1" anchor="b" anchorCtr="0" compatLnSpc="1">
            <a:prstTxWarp prst="textNoShape">
              <a:avLst/>
            </a:prstTxWarp>
          </a:bodyPr>
          <a:lstStyle>
            <a:lvl1pPr defTabSz="930275" eaLnBrk="1" hangingPunct="1">
              <a:defRPr sz="1200" b="0">
                <a:latin typeface="Arial" charset="0"/>
                <a:ea typeface="+mn-ea"/>
              </a:defRPr>
            </a:lvl1pPr>
          </a:lstStyle>
          <a:p>
            <a:pPr>
              <a:defRPr/>
            </a:pPr>
            <a:endParaRPr lang="en-US"/>
          </a:p>
        </p:txBody>
      </p:sp>
      <p:sp>
        <p:nvSpPr>
          <p:cNvPr id="11271" name="Rectangle 7"/>
          <p:cNvSpPr>
            <a:spLocks noGrp="1" noChangeArrowheads="1"/>
          </p:cNvSpPr>
          <p:nvPr>
            <p:ph type="sldNum" sz="quarter" idx="5"/>
          </p:nvPr>
        </p:nvSpPr>
        <p:spPr bwMode="auto">
          <a:xfrm>
            <a:off x="3976688" y="8839200"/>
            <a:ext cx="3041650" cy="465138"/>
          </a:xfrm>
          <a:prstGeom prst="rect">
            <a:avLst/>
          </a:prstGeom>
          <a:noFill/>
          <a:ln w="9525">
            <a:noFill/>
            <a:miter lim="800000"/>
            <a:headEnd/>
            <a:tailEnd/>
          </a:ln>
          <a:effectLst/>
        </p:spPr>
        <p:txBody>
          <a:bodyPr vert="horz" wrap="square" lIns="92967" tIns="46484" rIns="92967" bIns="46484" numCol="1" anchor="b" anchorCtr="0" compatLnSpc="1">
            <a:prstTxWarp prst="textNoShape">
              <a:avLst/>
            </a:prstTxWarp>
          </a:bodyPr>
          <a:lstStyle>
            <a:lvl1pPr algn="r" defTabSz="930275" eaLnBrk="1" hangingPunct="1">
              <a:defRPr sz="1200" b="0">
                <a:latin typeface="Arial" charset="0"/>
              </a:defRPr>
            </a:lvl1pPr>
          </a:lstStyle>
          <a:p>
            <a:fld id="{202CC93D-2067-F241-B869-15B08425D006}" type="slidenum">
              <a:rPr lang="en-US"/>
              <a:pPr/>
              <a:t>‹#›</a:t>
            </a:fld>
            <a:endParaRPr lang="en-US"/>
          </a:p>
        </p:txBody>
      </p:sp>
    </p:spTree>
    <p:extLst>
      <p:ext uri="{BB962C8B-B14F-4D97-AF65-F5344CB8AC3E}">
        <p14:creationId xmlns:p14="http://schemas.microsoft.com/office/powerpoint/2010/main" val="33611706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Rot="1" noChangeArrowheads="1" noTextEdit="1"/>
          </p:cNvSpPr>
          <p:nvPr>
            <p:ph type="sldImg"/>
          </p:nvPr>
        </p:nvSpPr>
        <p:spPr>
          <a:ln/>
        </p:spPr>
      </p:sp>
      <p:sp>
        <p:nvSpPr>
          <p:cNvPr id="471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0" tIns="46640" rIns="93280" bIns="46640" anchor="b"/>
          <a:lstStyle>
            <a:lvl1pPr defTabSz="933450">
              <a:defRPr sz="2400" b="1">
                <a:solidFill>
                  <a:schemeClr val="tx1"/>
                </a:solidFill>
                <a:latin typeface="Times New Roman" charset="0"/>
                <a:ea typeface="ＭＳ Ｐゴシック" charset="0"/>
              </a:defRPr>
            </a:lvl1pPr>
            <a:lvl2pPr marL="742950" indent="-285750" defTabSz="933450">
              <a:defRPr sz="2400" b="1">
                <a:solidFill>
                  <a:schemeClr val="tx1"/>
                </a:solidFill>
                <a:latin typeface="Times New Roman" charset="0"/>
                <a:ea typeface="ＭＳ Ｐゴシック" charset="0"/>
              </a:defRPr>
            </a:lvl2pPr>
            <a:lvl3pPr marL="1143000" indent="-228600" defTabSz="933450">
              <a:defRPr sz="2400" b="1">
                <a:solidFill>
                  <a:schemeClr val="tx1"/>
                </a:solidFill>
                <a:latin typeface="Times New Roman" charset="0"/>
                <a:ea typeface="ＭＳ Ｐゴシック" charset="0"/>
              </a:defRPr>
            </a:lvl3pPr>
            <a:lvl4pPr marL="1600200" indent="-228600" defTabSz="933450">
              <a:defRPr sz="2400" b="1">
                <a:solidFill>
                  <a:schemeClr val="tx1"/>
                </a:solidFill>
                <a:latin typeface="Times New Roman" charset="0"/>
                <a:ea typeface="ＭＳ Ｐゴシック" charset="0"/>
              </a:defRPr>
            </a:lvl4pPr>
            <a:lvl5pPr marL="2057400" indent="-228600" defTabSz="933450">
              <a:defRPr sz="2400" b="1">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2400" b="1">
                <a:solidFill>
                  <a:schemeClr val="tx1"/>
                </a:solidFill>
                <a:latin typeface="Times New Roman" charset="0"/>
                <a:ea typeface="ＭＳ Ｐゴシック" charset="0"/>
              </a:defRPr>
            </a:lvl9pPr>
          </a:lstStyle>
          <a:p>
            <a:pPr algn="r" eaLnBrk="1" hangingPunct="1"/>
            <a:fld id="{AD918671-1C9E-9747-870F-37FAE7EA9D11}" type="slidenum">
              <a:rPr lang="en-US" sz="1200" b="0">
                <a:latin typeface="Arial" charset="0"/>
              </a:rPr>
              <a:pPr algn="r" eaLnBrk="1" hangingPunct="1"/>
              <a:t>11</a:t>
            </a:fld>
            <a:endParaRPr lang="en-US" sz="1200" b="0">
              <a:latin typeface="Arial" charset="0"/>
            </a:endParaRPr>
          </a:p>
        </p:txBody>
      </p:sp>
      <p:sp>
        <p:nvSpPr>
          <p:cNvPr id="56323" name="Rectangle 2"/>
          <p:cNvSpPr>
            <a:spLocks noRot="1" noChangeArrowheads="1" noTextEdit="1"/>
          </p:cNvSpPr>
          <p:nvPr>
            <p:ph type="sldImg"/>
          </p:nvPr>
        </p:nvSpPr>
        <p:spPr>
          <a:xfrm>
            <a:off x="1185863" y="700088"/>
            <a:ext cx="4648200" cy="3486150"/>
          </a:xfrm>
          <a:ln/>
        </p:spPr>
      </p:sp>
      <p:sp>
        <p:nvSpPr>
          <p:cNvPr id="56324"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80" tIns="46640" rIns="93280" bIns="46640"/>
          <a:lstStyle/>
          <a:p>
            <a:pPr eaLnBrk="1" hangingPunct="1"/>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0" tIns="46640" rIns="93280" bIns="46640" anchor="b"/>
          <a:lstStyle>
            <a:lvl1pPr defTabSz="933450">
              <a:defRPr sz="2400" b="1">
                <a:solidFill>
                  <a:schemeClr val="tx1"/>
                </a:solidFill>
                <a:latin typeface="Times New Roman" charset="0"/>
                <a:ea typeface="ＭＳ Ｐゴシック" charset="0"/>
              </a:defRPr>
            </a:lvl1pPr>
            <a:lvl2pPr marL="742950" indent="-285750" defTabSz="933450">
              <a:defRPr sz="2400" b="1">
                <a:solidFill>
                  <a:schemeClr val="tx1"/>
                </a:solidFill>
                <a:latin typeface="Times New Roman" charset="0"/>
                <a:ea typeface="ＭＳ Ｐゴシック" charset="0"/>
              </a:defRPr>
            </a:lvl2pPr>
            <a:lvl3pPr marL="1143000" indent="-228600" defTabSz="933450">
              <a:defRPr sz="2400" b="1">
                <a:solidFill>
                  <a:schemeClr val="tx1"/>
                </a:solidFill>
                <a:latin typeface="Times New Roman" charset="0"/>
                <a:ea typeface="ＭＳ Ｐゴシック" charset="0"/>
              </a:defRPr>
            </a:lvl3pPr>
            <a:lvl4pPr marL="1600200" indent="-228600" defTabSz="933450">
              <a:defRPr sz="2400" b="1">
                <a:solidFill>
                  <a:schemeClr val="tx1"/>
                </a:solidFill>
                <a:latin typeface="Times New Roman" charset="0"/>
                <a:ea typeface="ＭＳ Ｐゴシック" charset="0"/>
              </a:defRPr>
            </a:lvl4pPr>
            <a:lvl5pPr marL="2057400" indent="-228600" defTabSz="933450">
              <a:defRPr sz="2400" b="1">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2400" b="1">
                <a:solidFill>
                  <a:schemeClr val="tx1"/>
                </a:solidFill>
                <a:latin typeface="Times New Roman" charset="0"/>
                <a:ea typeface="ＭＳ Ｐゴシック" charset="0"/>
              </a:defRPr>
            </a:lvl9pPr>
          </a:lstStyle>
          <a:p>
            <a:pPr algn="r" eaLnBrk="1" hangingPunct="1"/>
            <a:fld id="{0AB22A31-DF66-3147-99AD-83973D9E0F01}" type="slidenum">
              <a:rPr lang="en-US" sz="1200" b="0">
                <a:latin typeface="Arial" charset="0"/>
              </a:rPr>
              <a:pPr algn="r" eaLnBrk="1" hangingPunct="1"/>
              <a:t>12</a:t>
            </a:fld>
            <a:endParaRPr lang="en-US" sz="1200" b="0">
              <a:latin typeface="Arial" charset="0"/>
            </a:endParaRPr>
          </a:p>
        </p:txBody>
      </p:sp>
      <p:sp>
        <p:nvSpPr>
          <p:cNvPr id="57347" name="Rectangle 2"/>
          <p:cNvSpPr>
            <a:spLocks noRot="1" noChangeArrowheads="1" noTextEdit="1"/>
          </p:cNvSpPr>
          <p:nvPr>
            <p:ph type="sldImg"/>
          </p:nvPr>
        </p:nvSpPr>
        <p:spPr>
          <a:xfrm>
            <a:off x="1185863" y="700088"/>
            <a:ext cx="4648200" cy="3486150"/>
          </a:xfrm>
          <a:ln/>
        </p:spPr>
      </p:sp>
      <p:sp>
        <p:nvSpPr>
          <p:cNvPr id="57348"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80" tIns="46640" rIns="93280" bIns="46640"/>
          <a:lstStyle/>
          <a:p>
            <a:pPr eaLnBrk="1" hangingPunct="1"/>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0" tIns="46640" rIns="93280" bIns="46640" anchor="b"/>
          <a:lstStyle>
            <a:lvl1pPr defTabSz="933450">
              <a:defRPr sz="2400" b="1">
                <a:solidFill>
                  <a:schemeClr val="tx1"/>
                </a:solidFill>
                <a:latin typeface="Times New Roman" charset="0"/>
                <a:ea typeface="ＭＳ Ｐゴシック" charset="0"/>
              </a:defRPr>
            </a:lvl1pPr>
            <a:lvl2pPr marL="742950" indent="-285750" defTabSz="933450">
              <a:defRPr sz="2400" b="1">
                <a:solidFill>
                  <a:schemeClr val="tx1"/>
                </a:solidFill>
                <a:latin typeface="Times New Roman" charset="0"/>
                <a:ea typeface="ＭＳ Ｐゴシック" charset="0"/>
              </a:defRPr>
            </a:lvl2pPr>
            <a:lvl3pPr marL="1143000" indent="-228600" defTabSz="933450">
              <a:defRPr sz="2400" b="1">
                <a:solidFill>
                  <a:schemeClr val="tx1"/>
                </a:solidFill>
                <a:latin typeface="Times New Roman" charset="0"/>
                <a:ea typeface="ＭＳ Ｐゴシック" charset="0"/>
              </a:defRPr>
            </a:lvl3pPr>
            <a:lvl4pPr marL="1600200" indent="-228600" defTabSz="933450">
              <a:defRPr sz="2400" b="1">
                <a:solidFill>
                  <a:schemeClr val="tx1"/>
                </a:solidFill>
                <a:latin typeface="Times New Roman" charset="0"/>
                <a:ea typeface="ＭＳ Ｐゴシック" charset="0"/>
              </a:defRPr>
            </a:lvl4pPr>
            <a:lvl5pPr marL="2057400" indent="-228600" defTabSz="933450">
              <a:defRPr sz="2400" b="1">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2400" b="1">
                <a:solidFill>
                  <a:schemeClr val="tx1"/>
                </a:solidFill>
                <a:latin typeface="Times New Roman" charset="0"/>
                <a:ea typeface="ＭＳ Ｐゴシック" charset="0"/>
              </a:defRPr>
            </a:lvl9pPr>
          </a:lstStyle>
          <a:p>
            <a:pPr algn="r" eaLnBrk="1" hangingPunct="1"/>
            <a:fld id="{79AB12ED-0F37-7541-A519-734B2834CBF4}" type="slidenum">
              <a:rPr lang="en-US" sz="1200" b="0">
                <a:latin typeface="Arial" charset="0"/>
              </a:rPr>
              <a:pPr algn="r" eaLnBrk="1" hangingPunct="1"/>
              <a:t>14</a:t>
            </a:fld>
            <a:endParaRPr lang="en-US" sz="1200" b="0">
              <a:latin typeface="Arial" charset="0"/>
            </a:endParaRPr>
          </a:p>
        </p:txBody>
      </p:sp>
      <p:sp>
        <p:nvSpPr>
          <p:cNvPr id="58371" name="Rectangle 2"/>
          <p:cNvSpPr>
            <a:spLocks noRot="1" noChangeArrowheads="1" noTextEdit="1"/>
          </p:cNvSpPr>
          <p:nvPr>
            <p:ph type="sldImg"/>
          </p:nvPr>
        </p:nvSpPr>
        <p:spPr>
          <a:xfrm>
            <a:off x="1185863" y="700088"/>
            <a:ext cx="4648200" cy="3486150"/>
          </a:xfrm>
          <a:ln/>
        </p:spPr>
      </p:sp>
      <p:sp>
        <p:nvSpPr>
          <p:cNvPr id="58372"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80" tIns="46640" rIns="93280" bIns="46640"/>
          <a:lstStyle/>
          <a:p>
            <a:pPr eaLnBrk="1" hangingPunct="1"/>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0" tIns="46640" rIns="93280" bIns="46640" anchor="b"/>
          <a:lstStyle>
            <a:lvl1pPr defTabSz="933450">
              <a:defRPr sz="2400" b="1">
                <a:solidFill>
                  <a:schemeClr val="tx1"/>
                </a:solidFill>
                <a:latin typeface="Times New Roman" charset="0"/>
                <a:ea typeface="ＭＳ Ｐゴシック" charset="0"/>
              </a:defRPr>
            </a:lvl1pPr>
            <a:lvl2pPr marL="742950" indent="-285750" defTabSz="933450">
              <a:defRPr sz="2400" b="1">
                <a:solidFill>
                  <a:schemeClr val="tx1"/>
                </a:solidFill>
                <a:latin typeface="Times New Roman" charset="0"/>
                <a:ea typeface="ＭＳ Ｐゴシック" charset="0"/>
              </a:defRPr>
            </a:lvl2pPr>
            <a:lvl3pPr marL="1143000" indent="-228600" defTabSz="933450">
              <a:defRPr sz="2400" b="1">
                <a:solidFill>
                  <a:schemeClr val="tx1"/>
                </a:solidFill>
                <a:latin typeface="Times New Roman" charset="0"/>
                <a:ea typeface="ＭＳ Ｐゴシック" charset="0"/>
              </a:defRPr>
            </a:lvl3pPr>
            <a:lvl4pPr marL="1600200" indent="-228600" defTabSz="933450">
              <a:defRPr sz="2400" b="1">
                <a:solidFill>
                  <a:schemeClr val="tx1"/>
                </a:solidFill>
                <a:latin typeface="Times New Roman" charset="0"/>
                <a:ea typeface="ＭＳ Ｐゴシック" charset="0"/>
              </a:defRPr>
            </a:lvl4pPr>
            <a:lvl5pPr marL="2057400" indent="-228600" defTabSz="933450">
              <a:defRPr sz="2400" b="1">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2400" b="1">
                <a:solidFill>
                  <a:schemeClr val="tx1"/>
                </a:solidFill>
                <a:latin typeface="Times New Roman" charset="0"/>
                <a:ea typeface="ＭＳ Ｐゴシック" charset="0"/>
              </a:defRPr>
            </a:lvl9pPr>
          </a:lstStyle>
          <a:p>
            <a:pPr algn="r" eaLnBrk="1" hangingPunct="1"/>
            <a:fld id="{076A8D66-7093-CF45-8413-BB6640704F44}" type="slidenum">
              <a:rPr lang="en-US" sz="1200" b="0">
                <a:latin typeface="Arial" charset="0"/>
              </a:rPr>
              <a:pPr algn="r" eaLnBrk="1" hangingPunct="1"/>
              <a:t>15</a:t>
            </a:fld>
            <a:endParaRPr lang="en-US" sz="1200" b="0">
              <a:latin typeface="Arial" charset="0"/>
            </a:endParaRPr>
          </a:p>
        </p:txBody>
      </p:sp>
      <p:sp>
        <p:nvSpPr>
          <p:cNvPr id="59395" name="Rectangle 2"/>
          <p:cNvSpPr>
            <a:spLocks noRot="1" noChangeArrowheads="1" noTextEdit="1"/>
          </p:cNvSpPr>
          <p:nvPr>
            <p:ph type="sldImg"/>
          </p:nvPr>
        </p:nvSpPr>
        <p:spPr>
          <a:xfrm>
            <a:off x="1185863" y="700088"/>
            <a:ext cx="4648200" cy="3486150"/>
          </a:xfrm>
          <a:ln/>
        </p:spPr>
      </p:sp>
      <p:sp>
        <p:nvSpPr>
          <p:cNvPr id="59396"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80" tIns="46640" rIns="93280" bIns="46640"/>
          <a:lstStyle/>
          <a:p>
            <a:pPr eaLnBrk="1" hangingPunct="1"/>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0" tIns="46640" rIns="93280" bIns="46640" anchor="b"/>
          <a:lstStyle>
            <a:lvl1pPr defTabSz="933450">
              <a:defRPr sz="2400" b="1">
                <a:solidFill>
                  <a:schemeClr val="tx1"/>
                </a:solidFill>
                <a:latin typeface="Times New Roman" charset="0"/>
                <a:ea typeface="ＭＳ Ｐゴシック" charset="0"/>
              </a:defRPr>
            </a:lvl1pPr>
            <a:lvl2pPr marL="742950" indent="-285750" defTabSz="933450">
              <a:defRPr sz="2400" b="1">
                <a:solidFill>
                  <a:schemeClr val="tx1"/>
                </a:solidFill>
                <a:latin typeface="Times New Roman" charset="0"/>
                <a:ea typeface="ＭＳ Ｐゴシック" charset="0"/>
              </a:defRPr>
            </a:lvl2pPr>
            <a:lvl3pPr marL="1143000" indent="-228600" defTabSz="933450">
              <a:defRPr sz="2400" b="1">
                <a:solidFill>
                  <a:schemeClr val="tx1"/>
                </a:solidFill>
                <a:latin typeface="Times New Roman" charset="0"/>
                <a:ea typeface="ＭＳ Ｐゴシック" charset="0"/>
              </a:defRPr>
            </a:lvl3pPr>
            <a:lvl4pPr marL="1600200" indent="-228600" defTabSz="933450">
              <a:defRPr sz="2400" b="1">
                <a:solidFill>
                  <a:schemeClr val="tx1"/>
                </a:solidFill>
                <a:latin typeface="Times New Roman" charset="0"/>
                <a:ea typeface="ＭＳ Ｐゴシック" charset="0"/>
              </a:defRPr>
            </a:lvl4pPr>
            <a:lvl5pPr marL="2057400" indent="-228600" defTabSz="933450">
              <a:defRPr sz="2400" b="1">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2400" b="1">
                <a:solidFill>
                  <a:schemeClr val="tx1"/>
                </a:solidFill>
                <a:latin typeface="Times New Roman" charset="0"/>
                <a:ea typeface="ＭＳ Ｐゴシック" charset="0"/>
              </a:defRPr>
            </a:lvl9pPr>
          </a:lstStyle>
          <a:p>
            <a:pPr algn="r" eaLnBrk="1" hangingPunct="1"/>
            <a:fld id="{60406D9C-BE42-6043-8796-18A970A7DA7F}" type="slidenum">
              <a:rPr lang="en-US" sz="1200" b="0">
                <a:latin typeface="Arial" charset="0"/>
              </a:rPr>
              <a:pPr algn="r" eaLnBrk="1" hangingPunct="1"/>
              <a:t>16</a:t>
            </a:fld>
            <a:endParaRPr lang="en-US" sz="1200" b="0">
              <a:latin typeface="Arial" charset="0"/>
            </a:endParaRPr>
          </a:p>
        </p:txBody>
      </p:sp>
      <p:sp>
        <p:nvSpPr>
          <p:cNvPr id="60419" name="Rectangle 2"/>
          <p:cNvSpPr>
            <a:spLocks noRot="1" noChangeArrowheads="1" noTextEdit="1"/>
          </p:cNvSpPr>
          <p:nvPr>
            <p:ph type="sldImg"/>
          </p:nvPr>
        </p:nvSpPr>
        <p:spPr>
          <a:xfrm>
            <a:off x="1185863" y="700088"/>
            <a:ext cx="4648200" cy="3486150"/>
          </a:xfrm>
          <a:ln/>
        </p:spPr>
      </p:sp>
      <p:sp>
        <p:nvSpPr>
          <p:cNvPr id="60420"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80" tIns="46640" rIns="93280" bIns="46640"/>
          <a:lstStyle/>
          <a:p>
            <a:pPr eaLnBrk="1" hangingPunct="1"/>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0" tIns="46640" rIns="93280" bIns="46640" anchor="b"/>
          <a:lstStyle>
            <a:lvl1pPr defTabSz="933450">
              <a:defRPr sz="2400" b="1">
                <a:solidFill>
                  <a:schemeClr val="tx1"/>
                </a:solidFill>
                <a:latin typeface="Times New Roman" charset="0"/>
                <a:ea typeface="ＭＳ Ｐゴシック" charset="0"/>
              </a:defRPr>
            </a:lvl1pPr>
            <a:lvl2pPr marL="742950" indent="-285750" defTabSz="933450">
              <a:defRPr sz="2400" b="1">
                <a:solidFill>
                  <a:schemeClr val="tx1"/>
                </a:solidFill>
                <a:latin typeface="Times New Roman" charset="0"/>
                <a:ea typeface="ＭＳ Ｐゴシック" charset="0"/>
              </a:defRPr>
            </a:lvl2pPr>
            <a:lvl3pPr marL="1143000" indent="-228600" defTabSz="933450">
              <a:defRPr sz="2400" b="1">
                <a:solidFill>
                  <a:schemeClr val="tx1"/>
                </a:solidFill>
                <a:latin typeface="Times New Roman" charset="0"/>
                <a:ea typeface="ＭＳ Ｐゴシック" charset="0"/>
              </a:defRPr>
            </a:lvl3pPr>
            <a:lvl4pPr marL="1600200" indent="-228600" defTabSz="933450">
              <a:defRPr sz="2400" b="1">
                <a:solidFill>
                  <a:schemeClr val="tx1"/>
                </a:solidFill>
                <a:latin typeface="Times New Roman" charset="0"/>
                <a:ea typeface="ＭＳ Ｐゴシック" charset="0"/>
              </a:defRPr>
            </a:lvl4pPr>
            <a:lvl5pPr marL="2057400" indent="-228600" defTabSz="933450">
              <a:defRPr sz="2400" b="1">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2400" b="1">
                <a:solidFill>
                  <a:schemeClr val="tx1"/>
                </a:solidFill>
                <a:latin typeface="Times New Roman" charset="0"/>
                <a:ea typeface="ＭＳ Ｐゴシック" charset="0"/>
              </a:defRPr>
            </a:lvl9pPr>
          </a:lstStyle>
          <a:p>
            <a:pPr algn="r" eaLnBrk="1" hangingPunct="1"/>
            <a:fld id="{C977971F-F7D1-4941-99DE-0B78E34C4981}" type="slidenum">
              <a:rPr lang="en-US" sz="1200" b="0">
                <a:latin typeface="Arial" charset="0"/>
              </a:rPr>
              <a:pPr algn="r" eaLnBrk="1" hangingPunct="1"/>
              <a:t>17</a:t>
            </a:fld>
            <a:endParaRPr lang="en-US" sz="1200" b="0">
              <a:latin typeface="Arial" charset="0"/>
            </a:endParaRPr>
          </a:p>
        </p:txBody>
      </p:sp>
      <p:sp>
        <p:nvSpPr>
          <p:cNvPr id="61443" name="Rectangle 2"/>
          <p:cNvSpPr>
            <a:spLocks noRot="1" noChangeArrowheads="1" noTextEdit="1"/>
          </p:cNvSpPr>
          <p:nvPr>
            <p:ph type="sldImg"/>
          </p:nvPr>
        </p:nvSpPr>
        <p:spPr>
          <a:xfrm>
            <a:off x="1185863" y="700088"/>
            <a:ext cx="4648200" cy="3486150"/>
          </a:xfrm>
          <a:ln/>
        </p:spPr>
      </p:sp>
      <p:sp>
        <p:nvSpPr>
          <p:cNvPr id="61444"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80" tIns="46640" rIns="93280" bIns="46640"/>
          <a:lstStyle/>
          <a:p>
            <a:pPr eaLnBrk="1" hangingPunct="1"/>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0" tIns="46640" rIns="93280" bIns="46640" anchor="b"/>
          <a:lstStyle>
            <a:lvl1pPr defTabSz="933450">
              <a:defRPr sz="2400" b="1">
                <a:solidFill>
                  <a:schemeClr val="tx1"/>
                </a:solidFill>
                <a:latin typeface="Times New Roman" charset="0"/>
                <a:ea typeface="ＭＳ Ｐゴシック" charset="0"/>
              </a:defRPr>
            </a:lvl1pPr>
            <a:lvl2pPr marL="742950" indent="-285750" defTabSz="933450">
              <a:defRPr sz="2400" b="1">
                <a:solidFill>
                  <a:schemeClr val="tx1"/>
                </a:solidFill>
                <a:latin typeface="Times New Roman" charset="0"/>
                <a:ea typeface="ＭＳ Ｐゴシック" charset="0"/>
              </a:defRPr>
            </a:lvl2pPr>
            <a:lvl3pPr marL="1143000" indent="-228600" defTabSz="933450">
              <a:defRPr sz="2400" b="1">
                <a:solidFill>
                  <a:schemeClr val="tx1"/>
                </a:solidFill>
                <a:latin typeface="Times New Roman" charset="0"/>
                <a:ea typeface="ＭＳ Ｐゴシック" charset="0"/>
              </a:defRPr>
            </a:lvl3pPr>
            <a:lvl4pPr marL="1600200" indent="-228600" defTabSz="933450">
              <a:defRPr sz="2400" b="1">
                <a:solidFill>
                  <a:schemeClr val="tx1"/>
                </a:solidFill>
                <a:latin typeface="Times New Roman" charset="0"/>
                <a:ea typeface="ＭＳ Ｐゴシック" charset="0"/>
              </a:defRPr>
            </a:lvl4pPr>
            <a:lvl5pPr marL="2057400" indent="-228600" defTabSz="933450">
              <a:defRPr sz="2400" b="1">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2400" b="1">
                <a:solidFill>
                  <a:schemeClr val="tx1"/>
                </a:solidFill>
                <a:latin typeface="Times New Roman" charset="0"/>
                <a:ea typeface="ＭＳ Ｐゴシック" charset="0"/>
              </a:defRPr>
            </a:lvl9pPr>
          </a:lstStyle>
          <a:p>
            <a:pPr algn="r" eaLnBrk="1" hangingPunct="1"/>
            <a:fld id="{8E2D924E-CAC4-A843-8F7C-197448580679}" type="slidenum">
              <a:rPr lang="en-US" sz="1200" b="0">
                <a:latin typeface="Arial" charset="0"/>
              </a:rPr>
              <a:pPr algn="r" eaLnBrk="1" hangingPunct="1"/>
              <a:t>18</a:t>
            </a:fld>
            <a:endParaRPr lang="en-US" sz="1200" b="0">
              <a:latin typeface="Arial" charset="0"/>
            </a:endParaRPr>
          </a:p>
        </p:txBody>
      </p:sp>
      <p:sp>
        <p:nvSpPr>
          <p:cNvPr id="62467" name="Rectangle 2"/>
          <p:cNvSpPr>
            <a:spLocks noRot="1" noChangeArrowheads="1" noTextEdit="1"/>
          </p:cNvSpPr>
          <p:nvPr>
            <p:ph type="sldImg"/>
          </p:nvPr>
        </p:nvSpPr>
        <p:spPr>
          <a:xfrm>
            <a:off x="1185863" y="700088"/>
            <a:ext cx="4648200" cy="3486150"/>
          </a:xfrm>
          <a:ln/>
        </p:spPr>
      </p:sp>
      <p:sp>
        <p:nvSpPr>
          <p:cNvPr id="62468"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80" tIns="46640" rIns="93280" bIns="46640"/>
          <a:lstStyle/>
          <a:p>
            <a:pPr eaLnBrk="1" hangingPunct="1"/>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0" tIns="46640" rIns="93280" bIns="46640" anchor="b"/>
          <a:lstStyle>
            <a:lvl1pPr defTabSz="933450">
              <a:defRPr sz="2400" b="1">
                <a:solidFill>
                  <a:schemeClr val="tx1"/>
                </a:solidFill>
                <a:latin typeface="Times New Roman" charset="0"/>
                <a:ea typeface="ＭＳ Ｐゴシック" charset="0"/>
              </a:defRPr>
            </a:lvl1pPr>
            <a:lvl2pPr marL="742950" indent="-285750" defTabSz="933450">
              <a:defRPr sz="2400" b="1">
                <a:solidFill>
                  <a:schemeClr val="tx1"/>
                </a:solidFill>
                <a:latin typeface="Times New Roman" charset="0"/>
                <a:ea typeface="ＭＳ Ｐゴシック" charset="0"/>
              </a:defRPr>
            </a:lvl2pPr>
            <a:lvl3pPr marL="1143000" indent="-228600" defTabSz="933450">
              <a:defRPr sz="2400" b="1">
                <a:solidFill>
                  <a:schemeClr val="tx1"/>
                </a:solidFill>
                <a:latin typeface="Times New Roman" charset="0"/>
                <a:ea typeface="ＭＳ Ｐゴシック" charset="0"/>
              </a:defRPr>
            </a:lvl3pPr>
            <a:lvl4pPr marL="1600200" indent="-228600" defTabSz="933450">
              <a:defRPr sz="2400" b="1">
                <a:solidFill>
                  <a:schemeClr val="tx1"/>
                </a:solidFill>
                <a:latin typeface="Times New Roman" charset="0"/>
                <a:ea typeface="ＭＳ Ｐゴシック" charset="0"/>
              </a:defRPr>
            </a:lvl4pPr>
            <a:lvl5pPr marL="2057400" indent="-228600" defTabSz="933450">
              <a:defRPr sz="2400" b="1">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2400" b="1">
                <a:solidFill>
                  <a:schemeClr val="tx1"/>
                </a:solidFill>
                <a:latin typeface="Times New Roman" charset="0"/>
                <a:ea typeface="ＭＳ Ｐゴシック" charset="0"/>
              </a:defRPr>
            </a:lvl9pPr>
          </a:lstStyle>
          <a:p>
            <a:pPr algn="r" eaLnBrk="1" hangingPunct="1"/>
            <a:fld id="{0CCD3993-B9AA-5240-B188-63ECD766342E}" type="slidenum">
              <a:rPr lang="en-US" sz="1200" b="0">
                <a:latin typeface="Arial" charset="0"/>
              </a:rPr>
              <a:pPr algn="r" eaLnBrk="1" hangingPunct="1"/>
              <a:t>19</a:t>
            </a:fld>
            <a:endParaRPr lang="en-US" sz="1200" b="0">
              <a:latin typeface="Arial" charset="0"/>
            </a:endParaRPr>
          </a:p>
        </p:txBody>
      </p:sp>
      <p:sp>
        <p:nvSpPr>
          <p:cNvPr id="63491" name="Rectangle 2"/>
          <p:cNvSpPr>
            <a:spLocks noRot="1" noChangeArrowheads="1" noTextEdit="1"/>
          </p:cNvSpPr>
          <p:nvPr>
            <p:ph type="sldImg"/>
          </p:nvPr>
        </p:nvSpPr>
        <p:spPr>
          <a:xfrm>
            <a:off x="1185863" y="700088"/>
            <a:ext cx="4648200" cy="3486150"/>
          </a:xfrm>
          <a:ln/>
        </p:spPr>
      </p:sp>
      <p:sp>
        <p:nvSpPr>
          <p:cNvPr id="63492"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80" tIns="46640" rIns="93280" bIns="46640"/>
          <a:lstStyle/>
          <a:p>
            <a:pPr eaLnBrk="1" hangingPunct="1"/>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0" tIns="46640" rIns="93280" bIns="46640" anchor="b"/>
          <a:lstStyle>
            <a:lvl1pPr defTabSz="933450">
              <a:defRPr sz="2400" b="1">
                <a:solidFill>
                  <a:schemeClr val="tx1"/>
                </a:solidFill>
                <a:latin typeface="Times New Roman" charset="0"/>
                <a:ea typeface="ＭＳ Ｐゴシック" charset="0"/>
              </a:defRPr>
            </a:lvl1pPr>
            <a:lvl2pPr marL="742950" indent="-285750" defTabSz="933450">
              <a:defRPr sz="2400" b="1">
                <a:solidFill>
                  <a:schemeClr val="tx1"/>
                </a:solidFill>
                <a:latin typeface="Times New Roman" charset="0"/>
                <a:ea typeface="ＭＳ Ｐゴシック" charset="0"/>
              </a:defRPr>
            </a:lvl2pPr>
            <a:lvl3pPr marL="1143000" indent="-228600" defTabSz="933450">
              <a:defRPr sz="2400" b="1">
                <a:solidFill>
                  <a:schemeClr val="tx1"/>
                </a:solidFill>
                <a:latin typeface="Times New Roman" charset="0"/>
                <a:ea typeface="ＭＳ Ｐゴシック" charset="0"/>
              </a:defRPr>
            </a:lvl3pPr>
            <a:lvl4pPr marL="1600200" indent="-228600" defTabSz="933450">
              <a:defRPr sz="2400" b="1">
                <a:solidFill>
                  <a:schemeClr val="tx1"/>
                </a:solidFill>
                <a:latin typeface="Times New Roman" charset="0"/>
                <a:ea typeface="ＭＳ Ｐゴシック" charset="0"/>
              </a:defRPr>
            </a:lvl4pPr>
            <a:lvl5pPr marL="2057400" indent="-228600" defTabSz="933450">
              <a:defRPr sz="2400" b="1">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2400" b="1">
                <a:solidFill>
                  <a:schemeClr val="tx1"/>
                </a:solidFill>
                <a:latin typeface="Times New Roman" charset="0"/>
                <a:ea typeface="ＭＳ Ｐゴシック" charset="0"/>
              </a:defRPr>
            </a:lvl9pPr>
          </a:lstStyle>
          <a:p>
            <a:pPr algn="r" eaLnBrk="1" hangingPunct="1"/>
            <a:fld id="{7C3DB91C-688D-8D47-A77B-B0E24E89AFFA}" type="slidenum">
              <a:rPr lang="en-US" sz="1200" b="0">
                <a:latin typeface="Arial" charset="0"/>
              </a:rPr>
              <a:pPr algn="r" eaLnBrk="1" hangingPunct="1"/>
              <a:t>20</a:t>
            </a:fld>
            <a:endParaRPr lang="en-US" sz="1200" b="0">
              <a:latin typeface="Arial" charset="0"/>
            </a:endParaRPr>
          </a:p>
        </p:txBody>
      </p:sp>
      <p:sp>
        <p:nvSpPr>
          <p:cNvPr id="64515" name="Rectangle 2"/>
          <p:cNvSpPr>
            <a:spLocks noRot="1" noChangeArrowheads="1" noTextEdit="1"/>
          </p:cNvSpPr>
          <p:nvPr>
            <p:ph type="sldImg"/>
          </p:nvPr>
        </p:nvSpPr>
        <p:spPr>
          <a:xfrm>
            <a:off x="1185863" y="700088"/>
            <a:ext cx="4648200" cy="3486150"/>
          </a:xfrm>
          <a:ln/>
        </p:spPr>
      </p:sp>
      <p:sp>
        <p:nvSpPr>
          <p:cNvPr id="64516"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80" tIns="46640" rIns="93280" bIns="46640"/>
          <a:lstStyle/>
          <a:p>
            <a:pPr eaLnBrk="1" hangingPunct="1"/>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0" tIns="46640" rIns="93280" bIns="46640" anchor="b"/>
          <a:lstStyle>
            <a:lvl1pPr defTabSz="933450">
              <a:defRPr sz="2400" b="1">
                <a:solidFill>
                  <a:schemeClr val="tx1"/>
                </a:solidFill>
                <a:latin typeface="Times New Roman" charset="0"/>
                <a:ea typeface="ＭＳ Ｐゴシック" charset="0"/>
              </a:defRPr>
            </a:lvl1pPr>
            <a:lvl2pPr marL="742950" indent="-285750" defTabSz="933450">
              <a:defRPr sz="2400" b="1">
                <a:solidFill>
                  <a:schemeClr val="tx1"/>
                </a:solidFill>
                <a:latin typeface="Times New Roman" charset="0"/>
                <a:ea typeface="ＭＳ Ｐゴシック" charset="0"/>
              </a:defRPr>
            </a:lvl2pPr>
            <a:lvl3pPr marL="1143000" indent="-228600" defTabSz="933450">
              <a:defRPr sz="2400" b="1">
                <a:solidFill>
                  <a:schemeClr val="tx1"/>
                </a:solidFill>
                <a:latin typeface="Times New Roman" charset="0"/>
                <a:ea typeface="ＭＳ Ｐゴシック" charset="0"/>
              </a:defRPr>
            </a:lvl3pPr>
            <a:lvl4pPr marL="1600200" indent="-228600" defTabSz="933450">
              <a:defRPr sz="2400" b="1">
                <a:solidFill>
                  <a:schemeClr val="tx1"/>
                </a:solidFill>
                <a:latin typeface="Times New Roman" charset="0"/>
                <a:ea typeface="ＭＳ Ｐゴシック" charset="0"/>
              </a:defRPr>
            </a:lvl4pPr>
            <a:lvl5pPr marL="2057400" indent="-228600" defTabSz="933450">
              <a:defRPr sz="2400" b="1">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2400" b="1">
                <a:solidFill>
                  <a:schemeClr val="tx1"/>
                </a:solidFill>
                <a:latin typeface="Times New Roman" charset="0"/>
                <a:ea typeface="ＭＳ Ｐゴシック" charset="0"/>
              </a:defRPr>
            </a:lvl9pPr>
          </a:lstStyle>
          <a:p>
            <a:pPr algn="r" eaLnBrk="1" hangingPunct="1"/>
            <a:fld id="{467ACEA0-FDCA-EF48-B832-20D36548475A}" type="slidenum">
              <a:rPr lang="en-US" sz="1200" b="0">
                <a:latin typeface="Arial" charset="0"/>
              </a:rPr>
              <a:pPr algn="r" eaLnBrk="1" hangingPunct="1"/>
              <a:t>21</a:t>
            </a:fld>
            <a:endParaRPr lang="en-US" sz="1200" b="0">
              <a:latin typeface="Arial" charset="0"/>
            </a:endParaRPr>
          </a:p>
        </p:txBody>
      </p:sp>
      <p:sp>
        <p:nvSpPr>
          <p:cNvPr id="65539" name="Rectangle 2"/>
          <p:cNvSpPr>
            <a:spLocks noRot="1" noChangeArrowheads="1" noTextEdit="1"/>
          </p:cNvSpPr>
          <p:nvPr>
            <p:ph type="sldImg"/>
          </p:nvPr>
        </p:nvSpPr>
        <p:spPr>
          <a:xfrm>
            <a:off x="1185863" y="700088"/>
            <a:ext cx="4648200" cy="3486150"/>
          </a:xfrm>
          <a:ln/>
        </p:spPr>
      </p:sp>
      <p:sp>
        <p:nvSpPr>
          <p:cNvPr id="65540"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80" tIns="46640" rIns="93280" bIns="46640"/>
          <a:lstStyle/>
          <a:p>
            <a:pPr eaLnBrk="1" hangingPunct="1"/>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Rot="1" noChangeArrowheads="1" noTextEdit="1"/>
          </p:cNvSpPr>
          <p:nvPr>
            <p:ph type="sldImg"/>
          </p:nvPr>
        </p:nvSpPr>
        <p:spPr>
          <a:xfrm>
            <a:off x="1189038" y="700088"/>
            <a:ext cx="4648200" cy="3486150"/>
          </a:xfrm>
          <a:ln/>
        </p:spPr>
      </p:sp>
      <p:sp>
        <p:nvSpPr>
          <p:cNvPr id="48131" name="Rectangle 3"/>
          <p:cNvSpPr>
            <a:spLocks noGrp="1" noChangeArrowheads="1"/>
          </p:cNvSpPr>
          <p:nvPr>
            <p:ph type="body" idx="1"/>
          </p:nvPr>
        </p:nvSpPr>
        <p:spPr>
          <a:xfrm>
            <a:off x="936625" y="4421188"/>
            <a:ext cx="5146675" cy="41862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b="1"/>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0" tIns="46640" rIns="93280" bIns="46640" anchor="b"/>
          <a:lstStyle>
            <a:lvl1pPr defTabSz="933450">
              <a:defRPr sz="2400" b="1">
                <a:solidFill>
                  <a:schemeClr val="tx1"/>
                </a:solidFill>
                <a:latin typeface="Times New Roman" charset="0"/>
                <a:ea typeface="ＭＳ Ｐゴシック" charset="0"/>
              </a:defRPr>
            </a:lvl1pPr>
            <a:lvl2pPr marL="742950" indent="-285750" defTabSz="933450">
              <a:defRPr sz="2400" b="1">
                <a:solidFill>
                  <a:schemeClr val="tx1"/>
                </a:solidFill>
                <a:latin typeface="Times New Roman" charset="0"/>
                <a:ea typeface="ＭＳ Ｐゴシック" charset="0"/>
              </a:defRPr>
            </a:lvl2pPr>
            <a:lvl3pPr marL="1143000" indent="-228600" defTabSz="933450">
              <a:defRPr sz="2400" b="1">
                <a:solidFill>
                  <a:schemeClr val="tx1"/>
                </a:solidFill>
                <a:latin typeface="Times New Roman" charset="0"/>
                <a:ea typeface="ＭＳ Ｐゴシック" charset="0"/>
              </a:defRPr>
            </a:lvl3pPr>
            <a:lvl4pPr marL="1600200" indent="-228600" defTabSz="933450">
              <a:defRPr sz="2400" b="1">
                <a:solidFill>
                  <a:schemeClr val="tx1"/>
                </a:solidFill>
                <a:latin typeface="Times New Roman" charset="0"/>
                <a:ea typeface="ＭＳ Ｐゴシック" charset="0"/>
              </a:defRPr>
            </a:lvl4pPr>
            <a:lvl5pPr marL="2057400" indent="-228600" defTabSz="933450">
              <a:defRPr sz="2400" b="1">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2400" b="1">
                <a:solidFill>
                  <a:schemeClr val="tx1"/>
                </a:solidFill>
                <a:latin typeface="Times New Roman" charset="0"/>
                <a:ea typeface="ＭＳ Ｐゴシック" charset="0"/>
              </a:defRPr>
            </a:lvl9pPr>
          </a:lstStyle>
          <a:p>
            <a:pPr algn="r" eaLnBrk="1" hangingPunct="1"/>
            <a:fld id="{5DF94FB5-CFCA-C24B-AA61-3084B29D13F0}" type="slidenum">
              <a:rPr lang="en-US" sz="1200" b="0">
                <a:latin typeface="Arial" charset="0"/>
              </a:rPr>
              <a:pPr algn="r" eaLnBrk="1" hangingPunct="1"/>
              <a:t>40</a:t>
            </a:fld>
            <a:endParaRPr lang="en-US" sz="1200" b="0">
              <a:latin typeface="Arial" charset="0"/>
            </a:endParaRPr>
          </a:p>
        </p:txBody>
      </p:sp>
      <p:sp>
        <p:nvSpPr>
          <p:cNvPr id="66563" name="Rectangle 2"/>
          <p:cNvSpPr>
            <a:spLocks noRot="1" noChangeArrowheads="1" noTextEdit="1"/>
          </p:cNvSpPr>
          <p:nvPr>
            <p:ph type="sldImg"/>
          </p:nvPr>
        </p:nvSpPr>
        <p:spPr>
          <a:xfrm>
            <a:off x="1185863" y="700088"/>
            <a:ext cx="4648200" cy="3486150"/>
          </a:xfrm>
          <a:ln/>
        </p:spPr>
      </p:sp>
      <p:sp>
        <p:nvSpPr>
          <p:cNvPr id="66564"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80" tIns="46640" rIns="93280" bIns="46640"/>
          <a:lstStyle/>
          <a:p>
            <a:pPr eaLnBrk="1" hangingPunct="1"/>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0" tIns="46640" rIns="93280" bIns="46640" anchor="b"/>
          <a:lstStyle>
            <a:lvl1pPr defTabSz="933450">
              <a:defRPr sz="2400" b="1">
                <a:solidFill>
                  <a:schemeClr val="tx1"/>
                </a:solidFill>
                <a:latin typeface="Times New Roman" charset="0"/>
                <a:ea typeface="ＭＳ Ｐゴシック" charset="0"/>
              </a:defRPr>
            </a:lvl1pPr>
            <a:lvl2pPr marL="742950" indent="-285750" defTabSz="933450">
              <a:defRPr sz="2400" b="1">
                <a:solidFill>
                  <a:schemeClr val="tx1"/>
                </a:solidFill>
                <a:latin typeface="Times New Roman" charset="0"/>
                <a:ea typeface="ＭＳ Ｐゴシック" charset="0"/>
              </a:defRPr>
            </a:lvl2pPr>
            <a:lvl3pPr marL="1143000" indent="-228600" defTabSz="933450">
              <a:defRPr sz="2400" b="1">
                <a:solidFill>
                  <a:schemeClr val="tx1"/>
                </a:solidFill>
                <a:latin typeface="Times New Roman" charset="0"/>
                <a:ea typeface="ＭＳ Ｐゴシック" charset="0"/>
              </a:defRPr>
            </a:lvl3pPr>
            <a:lvl4pPr marL="1600200" indent="-228600" defTabSz="933450">
              <a:defRPr sz="2400" b="1">
                <a:solidFill>
                  <a:schemeClr val="tx1"/>
                </a:solidFill>
                <a:latin typeface="Times New Roman" charset="0"/>
                <a:ea typeface="ＭＳ Ｐゴシック" charset="0"/>
              </a:defRPr>
            </a:lvl4pPr>
            <a:lvl5pPr marL="2057400" indent="-228600" defTabSz="933450">
              <a:defRPr sz="2400" b="1">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2400" b="1">
                <a:solidFill>
                  <a:schemeClr val="tx1"/>
                </a:solidFill>
                <a:latin typeface="Times New Roman" charset="0"/>
                <a:ea typeface="ＭＳ Ｐゴシック" charset="0"/>
              </a:defRPr>
            </a:lvl9pPr>
          </a:lstStyle>
          <a:p>
            <a:pPr algn="r" eaLnBrk="1" hangingPunct="1"/>
            <a:fld id="{1849B8EA-36CA-DA4C-97FA-1BAF29B95F39}" type="slidenum">
              <a:rPr lang="en-US" sz="1200" b="0">
                <a:latin typeface="Arial" charset="0"/>
              </a:rPr>
              <a:pPr algn="r" eaLnBrk="1" hangingPunct="1"/>
              <a:t>41</a:t>
            </a:fld>
            <a:endParaRPr lang="en-US" sz="1200" b="0">
              <a:latin typeface="Arial" charset="0"/>
            </a:endParaRPr>
          </a:p>
        </p:txBody>
      </p:sp>
      <p:sp>
        <p:nvSpPr>
          <p:cNvPr id="67587" name="Rectangle 2"/>
          <p:cNvSpPr>
            <a:spLocks noRot="1" noChangeArrowheads="1" noTextEdit="1"/>
          </p:cNvSpPr>
          <p:nvPr>
            <p:ph type="sldImg"/>
          </p:nvPr>
        </p:nvSpPr>
        <p:spPr>
          <a:xfrm>
            <a:off x="1185863" y="700088"/>
            <a:ext cx="4648200" cy="3486150"/>
          </a:xfrm>
          <a:ln/>
        </p:spPr>
      </p:sp>
      <p:sp>
        <p:nvSpPr>
          <p:cNvPr id="67588"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80" tIns="46640" rIns="93280" bIns="46640"/>
          <a:lstStyle/>
          <a:p>
            <a:pPr eaLnBrk="1" hangingPunct="1"/>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0" tIns="46640" rIns="93280" bIns="46640" anchor="b"/>
          <a:lstStyle>
            <a:lvl1pPr defTabSz="933450">
              <a:defRPr sz="2400" b="1">
                <a:solidFill>
                  <a:schemeClr val="tx1"/>
                </a:solidFill>
                <a:latin typeface="Times New Roman" charset="0"/>
                <a:ea typeface="ＭＳ Ｐゴシック" charset="0"/>
              </a:defRPr>
            </a:lvl1pPr>
            <a:lvl2pPr marL="742950" indent="-285750" defTabSz="933450">
              <a:defRPr sz="2400" b="1">
                <a:solidFill>
                  <a:schemeClr val="tx1"/>
                </a:solidFill>
                <a:latin typeface="Times New Roman" charset="0"/>
                <a:ea typeface="ＭＳ Ｐゴシック" charset="0"/>
              </a:defRPr>
            </a:lvl2pPr>
            <a:lvl3pPr marL="1143000" indent="-228600" defTabSz="933450">
              <a:defRPr sz="2400" b="1">
                <a:solidFill>
                  <a:schemeClr val="tx1"/>
                </a:solidFill>
                <a:latin typeface="Times New Roman" charset="0"/>
                <a:ea typeface="ＭＳ Ｐゴシック" charset="0"/>
              </a:defRPr>
            </a:lvl3pPr>
            <a:lvl4pPr marL="1600200" indent="-228600" defTabSz="933450">
              <a:defRPr sz="2400" b="1">
                <a:solidFill>
                  <a:schemeClr val="tx1"/>
                </a:solidFill>
                <a:latin typeface="Times New Roman" charset="0"/>
                <a:ea typeface="ＭＳ Ｐゴシック" charset="0"/>
              </a:defRPr>
            </a:lvl4pPr>
            <a:lvl5pPr marL="2057400" indent="-228600" defTabSz="933450">
              <a:defRPr sz="2400" b="1">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2400" b="1">
                <a:solidFill>
                  <a:schemeClr val="tx1"/>
                </a:solidFill>
                <a:latin typeface="Times New Roman" charset="0"/>
                <a:ea typeface="ＭＳ Ｐゴシック" charset="0"/>
              </a:defRPr>
            </a:lvl9pPr>
          </a:lstStyle>
          <a:p>
            <a:pPr algn="r" eaLnBrk="1" hangingPunct="1"/>
            <a:fld id="{57E06E31-36B8-6F40-AD2B-C7173C0063E1}" type="slidenum">
              <a:rPr lang="en-US" sz="1200" b="0">
                <a:latin typeface="Arial" charset="0"/>
              </a:rPr>
              <a:pPr algn="r" eaLnBrk="1" hangingPunct="1"/>
              <a:t>42</a:t>
            </a:fld>
            <a:endParaRPr lang="en-US" sz="1200" b="0">
              <a:latin typeface="Arial" charset="0"/>
            </a:endParaRPr>
          </a:p>
        </p:txBody>
      </p:sp>
      <p:sp>
        <p:nvSpPr>
          <p:cNvPr id="68611" name="Rectangle 2"/>
          <p:cNvSpPr>
            <a:spLocks noRot="1" noChangeArrowheads="1" noTextEdit="1"/>
          </p:cNvSpPr>
          <p:nvPr>
            <p:ph type="sldImg"/>
          </p:nvPr>
        </p:nvSpPr>
        <p:spPr>
          <a:xfrm>
            <a:off x="1185863" y="700088"/>
            <a:ext cx="4648200" cy="3486150"/>
          </a:xfrm>
          <a:ln/>
        </p:spPr>
      </p:sp>
      <p:sp>
        <p:nvSpPr>
          <p:cNvPr id="68612"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80" tIns="46640" rIns="93280" bIns="46640"/>
          <a:lstStyle/>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Ro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Rot="1" noChangeArrowheads="1" noTextEdit="1"/>
          </p:cNvSpPr>
          <p:nvPr>
            <p:ph type="sldImg"/>
          </p:nvPr>
        </p:nvSpPr>
        <p:spPr>
          <a:xfrm>
            <a:off x="1187450" y="698500"/>
            <a:ext cx="4648200" cy="3486150"/>
          </a:xfrm>
          <a:ln/>
        </p:spPr>
      </p:sp>
      <p:sp>
        <p:nvSpPr>
          <p:cNvPr id="50179" name="Rectangle 3"/>
          <p:cNvSpPr>
            <a:spLocks noGrp="1" noChangeArrowheads="1"/>
          </p:cNvSpPr>
          <p:nvPr>
            <p:ph type="body" idx="1"/>
          </p:nvPr>
        </p:nvSpPr>
        <p:spPr>
          <a:xfrm>
            <a:off x="915988" y="4276725"/>
            <a:ext cx="5480050" cy="46497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a:p>
            <a:endParaRPr lang="en-US" sz="1300"/>
          </a:p>
        </p:txBody>
      </p:sp>
      <p:sp>
        <p:nvSpPr>
          <p:cNvPr id="50180" name="Rectangle 4"/>
          <p:cNvSpPr>
            <a:spLocks noChangeArrowheads="1"/>
          </p:cNvSpPr>
          <p:nvPr/>
        </p:nvSpPr>
        <p:spPr bwMode="auto">
          <a:xfrm>
            <a:off x="1169988" y="4271963"/>
            <a:ext cx="4721225" cy="28098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3255" tIns="46629" rIns="93255" bIns="46629">
            <a:spAutoFit/>
          </a:bodyPr>
          <a:lstStyle/>
          <a:p>
            <a:pPr defTabSz="933450" eaLnBrk="1" hangingPunct="1">
              <a:spcBef>
                <a:spcPct val="30000"/>
              </a:spcBef>
            </a:pPr>
            <a:r>
              <a:rPr lang="en-US" sz="1000" b="0">
                <a:latin typeface="Arial" charset="0"/>
              </a:rPr>
              <a:t>HCUP data are unique and powerful.  They are the largest collection of publicly available, all-payer, census hospital data.  Currently, HCUP data originate from 40 states, which account for about 90 percent of the U.S. population.  These data also include about 90 percent of all discharges from community hospitals in the U.S.  </a:t>
            </a:r>
          </a:p>
          <a:p>
            <a:pPr defTabSz="933450" eaLnBrk="1" hangingPunct="1">
              <a:spcBef>
                <a:spcPct val="30000"/>
              </a:spcBef>
            </a:pPr>
            <a:r>
              <a:rPr lang="en-US" sz="1000" b="0">
                <a:latin typeface="Arial" charset="0"/>
              </a:rPr>
              <a:t>One of the most fundamental things to understand about HCUP – one of the things that distinguishes it from most other data collection efforts – is that it is a </a:t>
            </a:r>
            <a:r>
              <a:rPr lang="en-US" sz="1000">
                <a:latin typeface="Arial" charset="0"/>
              </a:rPr>
              <a:t>partnership</a:t>
            </a:r>
            <a:r>
              <a:rPr lang="en-US" sz="1000" b="0">
                <a:latin typeface="Arial" charset="0"/>
              </a:rPr>
              <a:t>, a </a:t>
            </a:r>
            <a:r>
              <a:rPr lang="en-US" sz="1000" i="1">
                <a:latin typeface="Arial" charset="0"/>
              </a:rPr>
              <a:t>voluntary</a:t>
            </a:r>
            <a:r>
              <a:rPr lang="en-US" sz="1000" b="0">
                <a:latin typeface="Arial" charset="0"/>
              </a:rPr>
              <a:t> partnership.</a:t>
            </a:r>
          </a:p>
          <a:p>
            <a:pPr defTabSz="933450" eaLnBrk="1" hangingPunct="1">
              <a:spcBef>
                <a:spcPct val="30000"/>
              </a:spcBef>
            </a:pPr>
            <a:r>
              <a:rPr lang="en-US" sz="1000" b="0">
                <a:latin typeface="Arial" charset="0"/>
              </a:rPr>
              <a:t>This partnership model is unique and is an incredible strength.  We (AHRQ) leverage the very substantial investments that are made by each of the statewide data organizations that contribute their data to HCUP.  </a:t>
            </a:r>
            <a:r>
              <a:rPr lang="en-US" sz="1000" b="0" i="1">
                <a:latin typeface="Arial" charset="0"/>
              </a:rPr>
              <a:t>So for a relatively small investment</a:t>
            </a:r>
            <a:r>
              <a:rPr lang="en-US" sz="1000" b="0">
                <a:latin typeface="Arial" charset="0"/>
              </a:rPr>
              <a:t>, we are able to work in unison to create a national data resource.</a:t>
            </a:r>
          </a:p>
          <a:p>
            <a:pPr defTabSz="933450" eaLnBrk="1" hangingPunct="1">
              <a:spcBef>
                <a:spcPct val="30000"/>
              </a:spcBef>
            </a:pPr>
            <a:r>
              <a:rPr lang="en-US" sz="1000" b="0">
                <a:latin typeface="Arial" charset="0"/>
              </a:rPr>
              <a:t> </a:t>
            </a:r>
          </a:p>
          <a:p>
            <a:pPr defTabSz="933450" eaLnBrk="1" hangingPunct="1">
              <a:spcBef>
                <a:spcPct val="30000"/>
              </a:spcBef>
            </a:pPr>
            <a:endParaRPr lang="en-US" sz="1000" b="0">
              <a:latin typeface="Arial" charset="0"/>
            </a:endParaRPr>
          </a:p>
          <a:p>
            <a:pPr defTabSz="933450" eaLnBrk="1" hangingPunct="1">
              <a:spcBef>
                <a:spcPct val="30000"/>
              </a:spcBef>
            </a:pPr>
            <a:endParaRPr lang="en-US" sz="1000" b="0">
              <a:latin typeface="Arial" charset="0"/>
            </a:endParaRPr>
          </a:p>
          <a:p>
            <a:pPr defTabSz="933450" eaLnBrk="1" hangingPunct="1">
              <a:spcBef>
                <a:spcPct val="30000"/>
              </a:spcBef>
            </a:pPr>
            <a:r>
              <a:rPr lang="en-US" sz="1000" b="0">
                <a:latin typeface="Arial" charset="0"/>
              </a:rPr>
              <a:t>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3" tIns="46642" rIns="93283" bIns="46642" anchor="b"/>
          <a:lstStyle>
            <a:lvl1pPr defTabSz="933450">
              <a:defRPr sz="2400" b="1">
                <a:solidFill>
                  <a:schemeClr val="tx1"/>
                </a:solidFill>
                <a:latin typeface="Times New Roman" charset="0"/>
                <a:ea typeface="ＭＳ Ｐゴシック" charset="0"/>
              </a:defRPr>
            </a:lvl1pPr>
            <a:lvl2pPr marL="742950" indent="-285750" defTabSz="933450">
              <a:defRPr sz="2400" b="1">
                <a:solidFill>
                  <a:schemeClr val="tx1"/>
                </a:solidFill>
                <a:latin typeface="Times New Roman" charset="0"/>
                <a:ea typeface="ＭＳ Ｐゴシック" charset="0"/>
              </a:defRPr>
            </a:lvl2pPr>
            <a:lvl3pPr marL="1143000" indent="-228600" defTabSz="933450">
              <a:defRPr sz="2400" b="1">
                <a:solidFill>
                  <a:schemeClr val="tx1"/>
                </a:solidFill>
                <a:latin typeface="Times New Roman" charset="0"/>
                <a:ea typeface="ＭＳ Ｐゴシック" charset="0"/>
              </a:defRPr>
            </a:lvl3pPr>
            <a:lvl4pPr marL="1600200" indent="-228600" defTabSz="933450">
              <a:defRPr sz="2400" b="1">
                <a:solidFill>
                  <a:schemeClr val="tx1"/>
                </a:solidFill>
                <a:latin typeface="Times New Roman" charset="0"/>
                <a:ea typeface="ＭＳ Ｐゴシック" charset="0"/>
              </a:defRPr>
            </a:lvl4pPr>
            <a:lvl5pPr marL="2057400" indent="-228600" defTabSz="933450">
              <a:defRPr sz="2400" b="1">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2400" b="1">
                <a:solidFill>
                  <a:schemeClr val="tx1"/>
                </a:solidFill>
                <a:latin typeface="Times New Roman" charset="0"/>
                <a:ea typeface="ＭＳ Ｐゴシック" charset="0"/>
              </a:defRPr>
            </a:lvl9pPr>
          </a:lstStyle>
          <a:p>
            <a:pPr algn="r" eaLnBrk="1" hangingPunct="1"/>
            <a:fld id="{5431F800-C1E1-3149-8046-464E4A3FC037}" type="slidenum">
              <a:rPr lang="en-US" sz="1100" b="0">
                <a:latin typeface="Arial" charset="0"/>
              </a:rPr>
              <a:pPr algn="r" eaLnBrk="1" hangingPunct="1"/>
              <a:t>6</a:t>
            </a:fld>
            <a:endParaRPr lang="en-US" sz="1100" b="0">
              <a:latin typeface="Arial" charset="0"/>
            </a:endParaRPr>
          </a:p>
        </p:txBody>
      </p:sp>
      <p:sp>
        <p:nvSpPr>
          <p:cNvPr id="51203" name="Rectangle 2"/>
          <p:cNvSpPr>
            <a:spLocks noRot="1" noChangeArrowheads="1" noTextEdit="1"/>
          </p:cNvSpPr>
          <p:nvPr>
            <p:ph type="sldImg"/>
          </p:nvPr>
        </p:nvSpPr>
        <p:spPr>
          <a:ln/>
        </p:spPr>
      </p:sp>
      <p:sp>
        <p:nvSpPr>
          <p:cNvPr id="51204" name="Rectangle 3"/>
          <p:cNvSpPr>
            <a:spLocks noGrp="1" noChangeArrowheads="1"/>
          </p:cNvSpPr>
          <p:nvPr>
            <p:ph type="body" idx="1"/>
          </p:nvPr>
        </p:nvSpPr>
        <p:spPr>
          <a:xfrm>
            <a:off x="233363" y="4343400"/>
            <a:ext cx="6473825" cy="48069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83" tIns="46642" rIns="93283" bIns="46642"/>
          <a:lstStyle/>
          <a:p>
            <a:pPr eaLnBrk="1" hangingPunct="1"/>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0" tIns="46640" rIns="93280" bIns="46640" anchor="b"/>
          <a:lstStyle>
            <a:lvl1pPr defTabSz="933450">
              <a:defRPr sz="2400" b="1">
                <a:solidFill>
                  <a:schemeClr val="tx1"/>
                </a:solidFill>
                <a:latin typeface="Times New Roman" charset="0"/>
                <a:ea typeface="ＭＳ Ｐゴシック" charset="0"/>
              </a:defRPr>
            </a:lvl1pPr>
            <a:lvl2pPr marL="742950" indent="-285750" defTabSz="933450">
              <a:defRPr sz="2400" b="1">
                <a:solidFill>
                  <a:schemeClr val="tx1"/>
                </a:solidFill>
                <a:latin typeface="Times New Roman" charset="0"/>
                <a:ea typeface="ＭＳ Ｐゴシック" charset="0"/>
              </a:defRPr>
            </a:lvl2pPr>
            <a:lvl3pPr marL="1143000" indent="-228600" defTabSz="933450">
              <a:defRPr sz="2400" b="1">
                <a:solidFill>
                  <a:schemeClr val="tx1"/>
                </a:solidFill>
                <a:latin typeface="Times New Roman" charset="0"/>
                <a:ea typeface="ＭＳ Ｐゴシック" charset="0"/>
              </a:defRPr>
            </a:lvl3pPr>
            <a:lvl4pPr marL="1600200" indent="-228600" defTabSz="933450">
              <a:defRPr sz="2400" b="1">
                <a:solidFill>
                  <a:schemeClr val="tx1"/>
                </a:solidFill>
                <a:latin typeface="Times New Roman" charset="0"/>
                <a:ea typeface="ＭＳ Ｐゴシック" charset="0"/>
              </a:defRPr>
            </a:lvl4pPr>
            <a:lvl5pPr marL="2057400" indent="-228600" defTabSz="933450">
              <a:defRPr sz="2400" b="1">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2400" b="1">
                <a:solidFill>
                  <a:schemeClr val="tx1"/>
                </a:solidFill>
                <a:latin typeface="Times New Roman" charset="0"/>
                <a:ea typeface="ＭＳ Ｐゴシック" charset="0"/>
              </a:defRPr>
            </a:lvl9pPr>
          </a:lstStyle>
          <a:p>
            <a:pPr algn="r" eaLnBrk="1" hangingPunct="1"/>
            <a:fld id="{8AC92C6D-006C-5E48-BB8D-A65E70175554}" type="slidenum">
              <a:rPr lang="en-US" sz="1200" b="0">
                <a:latin typeface="Arial" charset="0"/>
              </a:rPr>
              <a:pPr algn="r" eaLnBrk="1" hangingPunct="1"/>
              <a:t>7</a:t>
            </a:fld>
            <a:endParaRPr lang="en-US" sz="1200" b="0">
              <a:latin typeface="Arial" charset="0"/>
            </a:endParaRPr>
          </a:p>
        </p:txBody>
      </p:sp>
      <p:sp>
        <p:nvSpPr>
          <p:cNvPr id="52227" name="Rectangle 2"/>
          <p:cNvSpPr>
            <a:spLocks noRot="1" noChangeArrowheads="1" noTextEdit="1"/>
          </p:cNvSpPr>
          <p:nvPr>
            <p:ph type="sldImg"/>
          </p:nvPr>
        </p:nvSpPr>
        <p:spPr>
          <a:xfrm>
            <a:off x="1185863" y="700088"/>
            <a:ext cx="4648200" cy="3486150"/>
          </a:xfrm>
          <a:ln/>
        </p:spPr>
      </p:sp>
      <p:sp>
        <p:nvSpPr>
          <p:cNvPr id="52228"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80" tIns="46640" rIns="93280" bIns="46640"/>
          <a:lstStyle/>
          <a:p>
            <a:pPr eaLnBrk="1" hangingPunct="1"/>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0" tIns="46640" rIns="93280" bIns="46640" anchor="b"/>
          <a:lstStyle>
            <a:lvl1pPr defTabSz="933450">
              <a:defRPr sz="2400" b="1">
                <a:solidFill>
                  <a:schemeClr val="tx1"/>
                </a:solidFill>
                <a:latin typeface="Times New Roman" charset="0"/>
                <a:ea typeface="ＭＳ Ｐゴシック" charset="0"/>
              </a:defRPr>
            </a:lvl1pPr>
            <a:lvl2pPr marL="742950" indent="-285750" defTabSz="933450">
              <a:defRPr sz="2400" b="1">
                <a:solidFill>
                  <a:schemeClr val="tx1"/>
                </a:solidFill>
                <a:latin typeface="Times New Roman" charset="0"/>
                <a:ea typeface="ＭＳ Ｐゴシック" charset="0"/>
              </a:defRPr>
            </a:lvl2pPr>
            <a:lvl3pPr marL="1143000" indent="-228600" defTabSz="933450">
              <a:defRPr sz="2400" b="1">
                <a:solidFill>
                  <a:schemeClr val="tx1"/>
                </a:solidFill>
                <a:latin typeface="Times New Roman" charset="0"/>
                <a:ea typeface="ＭＳ Ｐゴシック" charset="0"/>
              </a:defRPr>
            </a:lvl3pPr>
            <a:lvl4pPr marL="1600200" indent="-228600" defTabSz="933450">
              <a:defRPr sz="2400" b="1">
                <a:solidFill>
                  <a:schemeClr val="tx1"/>
                </a:solidFill>
                <a:latin typeface="Times New Roman" charset="0"/>
                <a:ea typeface="ＭＳ Ｐゴシック" charset="0"/>
              </a:defRPr>
            </a:lvl4pPr>
            <a:lvl5pPr marL="2057400" indent="-228600" defTabSz="933450">
              <a:defRPr sz="2400" b="1">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2400" b="1">
                <a:solidFill>
                  <a:schemeClr val="tx1"/>
                </a:solidFill>
                <a:latin typeface="Times New Roman" charset="0"/>
                <a:ea typeface="ＭＳ Ｐゴシック" charset="0"/>
              </a:defRPr>
            </a:lvl9pPr>
          </a:lstStyle>
          <a:p>
            <a:pPr algn="r" eaLnBrk="1" hangingPunct="1"/>
            <a:fld id="{8C452044-6906-574E-A25E-89FAB0CFB0C5}" type="slidenum">
              <a:rPr lang="en-US" sz="1200" b="0">
                <a:latin typeface="Arial" charset="0"/>
              </a:rPr>
              <a:pPr algn="r" eaLnBrk="1" hangingPunct="1"/>
              <a:t>8</a:t>
            </a:fld>
            <a:endParaRPr lang="en-US" sz="1200" b="0">
              <a:latin typeface="Arial" charset="0"/>
            </a:endParaRPr>
          </a:p>
        </p:txBody>
      </p:sp>
      <p:sp>
        <p:nvSpPr>
          <p:cNvPr id="53251" name="Rectangle 2"/>
          <p:cNvSpPr>
            <a:spLocks noRot="1" noChangeArrowheads="1" noTextEdit="1"/>
          </p:cNvSpPr>
          <p:nvPr>
            <p:ph type="sldImg"/>
          </p:nvPr>
        </p:nvSpPr>
        <p:spPr>
          <a:xfrm>
            <a:off x="1185863" y="700088"/>
            <a:ext cx="4648200" cy="3486150"/>
          </a:xfrm>
          <a:ln/>
        </p:spPr>
      </p:sp>
      <p:sp>
        <p:nvSpPr>
          <p:cNvPr id="53252"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80" tIns="46640" rIns="93280" bIns="46640"/>
          <a:lstStyle/>
          <a:p>
            <a:pPr eaLnBrk="1" hangingPunct="1"/>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0" tIns="46640" rIns="93280" bIns="46640" anchor="b"/>
          <a:lstStyle>
            <a:lvl1pPr defTabSz="933450">
              <a:defRPr sz="2400" b="1">
                <a:solidFill>
                  <a:schemeClr val="tx1"/>
                </a:solidFill>
                <a:latin typeface="Times New Roman" charset="0"/>
                <a:ea typeface="ＭＳ Ｐゴシック" charset="0"/>
              </a:defRPr>
            </a:lvl1pPr>
            <a:lvl2pPr marL="742950" indent="-285750" defTabSz="933450">
              <a:defRPr sz="2400" b="1">
                <a:solidFill>
                  <a:schemeClr val="tx1"/>
                </a:solidFill>
                <a:latin typeface="Times New Roman" charset="0"/>
                <a:ea typeface="ＭＳ Ｐゴシック" charset="0"/>
              </a:defRPr>
            </a:lvl2pPr>
            <a:lvl3pPr marL="1143000" indent="-228600" defTabSz="933450">
              <a:defRPr sz="2400" b="1">
                <a:solidFill>
                  <a:schemeClr val="tx1"/>
                </a:solidFill>
                <a:latin typeface="Times New Roman" charset="0"/>
                <a:ea typeface="ＭＳ Ｐゴシック" charset="0"/>
              </a:defRPr>
            </a:lvl3pPr>
            <a:lvl4pPr marL="1600200" indent="-228600" defTabSz="933450">
              <a:defRPr sz="2400" b="1">
                <a:solidFill>
                  <a:schemeClr val="tx1"/>
                </a:solidFill>
                <a:latin typeface="Times New Roman" charset="0"/>
                <a:ea typeface="ＭＳ Ｐゴシック" charset="0"/>
              </a:defRPr>
            </a:lvl4pPr>
            <a:lvl5pPr marL="2057400" indent="-228600" defTabSz="933450">
              <a:defRPr sz="2400" b="1">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2400" b="1">
                <a:solidFill>
                  <a:schemeClr val="tx1"/>
                </a:solidFill>
                <a:latin typeface="Times New Roman" charset="0"/>
                <a:ea typeface="ＭＳ Ｐゴシック" charset="0"/>
              </a:defRPr>
            </a:lvl9pPr>
          </a:lstStyle>
          <a:p>
            <a:pPr algn="r" eaLnBrk="1" hangingPunct="1"/>
            <a:fld id="{1C733429-F27D-044D-B40E-7E87AB528C3D}" type="slidenum">
              <a:rPr lang="en-US" sz="1200" b="0">
                <a:latin typeface="Arial" charset="0"/>
              </a:rPr>
              <a:pPr algn="r" eaLnBrk="1" hangingPunct="1"/>
              <a:t>9</a:t>
            </a:fld>
            <a:endParaRPr lang="en-US" sz="1200" b="0">
              <a:latin typeface="Arial" charset="0"/>
            </a:endParaRPr>
          </a:p>
        </p:txBody>
      </p:sp>
      <p:sp>
        <p:nvSpPr>
          <p:cNvPr id="54275" name="Rectangle 2"/>
          <p:cNvSpPr>
            <a:spLocks noRot="1" noChangeArrowheads="1" noTextEdit="1"/>
          </p:cNvSpPr>
          <p:nvPr>
            <p:ph type="sldImg"/>
          </p:nvPr>
        </p:nvSpPr>
        <p:spPr>
          <a:xfrm>
            <a:off x="1185863" y="700088"/>
            <a:ext cx="4648200" cy="3486150"/>
          </a:xfrm>
          <a:ln/>
        </p:spPr>
      </p:sp>
      <p:sp>
        <p:nvSpPr>
          <p:cNvPr id="54276"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80" tIns="46640" rIns="93280" bIns="46640"/>
          <a:lstStyle/>
          <a:p>
            <a:pPr eaLnBrk="1" hangingPunct="1"/>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0" tIns="46640" rIns="93280" bIns="46640" anchor="b"/>
          <a:lstStyle>
            <a:lvl1pPr defTabSz="933450">
              <a:defRPr sz="2400" b="1">
                <a:solidFill>
                  <a:schemeClr val="tx1"/>
                </a:solidFill>
                <a:latin typeface="Times New Roman" charset="0"/>
                <a:ea typeface="ＭＳ Ｐゴシック" charset="0"/>
              </a:defRPr>
            </a:lvl1pPr>
            <a:lvl2pPr marL="742950" indent="-285750" defTabSz="933450">
              <a:defRPr sz="2400" b="1">
                <a:solidFill>
                  <a:schemeClr val="tx1"/>
                </a:solidFill>
                <a:latin typeface="Times New Roman" charset="0"/>
                <a:ea typeface="ＭＳ Ｐゴシック" charset="0"/>
              </a:defRPr>
            </a:lvl2pPr>
            <a:lvl3pPr marL="1143000" indent="-228600" defTabSz="933450">
              <a:defRPr sz="2400" b="1">
                <a:solidFill>
                  <a:schemeClr val="tx1"/>
                </a:solidFill>
                <a:latin typeface="Times New Roman" charset="0"/>
                <a:ea typeface="ＭＳ Ｐゴシック" charset="0"/>
              </a:defRPr>
            </a:lvl3pPr>
            <a:lvl4pPr marL="1600200" indent="-228600" defTabSz="933450">
              <a:defRPr sz="2400" b="1">
                <a:solidFill>
                  <a:schemeClr val="tx1"/>
                </a:solidFill>
                <a:latin typeface="Times New Roman" charset="0"/>
                <a:ea typeface="ＭＳ Ｐゴシック" charset="0"/>
              </a:defRPr>
            </a:lvl4pPr>
            <a:lvl5pPr marL="2057400" indent="-228600" defTabSz="933450">
              <a:defRPr sz="2400" b="1">
                <a:solidFill>
                  <a:schemeClr val="tx1"/>
                </a:solidFill>
                <a:latin typeface="Times New Roman" charset="0"/>
                <a:ea typeface="ＭＳ Ｐゴシック" charset="0"/>
              </a:defRPr>
            </a:lvl5pPr>
            <a:lvl6pPr marL="2514600" indent="-228600" defTabSz="93345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defTabSz="93345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defTabSz="93345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defTabSz="933450" eaLnBrk="0" fontAlgn="base" hangingPunct="0">
              <a:spcBef>
                <a:spcPct val="0"/>
              </a:spcBef>
              <a:spcAft>
                <a:spcPct val="0"/>
              </a:spcAft>
              <a:defRPr sz="2400" b="1">
                <a:solidFill>
                  <a:schemeClr val="tx1"/>
                </a:solidFill>
                <a:latin typeface="Times New Roman" charset="0"/>
                <a:ea typeface="ＭＳ Ｐゴシック" charset="0"/>
              </a:defRPr>
            </a:lvl9pPr>
          </a:lstStyle>
          <a:p>
            <a:pPr algn="r" eaLnBrk="1" hangingPunct="1"/>
            <a:fld id="{D489E506-F92B-2C47-8F70-F1C9716ABD94}" type="slidenum">
              <a:rPr lang="en-US" sz="1200" b="0">
                <a:latin typeface="Arial" charset="0"/>
              </a:rPr>
              <a:pPr algn="r" eaLnBrk="1" hangingPunct="1"/>
              <a:t>10</a:t>
            </a:fld>
            <a:endParaRPr lang="en-US" sz="1200" b="0">
              <a:latin typeface="Arial" charset="0"/>
            </a:endParaRPr>
          </a:p>
        </p:txBody>
      </p:sp>
      <p:sp>
        <p:nvSpPr>
          <p:cNvPr id="55299" name="Rectangle 2"/>
          <p:cNvSpPr>
            <a:spLocks noRot="1" noChangeArrowheads="1" noTextEdit="1"/>
          </p:cNvSpPr>
          <p:nvPr>
            <p:ph type="sldImg"/>
          </p:nvPr>
        </p:nvSpPr>
        <p:spPr>
          <a:xfrm>
            <a:off x="1185863" y="700088"/>
            <a:ext cx="4648200" cy="3486150"/>
          </a:xfrm>
          <a:ln/>
        </p:spPr>
      </p:sp>
      <p:sp>
        <p:nvSpPr>
          <p:cNvPr id="55300"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80" tIns="46640" rIns="93280" bIns="46640"/>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2.png"/><Relationship Id="rId1" Type="http://schemas.openxmlformats.org/officeDocument/2006/relationships/vmlDrawing" Target="../drawings/vmlDrawing2.v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4"/>
          <p:cNvGrpSpPr>
            <a:grpSpLocks/>
          </p:cNvGrpSpPr>
          <p:nvPr/>
        </p:nvGrpSpPr>
        <p:grpSpPr bwMode="auto">
          <a:xfrm>
            <a:off x="0" y="3867150"/>
            <a:ext cx="7986713" cy="19050"/>
            <a:chOff x="0" y="840"/>
            <a:chExt cx="5660" cy="12"/>
          </a:xfrm>
        </p:grpSpPr>
        <p:sp>
          <p:nvSpPr>
            <p:cNvPr id="5" name="Line 5"/>
            <p:cNvSpPr>
              <a:spLocks noChangeShapeType="1"/>
            </p:cNvSpPr>
            <p:nvPr/>
          </p:nvSpPr>
          <p:spPr bwMode="auto">
            <a:xfrm>
              <a:off x="5" y="852"/>
              <a:ext cx="5655" cy="0"/>
            </a:xfrm>
            <a:prstGeom prst="line">
              <a:avLst/>
            </a:prstGeom>
            <a:noFill/>
            <a:ln w="50800">
              <a:solidFill>
                <a:srgbClr val="00176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 name="Line 6"/>
            <p:cNvSpPr>
              <a:spLocks noChangeShapeType="1"/>
            </p:cNvSpPr>
            <p:nvPr/>
          </p:nvSpPr>
          <p:spPr bwMode="auto">
            <a:xfrm>
              <a:off x="0" y="840"/>
              <a:ext cx="5655" cy="0"/>
            </a:xfrm>
            <a:prstGeom prst="line">
              <a:avLst/>
            </a:prstGeom>
            <a:noFill/>
            <a:ln w="50800">
              <a:solidFill>
                <a:srgbClr val="99CC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aphicFrame>
        <p:nvGraphicFramePr>
          <p:cNvPr id="7" name="Object 7"/>
          <p:cNvGraphicFramePr>
            <a:graphicFrameLocks noChangeAspect="1"/>
          </p:cNvGraphicFramePr>
          <p:nvPr/>
        </p:nvGraphicFramePr>
        <p:xfrm>
          <a:off x="990600" y="381000"/>
          <a:ext cx="7162800" cy="1695450"/>
        </p:xfrm>
        <a:graphic>
          <a:graphicData uri="http://schemas.openxmlformats.org/presentationml/2006/ole">
            <mc:AlternateContent xmlns:mc="http://schemas.openxmlformats.org/markup-compatibility/2006">
              <mc:Choice xmlns:v="urn:schemas-microsoft-com:vml" Requires="v">
                <p:oleObj spid="_x0000_s94209" name="Photo Editor Photo" r:id="rId3" imgW="6400000" imgH="1514686" progId="MSPhotoEd.3">
                  <p:embed/>
                </p:oleObj>
              </mc:Choice>
              <mc:Fallback>
                <p:oleObj name="Photo Editor Photo" r:id="rId3" imgW="6400000" imgH="1514686" progId="MSPhotoEd.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381000"/>
                        <a:ext cx="7162800"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5122" name="Rectangle 2"/>
          <p:cNvSpPr>
            <a:spLocks noGrp="1" noChangeArrowheads="1"/>
          </p:cNvSpPr>
          <p:nvPr>
            <p:ph type="ctrTitle"/>
          </p:nvPr>
        </p:nvSpPr>
        <p:spPr>
          <a:xfrm>
            <a:off x="609600" y="2819400"/>
            <a:ext cx="7789863" cy="914400"/>
          </a:xfrm>
        </p:spPr>
        <p:txBody>
          <a:bodyPr/>
          <a:lstStyle>
            <a:lvl1pPr>
              <a:defRPr/>
            </a:lvl1pPr>
          </a:lstStyle>
          <a:p>
            <a:r>
              <a:rPr lang="en-US"/>
              <a:t>Click to edit Master title style</a:t>
            </a:r>
          </a:p>
        </p:txBody>
      </p:sp>
      <p:sp>
        <p:nvSpPr>
          <p:cNvPr id="5123"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a:t>
            </a:r>
          </a:p>
        </p:txBody>
      </p:sp>
    </p:spTree>
    <p:extLst>
      <p:ext uri="{BB962C8B-B14F-4D97-AF65-F5344CB8AC3E}">
        <p14:creationId xmlns:p14="http://schemas.microsoft.com/office/powerpoint/2010/main" val="3050791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BC3F4F51-394E-B244-B79B-5BF2E6A4B395}" type="slidenum">
              <a:rPr lang="en-US"/>
              <a:pPr/>
              <a:t>‹#›</a:t>
            </a:fld>
            <a:endParaRPr lang="en-US"/>
          </a:p>
        </p:txBody>
      </p:sp>
    </p:spTree>
    <p:extLst>
      <p:ext uri="{BB962C8B-B14F-4D97-AF65-F5344CB8AC3E}">
        <p14:creationId xmlns:p14="http://schemas.microsoft.com/office/powerpoint/2010/main" val="3090289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38F2FA96-BB02-FF42-A597-94FF5FF94BDD}" type="slidenum">
              <a:rPr lang="en-US"/>
              <a:pPr/>
              <a:t>‹#›</a:t>
            </a:fld>
            <a:endParaRPr lang="en-US"/>
          </a:p>
        </p:txBody>
      </p:sp>
    </p:spTree>
    <p:extLst>
      <p:ext uri="{BB962C8B-B14F-4D97-AF65-F5344CB8AC3E}">
        <p14:creationId xmlns:p14="http://schemas.microsoft.com/office/powerpoint/2010/main" val="815135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7663" cy="8763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676400"/>
            <a:ext cx="7993063" cy="2895600"/>
          </a:xfrm>
        </p:spPr>
        <p:txBody>
          <a:bodyPr/>
          <a:lstStyle/>
          <a:p>
            <a:pPr lvl="0"/>
            <a:endParaRPr lang="en-US" noProof="0" smtClean="0"/>
          </a:p>
        </p:txBody>
      </p:sp>
      <p:sp>
        <p:nvSpPr>
          <p:cNvPr id="4" name="Rectangle 8"/>
          <p:cNvSpPr>
            <a:spLocks noGrp="1" noChangeArrowheads="1"/>
          </p:cNvSpPr>
          <p:nvPr>
            <p:ph type="sldNum" sz="quarter" idx="10"/>
          </p:nvPr>
        </p:nvSpPr>
        <p:spPr>
          <a:ln/>
        </p:spPr>
        <p:txBody>
          <a:bodyPr/>
          <a:lstStyle>
            <a:lvl1pPr>
              <a:defRPr/>
            </a:lvl1pPr>
          </a:lstStyle>
          <a:p>
            <a:fld id="{AF0FBD3B-0AF3-D841-AFB3-A8A928B6C3F8}" type="slidenum">
              <a:rPr lang="en-US"/>
              <a:pPr/>
              <a:t>‹#›</a:t>
            </a:fld>
            <a:endParaRPr lang="en-US"/>
          </a:p>
        </p:txBody>
      </p:sp>
    </p:spTree>
    <p:extLst>
      <p:ext uri="{BB962C8B-B14F-4D97-AF65-F5344CB8AC3E}">
        <p14:creationId xmlns:p14="http://schemas.microsoft.com/office/powerpoint/2010/main" val="3300670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sldNum" sz="quarter" idx="10"/>
          </p:nvPr>
        </p:nvSpPr>
        <p:spPr>
          <a:ln/>
        </p:spPr>
        <p:txBody>
          <a:bodyPr/>
          <a:lstStyle>
            <a:lvl1pPr>
              <a:defRPr/>
            </a:lvl1pPr>
          </a:lstStyle>
          <a:p>
            <a:fld id="{153CDB39-59DD-DE41-BEA7-284D0C8DE59E}" type="slidenum">
              <a:rPr lang="en-US"/>
              <a:pPr/>
              <a:t>‹#›</a:t>
            </a:fld>
            <a:endParaRPr lang="en-US"/>
          </a:p>
        </p:txBody>
      </p:sp>
    </p:spTree>
    <p:extLst>
      <p:ext uri="{BB962C8B-B14F-4D97-AF65-F5344CB8AC3E}">
        <p14:creationId xmlns:p14="http://schemas.microsoft.com/office/powerpoint/2010/main" val="3465115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sldNum" sz="quarter" idx="10"/>
          </p:nvPr>
        </p:nvSpPr>
        <p:spPr>
          <a:ln/>
        </p:spPr>
        <p:txBody>
          <a:bodyPr/>
          <a:lstStyle>
            <a:lvl1pPr>
              <a:defRPr/>
            </a:lvl1pPr>
          </a:lstStyle>
          <a:p>
            <a:fld id="{D6D3554D-4E16-4A48-961F-B2D02BBC3B6A}" type="slidenum">
              <a:rPr lang="en-US"/>
              <a:pPr/>
              <a:t>‹#›</a:t>
            </a:fld>
            <a:endParaRPr lang="en-US"/>
          </a:p>
        </p:txBody>
      </p:sp>
    </p:spTree>
    <p:extLst>
      <p:ext uri="{BB962C8B-B14F-4D97-AF65-F5344CB8AC3E}">
        <p14:creationId xmlns:p14="http://schemas.microsoft.com/office/powerpoint/2010/main" val="9378660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sldNum" sz="quarter" idx="10"/>
          </p:nvPr>
        </p:nvSpPr>
        <p:spPr>
          <a:ln/>
        </p:spPr>
        <p:txBody>
          <a:bodyPr/>
          <a:lstStyle>
            <a:lvl1pPr>
              <a:defRPr/>
            </a:lvl1pPr>
          </a:lstStyle>
          <a:p>
            <a:fld id="{43DD6A88-81E4-7649-A8EC-B816CA3E7962}" type="slidenum">
              <a:rPr lang="en-US"/>
              <a:pPr/>
              <a:t>‹#›</a:t>
            </a:fld>
            <a:endParaRPr lang="en-US"/>
          </a:p>
        </p:txBody>
      </p:sp>
    </p:spTree>
    <p:extLst>
      <p:ext uri="{BB962C8B-B14F-4D97-AF65-F5344CB8AC3E}">
        <p14:creationId xmlns:p14="http://schemas.microsoft.com/office/powerpoint/2010/main" val="3862314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sldNum" sz="quarter" idx="10"/>
          </p:nvPr>
        </p:nvSpPr>
        <p:spPr>
          <a:ln/>
        </p:spPr>
        <p:txBody>
          <a:bodyPr/>
          <a:lstStyle>
            <a:lvl1pPr>
              <a:defRPr/>
            </a:lvl1pPr>
          </a:lstStyle>
          <a:p>
            <a:fld id="{BD539C12-0980-AB4A-9011-69B461DFDFB8}" type="slidenum">
              <a:rPr lang="en-US"/>
              <a:pPr/>
              <a:t>‹#›</a:t>
            </a:fld>
            <a:endParaRPr lang="en-US"/>
          </a:p>
        </p:txBody>
      </p:sp>
    </p:spTree>
    <p:extLst>
      <p:ext uri="{BB962C8B-B14F-4D97-AF65-F5344CB8AC3E}">
        <p14:creationId xmlns:p14="http://schemas.microsoft.com/office/powerpoint/2010/main" val="3718171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sldNum" sz="quarter" idx="10"/>
          </p:nvPr>
        </p:nvSpPr>
        <p:spPr>
          <a:ln/>
        </p:spPr>
        <p:txBody>
          <a:bodyPr/>
          <a:lstStyle>
            <a:lvl1pPr>
              <a:defRPr/>
            </a:lvl1pPr>
          </a:lstStyle>
          <a:p>
            <a:fld id="{955BD14C-F327-D240-83F8-12E5843A3BF3}" type="slidenum">
              <a:rPr lang="en-US"/>
              <a:pPr/>
              <a:t>‹#›</a:t>
            </a:fld>
            <a:endParaRPr lang="en-US"/>
          </a:p>
        </p:txBody>
      </p:sp>
    </p:spTree>
    <p:extLst>
      <p:ext uri="{BB962C8B-B14F-4D97-AF65-F5344CB8AC3E}">
        <p14:creationId xmlns:p14="http://schemas.microsoft.com/office/powerpoint/2010/main" val="1853748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sldNum" sz="quarter" idx="10"/>
          </p:nvPr>
        </p:nvSpPr>
        <p:spPr>
          <a:ln/>
        </p:spPr>
        <p:txBody>
          <a:bodyPr/>
          <a:lstStyle>
            <a:lvl1pPr>
              <a:defRPr/>
            </a:lvl1pPr>
          </a:lstStyle>
          <a:p>
            <a:fld id="{745C95D4-5CAB-254D-9BAC-B2F36B950BF1}" type="slidenum">
              <a:rPr lang="en-US"/>
              <a:pPr/>
              <a:t>‹#›</a:t>
            </a:fld>
            <a:endParaRPr lang="en-US"/>
          </a:p>
        </p:txBody>
      </p:sp>
    </p:spTree>
    <p:extLst>
      <p:ext uri="{BB962C8B-B14F-4D97-AF65-F5344CB8AC3E}">
        <p14:creationId xmlns:p14="http://schemas.microsoft.com/office/powerpoint/2010/main" val="3442906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sz="quarter" idx="10"/>
          </p:nvPr>
        </p:nvSpPr>
        <p:spPr>
          <a:ln/>
        </p:spPr>
        <p:txBody>
          <a:bodyPr/>
          <a:lstStyle>
            <a:lvl1pPr>
              <a:defRPr/>
            </a:lvl1pPr>
          </a:lstStyle>
          <a:p>
            <a:fld id="{6388797C-5AEF-6147-A71D-58086F6276A7}" type="slidenum">
              <a:rPr lang="en-US"/>
              <a:pPr/>
              <a:t>‹#›</a:t>
            </a:fld>
            <a:endParaRPr lang="en-US"/>
          </a:p>
        </p:txBody>
      </p:sp>
    </p:spTree>
    <p:extLst>
      <p:ext uri="{BB962C8B-B14F-4D97-AF65-F5344CB8AC3E}">
        <p14:creationId xmlns:p14="http://schemas.microsoft.com/office/powerpoint/2010/main" val="30302937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sz="quarter" idx="10"/>
          </p:nvPr>
        </p:nvSpPr>
        <p:spPr>
          <a:ln/>
        </p:spPr>
        <p:txBody>
          <a:bodyPr/>
          <a:lstStyle>
            <a:lvl1pPr>
              <a:defRPr/>
            </a:lvl1pPr>
          </a:lstStyle>
          <a:p>
            <a:fld id="{D8BD58C3-BE54-2949-B91D-F3A072CB5DA0}" type="slidenum">
              <a:rPr lang="en-US"/>
              <a:pPr/>
              <a:t>‹#›</a:t>
            </a:fld>
            <a:endParaRPr lang="en-US"/>
          </a:p>
        </p:txBody>
      </p:sp>
    </p:spTree>
    <p:extLst>
      <p:ext uri="{BB962C8B-B14F-4D97-AF65-F5344CB8AC3E}">
        <p14:creationId xmlns:p14="http://schemas.microsoft.com/office/powerpoint/2010/main" val="151945369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vmlDrawing" Target="../drawings/vmlDrawing1.vml"/><Relationship Id="rId15" Type="http://schemas.openxmlformats.org/officeDocument/2006/relationships/oleObject" Target="../embeddings/oleObject1.bin"/><Relationship Id="rId1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1600200" y="228600"/>
            <a:ext cx="7162800"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304800" y="1676400"/>
            <a:ext cx="8610600" cy="3657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28" name="Group 4"/>
          <p:cNvGrpSpPr>
            <a:grpSpLocks/>
          </p:cNvGrpSpPr>
          <p:nvPr/>
        </p:nvGrpSpPr>
        <p:grpSpPr bwMode="auto">
          <a:xfrm>
            <a:off x="0" y="1333500"/>
            <a:ext cx="7986713" cy="19050"/>
            <a:chOff x="0" y="840"/>
            <a:chExt cx="5660" cy="12"/>
          </a:xfrm>
        </p:grpSpPr>
        <p:sp>
          <p:nvSpPr>
            <p:cNvPr id="1031" name="Line 5"/>
            <p:cNvSpPr>
              <a:spLocks noChangeShapeType="1"/>
            </p:cNvSpPr>
            <p:nvPr/>
          </p:nvSpPr>
          <p:spPr bwMode="auto">
            <a:xfrm>
              <a:off x="5" y="852"/>
              <a:ext cx="5655" cy="0"/>
            </a:xfrm>
            <a:prstGeom prst="line">
              <a:avLst/>
            </a:prstGeom>
            <a:noFill/>
            <a:ln w="50800">
              <a:solidFill>
                <a:srgbClr val="00176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32" name="Line 6"/>
            <p:cNvSpPr>
              <a:spLocks noChangeShapeType="1"/>
            </p:cNvSpPr>
            <p:nvPr/>
          </p:nvSpPr>
          <p:spPr bwMode="auto">
            <a:xfrm>
              <a:off x="0" y="840"/>
              <a:ext cx="5655" cy="0"/>
            </a:xfrm>
            <a:prstGeom prst="line">
              <a:avLst/>
            </a:prstGeom>
            <a:noFill/>
            <a:ln w="50800">
              <a:solidFill>
                <a:srgbClr val="99CC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aphicFrame>
        <p:nvGraphicFramePr>
          <p:cNvPr id="1029" name="Object 7"/>
          <p:cNvGraphicFramePr>
            <a:graphicFrameLocks noChangeAspect="1"/>
          </p:cNvGraphicFramePr>
          <p:nvPr/>
        </p:nvGraphicFramePr>
        <p:xfrm>
          <a:off x="142875" y="317500"/>
          <a:ext cx="1428750" cy="671513"/>
        </p:xfrm>
        <a:graphic>
          <a:graphicData uri="http://schemas.openxmlformats.org/presentationml/2006/ole">
            <mc:AlternateContent xmlns:mc="http://schemas.openxmlformats.org/markup-compatibility/2006">
              <mc:Choice xmlns:v="urn:schemas-microsoft-com:vml" Requires="v">
                <p:oleObj spid="_x0000_s1033" name="Photo Editor Photo" r:id="rId15" imgW="3486637" imgH="1638529" progId="MSPhotoEd.3">
                  <p:embed/>
                </p:oleObj>
              </mc:Choice>
              <mc:Fallback>
                <p:oleObj name="Photo Editor Photo" r:id="rId15" imgW="3486637" imgH="1638529" progId="MSPhotoEd.3">
                  <p:embed/>
                  <p:pic>
                    <p:nvPicPr>
                      <p:cNvPr id="0" name="Object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42875" y="317500"/>
                        <a:ext cx="1428750" cy="6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4104" name="Rectangle 8"/>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b="0">
                <a:latin typeface="Arial" charset="0"/>
              </a:defRPr>
            </a:lvl1pPr>
          </a:lstStyle>
          <a:p>
            <a:fld id="{DFCE599A-6861-034D-A2BA-9C5C55F94CF6}"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848"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 id="2147483847" r:id="rId12"/>
  </p:sldLayoutIdLst>
  <p:timing>
    <p:tnLst>
      <p:par>
        <p:cTn xmlns:p14="http://schemas.microsoft.com/office/powerpoint/2010/main" id="1" dur="indefinite" restart="never" nodeType="tmRoot"/>
      </p:par>
    </p:tnLst>
  </p:timing>
  <p:txStyles>
    <p:titleStyle>
      <a:lvl1pPr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mj-lt"/>
          <a:ea typeface="ＭＳ Ｐゴシック" charset="0"/>
          <a:cs typeface="+mj-cs"/>
        </a:defRPr>
      </a:lvl1pPr>
      <a:lvl2pPr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Arial" charset="0"/>
          <a:ea typeface="ＭＳ Ｐゴシック" charset="0"/>
        </a:defRPr>
      </a:lvl2pPr>
      <a:lvl3pPr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Arial" charset="0"/>
          <a:ea typeface="ＭＳ Ｐゴシック" charset="0"/>
        </a:defRPr>
      </a:lvl3pPr>
      <a:lvl4pPr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Arial" charset="0"/>
          <a:ea typeface="ＭＳ Ｐゴシック" charset="0"/>
        </a:defRPr>
      </a:lvl4pPr>
      <a:lvl5pPr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Arial" charset="0"/>
          <a:ea typeface="ＭＳ Ｐゴシック" charset="0"/>
        </a:defRPr>
      </a:lvl5pPr>
      <a:lvl6pPr marL="4572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0"/>
        <a:buChar char="n"/>
        <a:defRPr sz="3200">
          <a:solidFill>
            <a:srgbClr val="FFFFFF"/>
          </a:solidFill>
          <a:effectLst>
            <a:outerShdw blurRad="38100" dist="38100" dir="2700000" algn="tl">
              <a:srgbClr val="000000"/>
            </a:outerShdw>
          </a:effectLst>
          <a:latin typeface="+mn-lt"/>
          <a:ea typeface="ＭＳ Ｐゴシック" charset="0"/>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ea typeface="ＭＳ Ｐゴシック" charset="0"/>
        </a:defRPr>
      </a:lvl2pPr>
      <a:lvl3pPr marL="1439863" indent="-349250" algn="l" rtl="0" eaLnBrk="0" fontAlgn="base" hangingPunct="0">
        <a:lnSpc>
          <a:spcPct val="90000"/>
        </a:lnSpc>
        <a:spcBef>
          <a:spcPct val="30000"/>
        </a:spcBef>
        <a:spcAft>
          <a:spcPct val="0"/>
        </a:spcAft>
        <a:buClr>
          <a:schemeClr val="tx2"/>
        </a:buClr>
        <a:buSzPct val="95000"/>
        <a:buFont typeface="Wingdings" charset="0"/>
        <a:buChar char="n"/>
        <a:defRPr sz="2400">
          <a:solidFill>
            <a:srgbClr val="FFFFFF"/>
          </a:solidFill>
          <a:effectLst>
            <a:outerShdw blurRad="38100" dist="38100" dir="2700000" algn="tl">
              <a:srgbClr val="000000"/>
            </a:outerShdw>
          </a:effectLst>
          <a:latin typeface="+mn-lt"/>
          <a:ea typeface="ＭＳ Ｐゴシック" charset="0"/>
        </a:defRPr>
      </a:lvl3pPr>
      <a:lvl4pPr marL="1782763" indent="-228600" algn="l" rtl="0" eaLnBrk="0" fontAlgn="base" hangingPunct="0">
        <a:lnSpc>
          <a:spcPct val="90000"/>
        </a:lnSpc>
        <a:spcBef>
          <a:spcPct val="30000"/>
        </a:spcBef>
        <a:spcAft>
          <a:spcPct val="0"/>
        </a:spcAft>
        <a:buClr>
          <a:srgbClr val="66FFFF"/>
        </a:buClr>
        <a:buSzPct val="65000"/>
        <a:buFont typeface="Monotype Sorts" charset="0"/>
        <a:buChar char="u"/>
        <a:defRPr sz="2000">
          <a:solidFill>
            <a:srgbClr val="FFFFFF"/>
          </a:solidFill>
          <a:effectLst>
            <a:outerShdw blurRad="38100" dist="38100" dir="2700000" algn="tl">
              <a:srgbClr val="000000"/>
            </a:outerShdw>
          </a:effectLst>
          <a:latin typeface="+mn-lt"/>
          <a:ea typeface="ＭＳ Ｐゴシック" charset="0"/>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0"/>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www.qualityindicators.ahrq.gov/"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4.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ctrTitle"/>
          </p:nvPr>
        </p:nvSpPr>
        <p:spPr>
          <a:xfrm>
            <a:off x="304800" y="2514600"/>
            <a:ext cx="8610600" cy="1219200"/>
          </a:xfrm>
        </p:spPr>
        <p:txBody>
          <a:bodyPr/>
          <a:lstStyle/>
          <a:p>
            <a:r>
              <a:rPr lang="en-US" dirty="0">
                <a:latin typeface="Arial" charset="0"/>
              </a:rPr>
              <a:t>The Development of </a:t>
            </a:r>
            <a:br>
              <a:rPr lang="en-US" dirty="0">
                <a:latin typeface="Arial" charset="0"/>
              </a:rPr>
            </a:br>
            <a:r>
              <a:rPr lang="en-US" dirty="0">
                <a:latin typeface="Arial" charset="0"/>
              </a:rPr>
              <a:t>Emergency Department </a:t>
            </a:r>
            <a:br>
              <a:rPr lang="en-US" dirty="0">
                <a:latin typeface="Arial" charset="0"/>
              </a:rPr>
            </a:br>
            <a:r>
              <a:rPr lang="en-US" dirty="0">
                <a:latin typeface="Arial" charset="0"/>
              </a:rPr>
              <a:t>Patient Quality/Safety Indicators</a:t>
            </a:r>
          </a:p>
        </p:txBody>
      </p:sp>
      <p:sp>
        <p:nvSpPr>
          <p:cNvPr id="8197" name="Rectangle 5"/>
          <p:cNvSpPr>
            <a:spLocks noGrp="1" noChangeArrowheads="1"/>
          </p:cNvSpPr>
          <p:nvPr>
            <p:ph type="subTitle" idx="1"/>
          </p:nvPr>
        </p:nvSpPr>
        <p:spPr>
          <a:xfrm>
            <a:off x="152400" y="4343400"/>
            <a:ext cx="8839200" cy="2209800"/>
          </a:xfrm>
        </p:spPr>
        <p:txBody>
          <a:bodyPr/>
          <a:lstStyle/>
          <a:p>
            <a:pPr>
              <a:lnSpc>
                <a:spcPct val="115000"/>
              </a:lnSpc>
              <a:spcBef>
                <a:spcPct val="0"/>
              </a:spcBef>
              <a:buFont typeface="Wingdings" charset="0"/>
              <a:buNone/>
            </a:pPr>
            <a:r>
              <a:rPr lang="en-US" sz="2800" b="1" dirty="0">
                <a:latin typeface="Arial" charset="0"/>
              </a:rPr>
              <a:t>Patrick S. Romano, MD MPH</a:t>
            </a:r>
          </a:p>
          <a:p>
            <a:pPr>
              <a:lnSpc>
                <a:spcPct val="115000"/>
              </a:lnSpc>
              <a:spcBef>
                <a:spcPct val="0"/>
              </a:spcBef>
              <a:buFont typeface="Wingdings" charset="0"/>
              <a:buNone/>
            </a:pPr>
            <a:r>
              <a:rPr lang="en-US" sz="2700" b="1" dirty="0">
                <a:latin typeface="Arial" charset="0"/>
              </a:rPr>
              <a:t>UC Davis Center for Healthcare Policy and Research</a:t>
            </a:r>
          </a:p>
          <a:p>
            <a:pPr>
              <a:lnSpc>
                <a:spcPct val="115000"/>
              </a:lnSpc>
              <a:spcBef>
                <a:spcPct val="0"/>
              </a:spcBef>
              <a:buFont typeface="Wingdings" charset="0"/>
              <a:buNone/>
            </a:pPr>
            <a:r>
              <a:rPr lang="en-US" sz="2800" b="1" dirty="0">
                <a:latin typeface="Arial" charset="0"/>
              </a:rPr>
              <a:t>AHRQ Annual Conference</a:t>
            </a:r>
          </a:p>
          <a:p>
            <a:pPr>
              <a:lnSpc>
                <a:spcPct val="80000"/>
              </a:lnSpc>
              <a:buFont typeface="Wingdings" charset="0"/>
              <a:buNone/>
            </a:pPr>
            <a:r>
              <a:rPr lang="en-US" sz="2800" b="1" dirty="0">
                <a:latin typeface="Arial" charset="0"/>
              </a:rPr>
              <a:t>September 21, 2011</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idx="4294967295"/>
          </p:nvPr>
        </p:nvSpPr>
        <p:spPr/>
        <p:txBody>
          <a:bodyPr/>
          <a:lstStyle/>
          <a:p>
            <a:pPr eaLnBrk="1" hangingPunct="1"/>
            <a:r>
              <a:rPr lang="en-US" sz="2800" dirty="0">
                <a:latin typeface="Arial" charset="0"/>
              </a:rPr>
              <a:t>Conceptual framework for prioritization:</a:t>
            </a:r>
            <a:br>
              <a:rPr lang="en-US" sz="2800" dirty="0">
                <a:latin typeface="Arial" charset="0"/>
              </a:rPr>
            </a:br>
            <a:r>
              <a:rPr lang="en-US" sz="2800" dirty="0">
                <a:latin typeface="Arial" charset="0"/>
              </a:rPr>
              <a:t>Institute of Medicine, 2010</a:t>
            </a:r>
          </a:p>
        </p:txBody>
      </p:sp>
      <p:grpSp>
        <p:nvGrpSpPr>
          <p:cNvPr id="2" name="Group 1" descr="Conceptual framework for prioritization: Institute of Medicine, 2010"/>
          <p:cNvGrpSpPr/>
          <p:nvPr/>
        </p:nvGrpSpPr>
        <p:grpSpPr>
          <a:xfrm>
            <a:off x="228600" y="1371600"/>
            <a:ext cx="8686800" cy="5257800"/>
            <a:chOff x="228600" y="1371600"/>
            <a:chExt cx="8686800" cy="5257800"/>
          </a:xfrm>
        </p:grpSpPr>
        <p:pic>
          <p:nvPicPr>
            <p:cNvPr id="12291" name="Picture 4"/>
            <p:cNvPicPr>
              <a:picLocks noChangeAspect="1" noChangeArrowheads="1"/>
            </p:cNvPicPr>
            <p:nvPr>
              <p:ph idx="1"/>
            </p:nvPr>
          </p:nvPicPr>
          <p:blipFill>
            <a:blip r:embed="rId3">
              <a:extLst>
                <a:ext uri="{28A0092B-C50C-407E-A947-70E740481C1C}">
                  <a14:useLocalDpi xmlns:a14="http://schemas.microsoft.com/office/drawing/2010/main" val="0"/>
                </a:ext>
              </a:extLst>
            </a:blip>
            <a:srcRect l="17247" t="32396" r="26247" b="13199"/>
            <a:stretch>
              <a:fillRect/>
            </a:stretch>
          </p:blipFill>
          <p:spPr>
            <a:xfrm>
              <a:off x="228600" y="1371600"/>
              <a:ext cx="8686800" cy="5257800"/>
            </a:xfrm>
            <a:noFill/>
            <a:extLst>
              <a:ext uri="{909E8E84-426E-40dd-AFC4-6F175D3DCCD1}">
                <a14:hiddenFill xmlns:a14="http://schemas.microsoft.com/office/drawing/2010/main">
                  <a:solidFill>
                    <a:srgbClr val="FFFFFF"/>
                  </a:solidFill>
                </a14:hiddenFill>
              </a:ext>
            </a:extLst>
          </p:spPr>
        </p:pic>
        <p:sp>
          <p:nvSpPr>
            <p:cNvPr id="12292" name="Oval 11"/>
            <p:cNvSpPr>
              <a:spLocks noChangeArrowheads="1"/>
            </p:cNvSpPr>
            <p:nvPr/>
          </p:nvSpPr>
          <p:spPr bwMode="auto">
            <a:xfrm>
              <a:off x="5791200" y="2209800"/>
              <a:ext cx="1219200" cy="609600"/>
            </a:xfrm>
            <a:prstGeom prst="ellipse">
              <a:avLst/>
            </a:prstGeom>
            <a:noFill/>
            <a:ln w="1905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idx="4294967295"/>
          </p:nvPr>
        </p:nvSpPr>
        <p:spPr/>
        <p:txBody>
          <a:bodyPr/>
          <a:lstStyle/>
          <a:p>
            <a:pPr eaLnBrk="1" hangingPunct="1"/>
            <a:r>
              <a:rPr lang="en-US" sz="2800" dirty="0">
                <a:latin typeface="Arial" charset="0"/>
              </a:rPr>
              <a:t>Conceptual framework for prioritization:</a:t>
            </a:r>
            <a:br>
              <a:rPr lang="en-US" sz="2800" dirty="0">
                <a:latin typeface="Arial" charset="0"/>
              </a:rPr>
            </a:br>
            <a:r>
              <a:rPr lang="en-US" sz="2400" dirty="0">
                <a:latin typeface="Arial" charset="0"/>
              </a:rPr>
              <a:t>ICES/Alberta Quality Matrix for Health, 2010</a:t>
            </a:r>
          </a:p>
        </p:txBody>
      </p:sp>
      <p:graphicFrame>
        <p:nvGraphicFramePr>
          <p:cNvPr id="94252" name="Group 44"/>
          <p:cNvGraphicFramePr>
            <a:graphicFrameLocks noGrp="1"/>
          </p:cNvGraphicFramePr>
          <p:nvPr>
            <p:ph idx="1"/>
          </p:nvPr>
        </p:nvGraphicFramePr>
        <p:xfrm>
          <a:off x="152400" y="1676400"/>
          <a:ext cx="8839200" cy="4627565"/>
        </p:xfrm>
        <a:graphic>
          <a:graphicData uri="http://schemas.openxmlformats.org/drawingml/2006/table">
            <a:tbl>
              <a:tblPr/>
              <a:tblGrid>
                <a:gridCol w="2286000"/>
                <a:gridCol w="6553200"/>
              </a:tblGrid>
              <a:tr h="420688">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2400" b="1" i="0" u="none" strike="noStrike" cap="none" normalizeH="0" baseline="0" smtClean="0">
                          <a:ln>
                            <a:noFill/>
                          </a:ln>
                          <a:solidFill>
                            <a:srgbClr val="FFFF00"/>
                          </a:solidFill>
                          <a:effectLst/>
                          <a:latin typeface="Arial" charset="0"/>
                        </a:rPr>
                        <a:t>Domain</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2400" b="1" i="0" u="none" strike="noStrike" cap="none" normalizeH="0" baseline="0" smtClean="0">
                          <a:ln>
                            <a:noFill/>
                          </a:ln>
                          <a:solidFill>
                            <a:srgbClr val="FFFF00"/>
                          </a:solidFill>
                          <a:effectLst/>
                          <a:latin typeface="Arial" charset="0"/>
                        </a:rPr>
                        <a:t>Examples</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0177">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2000" b="0" i="0" u="none" strike="noStrike" cap="none" normalizeH="0" baseline="0" smtClean="0">
                          <a:ln>
                            <a:noFill/>
                          </a:ln>
                          <a:solidFill>
                            <a:srgbClr val="FFFFFF"/>
                          </a:solidFill>
                          <a:effectLst/>
                          <a:latin typeface="Arial" charset="0"/>
                        </a:rPr>
                        <a:t>Acceptability</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Times New Roman" pitchFamily="18" charset="0"/>
                        <a:buNone/>
                        <a:tabLst/>
                      </a:pPr>
                      <a:r>
                        <a:rPr kumimoji="0" lang="en-US" sz="2000" b="0" i="0" u="none" strike="noStrike" cap="none" normalizeH="0" baseline="0" smtClean="0">
                          <a:ln>
                            <a:noFill/>
                          </a:ln>
                          <a:solidFill>
                            <a:srgbClr val="FFFFFF"/>
                          </a:solidFill>
                          <a:effectLst/>
                          <a:latin typeface="Arial" charset="0"/>
                        </a:rPr>
                        <a:t>Health services are respectful and responsive to user needs, preferences and expectations.</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0177">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2000" b="0" i="0" u="none" strike="noStrike" cap="none" normalizeH="0" baseline="0" smtClean="0">
                          <a:ln>
                            <a:noFill/>
                          </a:ln>
                          <a:solidFill>
                            <a:srgbClr val="FFFFFF"/>
                          </a:solidFill>
                          <a:effectLst/>
                          <a:latin typeface="Arial" charset="0"/>
                        </a:rPr>
                        <a:t>Accessibility</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Times New Roman" pitchFamily="18" charset="0"/>
                        <a:buNone/>
                        <a:tabLst/>
                      </a:pPr>
                      <a:r>
                        <a:rPr kumimoji="0" lang="en-US" sz="2000" b="0" i="0" u="none" strike="noStrike" cap="none" normalizeH="0" baseline="0" smtClean="0">
                          <a:ln>
                            <a:noFill/>
                          </a:ln>
                          <a:solidFill>
                            <a:srgbClr val="FFFFFF"/>
                          </a:solidFill>
                          <a:effectLst/>
                          <a:latin typeface="Arial" charset="0"/>
                        </a:rPr>
                        <a:t>Health services are obtained in the most suitable setting in a reasonable time and distance.</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0177">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2000" b="0" i="0" u="none" strike="noStrike" cap="none" normalizeH="0" baseline="0" smtClean="0">
                          <a:ln>
                            <a:noFill/>
                          </a:ln>
                          <a:solidFill>
                            <a:srgbClr val="FFFFFF"/>
                          </a:solidFill>
                          <a:effectLst/>
                          <a:latin typeface="Arial" charset="0"/>
                        </a:rPr>
                        <a:t>Appropriateness</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Times New Roman" pitchFamily="18" charset="0"/>
                        <a:buNone/>
                        <a:tabLst/>
                      </a:pPr>
                      <a:r>
                        <a:rPr kumimoji="0" lang="en-US" sz="2000" b="0" i="0" u="none" strike="noStrike" cap="none" normalizeH="0" baseline="0" smtClean="0">
                          <a:ln>
                            <a:noFill/>
                          </a:ln>
                          <a:solidFill>
                            <a:srgbClr val="FFFFFF"/>
                          </a:solidFill>
                          <a:effectLst/>
                          <a:latin typeface="Arial" charset="0"/>
                        </a:rPr>
                        <a:t>Health services are relevant to user needs and are based on accepted or evidence-based practice.</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0177">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2000" b="0" i="0" u="none" strike="noStrike" cap="none" normalizeH="0" baseline="0" smtClean="0">
                          <a:ln>
                            <a:noFill/>
                          </a:ln>
                          <a:solidFill>
                            <a:srgbClr val="FF99FF"/>
                          </a:solidFill>
                          <a:effectLst/>
                          <a:latin typeface="Arial" charset="0"/>
                        </a:rPr>
                        <a:t>Effectiveness</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Times New Roman" pitchFamily="18" charset="0"/>
                        <a:buNone/>
                        <a:tabLst/>
                      </a:pPr>
                      <a:r>
                        <a:rPr kumimoji="0" lang="en-US" sz="2000" b="0" i="0" u="none" strike="noStrike" cap="none" normalizeH="0" baseline="0" smtClean="0">
                          <a:ln>
                            <a:noFill/>
                          </a:ln>
                          <a:solidFill>
                            <a:srgbClr val="FF99FF"/>
                          </a:solidFill>
                          <a:effectLst/>
                          <a:latin typeface="Arial" charset="0"/>
                        </a:rPr>
                        <a:t>Health services are provided based on scientific knowledge to achieve desired outcomes.</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0177">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2000" b="0" i="0" u="none" strike="noStrike" cap="none" normalizeH="0" baseline="0" smtClean="0">
                          <a:ln>
                            <a:noFill/>
                          </a:ln>
                          <a:solidFill>
                            <a:srgbClr val="FFFFFF"/>
                          </a:solidFill>
                          <a:effectLst/>
                          <a:latin typeface="Arial" charset="0"/>
                        </a:rPr>
                        <a:t>Efficiency</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Times New Roman" pitchFamily="18" charset="0"/>
                        <a:buNone/>
                        <a:tabLst/>
                      </a:pPr>
                      <a:r>
                        <a:rPr kumimoji="0" lang="en-US" sz="2000" b="0" i="0" u="none" strike="noStrike" cap="none" normalizeH="0" baseline="0" smtClean="0">
                          <a:ln>
                            <a:noFill/>
                          </a:ln>
                          <a:solidFill>
                            <a:srgbClr val="FFFFFF"/>
                          </a:solidFill>
                          <a:effectLst/>
                          <a:latin typeface="Arial" charset="0"/>
                        </a:rPr>
                        <a:t>Resources are optimally used in achieving desired outcomes.</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815">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2000" b="0" i="0" u="none" strike="noStrike" cap="none" normalizeH="0" baseline="0" smtClean="0">
                          <a:ln>
                            <a:noFill/>
                          </a:ln>
                          <a:solidFill>
                            <a:srgbClr val="FF99FF"/>
                          </a:solidFill>
                          <a:effectLst/>
                          <a:latin typeface="Arial" charset="0"/>
                        </a:rPr>
                        <a:t>Safety</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Times New Roman" pitchFamily="18" charset="0"/>
                        <a:buNone/>
                        <a:tabLst/>
                      </a:pPr>
                      <a:r>
                        <a:rPr kumimoji="0" lang="en-US" sz="2000" b="0" i="0" u="none" strike="noStrike" cap="none" normalizeH="0" baseline="0" smtClean="0">
                          <a:ln>
                            <a:noFill/>
                          </a:ln>
                          <a:solidFill>
                            <a:srgbClr val="FF99FF"/>
                          </a:solidFill>
                          <a:effectLst/>
                          <a:latin typeface="Arial" charset="0"/>
                        </a:rPr>
                        <a:t>Mitigate risks to avoid unintended or harmful results.</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0177">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2000" b="0" i="0" u="none" strike="noStrike" cap="none" normalizeH="0" baseline="0" smtClean="0">
                          <a:ln>
                            <a:noFill/>
                          </a:ln>
                          <a:solidFill>
                            <a:srgbClr val="FFFFFF"/>
                          </a:solidFill>
                          <a:effectLst/>
                          <a:latin typeface="Arial" charset="0"/>
                        </a:rPr>
                        <a:t>Healthy workplace</a:t>
                      </a:r>
                    </a:p>
                  </a:txBody>
                  <a:tcPr marT="45727" marB="4572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2000" b="0" i="0" u="none" strike="noStrike" cap="none" normalizeH="0" baseline="0" smtClean="0">
                          <a:ln>
                            <a:noFill/>
                          </a:ln>
                          <a:solidFill>
                            <a:srgbClr val="FFFFFF"/>
                          </a:solidFill>
                          <a:effectLst/>
                          <a:latin typeface="Arial" charset="0"/>
                        </a:rPr>
                        <a:t>Provision of health services does not lead to an unhealthy work environment for health care staff.</a:t>
                      </a:r>
                    </a:p>
                  </a:txBody>
                  <a:tcPr marT="45727" marB="4572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idx="4294967295"/>
          </p:nvPr>
        </p:nvSpPr>
        <p:spPr>
          <a:xfrm>
            <a:off x="1600200" y="304800"/>
            <a:ext cx="7391400" cy="876300"/>
          </a:xfrm>
        </p:spPr>
        <p:txBody>
          <a:bodyPr/>
          <a:lstStyle/>
          <a:p>
            <a:pPr eaLnBrk="1" hangingPunct="1"/>
            <a:r>
              <a:rPr lang="en-US" sz="2800" dirty="0">
                <a:latin typeface="Arial" charset="0"/>
              </a:rPr>
              <a:t>Conceptual framework for prioritization:</a:t>
            </a:r>
            <a:br>
              <a:rPr lang="en-US" sz="2800" dirty="0">
                <a:latin typeface="Arial" charset="0"/>
              </a:rPr>
            </a:br>
            <a:r>
              <a:rPr lang="en-US" sz="2400" dirty="0">
                <a:latin typeface="Arial" charset="0"/>
              </a:rPr>
              <a:t>American College of Emergency Physicians, 2009</a:t>
            </a:r>
          </a:p>
        </p:txBody>
      </p:sp>
      <p:graphicFrame>
        <p:nvGraphicFramePr>
          <p:cNvPr id="92200" name="Group 40"/>
          <p:cNvGraphicFramePr>
            <a:graphicFrameLocks noGrp="1"/>
          </p:cNvGraphicFramePr>
          <p:nvPr>
            <p:ph idx="1"/>
          </p:nvPr>
        </p:nvGraphicFramePr>
        <p:xfrm>
          <a:off x="152400" y="1676400"/>
          <a:ext cx="8839200" cy="3895726"/>
        </p:xfrm>
        <a:graphic>
          <a:graphicData uri="http://schemas.openxmlformats.org/drawingml/2006/table">
            <a:tbl>
              <a:tblPr/>
              <a:tblGrid>
                <a:gridCol w="2819400"/>
                <a:gridCol w="6019800"/>
              </a:tblGrid>
              <a:tr h="420665">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2400" b="1" i="0" u="none" strike="noStrike" cap="none" normalizeH="0" baseline="0" smtClean="0">
                          <a:ln>
                            <a:noFill/>
                          </a:ln>
                          <a:solidFill>
                            <a:srgbClr val="FFFF00"/>
                          </a:solidFill>
                          <a:effectLst/>
                          <a:latin typeface="Arial" charset="0"/>
                        </a:rPr>
                        <a:t>Domain</a:t>
                      </a:r>
                    </a:p>
                  </a:txBody>
                  <a:tcPr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2400" b="1" i="0" u="none" strike="noStrike" cap="none" normalizeH="0" baseline="0" smtClean="0">
                          <a:ln>
                            <a:noFill/>
                          </a:ln>
                          <a:solidFill>
                            <a:srgbClr val="FFFF00"/>
                          </a:solidFill>
                          <a:effectLst/>
                          <a:latin typeface="Arial" charset="0"/>
                        </a:rPr>
                        <a:t>Examples</a:t>
                      </a:r>
                    </a:p>
                  </a:txBody>
                  <a:tcPr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0143">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2000" b="0" i="0" u="none" strike="noStrike" cap="none" normalizeH="0" baseline="0" smtClean="0">
                          <a:ln>
                            <a:noFill/>
                          </a:ln>
                          <a:solidFill>
                            <a:srgbClr val="FFFFFF"/>
                          </a:solidFill>
                          <a:effectLst/>
                          <a:latin typeface="Arial" charset="0"/>
                        </a:rPr>
                        <a:t>Access to emergency care</a:t>
                      </a:r>
                    </a:p>
                  </a:txBody>
                  <a:tcPr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2000" b="0" i="0" u="none" strike="noStrike" cap="none" normalizeH="0" baseline="0" smtClean="0">
                          <a:ln>
                            <a:noFill/>
                          </a:ln>
                          <a:solidFill>
                            <a:srgbClr val="FFFFFF"/>
                          </a:solidFill>
                          <a:effectLst/>
                          <a:latin typeface="Arial" charset="0"/>
                        </a:rPr>
                        <a:t>Access to providers, access to treatment centers, financial barriers, hospital capacity</a:t>
                      </a:r>
                    </a:p>
                  </a:txBody>
                  <a:tcPr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0143">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2000" b="0" i="0" u="none" strike="noStrike" cap="none" normalizeH="0" baseline="0" smtClean="0">
                          <a:ln>
                            <a:noFill/>
                          </a:ln>
                          <a:solidFill>
                            <a:srgbClr val="FFFFFF"/>
                          </a:solidFill>
                          <a:effectLst/>
                          <a:latin typeface="Arial" charset="0"/>
                        </a:rPr>
                        <a:t>Quality and patient safety environment</a:t>
                      </a:r>
                    </a:p>
                  </a:txBody>
                  <a:tcPr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2000" b="0" i="0" u="none" strike="noStrike" cap="none" normalizeH="0" baseline="0" smtClean="0">
                          <a:ln>
                            <a:noFill/>
                          </a:ln>
                          <a:solidFill>
                            <a:srgbClr val="FFFFFF"/>
                          </a:solidFill>
                          <a:effectLst/>
                          <a:latin typeface="Arial" charset="0"/>
                        </a:rPr>
                        <a:t>State-supported systems, institutional barriers</a:t>
                      </a:r>
                    </a:p>
                  </a:txBody>
                  <a:tcPr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0143">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2000" b="0" i="0" u="none" strike="noStrike" cap="none" normalizeH="0" baseline="0" smtClean="0">
                          <a:ln>
                            <a:noFill/>
                          </a:ln>
                          <a:solidFill>
                            <a:srgbClr val="FFFFFF"/>
                          </a:solidFill>
                          <a:effectLst/>
                          <a:latin typeface="Arial" charset="0"/>
                        </a:rPr>
                        <a:t>Medical liability environment</a:t>
                      </a:r>
                    </a:p>
                  </a:txBody>
                  <a:tcPr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2000" b="0" i="0" u="none" strike="noStrike" cap="none" normalizeH="0" baseline="0" smtClean="0">
                          <a:ln>
                            <a:noFill/>
                          </a:ln>
                          <a:solidFill>
                            <a:srgbClr val="FFFFFF"/>
                          </a:solidFill>
                          <a:effectLst/>
                          <a:latin typeface="Arial" charset="0"/>
                        </a:rPr>
                        <a:t>Legal atmosphere, insurance availability, tort reform</a:t>
                      </a:r>
                    </a:p>
                  </a:txBody>
                  <a:tcPr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4489">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2000" b="0" i="0" u="none" strike="noStrike" cap="none" normalizeH="0" baseline="0" smtClean="0">
                          <a:ln>
                            <a:noFill/>
                          </a:ln>
                          <a:solidFill>
                            <a:srgbClr val="FFFFFF"/>
                          </a:solidFill>
                          <a:effectLst/>
                          <a:latin typeface="Arial" charset="0"/>
                        </a:rPr>
                        <a:t>Public health and injury prevention</a:t>
                      </a:r>
                    </a:p>
                  </a:txBody>
                  <a:tcPr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2000" b="0" i="0" u="none" strike="noStrike" cap="none" normalizeH="0" baseline="0" smtClean="0">
                          <a:ln>
                            <a:noFill/>
                          </a:ln>
                          <a:solidFill>
                            <a:srgbClr val="FFFFFF"/>
                          </a:solidFill>
                          <a:effectLst/>
                          <a:latin typeface="Arial" charset="0"/>
                        </a:rPr>
                        <a:t>Traffic safety and drunk driving, immunization, injury control, state injury prevention efforts, health risk factors</a:t>
                      </a:r>
                    </a:p>
                  </a:txBody>
                  <a:tcPr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0143">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2000" b="0" i="0" u="none" strike="noStrike" cap="none" normalizeH="0" baseline="0" smtClean="0">
                          <a:ln>
                            <a:noFill/>
                          </a:ln>
                          <a:solidFill>
                            <a:srgbClr val="FFFFFF"/>
                          </a:solidFill>
                          <a:effectLst/>
                          <a:latin typeface="Arial" charset="0"/>
                        </a:rPr>
                        <a:t>Disaster preparedness</a:t>
                      </a:r>
                    </a:p>
                  </a:txBody>
                  <a:tcPr marT="45724" marB="4572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2000" b="0" i="0" u="none" strike="noStrike" cap="none" normalizeH="0" baseline="0" smtClean="0">
                          <a:ln>
                            <a:noFill/>
                          </a:ln>
                          <a:solidFill>
                            <a:srgbClr val="FFFFFF"/>
                          </a:solidFill>
                          <a:effectLst/>
                          <a:latin typeface="Arial" charset="0"/>
                        </a:rPr>
                        <a:t>Financial resources, state coordination, hospital capacity, personnel</a:t>
                      </a:r>
                    </a:p>
                  </a:txBody>
                  <a:tcPr marT="45724" marB="4572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title"/>
          </p:nvPr>
        </p:nvSpPr>
        <p:spPr>
          <a:xfrm>
            <a:off x="1600200" y="228600"/>
            <a:ext cx="7315200" cy="876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sz="3200" dirty="0">
                <a:effectLst/>
                <a:latin typeface="Arial" charset="0"/>
              </a:rPr>
              <a:t>Application of conceptual framework</a:t>
            </a:r>
          </a:p>
        </p:txBody>
      </p:sp>
      <p:graphicFrame>
        <p:nvGraphicFramePr>
          <p:cNvPr id="110656" name="Group 64"/>
          <p:cNvGraphicFramePr>
            <a:graphicFrameLocks noGrp="1"/>
          </p:cNvGraphicFramePr>
          <p:nvPr>
            <p:ph idx="1"/>
          </p:nvPr>
        </p:nvGraphicFramePr>
        <p:xfrm>
          <a:off x="76200" y="1447800"/>
          <a:ext cx="8915400" cy="4892677"/>
        </p:xfrm>
        <a:graphic>
          <a:graphicData uri="http://schemas.openxmlformats.org/drawingml/2006/table">
            <a:tbl>
              <a:tblPr/>
              <a:tblGrid>
                <a:gridCol w="1143000"/>
                <a:gridCol w="2286000"/>
                <a:gridCol w="2590800"/>
                <a:gridCol w="2895600"/>
              </a:tblGrid>
              <a:tr h="310936">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endParaRPr kumimoji="0" lang="en-US" sz="1600" b="1" i="0" u="none" strike="noStrike" cap="none" normalizeH="0" baseline="0" smtClean="0">
                        <a:ln>
                          <a:noFill/>
                        </a:ln>
                        <a:solidFill>
                          <a:srgbClr val="FFFFFF"/>
                        </a:solidFill>
                        <a:effectLst/>
                        <a:latin typeface="Arial" charset="0"/>
                      </a:endParaRP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600" b="1" i="0" u="none" strike="noStrike" cap="none" normalizeH="0" baseline="0" smtClean="0">
                          <a:ln>
                            <a:noFill/>
                          </a:ln>
                          <a:solidFill>
                            <a:srgbClr val="FFFFFF"/>
                          </a:solidFill>
                          <a:effectLst/>
                          <a:latin typeface="Arial" charset="0"/>
                        </a:rPr>
                        <a:t>Structure</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600" b="1" i="0" u="none" strike="noStrike" cap="none" normalizeH="0" baseline="0" smtClean="0">
                          <a:ln>
                            <a:noFill/>
                          </a:ln>
                          <a:solidFill>
                            <a:srgbClr val="FFFFFF"/>
                          </a:solidFill>
                          <a:effectLst/>
                          <a:latin typeface="Arial" charset="0"/>
                        </a:rPr>
                        <a:t>Process</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600" b="1" i="0" u="none" strike="noStrike" cap="none" normalizeH="0" baseline="0" smtClean="0">
                          <a:ln>
                            <a:noFill/>
                          </a:ln>
                          <a:solidFill>
                            <a:srgbClr val="FFFFFF"/>
                          </a:solidFill>
                          <a:effectLst/>
                          <a:latin typeface="Arial" charset="0"/>
                        </a:rPr>
                        <a:t>Outcome</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7599">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600" b="1" i="0" u="none" strike="noStrike" cap="none" normalizeH="0" baseline="0" smtClean="0">
                          <a:ln>
                            <a:noFill/>
                          </a:ln>
                          <a:solidFill>
                            <a:srgbClr val="FFFFFF"/>
                          </a:solidFill>
                          <a:effectLst/>
                          <a:latin typeface="Arial" charset="0"/>
                        </a:rPr>
                        <a:t>Effective</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400" b="0" i="0" u="none" strike="noStrike" cap="none" normalizeH="0" baseline="0" smtClean="0">
                          <a:ln>
                            <a:noFill/>
                          </a:ln>
                          <a:solidFill>
                            <a:srgbClr val="FFFFFF"/>
                          </a:solidFill>
                          <a:effectLst/>
                          <a:latin typeface="Arial" charset="0"/>
                        </a:rPr>
                        <a:t>Nurse staffing and skill mix (RN/total) in ED</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400" b="1" i="0" u="none" strike="noStrike" cap="none" normalizeH="0" baseline="0" smtClean="0">
                          <a:ln>
                            <a:noFill/>
                          </a:ln>
                          <a:solidFill>
                            <a:srgbClr val="FF99FF"/>
                          </a:solidFill>
                          <a:effectLst/>
                          <a:latin typeface="Arial" charset="0"/>
                        </a:rPr>
                        <a:t>Aspirin at arrival for AMI (TJC/CMS)</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400" b="0" i="0" u="none" strike="noStrike" cap="none" normalizeH="0" baseline="0" smtClean="0">
                          <a:ln>
                            <a:noFill/>
                          </a:ln>
                          <a:solidFill>
                            <a:srgbClr val="FFFFFF"/>
                          </a:solidFill>
                          <a:effectLst/>
                          <a:latin typeface="Arial" charset="0"/>
                        </a:rPr>
                        <a:t>Percentage of asthma encounters followed by revisit (or admission to hospital) within 3 days</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9648">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600" b="1" i="0" u="none" strike="noStrike" cap="none" normalizeH="0" baseline="0" smtClean="0">
                          <a:ln>
                            <a:noFill/>
                          </a:ln>
                          <a:solidFill>
                            <a:srgbClr val="FFFFFF"/>
                          </a:solidFill>
                          <a:effectLst/>
                          <a:latin typeface="Arial" charset="0"/>
                        </a:rPr>
                        <a:t>Patient Centered</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400" b="0" i="0" u="none" strike="noStrike" cap="none" normalizeH="0" baseline="0" smtClean="0">
                          <a:ln>
                            <a:noFill/>
                          </a:ln>
                          <a:solidFill>
                            <a:srgbClr val="FFFFFF"/>
                          </a:solidFill>
                          <a:effectLst/>
                          <a:latin typeface="Arial" charset="0"/>
                        </a:rPr>
                        <a:t>Use of survey data in PDSA cycles to improve patient centered care in ED</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400" b="0" i="0" u="none" strike="noStrike" cap="none" normalizeH="0" baseline="0" smtClean="0">
                          <a:ln>
                            <a:noFill/>
                          </a:ln>
                          <a:solidFill>
                            <a:srgbClr val="FFFFFF"/>
                          </a:solidFill>
                          <a:effectLst/>
                          <a:latin typeface="Arial" charset="0"/>
                        </a:rPr>
                        <a:t>Percentage of patients undergoing painful procedures who have pain score documentation</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400" b="1" i="0" u="none" strike="noStrike" cap="none" normalizeH="0" baseline="0" smtClean="0">
                          <a:ln>
                            <a:noFill/>
                          </a:ln>
                          <a:solidFill>
                            <a:srgbClr val="FF99FF"/>
                          </a:solidFill>
                          <a:effectLst/>
                          <a:latin typeface="Arial" charset="0"/>
                        </a:rPr>
                        <a:t>Percentage of patients leaving ED without being seen by a physician (proxy outcome, LSU Health Services)</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7599">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600" b="1" i="0" u="none" strike="noStrike" cap="none" normalizeH="0" baseline="0" smtClean="0">
                          <a:ln>
                            <a:noFill/>
                          </a:ln>
                          <a:solidFill>
                            <a:srgbClr val="FFFFFF"/>
                          </a:solidFill>
                          <a:effectLst/>
                          <a:latin typeface="Arial" charset="0"/>
                        </a:rPr>
                        <a:t>Timely</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400" b="0" i="0" u="none" strike="noStrike" cap="none" normalizeH="0" baseline="0" smtClean="0">
                          <a:ln>
                            <a:noFill/>
                          </a:ln>
                          <a:solidFill>
                            <a:srgbClr val="FFFFFF"/>
                          </a:solidFill>
                          <a:effectLst/>
                          <a:latin typeface="Arial" charset="0"/>
                        </a:rPr>
                        <a:t>ED triage policies to ensure timely evaluation of high-acuity patients</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400" b="1" i="0" u="none" strike="noStrike" cap="none" normalizeH="0" baseline="0" smtClean="0">
                          <a:ln>
                            <a:noFill/>
                          </a:ln>
                          <a:solidFill>
                            <a:srgbClr val="FF99FF"/>
                          </a:solidFill>
                          <a:effectLst/>
                          <a:latin typeface="Arial" charset="0"/>
                        </a:rPr>
                        <a:t>Median time from ED arrival to ED departure for admitted ED patients (CMS)</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400" b="0" i="0" u="none" strike="noStrike" cap="none" normalizeH="0" baseline="0" smtClean="0">
                          <a:ln>
                            <a:noFill/>
                          </a:ln>
                          <a:solidFill>
                            <a:schemeClr val="tx1"/>
                          </a:solidFill>
                          <a:effectLst/>
                          <a:latin typeface="Arial" charset="0"/>
                        </a:rPr>
                        <a:t>Percentage of orthopedic pain patients with 3-point reduction in pain score within 60 minutes</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9648">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600" b="1" i="0" u="none" strike="noStrike" cap="none" normalizeH="0" baseline="0" smtClean="0">
                          <a:ln>
                            <a:noFill/>
                          </a:ln>
                          <a:solidFill>
                            <a:srgbClr val="FFFFFF"/>
                          </a:solidFill>
                          <a:effectLst/>
                          <a:latin typeface="Arial" charset="0"/>
                        </a:rPr>
                        <a:t>Safe</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400" b="0" i="0" u="none" strike="noStrike" cap="none" normalizeH="0" baseline="0" smtClean="0">
                          <a:ln>
                            <a:noFill/>
                          </a:ln>
                          <a:solidFill>
                            <a:srgbClr val="FFFFFF"/>
                          </a:solidFill>
                          <a:effectLst/>
                          <a:latin typeface="Arial" charset="0"/>
                        </a:rPr>
                        <a:t>Computerized physician order entry with decision support tools to detect medication errors</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400" b="1" i="0" u="none" strike="noStrike" cap="none" normalizeH="0" baseline="0" smtClean="0">
                          <a:ln>
                            <a:noFill/>
                          </a:ln>
                          <a:solidFill>
                            <a:srgbClr val="FF99FF"/>
                          </a:solidFill>
                          <a:effectLst/>
                          <a:latin typeface="Arial" charset="0"/>
                        </a:rPr>
                        <a:t>Confirmation of endo-tracheal tube placement (Cleveland Clinic Foundation)</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400" b="1" i="0" u="none" strike="noStrike" cap="none" normalizeH="0" baseline="0" smtClean="0">
                          <a:ln>
                            <a:noFill/>
                          </a:ln>
                          <a:solidFill>
                            <a:srgbClr val="FF99FF"/>
                          </a:solidFill>
                          <a:effectLst/>
                          <a:latin typeface="Arial" charset="0"/>
                        </a:rPr>
                        <a:t>Death or disability due to air embolism from a medical device (NQF)</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9648">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600" b="1" i="0" u="none" strike="noStrike" cap="none" normalizeH="0" baseline="0" smtClean="0">
                          <a:ln>
                            <a:noFill/>
                          </a:ln>
                          <a:solidFill>
                            <a:srgbClr val="FFFFFF"/>
                          </a:solidFill>
                          <a:effectLst/>
                          <a:latin typeface="Arial" charset="0"/>
                        </a:rPr>
                        <a:t>Efficient</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400" b="0" i="0" u="none" strike="noStrike" cap="none" normalizeH="0" baseline="0" smtClean="0">
                          <a:ln>
                            <a:noFill/>
                          </a:ln>
                          <a:solidFill>
                            <a:srgbClr val="FFFFFF"/>
                          </a:solidFill>
                          <a:effectLst/>
                          <a:latin typeface="Arial" charset="0"/>
                        </a:rPr>
                        <a:t>Availability of laboratory and radiologic support to facilitate rapid evaluation and disposition in ED</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400" b="0" i="0" u="none" strike="noStrike" cap="none" normalizeH="0" baseline="0" smtClean="0">
                          <a:ln>
                            <a:noFill/>
                          </a:ln>
                          <a:solidFill>
                            <a:srgbClr val="FFFFFF"/>
                          </a:solidFill>
                          <a:effectLst/>
                          <a:latin typeface="Arial" charset="0"/>
                        </a:rPr>
                        <a:t>Percentage of low back pain patients with appropriate diagnostic test utilization</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400" b="0" i="0" u="none" strike="noStrike" cap="none" normalizeH="0" baseline="0" smtClean="0">
                          <a:ln>
                            <a:noFill/>
                          </a:ln>
                          <a:solidFill>
                            <a:srgbClr val="FFFFFF"/>
                          </a:solidFill>
                          <a:effectLst/>
                          <a:latin typeface="Arial" charset="0"/>
                        </a:rPr>
                        <a:t>Dollars per episode of low back pain evaluated in the ED</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67599">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600" b="1" i="0" u="none" strike="noStrike" cap="none" normalizeH="0" baseline="0" smtClean="0">
                          <a:ln>
                            <a:noFill/>
                          </a:ln>
                          <a:solidFill>
                            <a:srgbClr val="FFFFFF"/>
                          </a:solidFill>
                          <a:effectLst/>
                          <a:latin typeface="Arial" charset="0"/>
                        </a:rPr>
                        <a:t>Equitable</a:t>
                      </a:r>
                    </a:p>
                  </a:txBody>
                  <a:tcPr marT="45726" marB="4572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400" b="0" i="0" u="none" strike="noStrike" cap="none" normalizeH="0" baseline="0" smtClean="0">
                          <a:ln>
                            <a:noFill/>
                          </a:ln>
                          <a:solidFill>
                            <a:srgbClr val="FFFFFF"/>
                          </a:solidFill>
                          <a:effectLst/>
                          <a:latin typeface="Arial" charset="0"/>
                        </a:rPr>
                        <a:t>Availability of adequate interpreting services in ED</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400" b="0" i="0" u="none" strike="noStrike" cap="none" normalizeH="0" baseline="0" smtClean="0">
                          <a:ln>
                            <a:noFill/>
                          </a:ln>
                          <a:solidFill>
                            <a:srgbClr val="FFFFFF"/>
                          </a:solidFill>
                          <a:effectLst/>
                          <a:latin typeface="Arial" charset="0"/>
                        </a:rPr>
                        <a:t>Percentage of non-English speaking patients for whom interpreting services are used</a:t>
                      </a:r>
                    </a:p>
                  </a:txBody>
                  <a:tcPr marT="45726" marB="4572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pitchFamily="2" charset="2"/>
                        <a:buNone/>
                        <a:tabLst/>
                      </a:pPr>
                      <a:r>
                        <a:rPr kumimoji="0" lang="en-US" sz="1400" b="0" i="0" u="none" strike="noStrike" cap="none" normalizeH="0" baseline="0" smtClean="0">
                          <a:ln>
                            <a:noFill/>
                          </a:ln>
                          <a:solidFill>
                            <a:srgbClr val="FFFFFF"/>
                          </a:solidFill>
                          <a:effectLst/>
                          <a:latin typeface="Arial" charset="0"/>
                        </a:rPr>
                        <a:t>Disparity in any other outcome according to primary language</a:t>
                      </a:r>
                    </a:p>
                  </a:txBody>
                  <a:tcPr marT="45726" marB="4572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idx="4294967295"/>
          </p:nvPr>
        </p:nvSpPr>
        <p:spPr/>
        <p:txBody>
          <a:bodyPr/>
          <a:lstStyle/>
          <a:p>
            <a:pPr eaLnBrk="1" hangingPunct="1"/>
            <a:r>
              <a:rPr lang="en-US" dirty="0">
                <a:latin typeface="Arial" charset="0"/>
              </a:rPr>
              <a:t>Literature review: strategy</a:t>
            </a:r>
          </a:p>
        </p:txBody>
      </p:sp>
      <p:sp>
        <p:nvSpPr>
          <p:cNvPr id="253955" name="Rectangle 3"/>
          <p:cNvSpPr>
            <a:spLocks noGrp="1" noChangeArrowheads="1"/>
          </p:cNvSpPr>
          <p:nvPr>
            <p:ph type="body" sz="half" idx="4294967295"/>
          </p:nvPr>
        </p:nvSpPr>
        <p:spPr>
          <a:xfrm>
            <a:off x="304800" y="1600200"/>
            <a:ext cx="8610600" cy="5029200"/>
          </a:xfrm>
        </p:spPr>
        <p:txBody>
          <a:bodyPr/>
          <a:lstStyle/>
          <a:p>
            <a:pPr>
              <a:spcBef>
                <a:spcPct val="15000"/>
              </a:spcBef>
              <a:buFont typeface="Wingdings" charset="0"/>
              <a:buNone/>
            </a:pPr>
            <a:r>
              <a:rPr lang="en-US" sz="1800">
                <a:latin typeface="Arial" charset="0"/>
              </a:rPr>
              <a:t>Search goal: </a:t>
            </a:r>
          </a:p>
          <a:p>
            <a:pPr>
              <a:spcBef>
                <a:spcPct val="15000"/>
              </a:spcBef>
            </a:pPr>
            <a:r>
              <a:rPr lang="en-US" sz="1800">
                <a:latin typeface="Arial" charset="0"/>
              </a:rPr>
              <a:t>To find studies that introduced or used quality of care measures to assess patient safety in hospital emergency departments. </a:t>
            </a:r>
          </a:p>
          <a:p>
            <a:pPr>
              <a:spcBef>
                <a:spcPct val="15000"/>
              </a:spcBef>
              <a:buFont typeface="Wingdings" charset="0"/>
              <a:buNone/>
            </a:pPr>
            <a:r>
              <a:rPr lang="en-US" sz="1800">
                <a:latin typeface="Arial" charset="0"/>
              </a:rPr>
              <a:t>Search strategy using MESH headings in PubMed:</a:t>
            </a:r>
          </a:p>
          <a:p>
            <a:pPr>
              <a:spcBef>
                <a:spcPct val="15000"/>
              </a:spcBef>
            </a:pPr>
            <a:r>
              <a:rPr lang="en-US" sz="1800">
                <a:latin typeface="Arial" charset="0"/>
              </a:rPr>
              <a:t>("Quality Assurance, Health Care"[Mesh] OR "Quality Indicators, Health Care"[Mesh] OR "Quality of Health Care"[Mesh] OR "Health Care Quality, Access, and Evaluation"[Mesh] OR "United States Agency for Healthcare Research and Quality"[Mesh] OR "Outcome Assessment (Health Care)"[Mesh]) </a:t>
            </a:r>
          </a:p>
          <a:p>
            <a:pPr>
              <a:spcBef>
                <a:spcPct val="15000"/>
              </a:spcBef>
              <a:buFont typeface="Wingdings" charset="0"/>
              <a:buNone/>
            </a:pPr>
            <a:r>
              <a:rPr lang="en-US" sz="1800">
                <a:latin typeface="Arial" charset="0"/>
              </a:rPr>
              <a:t>	AND "Emergency Service, Hospital"[Mesh] </a:t>
            </a:r>
          </a:p>
          <a:p>
            <a:pPr>
              <a:spcBef>
                <a:spcPct val="15000"/>
              </a:spcBef>
              <a:buFont typeface="Wingdings" charset="0"/>
              <a:buNone/>
            </a:pPr>
            <a:r>
              <a:rPr lang="en-US" sz="1800">
                <a:latin typeface="Arial" charset="0"/>
              </a:rPr>
              <a:t>	AND ("Medical Errors"[Mesh] OR "Malpractice"[Mesh] OR "Safety"[Mesh] OR "Equipment Safety"[Mesh] OR "Safety Management"[Mesh])</a:t>
            </a:r>
          </a:p>
          <a:p>
            <a:pPr>
              <a:spcBef>
                <a:spcPct val="15000"/>
              </a:spcBef>
              <a:buFont typeface="Wingdings" charset="0"/>
              <a:buNone/>
            </a:pPr>
            <a:r>
              <a:rPr lang="en-US" sz="1800">
                <a:latin typeface="Arial" charset="0"/>
              </a:rPr>
              <a:t>Validation using title and/or abstract keywords: </a:t>
            </a:r>
          </a:p>
          <a:p>
            <a:pPr>
              <a:spcBef>
                <a:spcPct val="15000"/>
              </a:spcBef>
            </a:pPr>
            <a:r>
              <a:rPr lang="ja-JP" altLang="en-US" sz="1800">
                <a:latin typeface="Arial" charset="0"/>
              </a:rPr>
              <a:t>“</a:t>
            </a:r>
            <a:r>
              <a:rPr lang="en-US" sz="1800">
                <a:latin typeface="Arial" charset="0"/>
              </a:rPr>
              <a:t>patient safety</a:t>
            </a:r>
            <a:r>
              <a:rPr lang="ja-JP" altLang="en-US" sz="1800">
                <a:latin typeface="Arial" charset="0"/>
              </a:rPr>
              <a:t>”</a:t>
            </a:r>
            <a:r>
              <a:rPr lang="en-US" sz="1800">
                <a:latin typeface="Arial" charset="0"/>
              </a:rPr>
              <a:t> OR </a:t>
            </a:r>
            <a:r>
              <a:rPr lang="ja-JP" altLang="en-US" sz="1800">
                <a:latin typeface="Arial" charset="0"/>
              </a:rPr>
              <a:t>“</a:t>
            </a:r>
            <a:r>
              <a:rPr lang="en-US" sz="1800">
                <a:latin typeface="Arial" charset="0"/>
              </a:rPr>
              <a:t>adverse event</a:t>
            </a:r>
            <a:r>
              <a:rPr lang="ja-JP" altLang="en-US" sz="1800">
                <a:latin typeface="Arial" charset="0"/>
              </a:rPr>
              <a:t>”</a:t>
            </a:r>
            <a:r>
              <a:rPr lang="en-US" sz="1800">
                <a:latin typeface="Arial" charset="0"/>
              </a:rPr>
              <a:t> OR </a:t>
            </a:r>
            <a:r>
              <a:rPr lang="ja-JP" altLang="en-US" sz="1800">
                <a:latin typeface="Arial" charset="0"/>
              </a:rPr>
              <a:t>“</a:t>
            </a:r>
            <a:r>
              <a:rPr lang="en-US" sz="1800">
                <a:latin typeface="Arial" charset="0"/>
              </a:rPr>
              <a:t>avoidable condition</a:t>
            </a:r>
            <a:r>
              <a:rPr lang="ja-JP" altLang="en-US" sz="1800">
                <a:latin typeface="Arial" charset="0"/>
              </a:rPr>
              <a:t>”</a:t>
            </a:r>
            <a:endParaRPr lang="en-US" sz="1800">
              <a:latin typeface="Arial" charset="0"/>
            </a:endParaRPr>
          </a:p>
          <a:p>
            <a:pPr>
              <a:spcBef>
                <a:spcPct val="15000"/>
              </a:spcBef>
              <a:buFont typeface="Wingdings" charset="0"/>
              <a:buNone/>
            </a:pPr>
            <a:r>
              <a:rPr lang="en-US" sz="1800">
                <a:latin typeface="Arial" charset="0"/>
              </a:rPr>
              <a:t>	AND </a:t>
            </a:r>
            <a:r>
              <a:rPr lang="ja-JP" altLang="en-US" sz="1800">
                <a:latin typeface="Arial" charset="0"/>
              </a:rPr>
              <a:t>“</a:t>
            </a:r>
            <a:r>
              <a:rPr lang="en-US" sz="1800">
                <a:latin typeface="Arial" charset="0"/>
              </a:rPr>
              <a:t>quality</a:t>
            </a:r>
            <a:r>
              <a:rPr lang="ja-JP" altLang="en-US" sz="1800">
                <a:latin typeface="Arial" charset="0"/>
              </a:rPr>
              <a:t>”</a:t>
            </a:r>
            <a:endParaRPr lang="en-US" sz="1800">
              <a:latin typeface="Arial" charset="0"/>
            </a:endParaRPr>
          </a:p>
          <a:p>
            <a:pPr>
              <a:spcBef>
                <a:spcPct val="15000"/>
              </a:spcBef>
              <a:buFont typeface="Wingdings" charset="0"/>
              <a:buNone/>
            </a:pPr>
            <a:r>
              <a:rPr lang="en-US" sz="1800">
                <a:latin typeface="Arial" charset="0"/>
              </a:rPr>
              <a:t>	AND (</a:t>
            </a:r>
            <a:r>
              <a:rPr lang="ja-JP" altLang="en-US" sz="1800">
                <a:latin typeface="Arial" charset="0"/>
              </a:rPr>
              <a:t>“</a:t>
            </a:r>
            <a:r>
              <a:rPr lang="en-US" sz="1800">
                <a:latin typeface="Arial" charset="0"/>
              </a:rPr>
              <a:t>emergency room</a:t>
            </a:r>
            <a:r>
              <a:rPr lang="ja-JP" altLang="en-US" sz="1800">
                <a:latin typeface="Arial" charset="0"/>
              </a:rPr>
              <a:t>”</a:t>
            </a:r>
            <a:r>
              <a:rPr lang="en-US" sz="1800">
                <a:latin typeface="Arial" charset="0"/>
              </a:rPr>
              <a:t> OR </a:t>
            </a:r>
            <a:r>
              <a:rPr lang="ja-JP" altLang="en-US" sz="1800">
                <a:latin typeface="Arial" charset="0"/>
              </a:rPr>
              <a:t>“</a:t>
            </a:r>
            <a:r>
              <a:rPr lang="en-US" sz="1800">
                <a:latin typeface="Arial" charset="0"/>
              </a:rPr>
              <a:t>emergency department</a:t>
            </a:r>
            <a:r>
              <a:rPr lang="ja-JP" altLang="en-US" sz="1800">
                <a:latin typeface="Arial" charset="0"/>
              </a:rPr>
              <a:t>”</a:t>
            </a:r>
            <a:r>
              <a:rPr lang="en-US" sz="1800">
                <a:latin typeface="Arial" charset="0"/>
              </a:rPr>
              <a:t> </a:t>
            </a:r>
          </a:p>
          <a:p>
            <a:pPr>
              <a:spcBef>
                <a:spcPct val="15000"/>
              </a:spcBef>
            </a:pPr>
            <a:r>
              <a:rPr lang="en-US" sz="1800">
                <a:latin typeface="Arial" charset="0"/>
              </a:rPr>
              <a:t>For the most important papers, we searched for </a:t>
            </a:r>
            <a:r>
              <a:rPr lang="ja-JP" altLang="en-US" sz="1800">
                <a:latin typeface="Arial" charset="0"/>
              </a:rPr>
              <a:t>‘</a:t>
            </a:r>
            <a:r>
              <a:rPr lang="en-US" sz="1800">
                <a:latin typeface="Arial" charset="0"/>
              </a:rPr>
              <a:t>all related articles</a:t>
            </a:r>
            <a:r>
              <a:rPr lang="ja-JP" altLang="en-US" sz="1800">
                <a:latin typeface="Arial" charset="0"/>
              </a:rPr>
              <a:t>’</a:t>
            </a:r>
            <a:endParaRPr lang="en-US" sz="1800">
              <a:effectLst/>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idx="4294967295"/>
          </p:nvPr>
        </p:nvSpPr>
        <p:spPr/>
        <p:txBody>
          <a:bodyPr/>
          <a:lstStyle/>
          <a:p>
            <a:pPr eaLnBrk="1" hangingPunct="1"/>
            <a:r>
              <a:rPr lang="en-US" dirty="0">
                <a:latin typeface="Arial" charset="0"/>
              </a:rPr>
              <a:t>Literature review: process</a:t>
            </a:r>
          </a:p>
        </p:txBody>
      </p:sp>
      <p:sp>
        <p:nvSpPr>
          <p:cNvPr id="253955" name="Rectangle 3"/>
          <p:cNvSpPr>
            <a:spLocks noGrp="1" noChangeArrowheads="1"/>
          </p:cNvSpPr>
          <p:nvPr>
            <p:ph type="body" sz="half" idx="4294967295"/>
          </p:nvPr>
        </p:nvSpPr>
        <p:spPr>
          <a:xfrm>
            <a:off x="304800" y="1524000"/>
            <a:ext cx="8610600" cy="5181600"/>
          </a:xfrm>
        </p:spPr>
        <p:txBody>
          <a:bodyPr/>
          <a:lstStyle/>
          <a:p>
            <a:pPr>
              <a:lnSpc>
                <a:spcPct val="80000"/>
              </a:lnSpc>
              <a:spcBef>
                <a:spcPct val="20000"/>
              </a:spcBef>
            </a:pPr>
            <a:r>
              <a:rPr lang="en-US" sz="2400">
                <a:latin typeface="Arial" charset="0"/>
              </a:rPr>
              <a:t>PubMed:</a:t>
            </a:r>
          </a:p>
          <a:p>
            <a:pPr lvl="1">
              <a:lnSpc>
                <a:spcPct val="80000"/>
              </a:lnSpc>
              <a:spcBef>
                <a:spcPct val="20000"/>
              </a:spcBef>
            </a:pPr>
            <a:r>
              <a:rPr lang="en-US" sz="2000">
                <a:latin typeface="Arial" charset="0"/>
              </a:rPr>
              <a:t>1,050 abstracts, decreased to 687 when limited to human subjects, English language, date within 10 yrs.</a:t>
            </a:r>
          </a:p>
          <a:p>
            <a:pPr lvl="1">
              <a:lnSpc>
                <a:spcPct val="80000"/>
              </a:lnSpc>
              <a:spcBef>
                <a:spcPct val="20000"/>
              </a:spcBef>
            </a:pPr>
            <a:r>
              <a:rPr lang="en-US" sz="2000">
                <a:latin typeface="Arial" charset="0"/>
              </a:rPr>
              <a:t>All abstracts were reviewed for relevance (i.e., describing one or more measures of ED quality/safety).</a:t>
            </a:r>
          </a:p>
          <a:p>
            <a:pPr>
              <a:lnSpc>
                <a:spcPct val="80000"/>
              </a:lnSpc>
              <a:spcBef>
                <a:spcPct val="20000"/>
              </a:spcBef>
            </a:pPr>
            <a:r>
              <a:rPr lang="en-US" sz="2400">
                <a:latin typeface="Arial" charset="0"/>
              </a:rPr>
              <a:t>Similar review by Alessandrini et al. for PECARN</a:t>
            </a:r>
          </a:p>
          <a:p>
            <a:pPr>
              <a:lnSpc>
                <a:spcPct val="80000"/>
              </a:lnSpc>
              <a:spcBef>
                <a:spcPct val="20000"/>
              </a:spcBef>
            </a:pPr>
            <a:r>
              <a:rPr lang="en-US" sz="2400">
                <a:latin typeface="Arial" charset="0"/>
              </a:rPr>
              <a:t>Organizations and websites</a:t>
            </a:r>
          </a:p>
          <a:p>
            <a:pPr lvl="1">
              <a:lnSpc>
                <a:spcPct val="80000"/>
              </a:lnSpc>
              <a:spcBef>
                <a:spcPct val="20000"/>
              </a:spcBef>
            </a:pPr>
            <a:r>
              <a:rPr lang="en-US" sz="2000">
                <a:latin typeface="Arial" charset="0"/>
              </a:rPr>
              <a:t>National Quality Measures Clearinghouse (AHRQ)</a:t>
            </a:r>
          </a:p>
          <a:p>
            <a:pPr lvl="1">
              <a:lnSpc>
                <a:spcPct val="80000"/>
              </a:lnSpc>
              <a:spcBef>
                <a:spcPct val="20000"/>
              </a:spcBef>
            </a:pPr>
            <a:r>
              <a:rPr lang="en-US" sz="2000">
                <a:latin typeface="Arial" charset="0"/>
              </a:rPr>
              <a:t>National Quality Forum</a:t>
            </a:r>
          </a:p>
          <a:p>
            <a:pPr lvl="1">
              <a:lnSpc>
                <a:spcPct val="80000"/>
              </a:lnSpc>
              <a:spcBef>
                <a:spcPct val="20000"/>
              </a:spcBef>
            </a:pPr>
            <a:r>
              <a:rPr lang="en-US" sz="2000">
                <a:latin typeface="Arial" charset="0"/>
              </a:rPr>
              <a:t>Federal: AHRQ QIs and CMS/QualityNet</a:t>
            </a:r>
          </a:p>
          <a:p>
            <a:pPr lvl="1">
              <a:lnSpc>
                <a:spcPct val="80000"/>
              </a:lnSpc>
              <a:spcBef>
                <a:spcPct val="20000"/>
              </a:spcBef>
            </a:pPr>
            <a:r>
              <a:rPr lang="en-US" sz="2000">
                <a:latin typeface="Arial" charset="0"/>
              </a:rPr>
              <a:t>ED: ACEP and SAEM</a:t>
            </a:r>
          </a:p>
          <a:p>
            <a:pPr lvl="1">
              <a:lnSpc>
                <a:spcPct val="80000"/>
              </a:lnSpc>
              <a:spcBef>
                <a:spcPct val="20000"/>
              </a:spcBef>
            </a:pPr>
            <a:r>
              <a:rPr lang="en-US" sz="2000">
                <a:latin typeface="Arial" charset="0"/>
              </a:rPr>
              <a:t>AMA: Physician Consortium for Performance Improvement</a:t>
            </a:r>
          </a:p>
          <a:p>
            <a:pPr lvl="1">
              <a:lnSpc>
                <a:spcPct val="80000"/>
              </a:lnSpc>
              <a:spcBef>
                <a:spcPct val="20000"/>
              </a:spcBef>
            </a:pPr>
            <a:r>
              <a:rPr lang="en-US" sz="2000">
                <a:latin typeface="Arial" charset="0"/>
              </a:rPr>
              <a:t>Other developers: NCQA and The Joint Commission</a:t>
            </a:r>
          </a:p>
          <a:p>
            <a:pPr lvl="1">
              <a:lnSpc>
                <a:spcPct val="80000"/>
              </a:lnSpc>
              <a:spcBef>
                <a:spcPct val="20000"/>
              </a:spcBef>
            </a:pPr>
            <a:r>
              <a:rPr lang="en-US" sz="2000">
                <a:latin typeface="Arial" charset="0"/>
              </a:rPr>
              <a:t>Institute of Medicine/National Academy of Sciences</a:t>
            </a:r>
          </a:p>
          <a:p>
            <a:pPr lvl="1">
              <a:lnSpc>
                <a:spcPct val="80000"/>
              </a:lnSpc>
              <a:spcBef>
                <a:spcPct val="20000"/>
              </a:spcBef>
            </a:pPr>
            <a:r>
              <a:rPr lang="en-US" sz="2000">
                <a:latin typeface="Arial" charset="0"/>
              </a:rPr>
              <a:t>Canada: Institute for Clinical Evaluative Sciences, Canadian Institute for Health Information</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idx="4294967295"/>
          </p:nvPr>
        </p:nvSpPr>
        <p:spPr/>
        <p:txBody>
          <a:bodyPr/>
          <a:lstStyle/>
          <a:p>
            <a:pPr eaLnBrk="1" hangingPunct="1"/>
            <a:r>
              <a:rPr lang="en-US" dirty="0">
                <a:latin typeface="Arial" charset="0"/>
              </a:rPr>
              <a:t>Literature review: key themes</a:t>
            </a:r>
            <a:br>
              <a:rPr lang="en-US" dirty="0">
                <a:latin typeface="Arial" charset="0"/>
              </a:rPr>
            </a:br>
            <a:r>
              <a:rPr lang="en-US" sz="2400" dirty="0">
                <a:latin typeface="Arial" charset="0"/>
              </a:rPr>
              <a:t>40 journal papers, 23 documents and reports</a:t>
            </a:r>
          </a:p>
        </p:txBody>
      </p:sp>
      <p:sp>
        <p:nvSpPr>
          <p:cNvPr id="253955" name="Rectangle 3"/>
          <p:cNvSpPr>
            <a:spLocks noGrp="1" noChangeArrowheads="1"/>
          </p:cNvSpPr>
          <p:nvPr>
            <p:ph type="body" sz="half" idx="4294967295"/>
          </p:nvPr>
        </p:nvSpPr>
        <p:spPr>
          <a:xfrm>
            <a:off x="152400" y="1524000"/>
            <a:ext cx="8763000" cy="5105400"/>
          </a:xfrm>
        </p:spPr>
        <p:txBody>
          <a:bodyPr/>
          <a:lstStyle/>
          <a:p>
            <a:pPr>
              <a:lnSpc>
                <a:spcPct val="85000"/>
              </a:lnSpc>
              <a:spcBef>
                <a:spcPts val="400"/>
              </a:spcBef>
            </a:pPr>
            <a:r>
              <a:rPr lang="en-US" sz="2200">
                <a:latin typeface="Arial" charset="0"/>
              </a:rPr>
              <a:t>Some TJC Core Measures address processes of care in ED management of  pneumonia or myocardial infarction </a:t>
            </a:r>
          </a:p>
          <a:p>
            <a:pPr>
              <a:lnSpc>
                <a:spcPct val="85000"/>
              </a:lnSpc>
              <a:spcBef>
                <a:spcPts val="400"/>
              </a:spcBef>
            </a:pPr>
            <a:r>
              <a:rPr lang="en-US" sz="2200">
                <a:latin typeface="Arial" charset="0"/>
              </a:rPr>
              <a:t>Critical trauma or shock care, generally based on detailed "peer" review of medical records to assess appropriateness and timeliness of diagnostic and therapeutic interventions</a:t>
            </a:r>
          </a:p>
          <a:p>
            <a:pPr>
              <a:lnSpc>
                <a:spcPct val="85000"/>
              </a:lnSpc>
              <a:spcBef>
                <a:spcPts val="400"/>
              </a:spcBef>
            </a:pPr>
            <a:r>
              <a:rPr lang="en-US" sz="2200">
                <a:solidFill>
                  <a:srgbClr val="FFC7FF"/>
                </a:solidFill>
                <a:latin typeface="Arial" charset="0"/>
              </a:rPr>
              <a:t>Time-based measures of waiting time, total LOS in the ED, ED disposition time for admitted/transferred patients</a:t>
            </a:r>
            <a:r>
              <a:rPr lang="en-US" sz="2200">
                <a:latin typeface="Arial" charset="0"/>
              </a:rPr>
              <a:t>  </a:t>
            </a:r>
          </a:p>
          <a:p>
            <a:pPr>
              <a:lnSpc>
                <a:spcPct val="85000"/>
              </a:lnSpc>
              <a:spcBef>
                <a:spcPts val="400"/>
              </a:spcBef>
            </a:pPr>
            <a:r>
              <a:rPr lang="en-US" sz="2200">
                <a:latin typeface="Arial" charset="0"/>
              </a:rPr>
              <a:t>Appropriate prescribing and avoidance of medication errors for   common conditions: asthma, bronchiolitis, acute GE, laceration</a:t>
            </a:r>
          </a:p>
          <a:p>
            <a:pPr>
              <a:lnSpc>
                <a:spcPct val="85000"/>
              </a:lnSpc>
              <a:spcBef>
                <a:spcPts val="400"/>
              </a:spcBef>
            </a:pPr>
            <a:r>
              <a:rPr lang="en-US" sz="2200">
                <a:solidFill>
                  <a:srgbClr val="FFC7FF"/>
                </a:solidFill>
                <a:latin typeface="Arial" charset="0"/>
              </a:rPr>
              <a:t>Appropriate use of imaging studies, laboratory, ECG</a:t>
            </a:r>
          </a:p>
          <a:p>
            <a:pPr>
              <a:lnSpc>
                <a:spcPct val="85000"/>
              </a:lnSpc>
              <a:spcBef>
                <a:spcPts val="400"/>
              </a:spcBef>
            </a:pPr>
            <a:r>
              <a:rPr lang="en-US" sz="2200">
                <a:latin typeface="Arial" charset="0"/>
              </a:rPr>
              <a:t>Appropriate assessment of pain, oxygenation, cognition</a:t>
            </a:r>
          </a:p>
          <a:p>
            <a:pPr>
              <a:lnSpc>
                <a:spcPct val="85000"/>
              </a:lnSpc>
              <a:spcBef>
                <a:spcPts val="400"/>
              </a:spcBef>
            </a:pPr>
            <a:r>
              <a:rPr lang="ja-JP" altLang="en-US" sz="2200">
                <a:latin typeface="Arial" charset="0"/>
              </a:rPr>
              <a:t>“</a:t>
            </a:r>
            <a:r>
              <a:rPr lang="en-US" sz="2200">
                <a:latin typeface="Arial" charset="0"/>
              </a:rPr>
              <a:t>Left without being seen" or "left AMA" (premature ED discharge)</a:t>
            </a:r>
          </a:p>
          <a:p>
            <a:pPr>
              <a:lnSpc>
                <a:spcPct val="85000"/>
              </a:lnSpc>
              <a:spcBef>
                <a:spcPts val="400"/>
              </a:spcBef>
            </a:pPr>
            <a:r>
              <a:rPr lang="ja-JP" altLang="en-US" sz="2200">
                <a:solidFill>
                  <a:srgbClr val="FFC7FF"/>
                </a:solidFill>
                <a:latin typeface="Arial" charset="0"/>
              </a:rPr>
              <a:t>“</a:t>
            </a:r>
            <a:r>
              <a:rPr lang="en-US" sz="2200">
                <a:solidFill>
                  <a:srgbClr val="FFC7FF"/>
                </a:solidFill>
                <a:latin typeface="Arial" charset="0"/>
              </a:rPr>
              <a:t>Missed diagnosis</a:t>
            </a:r>
            <a:r>
              <a:rPr lang="ja-JP" altLang="en-US" sz="2200">
                <a:solidFill>
                  <a:srgbClr val="FFC7FF"/>
                </a:solidFill>
                <a:latin typeface="Arial" charset="0"/>
              </a:rPr>
              <a:t>”</a:t>
            </a:r>
            <a:r>
              <a:rPr lang="en-US" sz="2200">
                <a:solidFill>
                  <a:srgbClr val="FFC7FF"/>
                </a:solidFill>
                <a:latin typeface="Arial" charset="0"/>
              </a:rPr>
              <a:t> identified by return within defined time window for a serious condition</a:t>
            </a:r>
          </a:p>
          <a:p>
            <a:pPr>
              <a:lnSpc>
                <a:spcPct val="85000"/>
              </a:lnSpc>
              <a:spcBef>
                <a:spcPts val="400"/>
              </a:spcBef>
            </a:pPr>
            <a:r>
              <a:rPr lang="en-US" sz="2200">
                <a:solidFill>
                  <a:srgbClr val="FFC7FF"/>
                </a:solidFill>
                <a:latin typeface="Arial" charset="0"/>
              </a:rPr>
              <a:t>Revisits to ED within time window for same or related condition</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idx="4294967295"/>
          </p:nvPr>
        </p:nvSpPr>
        <p:spPr/>
        <p:txBody>
          <a:bodyPr/>
          <a:lstStyle/>
          <a:p>
            <a:pPr eaLnBrk="1" hangingPunct="1"/>
            <a:r>
              <a:rPr lang="en-US" dirty="0">
                <a:latin typeface="Arial" charset="0"/>
              </a:rPr>
              <a:t>Matrix of potential indicators</a:t>
            </a:r>
            <a:br>
              <a:rPr lang="en-US" dirty="0">
                <a:latin typeface="Arial" charset="0"/>
              </a:rPr>
            </a:br>
            <a:r>
              <a:rPr lang="en-US" sz="2800" dirty="0">
                <a:latin typeface="Arial" charset="0"/>
              </a:rPr>
              <a:t>Inclusion/exclusion criteria</a:t>
            </a:r>
          </a:p>
        </p:txBody>
      </p:sp>
      <p:sp>
        <p:nvSpPr>
          <p:cNvPr id="253955" name="Rectangle 3"/>
          <p:cNvSpPr>
            <a:spLocks noGrp="1" noChangeArrowheads="1"/>
          </p:cNvSpPr>
          <p:nvPr>
            <p:ph type="body" sz="half" idx="4294967295"/>
          </p:nvPr>
        </p:nvSpPr>
        <p:spPr>
          <a:xfrm>
            <a:off x="304800" y="1524000"/>
            <a:ext cx="8610600" cy="5105400"/>
          </a:xfrm>
        </p:spPr>
        <p:txBody>
          <a:bodyPr/>
          <a:lstStyle/>
          <a:p>
            <a:pPr>
              <a:lnSpc>
                <a:spcPct val="85000"/>
              </a:lnSpc>
              <a:spcBef>
                <a:spcPct val="15000"/>
              </a:spcBef>
            </a:pPr>
            <a:r>
              <a:rPr lang="en-US" sz="2200">
                <a:latin typeface="Arial" charset="0"/>
              </a:rPr>
              <a:t>Identified from published source</a:t>
            </a:r>
          </a:p>
          <a:p>
            <a:pPr lvl="1">
              <a:lnSpc>
                <a:spcPct val="85000"/>
              </a:lnSpc>
              <a:spcBef>
                <a:spcPct val="15000"/>
              </a:spcBef>
            </a:pPr>
            <a:r>
              <a:rPr lang="en-US" sz="1800">
                <a:latin typeface="Arial" charset="0"/>
              </a:rPr>
              <a:t>Literature review (40 journal articles)</a:t>
            </a:r>
          </a:p>
          <a:p>
            <a:pPr lvl="1">
              <a:lnSpc>
                <a:spcPct val="85000"/>
              </a:lnSpc>
              <a:spcBef>
                <a:spcPct val="15000"/>
              </a:spcBef>
            </a:pPr>
            <a:r>
              <a:rPr lang="en-US" sz="1800">
                <a:latin typeface="Arial" charset="0"/>
              </a:rPr>
              <a:t>Organizations and websites (if a consensus-based approach and/or modified Delphi approach was used)</a:t>
            </a:r>
          </a:p>
          <a:p>
            <a:pPr>
              <a:lnSpc>
                <a:spcPct val="85000"/>
              </a:lnSpc>
              <a:spcBef>
                <a:spcPct val="15000"/>
              </a:spcBef>
            </a:pPr>
            <a:r>
              <a:rPr lang="en-US" sz="2200">
                <a:latin typeface="Arial" charset="0"/>
              </a:rPr>
              <a:t>Address the domains of effectiveness and/or safety</a:t>
            </a:r>
          </a:p>
          <a:p>
            <a:pPr lvl="1">
              <a:lnSpc>
                <a:spcPct val="85000"/>
              </a:lnSpc>
              <a:spcBef>
                <a:spcPct val="15000"/>
              </a:spcBef>
            </a:pPr>
            <a:r>
              <a:rPr lang="en-US" sz="1800">
                <a:latin typeface="Arial" charset="0"/>
              </a:rPr>
              <a:t>A few measures of timeliness were included because the measure developer characterized them as having implications for safety in the ED </a:t>
            </a:r>
          </a:p>
          <a:p>
            <a:pPr>
              <a:lnSpc>
                <a:spcPct val="85000"/>
              </a:lnSpc>
              <a:spcBef>
                <a:spcPct val="15000"/>
              </a:spcBef>
            </a:pPr>
            <a:r>
              <a:rPr lang="en-US" sz="2200">
                <a:latin typeface="Arial" charset="0"/>
              </a:rPr>
              <a:t>Focus on care provided in the ED (not pre-hospital care)</a:t>
            </a:r>
          </a:p>
          <a:p>
            <a:pPr>
              <a:lnSpc>
                <a:spcPct val="85000"/>
              </a:lnSpc>
              <a:spcBef>
                <a:spcPct val="15000"/>
              </a:spcBef>
            </a:pPr>
            <a:r>
              <a:rPr lang="en-US" sz="2200">
                <a:latin typeface="Arial" charset="0"/>
              </a:rPr>
              <a:t>Clinical guidelines, standards of care, and ED decision rules were not  included unless operationalized as indicators</a:t>
            </a:r>
          </a:p>
          <a:p>
            <a:pPr>
              <a:lnSpc>
                <a:spcPct val="85000"/>
              </a:lnSpc>
              <a:spcBef>
                <a:spcPct val="15000"/>
              </a:spcBef>
            </a:pPr>
            <a:r>
              <a:rPr lang="en-US" sz="2200">
                <a:latin typeface="Arial" charset="0"/>
              </a:rPr>
              <a:t>Can be implemented in at least one HCUP partner state using available HCUP data </a:t>
            </a:r>
          </a:p>
          <a:p>
            <a:pPr>
              <a:lnSpc>
                <a:spcPct val="85000"/>
              </a:lnSpc>
              <a:spcBef>
                <a:spcPct val="15000"/>
              </a:spcBef>
            </a:pPr>
            <a:r>
              <a:rPr lang="en-US" sz="2200">
                <a:latin typeface="Arial" charset="0"/>
              </a:rPr>
              <a:t>When </a:t>
            </a:r>
            <a:r>
              <a:rPr lang="en-US" sz="2200">
                <a:latin typeface="Arial" charset="0"/>
                <a:cs typeface="Arial" charset="0"/>
              </a:rPr>
              <a:t>≥2</a:t>
            </a:r>
            <a:r>
              <a:rPr lang="en-US" sz="2200">
                <a:latin typeface="Arial" charset="0"/>
              </a:rPr>
              <a:t> indicators addressed the same outcome, only the more recent and/or more clearly specified indicator was retained </a:t>
            </a:r>
          </a:p>
          <a:p>
            <a:pPr>
              <a:lnSpc>
                <a:spcPct val="85000"/>
              </a:lnSpc>
              <a:spcBef>
                <a:spcPct val="15000"/>
              </a:spcBef>
            </a:pPr>
            <a:r>
              <a:rPr lang="en-US" sz="2200">
                <a:latin typeface="Arial" charset="0"/>
              </a:rPr>
              <a:t>Excluded measures that were evaluated and discarded or rejected through a consensus-based expert panel process</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idx="4294967295"/>
          </p:nvPr>
        </p:nvSpPr>
        <p:spPr/>
        <p:txBody>
          <a:bodyPr/>
          <a:lstStyle/>
          <a:p>
            <a:pPr eaLnBrk="1" hangingPunct="1"/>
            <a:r>
              <a:rPr lang="en-US" dirty="0">
                <a:latin typeface="Arial" charset="0"/>
              </a:rPr>
              <a:t>Matrix of potential indicators</a:t>
            </a:r>
            <a:br>
              <a:rPr lang="en-US" dirty="0">
                <a:latin typeface="Arial" charset="0"/>
              </a:rPr>
            </a:br>
            <a:r>
              <a:rPr lang="en-US" sz="2800" dirty="0">
                <a:latin typeface="Arial" charset="0"/>
              </a:rPr>
              <a:t>Application of existing inpatient PSIs</a:t>
            </a:r>
          </a:p>
        </p:txBody>
      </p:sp>
      <p:sp>
        <p:nvSpPr>
          <p:cNvPr id="253955" name="Rectangle 3"/>
          <p:cNvSpPr>
            <a:spLocks noGrp="1" noChangeArrowheads="1"/>
          </p:cNvSpPr>
          <p:nvPr>
            <p:ph type="body" sz="half" idx="4294967295"/>
          </p:nvPr>
        </p:nvSpPr>
        <p:spPr>
          <a:xfrm>
            <a:off x="304800" y="1524000"/>
            <a:ext cx="8610600" cy="5105400"/>
          </a:xfrm>
        </p:spPr>
        <p:txBody>
          <a:bodyPr/>
          <a:lstStyle/>
          <a:p>
            <a:pPr>
              <a:spcBef>
                <a:spcPct val="20000"/>
              </a:spcBef>
            </a:pPr>
            <a:r>
              <a:rPr lang="en-US" sz="2400">
                <a:latin typeface="Arial" charset="0"/>
              </a:rPr>
              <a:t>Foreign body left in</a:t>
            </a:r>
          </a:p>
          <a:p>
            <a:pPr>
              <a:spcBef>
                <a:spcPct val="20000"/>
              </a:spcBef>
            </a:pPr>
            <a:r>
              <a:rPr lang="en-US" sz="2400">
                <a:latin typeface="Arial" charset="0"/>
              </a:rPr>
              <a:t>Iatrogenic pneumothorax</a:t>
            </a:r>
          </a:p>
          <a:p>
            <a:pPr>
              <a:spcBef>
                <a:spcPct val="20000"/>
              </a:spcBef>
            </a:pPr>
            <a:r>
              <a:rPr lang="ja-JP" altLang="en-US" sz="2400">
                <a:latin typeface="Arial" charset="0"/>
              </a:rPr>
              <a:t>“</a:t>
            </a:r>
            <a:r>
              <a:rPr lang="en-US" sz="2400">
                <a:latin typeface="Arial" charset="0"/>
              </a:rPr>
              <a:t>Postoperative</a:t>
            </a:r>
            <a:r>
              <a:rPr lang="ja-JP" altLang="en-US" sz="2400">
                <a:latin typeface="Arial" charset="0"/>
              </a:rPr>
              <a:t>”</a:t>
            </a:r>
            <a:r>
              <a:rPr lang="en-US" sz="2400">
                <a:latin typeface="Arial" charset="0"/>
              </a:rPr>
              <a:t> hip fracture</a:t>
            </a:r>
          </a:p>
          <a:p>
            <a:pPr>
              <a:spcBef>
                <a:spcPct val="20000"/>
              </a:spcBef>
            </a:pPr>
            <a:r>
              <a:rPr lang="ja-JP" altLang="en-US" sz="2400">
                <a:latin typeface="Arial" charset="0"/>
              </a:rPr>
              <a:t>“</a:t>
            </a:r>
            <a:r>
              <a:rPr lang="en-US" sz="2400">
                <a:latin typeface="Arial" charset="0"/>
              </a:rPr>
              <a:t>Postoperative</a:t>
            </a:r>
            <a:r>
              <a:rPr lang="ja-JP" altLang="en-US" sz="2400">
                <a:latin typeface="Arial" charset="0"/>
              </a:rPr>
              <a:t>”</a:t>
            </a:r>
            <a:r>
              <a:rPr lang="en-US" sz="2400">
                <a:latin typeface="Arial" charset="0"/>
              </a:rPr>
              <a:t> hemorrhage or hematoma</a:t>
            </a:r>
          </a:p>
          <a:p>
            <a:pPr>
              <a:spcBef>
                <a:spcPct val="20000"/>
              </a:spcBef>
            </a:pPr>
            <a:r>
              <a:rPr lang="en-US" sz="2400">
                <a:latin typeface="Arial" charset="0"/>
              </a:rPr>
              <a:t>Accidental puncture or laceration</a:t>
            </a:r>
          </a:p>
          <a:p>
            <a:pPr>
              <a:spcBef>
                <a:spcPct val="20000"/>
              </a:spcBef>
            </a:pPr>
            <a:r>
              <a:rPr lang="en-US" sz="2400">
                <a:latin typeface="Arial" charset="0"/>
              </a:rPr>
              <a:t>Transfusion reaction</a:t>
            </a: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idx="4294967295"/>
          </p:nvPr>
        </p:nvSpPr>
        <p:spPr/>
        <p:txBody>
          <a:bodyPr/>
          <a:lstStyle/>
          <a:p>
            <a:pPr eaLnBrk="1" hangingPunct="1"/>
            <a:r>
              <a:rPr lang="en-US" dirty="0">
                <a:latin typeface="Arial" charset="0"/>
              </a:rPr>
              <a:t>Matrix of potential indicators</a:t>
            </a:r>
            <a:br>
              <a:rPr lang="en-US" dirty="0">
                <a:latin typeface="Arial" charset="0"/>
              </a:rPr>
            </a:br>
            <a:r>
              <a:rPr lang="en-US" sz="2800" dirty="0">
                <a:latin typeface="Arial" charset="0"/>
              </a:rPr>
              <a:t>35 new candidate indicators</a:t>
            </a:r>
          </a:p>
        </p:txBody>
      </p:sp>
      <p:sp>
        <p:nvSpPr>
          <p:cNvPr id="253955" name="Rectangle 3"/>
          <p:cNvSpPr>
            <a:spLocks noGrp="1" noChangeArrowheads="1"/>
          </p:cNvSpPr>
          <p:nvPr>
            <p:ph type="body" sz="half" idx="4294967295"/>
          </p:nvPr>
        </p:nvSpPr>
        <p:spPr>
          <a:xfrm>
            <a:off x="228600" y="1524000"/>
            <a:ext cx="8915400" cy="5029200"/>
          </a:xfrm>
        </p:spPr>
        <p:txBody>
          <a:bodyPr/>
          <a:lstStyle/>
          <a:p>
            <a:pPr>
              <a:lnSpc>
                <a:spcPct val="85000"/>
              </a:lnSpc>
              <a:spcBef>
                <a:spcPct val="10000"/>
              </a:spcBef>
            </a:pPr>
            <a:r>
              <a:rPr lang="en-US" sz="2000">
                <a:latin typeface="Arial" charset="0"/>
              </a:rPr>
              <a:t>Age range</a:t>
            </a:r>
          </a:p>
          <a:p>
            <a:pPr lvl="1">
              <a:lnSpc>
                <a:spcPct val="85000"/>
              </a:lnSpc>
              <a:spcBef>
                <a:spcPct val="10000"/>
              </a:spcBef>
            </a:pPr>
            <a:r>
              <a:rPr lang="en-US" sz="2000">
                <a:latin typeface="Arial" charset="0"/>
              </a:rPr>
              <a:t>12 for children only</a:t>
            </a:r>
          </a:p>
          <a:p>
            <a:pPr lvl="1">
              <a:lnSpc>
                <a:spcPct val="85000"/>
              </a:lnSpc>
              <a:spcBef>
                <a:spcPct val="10000"/>
              </a:spcBef>
            </a:pPr>
            <a:r>
              <a:rPr lang="en-US" sz="2000">
                <a:latin typeface="Arial" charset="0"/>
              </a:rPr>
              <a:t>10 for adults only</a:t>
            </a:r>
          </a:p>
          <a:p>
            <a:pPr lvl="1">
              <a:lnSpc>
                <a:spcPct val="85000"/>
              </a:lnSpc>
              <a:spcBef>
                <a:spcPct val="10000"/>
              </a:spcBef>
            </a:pPr>
            <a:r>
              <a:rPr lang="en-US" sz="2000">
                <a:latin typeface="Arial" charset="0"/>
              </a:rPr>
              <a:t>13 for both children and adults</a:t>
            </a:r>
          </a:p>
          <a:p>
            <a:pPr>
              <a:lnSpc>
                <a:spcPct val="85000"/>
              </a:lnSpc>
              <a:spcBef>
                <a:spcPct val="10000"/>
              </a:spcBef>
            </a:pPr>
            <a:r>
              <a:rPr lang="en-US" sz="2000">
                <a:latin typeface="Arial" charset="0"/>
              </a:rPr>
              <a:t>Donabedian</a:t>
            </a:r>
            <a:r>
              <a:rPr lang="ja-JP" altLang="en-US" sz="2000">
                <a:latin typeface="Arial" charset="0"/>
              </a:rPr>
              <a:t>’</a:t>
            </a:r>
            <a:r>
              <a:rPr lang="en-US" sz="2000">
                <a:latin typeface="Arial" charset="0"/>
              </a:rPr>
              <a:t>s typology</a:t>
            </a:r>
          </a:p>
          <a:p>
            <a:pPr lvl="1">
              <a:lnSpc>
                <a:spcPct val="85000"/>
              </a:lnSpc>
              <a:spcBef>
                <a:spcPct val="10000"/>
              </a:spcBef>
            </a:pPr>
            <a:r>
              <a:rPr lang="en-US" sz="2000">
                <a:latin typeface="Arial" charset="0"/>
              </a:rPr>
              <a:t>11 process</a:t>
            </a:r>
          </a:p>
          <a:p>
            <a:pPr lvl="1">
              <a:lnSpc>
                <a:spcPct val="85000"/>
              </a:lnSpc>
              <a:spcBef>
                <a:spcPct val="10000"/>
              </a:spcBef>
            </a:pPr>
            <a:r>
              <a:rPr lang="en-US" sz="2000">
                <a:latin typeface="Arial" charset="0"/>
              </a:rPr>
              <a:t>17 outcome (or proxy outcome such as revisit)</a:t>
            </a:r>
          </a:p>
          <a:p>
            <a:pPr lvl="1">
              <a:lnSpc>
                <a:spcPct val="85000"/>
              </a:lnSpc>
              <a:spcBef>
                <a:spcPct val="10000"/>
              </a:spcBef>
            </a:pPr>
            <a:r>
              <a:rPr lang="en-US" sz="2000">
                <a:latin typeface="Arial" charset="0"/>
              </a:rPr>
              <a:t>6 hybrid (</a:t>
            </a:r>
            <a:r>
              <a:rPr lang="ja-JP" altLang="en-US" sz="2000">
                <a:latin typeface="Arial" charset="0"/>
              </a:rPr>
              <a:t>“</a:t>
            </a:r>
            <a:r>
              <a:rPr lang="en-US" sz="2000">
                <a:latin typeface="Arial" charset="0"/>
              </a:rPr>
              <a:t>missed serious diagnosis</a:t>
            </a:r>
            <a:r>
              <a:rPr lang="ja-JP" altLang="en-US" sz="2000">
                <a:latin typeface="Arial" charset="0"/>
              </a:rPr>
              <a:t>”</a:t>
            </a:r>
            <a:r>
              <a:rPr lang="en-US" sz="2000">
                <a:latin typeface="Arial" charset="0"/>
              </a:rPr>
              <a:t>)</a:t>
            </a:r>
          </a:p>
          <a:p>
            <a:pPr lvl="1">
              <a:lnSpc>
                <a:spcPct val="85000"/>
              </a:lnSpc>
              <a:spcBef>
                <a:spcPct val="10000"/>
              </a:spcBef>
            </a:pPr>
            <a:r>
              <a:rPr lang="en-US" sz="2000">
                <a:latin typeface="Arial" charset="0"/>
              </a:rPr>
              <a:t>1 patient experience or health risk behavior (</a:t>
            </a:r>
            <a:r>
              <a:rPr lang="ja-JP" altLang="en-US" sz="2000">
                <a:latin typeface="Arial" charset="0"/>
              </a:rPr>
              <a:t>“</a:t>
            </a:r>
            <a:r>
              <a:rPr lang="en-US" sz="2000">
                <a:latin typeface="Arial" charset="0"/>
              </a:rPr>
              <a:t>left AMA</a:t>
            </a:r>
            <a:r>
              <a:rPr lang="ja-JP" altLang="en-US" sz="2000">
                <a:latin typeface="Arial" charset="0"/>
              </a:rPr>
              <a:t>”</a:t>
            </a:r>
            <a:r>
              <a:rPr lang="en-US" sz="2000">
                <a:latin typeface="Arial" charset="0"/>
              </a:rPr>
              <a:t>)</a:t>
            </a:r>
          </a:p>
          <a:p>
            <a:pPr>
              <a:lnSpc>
                <a:spcPct val="85000"/>
              </a:lnSpc>
              <a:spcBef>
                <a:spcPct val="10000"/>
              </a:spcBef>
            </a:pPr>
            <a:r>
              <a:rPr lang="en-US" sz="2000">
                <a:latin typeface="Arial" charset="0"/>
              </a:rPr>
              <a:t>Developer(s)</a:t>
            </a:r>
          </a:p>
          <a:p>
            <a:pPr lvl="1">
              <a:lnSpc>
                <a:spcPct val="85000"/>
              </a:lnSpc>
              <a:spcBef>
                <a:spcPct val="10000"/>
              </a:spcBef>
            </a:pPr>
            <a:r>
              <a:rPr lang="en-US" sz="2000">
                <a:latin typeface="Arial" charset="0"/>
              </a:rPr>
              <a:t>20 Institute for Clinical Evaluative Sciences, specified in ICD-10-CA</a:t>
            </a:r>
          </a:p>
          <a:p>
            <a:pPr lvl="1">
              <a:lnSpc>
                <a:spcPct val="85000"/>
              </a:lnSpc>
              <a:spcBef>
                <a:spcPct val="10000"/>
              </a:spcBef>
            </a:pPr>
            <a:r>
              <a:rPr lang="en-US" sz="2000">
                <a:latin typeface="Arial" charset="0"/>
              </a:rPr>
              <a:t>3 ACEP and/or PCPI</a:t>
            </a:r>
          </a:p>
          <a:p>
            <a:pPr lvl="1">
              <a:lnSpc>
                <a:spcPct val="85000"/>
              </a:lnSpc>
              <a:spcBef>
                <a:spcPct val="10000"/>
              </a:spcBef>
            </a:pPr>
            <a:r>
              <a:rPr lang="en-US" sz="2000">
                <a:latin typeface="Arial" charset="0"/>
              </a:rPr>
              <a:t>3 CMS</a:t>
            </a:r>
          </a:p>
          <a:p>
            <a:pPr lvl="1">
              <a:lnSpc>
                <a:spcPct val="85000"/>
              </a:lnSpc>
              <a:spcBef>
                <a:spcPct val="10000"/>
              </a:spcBef>
            </a:pPr>
            <a:r>
              <a:rPr lang="en-US" sz="2000">
                <a:latin typeface="Arial" charset="0"/>
              </a:rPr>
              <a:t>4 other organizations</a:t>
            </a:r>
          </a:p>
          <a:p>
            <a:pPr lvl="1">
              <a:lnSpc>
                <a:spcPct val="85000"/>
              </a:lnSpc>
              <a:spcBef>
                <a:spcPct val="10000"/>
              </a:spcBef>
            </a:pPr>
            <a:r>
              <a:rPr lang="en-US" sz="2000">
                <a:latin typeface="Arial" charset="0"/>
              </a:rPr>
              <a:t>5 researchers</a:t>
            </a:r>
          </a:p>
          <a:p>
            <a:pPr>
              <a:lnSpc>
                <a:spcPct val="80000"/>
              </a:lnSpc>
              <a:spcBef>
                <a:spcPct val="15000"/>
              </a:spcBef>
            </a:pPr>
            <a:r>
              <a:rPr lang="en-US" sz="2000">
                <a:latin typeface="Arial" charset="0"/>
              </a:rPr>
              <a:t>Endorsement - 6 endorsed by NQF</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Grp="1" noChangeArrowheads="1"/>
          </p:cNvSpPr>
          <p:nvPr>
            <p:ph type="title"/>
          </p:nvPr>
        </p:nvSpPr>
        <p:spPr/>
        <p:txBody>
          <a:bodyPr/>
          <a:lstStyle/>
          <a:p>
            <a:pPr eaLnBrk="1" hangingPunct="1"/>
            <a:r>
              <a:rPr lang="en-US" sz="4000" dirty="0">
                <a:latin typeface="Arial" charset="0"/>
              </a:rPr>
              <a:t>Overview</a:t>
            </a:r>
          </a:p>
        </p:txBody>
      </p:sp>
      <p:sp>
        <p:nvSpPr>
          <p:cNvPr id="3075" name="Rectangle 5"/>
          <p:cNvSpPr>
            <a:spLocks noGrp="1" noChangeArrowheads="1"/>
          </p:cNvSpPr>
          <p:nvPr>
            <p:ph type="body" idx="1"/>
          </p:nvPr>
        </p:nvSpPr>
        <p:spPr/>
        <p:txBody>
          <a:bodyPr/>
          <a:lstStyle/>
          <a:p>
            <a:pPr eaLnBrk="1" hangingPunct="1"/>
            <a:r>
              <a:rPr lang="en-US" sz="2800">
                <a:latin typeface="Arial" charset="0"/>
              </a:rPr>
              <a:t>Goals and scope of current project</a:t>
            </a:r>
          </a:p>
          <a:p>
            <a:pPr eaLnBrk="1" hangingPunct="1"/>
            <a:r>
              <a:rPr lang="en-US" sz="2800">
                <a:latin typeface="Arial" charset="0"/>
              </a:rPr>
              <a:t>Conceptual frameworks</a:t>
            </a:r>
          </a:p>
          <a:p>
            <a:pPr eaLnBrk="1" hangingPunct="1"/>
            <a:r>
              <a:rPr lang="en-US" sz="2800">
                <a:latin typeface="Arial" charset="0"/>
              </a:rPr>
              <a:t>Literature review</a:t>
            </a:r>
          </a:p>
          <a:p>
            <a:pPr eaLnBrk="1" hangingPunct="1"/>
            <a:r>
              <a:rPr lang="en-US" sz="2800">
                <a:latin typeface="Arial" charset="0"/>
              </a:rPr>
              <a:t>Matrix of potential indicators</a:t>
            </a:r>
          </a:p>
          <a:p>
            <a:pPr eaLnBrk="1" hangingPunct="1"/>
            <a:r>
              <a:rPr lang="en-US" sz="2800">
                <a:latin typeface="Arial" charset="0"/>
              </a:rPr>
              <a:t>Specification</a:t>
            </a:r>
          </a:p>
          <a:p>
            <a:pPr eaLnBrk="1" hangingPunct="1"/>
            <a:r>
              <a:rPr lang="en-US" sz="2800">
                <a:latin typeface="Arial" charset="0"/>
              </a:rPr>
              <a:t>Preliminary results</a:t>
            </a:r>
          </a:p>
          <a:p>
            <a:pPr eaLnBrk="1" hangingPunct="1"/>
            <a:r>
              <a:rPr lang="en-US" sz="2800">
                <a:latin typeface="Arial" charset="0"/>
              </a:rPr>
              <a:t>Recommendations and next steps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idx="4294967295"/>
          </p:nvPr>
        </p:nvSpPr>
        <p:spPr/>
        <p:txBody>
          <a:bodyPr/>
          <a:lstStyle/>
          <a:p>
            <a:pPr eaLnBrk="1" hangingPunct="1"/>
            <a:r>
              <a:rPr lang="en-US" dirty="0">
                <a:latin typeface="Arial" charset="0"/>
              </a:rPr>
              <a:t>Matrix of potential indicators</a:t>
            </a:r>
            <a:br>
              <a:rPr lang="en-US" dirty="0">
                <a:latin typeface="Arial" charset="0"/>
              </a:rPr>
            </a:br>
            <a:r>
              <a:rPr lang="en-US" sz="2800" dirty="0">
                <a:latin typeface="Arial" charset="0"/>
              </a:rPr>
              <a:t>35 new candidate indicators</a:t>
            </a:r>
          </a:p>
        </p:txBody>
      </p:sp>
      <p:sp>
        <p:nvSpPr>
          <p:cNvPr id="253955" name="Rectangle 3"/>
          <p:cNvSpPr>
            <a:spLocks noGrp="1" noChangeArrowheads="1"/>
          </p:cNvSpPr>
          <p:nvPr>
            <p:ph type="body" sz="half" idx="4294967295"/>
          </p:nvPr>
        </p:nvSpPr>
        <p:spPr>
          <a:xfrm>
            <a:off x="304800" y="1524000"/>
            <a:ext cx="8610600" cy="5029200"/>
          </a:xfrm>
        </p:spPr>
        <p:txBody>
          <a:bodyPr/>
          <a:lstStyle/>
          <a:p>
            <a:pPr>
              <a:lnSpc>
                <a:spcPct val="85000"/>
              </a:lnSpc>
              <a:spcBef>
                <a:spcPct val="15000"/>
              </a:spcBef>
            </a:pPr>
            <a:r>
              <a:rPr lang="en-US" sz="2400">
                <a:latin typeface="Arial" charset="0"/>
              </a:rPr>
              <a:t>Revisits - 13</a:t>
            </a:r>
          </a:p>
          <a:p>
            <a:pPr lvl="1">
              <a:lnSpc>
                <a:spcPct val="85000"/>
              </a:lnSpc>
              <a:spcBef>
                <a:spcPct val="15000"/>
              </a:spcBef>
            </a:pPr>
            <a:r>
              <a:rPr lang="en-US" sz="2000">
                <a:latin typeface="Arial" charset="0"/>
              </a:rPr>
              <a:t>4 within 24 hours (1 specified as 24 hrs or 72 hrs)</a:t>
            </a:r>
          </a:p>
          <a:p>
            <a:pPr lvl="1">
              <a:lnSpc>
                <a:spcPct val="85000"/>
              </a:lnSpc>
              <a:spcBef>
                <a:spcPct val="15000"/>
              </a:spcBef>
            </a:pPr>
            <a:r>
              <a:rPr lang="en-US" sz="2000">
                <a:latin typeface="Arial" charset="0"/>
              </a:rPr>
              <a:t>3 within 48 hours (2 specified as 48 hrs or 72 hrs)</a:t>
            </a:r>
          </a:p>
          <a:p>
            <a:pPr lvl="1">
              <a:lnSpc>
                <a:spcPct val="85000"/>
              </a:lnSpc>
              <a:spcBef>
                <a:spcPct val="15000"/>
              </a:spcBef>
            </a:pPr>
            <a:r>
              <a:rPr lang="en-US" sz="2000">
                <a:latin typeface="Arial" charset="0"/>
              </a:rPr>
              <a:t>6 within 72 hours (1 specified as 72 hrs or 1 week)</a:t>
            </a:r>
          </a:p>
          <a:p>
            <a:pPr>
              <a:lnSpc>
                <a:spcPct val="85000"/>
              </a:lnSpc>
              <a:spcBef>
                <a:spcPct val="15000"/>
              </a:spcBef>
            </a:pPr>
            <a:r>
              <a:rPr lang="en-US" sz="2400">
                <a:latin typeface="Arial" charset="0"/>
              </a:rPr>
              <a:t>Missed serious diagnoses - 7</a:t>
            </a:r>
          </a:p>
          <a:p>
            <a:pPr lvl="1">
              <a:lnSpc>
                <a:spcPct val="85000"/>
              </a:lnSpc>
              <a:spcBef>
                <a:spcPct val="15000"/>
              </a:spcBef>
            </a:pPr>
            <a:r>
              <a:rPr lang="en-US" sz="2000">
                <a:latin typeface="Arial" charset="0"/>
              </a:rPr>
              <a:t>1 unanticipated death within 7 days following ED care</a:t>
            </a:r>
          </a:p>
          <a:p>
            <a:pPr lvl="1">
              <a:lnSpc>
                <a:spcPct val="85000"/>
              </a:lnSpc>
              <a:spcBef>
                <a:spcPct val="15000"/>
              </a:spcBef>
            </a:pPr>
            <a:r>
              <a:rPr lang="en-US" sz="2000">
                <a:latin typeface="Arial" charset="0"/>
              </a:rPr>
              <a:t>6 admission for missed diagnosis (AMI/ACS, SAH, ectopic pregnancy, traumatic injury, appendicitis)</a:t>
            </a:r>
          </a:p>
          <a:p>
            <a:pPr>
              <a:lnSpc>
                <a:spcPct val="85000"/>
              </a:lnSpc>
              <a:spcBef>
                <a:spcPct val="15000"/>
              </a:spcBef>
            </a:pPr>
            <a:r>
              <a:rPr lang="en-US" sz="2400">
                <a:latin typeface="Arial" charset="0"/>
              </a:rPr>
              <a:t>Appropriate use of diagnostic test or imaging – 5</a:t>
            </a:r>
          </a:p>
          <a:p>
            <a:pPr>
              <a:lnSpc>
                <a:spcPct val="85000"/>
              </a:lnSpc>
              <a:spcBef>
                <a:spcPct val="15000"/>
              </a:spcBef>
            </a:pPr>
            <a:r>
              <a:rPr lang="en-US" sz="2400">
                <a:latin typeface="Arial" charset="0"/>
              </a:rPr>
              <a:t>Acute complications of ED procedures – 3</a:t>
            </a:r>
          </a:p>
          <a:p>
            <a:pPr>
              <a:lnSpc>
                <a:spcPct val="85000"/>
              </a:lnSpc>
              <a:spcBef>
                <a:spcPct val="15000"/>
              </a:spcBef>
            </a:pPr>
            <a:r>
              <a:rPr lang="en-US" sz="2400">
                <a:latin typeface="Arial" charset="0"/>
              </a:rPr>
              <a:t>Time within ED awaiting definitive care – 3</a:t>
            </a:r>
          </a:p>
          <a:p>
            <a:pPr>
              <a:lnSpc>
                <a:spcPct val="85000"/>
              </a:lnSpc>
              <a:spcBef>
                <a:spcPct val="15000"/>
              </a:spcBef>
            </a:pPr>
            <a:r>
              <a:rPr lang="en-US" sz="2400">
                <a:latin typeface="Arial" charset="0"/>
              </a:rPr>
              <a:t>Appropriate admission for inpatient care – 2</a:t>
            </a:r>
          </a:p>
          <a:p>
            <a:pPr>
              <a:lnSpc>
                <a:spcPct val="85000"/>
              </a:lnSpc>
              <a:spcBef>
                <a:spcPct val="15000"/>
              </a:spcBef>
            </a:pPr>
            <a:r>
              <a:rPr lang="en-US" sz="2400">
                <a:latin typeface="Arial" charset="0"/>
              </a:rPr>
              <a:t>Appropriate use of treatment or intervention – 1</a:t>
            </a:r>
          </a:p>
          <a:p>
            <a:pPr>
              <a:lnSpc>
                <a:spcPct val="85000"/>
              </a:lnSpc>
              <a:spcBef>
                <a:spcPct val="15000"/>
              </a:spcBef>
            </a:pPr>
            <a:r>
              <a:rPr lang="en-US" sz="2400">
                <a:latin typeface="Arial" charset="0"/>
              </a:rPr>
              <a:t>Left </a:t>
            </a:r>
            <a:r>
              <a:rPr lang="ja-JP" altLang="en-US" sz="2400">
                <a:latin typeface="Arial" charset="0"/>
              </a:rPr>
              <a:t>“</a:t>
            </a:r>
            <a:r>
              <a:rPr lang="en-US" sz="2400">
                <a:latin typeface="Arial" charset="0"/>
              </a:rPr>
              <a:t>against medical advice</a:t>
            </a:r>
            <a:r>
              <a:rPr lang="ja-JP" altLang="en-US" sz="2400">
                <a:latin typeface="Arial" charset="0"/>
              </a:rPr>
              <a:t>”</a:t>
            </a:r>
            <a:r>
              <a:rPr lang="en-US" sz="2400">
                <a:latin typeface="Arial" charset="0"/>
              </a:rPr>
              <a:t> – 1</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idx="4294967295"/>
          </p:nvPr>
        </p:nvSpPr>
        <p:spPr/>
        <p:txBody>
          <a:bodyPr/>
          <a:lstStyle/>
          <a:p>
            <a:pPr eaLnBrk="1" hangingPunct="1"/>
            <a:r>
              <a:rPr lang="en-US" sz="3000" dirty="0">
                <a:latin typeface="Arial" charset="0"/>
              </a:rPr>
              <a:t>Challenges in specification and testing with HCUP data</a:t>
            </a:r>
          </a:p>
        </p:txBody>
      </p:sp>
      <p:sp>
        <p:nvSpPr>
          <p:cNvPr id="253955" name="Rectangle 3"/>
          <p:cNvSpPr>
            <a:spLocks noGrp="1" noChangeArrowheads="1"/>
          </p:cNvSpPr>
          <p:nvPr>
            <p:ph type="body" sz="half" idx="4294967295"/>
          </p:nvPr>
        </p:nvSpPr>
        <p:spPr>
          <a:xfrm>
            <a:off x="304800" y="1524000"/>
            <a:ext cx="8610600" cy="5029200"/>
          </a:xfrm>
        </p:spPr>
        <p:txBody>
          <a:bodyPr/>
          <a:lstStyle/>
          <a:p>
            <a:pPr>
              <a:lnSpc>
                <a:spcPct val="80000"/>
              </a:lnSpc>
              <a:spcBef>
                <a:spcPct val="20000"/>
              </a:spcBef>
            </a:pPr>
            <a:r>
              <a:rPr lang="en-US" sz="2400">
                <a:latin typeface="Arial" charset="0"/>
              </a:rPr>
              <a:t>Identification of patients </a:t>
            </a:r>
            <a:r>
              <a:rPr lang="ja-JP" altLang="en-US" sz="2400">
                <a:latin typeface="Arial" charset="0"/>
              </a:rPr>
              <a:t>“</a:t>
            </a:r>
            <a:r>
              <a:rPr lang="en-US" sz="2400">
                <a:latin typeface="Arial" charset="0"/>
              </a:rPr>
              <a:t>at risk</a:t>
            </a:r>
            <a:r>
              <a:rPr lang="ja-JP" altLang="en-US" sz="2400">
                <a:latin typeface="Arial" charset="0"/>
              </a:rPr>
              <a:t>”</a:t>
            </a:r>
            <a:endParaRPr lang="en-US" sz="2400">
              <a:latin typeface="Arial" charset="0"/>
            </a:endParaRPr>
          </a:p>
          <a:p>
            <a:pPr lvl="1">
              <a:lnSpc>
                <a:spcPct val="80000"/>
              </a:lnSpc>
              <a:spcBef>
                <a:spcPct val="20000"/>
              </a:spcBef>
            </a:pPr>
            <a:r>
              <a:rPr lang="en-US" sz="2000">
                <a:latin typeface="Arial" charset="0"/>
              </a:rPr>
              <a:t>What procedures place patients at risk for hemorrhage, pneumothorax, or accidental puncture/laceration?</a:t>
            </a:r>
          </a:p>
          <a:p>
            <a:pPr>
              <a:lnSpc>
                <a:spcPct val="80000"/>
              </a:lnSpc>
              <a:spcBef>
                <a:spcPct val="20000"/>
              </a:spcBef>
            </a:pPr>
            <a:r>
              <a:rPr lang="en-US" sz="2400">
                <a:latin typeface="Arial" charset="0"/>
              </a:rPr>
              <a:t>Timing </a:t>
            </a:r>
          </a:p>
          <a:p>
            <a:pPr lvl="1">
              <a:spcBef>
                <a:spcPct val="20000"/>
              </a:spcBef>
            </a:pPr>
            <a:r>
              <a:rPr lang="en-US" sz="2000">
                <a:latin typeface="Arial" charset="0"/>
              </a:rPr>
              <a:t>Only 5 states (GA, MA, MN, NJ, TN) have POA in SEDD; only MA and TN also have PNUM</a:t>
            </a:r>
          </a:p>
          <a:p>
            <a:pPr lvl="1">
              <a:spcBef>
                <a:spcPct val="20000"/>
              </a:spcBef>
            </a:pPr>
            <a:r>
              <a:rPr lang="en-US" sz="2000">
                <a:latin typeface="Arial" charset="0"/>
              </a:rPr>
              <a:t>In SID, POA means </a:t>
            </a:r>
            <a:r>
              <a:rPr lang="ja-JP" altLang="en-US" sz="2000">
                <a:latin typeface="Arial" charset="0"/>
              </a:rPr>
              <a:t>“</a:t>
            </a:r>
            <a:r>
              <a:rPr lang="en-US" sz="2000">
                <a:latin typeface="Arial" charset="0"/>
              </a:rPr>
              <a:t>present at the time the order for inpatient admission occurs</a:t>
            </a:r>
            <a:r>
              <a:rPr lang="ja-JP" altLang="en-US" sz="2000">
                <a:latin typeface="Arial" charset="0"/>
              </a:rPr>
              <a:t>”</a:t>
            </a:r>
            <a:r>
              <a:rPr lang="en-US" sz="2000">
                <a:latin typeface="Arial" charset="0"/>
              </a:rPr>
              <a:t> and ED dx may be lost</a:t>
            </a:r>
          </a:p>
          <a:p>
            <a:pPr>
              <a:lnSpc>
                <a:spcPct val="80000"/>
              </a:lnSpc>
              <a:spcBef>
                <a:spcPct val="20000"/>
              </a:spcBef>
            </a:pPr>
            <a:r>
              <a:rPr lang="en-US" sz="2400">
                <a:latin typeface="Arial" charset="0"/>
              </a:rPr>
              <a:t>Low frequency with </a:t>
            </a:r>
            <a:r>
              <a:rPr lang="ja-JP" altLang="en-US" sz="2400">
                <a:latin typeface="Arial" charset="0"/>
              </a:rPr>
              <a:t>“</a:t>
            </a:r>
            <a:r>
              <a:rPr lang="en-US" sz="2400">
                <a:latin typeface="Arial" charset="0"/>
              </a:rPr>
              <a:t>true</a:t>
            </a:r>
            <a:r>
              <a:rPr lang="ja-JP" altLang="en-US" sz="2400">
                <a:latin typeface="Arial" charset="0"/>
              </a:rPr>
              <a:t>”</a:t>
            </a:r>
            <a:r>
              <a:rPr lang="en-US" sz="2400">
                <a:latin typeface="Arial" charset="0"/>
              </a:rPr>
              <a:t> frequency unknown</a:t>
            </a:r>
          </a:p>
          <a:p>
            <a:pPr lvl="1">
              <a:lnSpc>
                <a:spcPct val="80000"/>
              </a:lnSpc>
              <a:spcBef>
                <a:spcPct val="20000"/>
              </a:spcBef>
            </a:pPr>
            <a:r>
              <a:rPr lang="en-US" sz="2000">
                <a:latin typeface="Arial" charset="0"/>
              </a:rPr>
              <a:t>Unable to choose </a:t>
            </a:r>
            <a:r>
              <a:rPr lang="ja-JP" altLang="en-US" sz="2000">
                <a:latin typeface="Arial" charset="0"/>
              </a:rPr>
              <a:t>“</a:t>
            </a:r>
            <a:r>
              <a:rPr lang="en-US" sz="2000">
                <a:latin typeface="Arial" charset="0"/>
              </a:rPr>
              <a:t>best</a:t>
            </a:r>
            <a:r>
              <a:rPr lang="ja-JP" altLang="en-US" sz="2000">
                <a:latin typeface="Arial" charset="0"/>
              </a:rPr>
              <a:t>”</a:t>
            </a:r>
            <a:r>
              <a:rPr lang="en-US" sz="2000">
                <a:latin typeface="Arial" charset="0"/>
              </a:rPr>
              <a:t> specification</a:t>
            </a:r>
          </a:p>
          <a:p>
            <a:pPr>
              <a:lnSpc>
                <a:spcPct val="80000"/>
              </a:lnSpc>
              <a:spcBef>
                <a:spcPct val="20000"/>
              </a:spcBef>
            </a:pPr>
            <a:r>
              <a:rPr lang="en-US" sz="2400">
                <a:latin typeface="Arial" charset="0"/>
              </a:rPr>
              <a:t>Uncertain validity of utilization flag variables to identify patients who had specific procedures (US, ECG, CT)</a:t>
            </a:r>
            <a:endParaRPr lang="en-US" sz="2000">
              <a:latin typeface="Arial" charset="0"/>
            </a:endParaRPr>
          </a:p>
          <a:p>
            <a:pPr>
              <a:lnSpc>
                <a:spcPct val="80000"/>
              </a:lnSpc>
              <a:spcBef>
                <a:spcPct val="20000"/>
              </a:spcBef>
            </a:pPr>
            <a:r>
              <a:rPr lang="en-US" sz="2400">
                <a:latin typeface="Arial" charset="0"/>
              </a:rPr>
              <a:t>Unable to operationalize all specifications</a:t>
            </a:r>
          </a:p>
          <a:p>
            <a:pPr lvl="1">
              <a:lnSpc>
                <a:spcPct val="80000"/>
              </a:lnSpc>
              <a:spcBef>
                <a:spcPct val="20000"/>
              </a:spcBef>
            </a:pPr>
            <a:r>
              <a:rPr lang="en-US" sz="2000">
                <a:latin typeface="Arial" charset="0"/>
              </a:rPr>
              <a:t>Exclusion of </a:t>
            </a:r>
            <a:r>
              <a:rPr lang="ja-JP" altLang="en-US" sz="2000">
                <a:latin typeface="Arial" charset="0"/>
              </a:rPr>
              <a:t>“</a:t>
            </a:r>
            <a:r>
              <a:rPr lang="en-US" sz="2000">
                <a:latin typeface="Arial" charset="0"/>
              </a:rPr>
              <a:t>planned</a:t>
            </a:r>
            <a:r>
              <a:rPr lang="ja-JP" altLang="en-US" sz="2000">
                <a:latin typeface="Arial" charset="0"/>
              </a:rPr>
              <a:t>”</a:t>
            </a:r>
            <a:r>
              <a:rPr lang="en-US" sz="2000">
                <a:latin typeface="Arial" charset="0"/>
              </a:rPr>
              <a:t> (or </a:t>
            </a:r>
            <a:r>
              <a:rPr lang="ja-JP" altLang="en-US" sz="2000">
                <a:latin typeface="Arial" charset="0"/>
              </a:rPr>
              <a:t>“</a:t>
            </a:r>
            <a:r>
              <a:rPr lang="en-US" sz="2000">
                <a:latin typeface="Arial" charset="0"/>
              </a:rPr>
              <a:t>invited</a:t>
            </a:r>
            <a:r>
              <a:rPr lang="ja-JP" altLang="en-US" sz="2000">
                <a:latin typeface="Arial" charset="0"/>
              </a:rPr>
              <a:t>”</a:t>
            </a:r>
            <a:r>
              <a:rPr lang="en-US" sz="2000">
                <a:latin typeface="Arial" charset="0"/>
              </a:rPr>
              <a:t>) return visits to ED</a:t>
            </a:r>
          </a:p>
          <a:p>
            <a:pPr lvl="1">
              <a:lnSpc>
                <a:spcPct val="80000"/>
              </a:lnSpc>
              <a:spcBef>
                <a:spcPct val="20000"/>
              </a:spcBef>
            </a:pPr>
            <a:r>
              <a:rPr lang="en-US" sz="2000">
                <a:latin typeface="Arial" charset="0"/>
              </a:rPr>
              <a:t>All presenting symptoms for </a:t>
            </a:r>
            <a:r>
              <a:rPr lang="ja-JP" altLang="en-US" sz="2000">
                <a:latin typeface="Arial" charset="0"/>
              </a:rPr>
              <a:t>“</a:t>
            </a:r>
            <a:r>
              <a:rPr lang="en-US" sz="2000">
                <a:latin typeface="Arial" charset="0"/>
              </a:rPr>
              <a:t>missed diagnoses</a:t>
            </a:r>
            <a:r>
              <a:rPr lang="ja-JP" altLang="en-US" sz="2000">
                <a:latin typeface="Arial" charset="0"/>
              </a:rPr>
              <a:t>”</a:t>
            </a:r>
            <a:endParaRPr lang="en-US" sz="200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4800" y="304800"/>
            <a:ext cx="7162800" cy="876300"/>
          </a:xfrm>
        </p:spPr>
        <p:txBody>
          <a:bodyPr/>
          <a:lstStyle/>
          <a:p>
            <a:r>
              <a:rPr lang="en-US" sz="3200" dirty="0">
                <a:latin typeface="Arial" charset="0"/>
              </a:rPr>
              <a:t>Iatrogenic pneumothorax</a:t>
            </a:r>
            <a:br>
              <a:rPr lang="en-US" sz="3200" dirty="0">
                <a:latin typeface="Arial" charset="0"/>
              </a:rPr>
            </a:br>
            <a:r>
              <a:rPr lang="en-US" sz="3200" dirty="0">
                <a:latin typeface="Arial" charset="0"/>
              </a:rPr>
              <a:t>8 states, 2005-2008</a:t>
            </a:r>
          </a:p>
        </p:txBody>
      </p:sp>
      <p:sp>
        <p:nvSpPr>
          <p:cNvPr id="5" name="TextBox 4"/>
          <p:cNvSpPr txBox="1"/>
          <p:nvPr/>
        </p:nvSpPr>
        <p:spPr>
          <a:xfrm>
            <a:off x="279400" y="5461000"/>
            <a:ext cx="8458200" cy="1016000"/>
          </a:xfrm>
          <a:prstGeom prst="rect">
            <a:avLst/>
          </a:prstGeom>
          <a:noFill/>
        </p:spPr>
        <p:txBody>
          <a:bodyPr>
            <a:spAutoFit/>
          </a:bodyPr>
          <a:lstStyle>
            <a:lvl1pPr>
              <a:defRPr sz="2400" b="1">
                <a:solidFill>
                  <a:schemeClr val="tx1"/>
                </a:solidFill>
                <a:latin typeface="Times New Roman" charset="0"/>
                <a:ea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r>
              <a:rPr lang="en-US" sz="2000" b="0">
                <a:latin typeface="Arial" charset="0"/>
              </a:rPr>
              <a:t>Eligible patients – central venous catheterization (including transvenous pacemaker); thoracentesis; pericardiocentesis; paracentesis; insertion of ETT with or without mechanical ventilation</a:t>
            </a:r>
          </a:p>
        </p:txBody>
      </p:sp>
      <p:pic>
        <p:nvPicPr>
          <p:cNvPr id="24580" name="Picture 4" descr="Iatrogenic pneumothorax 8 states, 2005-2008"/>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68300" y="1600200"/>
            <a:ext cx="8437563" cy="38227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4800" y="304800"/>
            <a:ext cx="7340600" cy="876300"/>
          </a:xfrm>
        </p:spPr>
        <p:txBody>
          <a:bodyPr/>
          <a:lstStyle/>
          <a:p>
            <a:r>
              <a:rPr lang="en-US" sz="2800" dirty="0">
                <a:latin typeface="Arial" charset="0"/>
              </a:rPr>
              <a:t>Postoperative hemorrhage or hematoma</a:t>
            </a:r>
            <a:r>
              <a:rPr lang="en-US" sz="3200" dirty="0">
                <a:latin typeface="Arial" charset="0"/>
              </a:rPr>
              <a:t/>
            </a:r>
            <a:br>
              <a:rPr lang="en-US" sz="3200" dirty="0">
                <a:latin typeface="Arial" charset="0"/>
              </a:rPr>
            </a:br>
            <a:r>
              <a:rPr lang="en-US" sz="3200" dirty="0">
                <a:latin typeface="Arial" charset="0"/>
              </a:rPr>
              <a:t>8 states, 2005-2008</a:t>
            </a:r>
          </a:p>
        </p:txBody>
      </p:sp>
      <p:sp>
        <p:nvSpPr>
          <p:cNvPr id="5" name="TextBox 4"/>
          <p:cNvSpPr txBox="1"/>
          <p:nvPr/>
        </p:nvSpPr>
        <p:spPr>
          <a:xfrm>
            <a:off x="279400" y="5461000"/>
            <a:ext cx="8458200" cy="1016000"/>
          </a:xfrm>
          <a:prstGeom prst="rect">
            <a:avLst/>
          </a:prstGeom>
          <a:noFill/>
        </p:spPr>
        <p:txBody>
          <a:bodyPr>
            <a:spAutoFit/>
          </a:bodyPr>
          <a:lstStyle>
            <a:lvl1pPr>
              <a:defRPr sz="2400" b="1">
                <a:solidFill>
                  <a:schemeClr val="tx1"/>
                </a:solidFill>
                <a:latin typeface="Times New Roman" charset="0"/>
                <a:ea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r>
              <a:rPr lang="en-US" sz="2000" b="0">
                <a:latin typeface="Arial" charset="0"/>
              </a:rPr>
              <a:t>Eligible patients – central venous or arterial catheterization; aspiration or I&amp;D; thoracentesis or thoracostomy; pericardiocentesis; paracentesis; insertion of ETT or rectal tube; LP; nerve block, fecal disimpaction</a:t>
            </a:r>
          </a:p>
        </p:txBody>
      </p:sp>
      <p:pic>
        <p:nvPicPr>
          <p:cNvPr id="25604" name="Picture 3" descr="Postoperative hemorrhage or hematoma 8 states, 2005-2008"/>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81000" y="1654175"/>
            <a:ext cx="8274050" cy="3584575"/>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6626" name="Picture 4" descr="Potentially Missed Acute Myocardial Infarction (AMI)"/>
          <p:cNvPicPr>
            <a:picLocks noChangeAspect="1" noChangeArrowheads="1"/>
          </p:cNvPicPr>
          <p:nvPr/>
        </p:nvPicPr>
        <p:blipFill>
          <a:blip r:embed="rId2">
            <a:extLst>
              <a:ext uri="{28A0092B-C50C-407E-A947-70E740481C1C}">
                <a14:useLocalDpi xmlns:a14="http://schemas.microsoft.com/office/drawing/2010/main" val="0"/>
              </a:ext>
            </a:extLst>
          </a:blip>
          <a:srcRect l="24001" t="29999" r="24248" b="21999"/>
          <a:stretch>
            <a:fillRect/>
          </a:stretch>
        </p:blipFill>
        <p:spPr bwMode="auto">
          <a:xfrm>
            <a:off x="152400" y="914400"/>
            <a:ext cx="8893175" cy="5154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Arial" charset="0"/>
              </a:rPr>
              <a:t>Variation across states and years</a:t>
            </a:r>
          </a:p>
        </p:txBody>
      </p:sp>
      <p:pic>
        <p:nvPicPr>
          <p:cNvPr id="27651" name="Picture 2" descr="Variation across states and year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b="9297"/>
          <a:stretch>
            <a:fillRect/>
          </a:stretch>
        </p:blipFill>
        <p:spPr>
          <a:xfrm>
            <a:off x="-14288" y="1905000"/>
            <a:ext cx="9158288" cy="28575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57200" y="5105400"/>
            <a:ext cx="1981200" cy="830263"/>
          </a:xfrm>
          <a:prstGeom prst="rect">
            <a:avLst/>
          </a:prstGeom>
          <a:noFill/>
        </p:spPr>
        <p:txBody>
          <a:bodyPr>
            <a:spAutoFit/>
          </a:bodyPr>
          <a:lstStyle/>
          <a:p>
            <a:pPr>
              <a:defRPr/>
            </a:pPr>
            <a:r>
              <a:rPr lang="en-US" b="0" dirty="0">
                <a:latin typeface="+mn-lt"/>
                <a:ea typeface="+mn-ea"/>
              </a:rPr>
              <a:t>Blue = 2007</a:t>
            </a:r>
          </a:p>
          <a:p>
            <a:pPr>
              <a:defRPr/>
            </a:pPr>
            <a:r>
              <a:rPr lang="en-US" b="0" dirty="0">
                <a:latin typeface="+mn-lt"/>
                <a:ea typeface="+mn-ea"/>
              </a:rPr>
              <a:t>Red = 2008</a:t>
            </a:r>
          </a:p>
        </p:txBody>
      </p:sp>
      <p:sp>
        <p:nvSpPr>
          <p:cNvPr id="3" name="TextBox 2"/>
          <p:cNvSpPr txBox="1"/>
          <p:nvPr/>
        </p:nvSpPr>
        <p:spPr>
          <a:xfrm>
            <a:off x="4191000" y="5181600"/>
            <a:ext cx="4267200" cy="830263"/>
          </a:xfrm>
          <a:prstGeom prst="rect">
            <a:avLst/>
          </a:prstGeom>
          <a:noFill/>
        </p:spPr>
        <p:txBody>
          <a:bodyPr>
            <a:spAutoFit/>
          </a:bodyPr>
          <a:lstStyle/>
          <a:p>
            <a:pPr>
              <a:defRPr/>
            </a:pPr>
            <a:r>
              <a:rPr lang="en-US" b="0" dirty="0">
                <a:latin typeface="+mn-lt"/>
                <a:ea typeface="+mn-ea"/>
              </a:rPr>
              <a:t>CV = 0.38-0.49</a:t>
            </a:r>
          </a:p>
          <a:p>
            <a:pPr>
              <a:defRPr/>
            </a:pPr>
            <a:r>
              <a:rPr lang="en-US" b="0" dirty="0">
                <a:latin typeface="+mn-lt"/>
                <a:ea typeface="+mn-ea"/>
              </a:rPr>
              <a:t>Year-year </a:t>
            </a:r>
            <a:r>
              <a:rPr lang="en-US" b="0" dirty="0" err="1">
                <a:latin typeface="+mn-lt"/>
                <a:ea typeface="+mn-ea"/>
              </a:rPr>
              <a:t>corr</a:t>
            </a:r>
            <a:r>
              <a:rPr lang="en-US" b="0" dirty="0">
                <a:latin typeface="+mn-lt"/>
                <a:ea typeface="+mn-ea"/>
              </a:rPr>
              <a:t> = 0.94</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8674" name="Picture 2" descr="Electocardiogram for Non-Traumatic Chest Pain"/>
          <p:cNvPicPr>
            <a:picLocks noChangeAspect="1" noChangeArrowheads="1"/>
          </p:cNvPicPr>
          <p:nvPr/>
        </p:nvPicPr>
        <p:blipFill>
          <a:blip r:embed="rId2">
            <a:extLst>
              <a:ext uri="{28A0092B-C50C-407E-A947-70E740481C1C}">
                <a14:useLocalDpi xmlns:a14="http://schemas.microsoft.com/office/drawing/2010/main" val="0"/>
              </a:ext>
            </a:extLst>
          </a:blip>
          <a:srcRect l="24001" t="20403" r="24248" b="20799"/>
          <a:stretch>
            <a:fillRect/>
          </a:stretch>
        </p:blipFill>
        <p:spPr bwMode="auto">
          <a:xfrm>
            <a:off x="209550" y="381000"/>
            <a:ext cx="8629650" cy="6127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Arial" charset="0"/>
              </a:rPr>
              <a:t>Variation across states and years</a:t>
            </a:r>
          </a:p>
        </p:txBody>
      </p:sp>
      <p:sp>
        <p:nvSpPr>
          <p:cNvPr id="4" name="TextBox 3"/>
          <p:cNvSpPr txBox="1"/>
          <p:nvPr/>
        </p:nvSpPr>
        <p:spPr>
          <a:xfrm>
            <a:off x="482600" y="5410200"/>
            <a:ext cx="1981200" cy="830263"/>
          </a:xfrm>
          <a:prstGeom prst="rect">
            <a:avLst/>
          </a:prstGeom>
          <a:noFill/>
        </p:spPr>
        <p:txBody>
          <a:bodyPr>
            <a:spAutoFit/>
          </a:bodyPr>
          <a:lstStyle/>
          <a:p>
            <a:pPr>
              <a:defRPr/>
            </a:pPr>
            <a:r>
              <a:rPr lang="en-US" b="0" dirty="0">
                <a:latin typeface="+mn-lt"/>
                <a:ea typeface="+mn-ea"/>
              </a:rPr>
              <a:t>Blue = 2007</a:t>
            </a:r>
          </a:p>
          <a:p>
            <a:pPr>
              <a:defRPr/>
            </a:pPr>
            <a:r>
              <a:rPr lang="en-US" b="0" dirty="0">
                <a:latin typeface="+mn-lt"/>
                <a:ea typeface="+mn-ea"/>
              </a:rPr>
              <a:t>Red = 2008</a:t>
            </a:r>
          </a:p>
        </p:txBody>
      </p:sp>
      <p:pic>
        <p:nvPicPr>
          <p:cNvPr id="29700" name="Picture 2" descr="Variation across states and year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2" b="8694"/>
          <a:stretch>
            <a:fillRect/>
          </a:stretch>
        </p:blipFill>
        <p:spPr>
          <a:xfrm>
            <a:off x="165100" y="1905000"/>
            <a:ext cx="8890000" cy="32004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191000" y="5410200"/>
            <a:ext cx="4267200" cy="830263"/>
          </a:xfrm>
          <a:prstGeom prst="rect">
            <a:avLst/>
          </a:prstGeom>
          <a:noFill/>
        </p:spPr>
        <p:txBody>
          <a:bodyPr>
            <a:spAutoFit/>
          </a:bodyPr>
          <a:lstStyle/>
          <a:p>
            <a:pPr>
              <a:defRPr/>
            </a:pPr>
            <a:r>
              <a:rPr lang="en-US" b="0" dirty="0">
                <a:latin typeface="+mn-lt"/>
                <a:ea typeface="+mn-ea"/>
              </a:rPr>
              <a:t>CV = 0.01-0.03</a:t>
            </a:r>
          </a:p>
          <a:p>
            <a:pPr>
              <a:defRPr/>
            </a:pPr>
            <a:r>
              <a:rPr lang="en-US" b="0" dirty="0">
                <a:latin typeface="+mn-lt"/>
                <a:ea typeface="+mn-ea"/>
              </a:rPr>
              <a:t>Year-year </a:t>
            </a:r>
            <a:r>
              <a:rPr lang="en-US" b="0" dirty="0" err="1">
                <a:latin typeface="+mn-lt"/>
                <a:ea typeface="+mn-ea"/>
              </a:rPr>
              <a:t>corr</a:t>
            </a:r>
            <a:r>
              <a:rPr lang="en-US" b="0" dirty="0">
                <a:latin typeface="+mn-lt"/>
                <a:ea typeface="+mn-ea"/>
              </a:rPr>
              <a:t> = 0.79</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22" name="Picture 2" descr="Electrocardiogram for Stroke"/>
          <p:cNvPicPr>
            <a:picLocks noChangeAspect="1" noChangeArrowheads="1"/>
          </p:cNvPicPr>
          <p:nvPr/>
        </p:nvPicPr>
        <p:blipFill>
          <a:blip r:embed="rId2">
            <a:extLst>
              <a:ext uri="{28A0092B-C50C-407E-A947-70E740481C1C}">
                <a14:useLocalDpi xmlns:a14="http://schemas.microsoft.com/office/drawing/2010/main" val="0"/>
              </a:ext>
            </a:extLst>
          </a:blip>
          <a:srcRect l="24001" t="19203" r="24248" b="6400"/>
          <a:stretch>
            <a:fillRect/>
          </a:stretch>
        </p:blipFill>
        <p:spPr bwMode="auto">
          <a:xfrm>
            <a:off x="914400" y="207963"/>
            <a:ext cx="7467600" cy="649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Arial" charset="0"/>
              </a:rPr>
              <a:t>Variation across states and years</a:t>
            </a:r>
          </a:p>
        </p:txBody>
      </p:sp>
      <p:sp>
        <p:nvSpPr>
          <p:cNvPr id="4" name="TextBox 3"/>
          <p:cNvSpPr txBox="1"/>
          <p:nvPr/>
        </p:nvSpPr>
        <p:spPr>
          <a:xfrm>
            <a:off x="482600" y="5410200"/>
            <a:ext cx="1981200" cy="830263"/>
          </a:xfrm>
          <a:prstGeom prst="rect">
            <a:avLst/>
          </a:prstGeom>
          <a:noFill/>
        </p:spPr>
        <p:txBody>
          <a:bodyPr>
            <a:spAutoFit/>
          </a:bodyPr>
          <a:lstStyle/>
          <a:p>
            <a:pPr>
              <a:defRPr/>
            </a:pPr>
            <a:r>
              <a:rPr lang="en-US" b="0" dirty="0">
                <a:latin typeface="+mn-lt"/>
                <a:ea typeface="+mn-ea"/>
              </a:rPr>
              <a:t>Blue = 2007</a:t>
            </a:r>
          </a:p>
          <a:p>
            <a:pPr>
              <a:defRPr/>
            </a:pPr>
            <a:r>
              <a:rPr lang="en-US" b="0" dirty="0">
                <a:latin typeface="+mn-lt"/>
                <a:ea typeface="+mn-ea"/>
              </a:rPr>
              <a:t>Red = 2008</a:t>
            </a:r>
          </a:p>
        </p:txBody>
      </p:sp>
      <p:pic>
        <p:nvPicPr>
          <p:cNvPr id="31748" name="Picture 2" descr="Variation across states and year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b="9091"/>
          <a:stretch>
            <a:fillRect/>
          </a:stretch>
        </p:blipFill>
        <p:spPr>
          <a:xfrm>
            <a:off x="288925" y="2057400"/>
            <a:ext cx="8642350" cy="30480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191000" y="5410200"/>
            <a:ext cx="4267200" cy="830263"/>
          </a:xfrm>
          <a:prstGeom prst="rect">
            <a:avLst/>
          </a:prstGeom>
          <a:noFill/>
        </p:spPr>
        <p:txBody>
          <a:bodyPr>
            <a:spAutoFit/>
          </a:bodyPr>
          <a:lstStyle/>
          <a:p>
            <a:pPr>
              <a:defRPr/>
            </a:pPr>
            <a:r>
              <a:rPr lang="en-US" b="0" dirty="0">
                <a:latin typeface="+mn-lt"/>
                <a:ea typeface="+mn-ea"/>
              </a:rPr>
              <a:t>CV = 0.12-0.14</a:t>
            </a:r>
          </a:p>
          <a:p>
            <a:pPr>
              <a:defRPr/>
            </a:pPr>
            <a:r>
              <a:rPr lang="en-US" b="0" dirty="0">
                <a:latin typeface="+mn-lt"/>
                <a:ea typeface="+mn-ea"/>
              </a:rPr>
              <a:t>Year-year </a:t>
            </a:r>
            <a:r>
              <a:rPr lang="en-US" b="0" dirty="0" err="1">
                <a:latin typeface="+mn-lt"/>
                <a:ea typeface="+mn-ea"/>
              </a:rPr>
              <a:t>corr</a:t>
            </a:r>
            <a:r>
              <a:rPr lang="en-US" b="0" dirty="0">
                <a:latin typeface="+mn-lt"/>
                <a:ea typeface="+mn-ea"/>
              </a:rPr>
              <a:t> = 0.99</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844675" y="228600"/>
            <a:ext cx="6845300" cy="876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dirty="0">
                <a:effectLst/>
                <a:latin typeface="Arial" charset="0"/>
              </a:rPr>
              <a:t>AHRQ Quality Indicators (QIs)</a:t>
            </a:r>
          </a:p>
        </p:txBody>
      </p:sp>
      <p:sp>
        <p:nvSpPr>
          <p:cNvPr id="5123" name="Rectangle 3"/>
          <p:cNvSpPr>
            <a:spLocks noGrp="1" noChangeArrowheads="1"/>
          </p:cNvSpPr>
          <p:nvPr>
            <p:ph type="body" idx="1"/>
          </p:nvPr>
        </p:nvSpPr>
        <p:spPr>
          <a:xfrm>
            <a:off x="381000" y="1600200"/>
            <a:ext cx="8458200" cy="5257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pPr>
              <a:spcBef>
                <a:spcPct val="15000"/>
              </a:spcBef>
            </a:pPr>
            <a:r>
              <a:rPr lang="en-US" sz="2400" dirty="0">
                <a:effectLst/>
                <a:latin typeface="Arial" charset="0"/>
              </a:rPr>
              <a:t>Developed through contract with UCSF-Stanford Evidence-based Practice Center &amp; UC Davis, maintained and extended through contract with Battelle</a:t>
            </a:r>
          </a:p>
          <a:p>
            <a:pPr>
              <a:spcBef>
                <a:spcPct val="15000"/>
              </a:spcBef>
            </a:pPr>
            <a:r>
              <a:rPr lang="en-US" sz="2400" dirty="0">
                <a:effectLst/>
                <a:latin typeface="Arial" charset="0"/>
              </a:rPr>
              <a:t>Use existing HCUP (hospital discharge) data, based on readily available data elements</a:t>
            </a:r>
          </a:p>
          <a:p>
            <a:pPr>
              <a:spcBef>
                <a:spcPct val="15000"/>
              </a:spcBef>
            </a:pPr>
            <a:r>
              <a:rPr lang="en-US" sz="2400" dirty="0">
                <a:effectLst/>
                <a:latin typeface="Arial" charset="0"/>
              </a:rPr>
              <a:t>Incorporate a range of severity adjustment methods, including APR-DRGs* and comorbidity groupings </a:t>
            </a:r>
          </a:p>
          <a:p>
            <a:pPr>
              <a:spcBef>
                <a:spcPct val="15000"/>
              </a:spcBef>
            </a:pPr>
            <a:r>
              <a:rPr lang="en-US" sz="2400" dirty="0">
                <a:effectLst/>
                <a:latin typeface="Arial" charset="0"/>
              </a:rPr>
              <a:t>Disseminate software and support materials free via </a:t>
            </a:r>
            <a:r>
              <a:rPr lang="en-US" sz="2400" dirty="0" smtClean="0">
                <a:solidFill>
                  <a:srgbClr val="FFFF66"/>
                </a:solidFill>
                <a:effectLst/>
                <a:latin typeface="Arial" charset="0"/>
                <a:hlinkClick r:id="rId3"/>
              </a:rPr>
              <a:t>http://www.qualityindicators.ahrq.gov/</a:t>
            </a:r>
            <a:endParaRPr lang="en-US" sz="2400" dirty="0">
              <a:solidFill>
                <a:srgbClr val="FFFF66"/>
              </a:solidFill>
              <a:effectLst/>
              <a:latin typeface="Arial" charset="0"/>
            </a:endParaRPr>
          </a:p>
          <a:p>
            <a:pPr>
              <a:spcBef>
                <a:spcPct val="15000"/>
              </a:spcBef>
            </a:pPr>
            <a:r>
              <a:rPr lang="en-US" sz="2400" dirty="0">
                <a:effectLst/>
                <a:latin typeface="Arial" charset="0"/>
              </a:rPr>
              <a:t>Provide technical support to users</a:t>
            </a:r>
          </a:p>
          <a:p>
            <a:pPr>
              <a:spcBef>
                <a:spcPct val="15000"/>
              </a:spcBef>
            </a:pPr>
            <a:r>
              <a:rPr lang="en-US" sz="2400" dirty="0">
                <a:effectLst/>
                <a:latin typeface="Arial" charset="0"/>
              </a:rPr>
              <a:t>Continuous improvement through user feedback, annual coding updates, validation projects</a:t>
            </a:r>
          </a:p>
          <a:p>
            <a:pPr>
              <a:lnSpc>
                <a:spcPct val="70000"/>
              </a:lnSpc>
              <a:buFont typeface="Wingdings" charset="0"/>
              <a:buNone/>
            </a:pPr>
            <a:endParaRPr lang="en-US" sz="2400" b="1" dirty="0">
              <a:effectLst/>
              <a:latin typeface="Arial" charset="0"/>
            </a:endParaRPr>
          </a:p>
          <a:p>
            <a:pPr>
              <a:lnSpc>
                <a:spcPct val="70000"/>
              </a:lnSpc>
              <a:buFont typeface="Wingdings" charset="0"/>
              <a:buNone/>
            </a:pPr>
            <a:r>
              <a:rPr lang="en-US" sz="1600" dirty="0">
                <a:effectLst/>
                <a:latin typeface="Arial" charset="0"/>
              </a:rPr>
              <a:t>            * All Patient Refined - Diagnosis Related Groups</a:t>
            </a:r>
            <a:r>
              <a:rPr lang="en-US" sz="800" dirty="0">
                <a:effectLst/>
                <a:latin typeface="Arial" charset="0"/>
              </a:rPr>
              <a:t> </a:t>
            </a:r>
          </a:p>
        </p:txBody>
      </p:sp>
      <p:sp>
        <p:nvSpPr>
          <p:cNvPr id="5124" name="Text Box 4"/>
          <p:cNvSpPr txBox="1">
            <a:spLocks noChangeArrowheads="1"/>
          </p:cNvSpPr>
          <p:nvPr/>
        </p:nvSpPr>
        <p:spPr bwMode="auto">
          <a:xfrm>
            <a:off x="8763000" y="6400800"/>
            <a:ext cx="381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b="1">
                <a:solidFill>
                  <a:schemeClr val="tx1"/>
                </a:solidFill>
                <a:latin typeface="Times New Roman" charset="0"/>
                <a:ea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spcBef>
                <a:spcPct val="50000"/>
              </a:spcBef>
            </a:pPr>
            <a:fld id="{F6BF310E-BD44-F349-AD55-3F3B64DB0F03}" type="slidenum">
              <a:rPr lang="en-US" b="0"/>
              <a:pPr>
                <a:spcBef>
                  <a:spcPct val="50000"/>
                </a:spcBef>
              </a:pPr>
              <a:t>3</a:t>
            </a:fld>
            <a:endParaRPr lang="en-US" b="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Arial" charset="0"/>
              </a:rPr>
              <a:t>Variation across states and years</a:t>
            </a:r>
          </a:p>
        </p:txBody>
      </p:sp>
      <p:sp>
        <p:nvSpPr>
          <p:cNvPr id="4" name="TextBox 3"/>
          <p:cNvSpPr txBox="1"/>
          <p:nvPr/>
        </p:nvSpPr>
        <p:spPr>
          <a:xfrm>
            <a:off x="469900" y="5029200"/>
            <a:ext cx="1981200" cy="1570038"/>
          </a:xfrm>
          <a:prstGeom prst="rect">
            <a:avLst/>
          </a:prstGeom>
          <a:noFill/>
        </p:spPr>
        <p:txBody>
          <a:bodyPr>
            <a:spAutoFit/>
          </a:bodyPr>
          <a:lstStyle/>
          <a:p>
            <a:pPr>
              <a:defRPr/>
            </a:pPr>
            <a:r>
              <a:rPr lang="en-US" b="0" dirty="0">
                <a:latin typeface="+mn-lt"/>
                <a:ea typeface="+mn-ea"/>
              </a:rPr>
              <a:t>Blue = 2005</a:t>
            </a:r>
          </a:p>
          <a:p>
            <a:pPr>
              <a:defRPr/>
            </a:pPr>
            <a:r>
              <a:rPr lang="en-US" b="0" dirty="0">
                <a:latin typeface="+mn-lt"/>
                <a:ea typeface="+mn-ea"/>
              </a:rPr>
              <a:t>Red = 2006</a:t>
            </a:r>
          </a:p>
          <a:p>
            <a:pPr>
              <a:defRPr/>
            </a:pPr>
            <a:r>
              <a:rPr lang="en-US" b="0" dirty="0">
                <a:latin typeface="+mn-lt"/>
                <a:ea typeface="+mn-ea"/>
              </a:rPr>
              <a:t>Gold = 2007</a:t>
            </a:r>
          </a:p>
          <a:p>
            <a:pPr>
              <a:defRPr/>
            </a:pPr>
            <a:r>
              <a:rPr lang="en-US" b="0" dirty="0">
                <a:latin typeface="+mn-lt"/>
                <a:ea typeface="+mn-ea"/>
              </a:rPr>
              <a:t>Cyan = 2008</a:t>
            </a:r>
          </a:p>
        </p:txBody>
      </p:sp>
      <p:pic>
        <p:nvPicPr>
          <p:cNvPr id="32772" name="Picture 2" descr="Variation across states and year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b="5414"/>
          <a:stretch>
            <a:fillRect/>
          </a:stretch>
        </p:blipFill>
        <p:spPr>
          <a:xfrm>
            <a:off x="228600" y="1676400"/>
            <a:ext cx="8758238" cy="3125788"/>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191000" y="5181600"/>
            <a:ext cx="4267200" cy="830263"/>
          </a:xfrm>
          <a:prstGeom prst="rect">
            <a:avLst/>
          </a:prstGeom>
          <a:noFill/>
        </p:spPr>
        <p:txBody>
          <a:bodyPr>
            <a:spAutoFit/>
          </a:bodyPr>
          <a:lstStyle/>
          <a:p>
            <a:pPr>
              <a:defRPr/>
            </a:pPr>
            <a:r>
              <a:rPr lang="en-US" b="0" dirty="0">
                <a:latin typeface="+mn-lt"/>
                <a:ea typeface="+mn-ea"/>
              </a:rPr>
              <a:t>CV = 0.02-0.03</a:t>
            </a:r>
          </a:p>
          <a:p>
            <a:pPr>
              <a:defRPr/>
            </a:pPr>
            <a:r>
              <a:rPr lang="en-US" b="0" dirty="0">
                <a:latin typeface="+mn-lt"/>
                <a:ea typeface="+mn-ea"/>
              </a:rPr>
              <a:t>Year-year </a:t>
            </a:r>
            <a:r>
              <a:rPr lang="en-US" b="0" dirty="0" err="1">
                <a:latin typeface="+mn-lt"/>
                <a:ea typeface="+mn-ea"/>
              </a:rPr>
              <a:t>corr</a:t>
            </a:r>
            <a:r>
              <a:rPr lang="en-US" b="0" dirty="0">
                <a:latin typeface="+mn-lt"/>
                <a:ea typeface="+mn-ea"/>
              </a:rPr>
              <a:t> = 0.77-0.98</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3794" name="Picture 2" descr="Electrocardiogram for Syncope"/>
          <p:cNvPicPr>
            <a:picLocks noChangeAspect="1" noChangeArrowheads="1"/>
          </p:cNvPicPr>
          <p:nvPr/>
        </p:nvPicPr>
        <p:blipFill>
          <a:blip r:embed="rId2">
            <a:extLst>
              <a:ext uri="{28A0092B-C50C-407E-A947-70E740481C1C}">
                <a14:useLocalDpi xmlns:a14="http://schemas.microsoft.com/office/drawing/2010/main" val="0"/>
              </a:ext>
            </a:extLst>
          </a:blip>
          <a:srcRect l="24001" t="19203" r="24248" b="12399"/>
          <a:stretch>
            <a:fillRect/>
          </a:stretch>
        </p:blipFill>
        <p:spPr bwMode="auto">
          <a:xfrm>
            <a:off x="685800" y="228600"/>
            <a:ext cx="7848600" cy="637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Arial" charset="0"/>
              </a:rPr>
              <a:t>Variation across states and years</a:t>
            </a:r>
          </a:p>
        </p:txBody>
      </p:sp>
      <p:sp>
        <p:nvSpPr>
          <p:cNvPr id="4" name="TextBox 3"/>
          <p:cNvSpPr txBox="1"/>
          <p:nvPr/>
        </p:nvSpPr>
        <p:spPr>
          <a:xfrm>
            <a:off x="482600" y="5410200"/>
            <a:ext cx="1981200" cy="830263"/>
          </a:xfrm>
          <a:prstGeom prst="rect">
            <a:avLst/>
          </a:prstGeom>
          <a:noFill/>
        </p:spPr>
        <p:txBody>
          <a:bodyPr>
            <a:spAutoFit/>
          </a:bodyPr>
          <a:lstStyle/>
          <a:p>
            <a:pPr>
              <a:defRPr/>
            </a:pPr>
            <a:r>
              <a:rPr lang="en-US" b="0" dirty="0">
                <a:latin typeface="+mn-lt"/>
                <a:ea typeface="+mn-ea"/>
              </a:rPr>
              <a:t>Blue = 2007</a:t>
            </a:r>
          </a:p>
          <a:p>
            <a:pPr>
              <a:defRPr/>
            </a:pPr>
            <a:r>
              <a:rPr lang="en-US" b="0" dirty="0">
                <a:latin typeface="+mn-lt"/>
                <a:ea typeface="+mn-ea"/>
              </a:rPr>
              <a:t>Red = 2008</a:t>
            </a:r>
          </a:p>
        </p:txBody>
      </p:sp>
      <p:pic>
        <p:nvPicPr>
          <p:cNvPr id="34820" name="Picture 2" descr="Variation across states and year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145" t="-4639" r="145" b="6223"/>
          <a:stretch>
            <a:fillRect/>
          </a:stretch>
        </p:blipFill>
        <p:spPr>
          <a:xfrm>
            <a:off x="44450" y="1828800"/>
            <a:ext cx="8921750" cy="32766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152900" y="5397500"/>
            <a:ext cx="4267200" cy="830263"/>
          </a:xfrm>
          <a:prstGeom prst="rect">
            <a:avLst/>
          </a:prstGeom>
          <a:noFill/>
        </p:spPr>
        <p:txBody>
          <a:bodyPr>
            <a:spAutoFit/>
          </a:bodyPr>
          <a:lstStyle/>
          <a:p>
            <a:pPr>
              <a:defRPr/>
            </a:pPr>
            <a:r>
              <a:rPr lang="en-US" b="0" dirty="0">
                <a:latin typeface="+mn-lt"/>
                <a:ea typeface="+mn-ea"/>
              </a:rPr>
              <a:t>CV = 0.03-0.04</a:t>
            </a:r>
          </a:p>
          <a:p>
            <a:pPr>
              <a:defRPr/>
            </a:pPr>
            <a:r>
              <a:rPr lang="en-US" b="0" dirty="0">
                <a:latin typeface="+mn-lt"/>
                <a:ea typeface="+mn-ea"/>
              </a:rPr>
              <a:t>Year-year </a:t>
            </a:r>
            <a:r>
              <a:rPr lang="en-US" b="0" dirty="0" err="1">
                <a:latin typeface="+mn-lt"/>
                <a:ea typeface="+mn-ea"/>
              </a:rPr>
              <a:t>corr</a:t>
            </a:r>
            <a:r>
              <a:rPr lang="en-US" b="0" dirty="0">
                <a:latin typeface="+mn-lt"/>
                <a:ea typeface="+mn-ea"/>
              </a:rPr>
              <a:t> = 0.76</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Arial" charset="0"/>
              </a:rPr>
              <a:t>Variation across states and years</a:t>
            </a:r>
          </a:p>
        </p:txBody>
      </p:sp>
      <p:sp>
        <p:nvSpPr>
          <p:cNvPr id="4" name="TextBox 3"/>
          <p:cNvSpPr txBox="1"/>
          <p:nvPr/>
        </p:nvSpPr>
        <p:spPr>
          <a:xfrm>
            <a:off x="482600" y="5029200"/>
            <a:ext cx="1981200" cy="1570038"/>
          </a:xfrm>
          <a:prstGeom prst="rect">
            <a:avLst/>
          </a:prstGeom>
          <a:noFill/>
        </p:spPr>
        <p:txBody>
          <a:bodyPr>
            <a:spAutoFit/>
          </a:bodyPr>
          <a:lstStyle/>
          <a:p>
            <a:pPr>
              <a:defRPr/>
            </a:pPr>
            <a:r>
              <a:rPr lang="en-US" b="0" dirty="0">
                <a:latin typeface="+mn-lt"/>
                <a:ea typeface="+mn-ea"/>
              </a:rPr>
              <a:t>Blue = 2005</a:t>
            </a:r>
          </a:p>
          <a:p>
            <a:pPr>
              <a:defRPr/>
            </a:pPr>
            <a:r>
              <a:rPr lang="en-US" b="0" dirty="0">
                <a:latin typeface="+mn-lt"/>
                <a:ea typeface="+mn-ea"/>
              </a:rPr>
              <a:t>Red = 2006</a:t>
            </a:r>
          </a:p>
          <a:p>
            <a:pPr>
              <a:defRPr/>
            </a:pPr>
            <a:r>
              <a:rPr lang="en-US" b="0" dirty="0">
                <a:latin typeface="+mn-lt"/>
                <a:ea typeface="+mn-ea"/>
              </a:rPr>
              <a:t>Gold = 2007</a:t>
            </a:r>
          </a:p>
          <a:p>
            <a:pPr>
              <a:defRPr/>
            </a:pPr>
            <a:r>
              <a:rPr lang="en-US" b="0" dirty="0">
                <a:latin typeface="+mn-lt"/>
                <a:ea typeface="+mn-ea"/>
              </a:rPr>
              <a:t>Cyan = 2008</a:t>
            </a:r>
          </a:p>
        </p:txBody>
      </p:sp>
      <p:pic>
        <p:nvPicPr>
          <p:cNvPr id="35844" name="Picture 2" descr="Variation across states and year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b="5347"/>
          <a:stretch>
            <a:fillRect/>
          </a:stretch>
        </p:blipFill>
        <p:spPr>
          <a:xfrm>
            <a:off x="152400" y="1524000"/>
            <a:ext cx="8809038" cy="3373438"/>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191000" y="5181600"/>
            <a:ext cx="4267200" cy="830263"/>
          </a:xfrm>
          <a:prstGeom prst="rect">
            <a:avLst/>
          </a:prstGeom>
          <a:noFill/>
        </p:spPr>
        <p:txBody>
          <a:bodyPr>
            <a:spAutoFit/>
          </a:bodyPr>
          <a:lstStyle/>
          <a:p>
            <a:pPr>
              <a:defRPr/>
            </a:pPr>
            <a:r>
              <a:rPr lang="en-US" b="0" dirty="0">
                <a:latin typeface="+mn-lt"/>
                <a:ea typeface="+mn-ea"/>
              </a:rPr>
              <a:t>CV = 0.02</a:t>
            </a:r>
          </a:p>
          <a:p>
            <a:pPr>
              <a:defRPr/>
            </a:pPr>
            <a:r>
              <a:rPr lang="en-US" b="0" dirty="0">
                <a:latin typeface="+mn-lt"/>
                <a:ea typeface="+mn-ea"/>
              </a:rPr>
              <a:t>Year-year </a:t>
            </a:r>
            <a:r>
              <a:rPr lang="en-US" b="0" dirty="0" err="1">
                <a:latin typeface="+mn-lt"/>
                <a:ea typeface="+mn-ea"/>
              </a:rPr>
              <a:t>corr</a:t>
            </a:r>
            <a:r>
              <a:rPr lang="en-US" b="0" dirty="0">
                <a:latin typeface="+mn-lt"/>
                <a:ea typeface="+mn-ea"/>
              </a:rPr>
              <a:t> = 0.51-0.999</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6866" name="Picture 2" descr="Asthma Revisit"/>
          <p:cNvPicPr>
            <a:picLocks noChangeAspect="1" noChangeArrowheads="1"/>
          </p:cNvPicPr>
          <p:nvPr/>
        </p:nvPicPr>
        <p:blipFill>
          <a:blip r:embed="rId2">
            <a:extLst>
              <a:ext uri="{28A0092B-C50C-407E-A947-70E740481C1C}">
                <a14:useLocalDpi xmlns:a14="http://schemas.microsoft.com/office/drawing/2010/main" val="0"/>
              </a:ext>
            </a:extLst>
          </a:blip>
          <a:srcRect l="24001" t="19202" r="24998" b="24400"/>
          <a:stretch>
            <a:fillRect/>
          </a:stretch>
        </p:blipFill>
        <p:spPr bwMode="auto">
          <a:xfrm>
            <a:off x="236538" y="381000"/>
            <a:ext cx="8629650" cy="5964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Arial" charset="0"/>
              </a:rPr>
              <a:t>Variation across states and years</a:t>
            </a:r>
          </a:p>
        </p:txBody>
      </p:sp>
      <p:sp>
        <p:nvSpPr>
          <p:cNvPr id="4" name="TextBox 3"/>
          <p:cNvSpPr txBox="1"/>
          <p:nvPr/>
        </p:nvSpPr>
        <p:spPr>
          <a:xfrm>
            <a:off x="482600" y="5105400"/>
            <a:ext cx="1981200" cy="830263"/>
          </a:xfrm>
          <a:prstGeom prst="rect">
            <a:avLst/>
          </a:prstGeom>
          <a:noFill/>
        </p:spPr>
        <p:txBody>
          <a:bodyPr>
            <a:spAutoFit/>
          </a:bodyPr>
          <a:lstStyle/>
          <a:p>
            <a:pPr>
              <a:defRPr/>
            </a:pPr>
            <a:r>
              <a:rPr lang="en-US" b="0" dirty="0">
                <a:latin typeface="+mn-lt"/>
                <a:ea typeface="+mn-ea"/>
              </a:rPr>
              <a:t>Blue = 2007</a:t>
            </a:r>
          </a:p>
          <a:p>
            <a:pPr>
              <a:defRPr/>
            </a:pPr>
            <a:r>
              <a:rPr lang="en-US" b="0" dirty="0">
                <a:latin typeface="+mn-lt"/>
                <a:ea typeface="+mn-ea"/>
              </a:rPr>
              <a:t>Red = 2008</a:t>
            </a:r>
          </a:p>
        </p:txBody>
      </p:sp>
      <p:pic>
        <p:nvPicPr>
          <p:cNvPr id="37892" name="Picture 2" descr="Variation across states and year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12698" b="12698"/>
          <a:stretch>
            <a:fillRect/>
          </a:stretch>
        </p:blipFill>
        <p:spPr>
          <a:xfrm>
            <a:off x="0" y="1676400"/>
            <a:ext cx="9067800" cy="32004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4191000" y="5181600"/>
            <a:ext cx="4267200" cy="830263"/>
          </a:xfrm>
          <a:prstGeom prst="rect">
            <a:avLst/>
          </a:prstGeom>
          <a:noFill/>
        </p:spPr>
        <p:txBody>
          <a:bodyPr>
            <a:spAutoFit/>
          </a:bodyPr>
          <a:lstStyle/>
          <a:p>
            <a:pPr>
              <a:defRPr/>
            </a:pPr>
            <a:r>
              <a:rPr lang="en-US" b="0" dirty="0">
                <a:latin typeface="+mn-lt"/>
                <a:ea typeface="+mn-ea"/>
              </a:rPr>
              <a:t>CV = 1.44-1.66</a:t>
            </a:r>
          </a:p>
          <a:p>
            <a:pPr>
              <a:defRPr/>
            </a:pPr>
            <a:r>
              <a:rPr lang="en-US" b="0" dirty="0">
                <a:latin typeface="+mn-lt"/>
                <a:ea typeface="+mn-ea"/>
              </a:rPr>
              <a:t>Year-year </a:t>
            </a:r>
            <a:r>
              <a:rPr lang="en-US" b="0" dirty="0" err="1">
                <a:latin typeface="+mn-lt"/>
                <a:ea typeface="+mn-ea"/>
              </a:rPr>
              <a:t>corr</a:t>
            </a:r>
            <a:r>
              <a:rPr lang="en-US" b="0" dirty="0">
                <a:latin typeface="+mn-lt"/>
                <a:ea typeface="+mn-ea"/>
              </a:rPr>
              <a:t> = 0.999</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8914" name="Picture 2" descr="Missed Subarachnoid Hemorrhage (SAH)"/>
          <p:cNvPicPr>
            <a:picLocks noChangeAspect="1" noChangeArrowheads="1"/>
          </p:cNvPicPr>
          <p:nvPr/>
        </p:nvPicPr>
        <p:blipFill>
          <a:blip r:embed="rId2">
            <a:extLst>
              <a:ext uri="{28A0092B-C50C-407E-A947-70E740481C1C}">
                <a14:useLocalDpi xmlns:a14="http://schemas.microsoft.com/office/drawing/2010/main" val="0"/>
              </a:ext>
            </a:extLst>
          </a:blip>
          <a:srcRect l="24001" t="19200" r="24248" b="31602"/>
          <a:stretch>
            <a:fillRect/>
          </a:stretch>
        </p:blipFill>
        <p:spPr bwMode="auto">
          <a:xfrm>
            <a:off x="269875" y="762000"/>
            <a:ext cx="8591550"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Arial" charset="0"/>
              </a:rPr>
              <a:t>Variation across states and years</a:t>
            </a:r>
          </a:p>
        </p:txBody>
      </p:sp>
      <p:sp>
        <p:nvSpPr>
          <p:cNvPr id="4" name="TextBox 3"/>
          <p:cNvSpPr txBox="1"/>
          <p:nvPr/>
        </p:nvSpPr>
        <p:spPr>
          <a:xfrm>
            <a:off x="482600" y="5105400"/>
            <a:ext cx="1981200" cy="830263"/>
          </a:xfrm>
          <a:prstGeom prst="rect">
            <a:avLst/>
          </a:prstGeom>
          <a:noFill/>
        </p:spPr>
        <p:txBody>
          <a:bodyPr>
            <a:spAutoFit/>
          </a:bodyPr>
          <a:lstStyle/>
          <a:p>
            <a:pPr>
              <a:defRPr/>
            </a:pPr>
            <a:r>
              <a:rPr lang="en-US" b="0" dirty="0">
                <a:latin typeface="+mn-lt"/>
                <a:ea typeface="+mn-ea"/>
              </a:rPr>
              <a:t>Blue = 2007</a:t>
            </a:r>
          </a:p>
          <a:p>
            <a:pPr>
              <a:defRPr/>
            </a:pPr>
            <a:r>
              <a:rPr lang="en-US" b="0" dirty="0">
                <a:latin typeface="+mn-lt"/>
                <a:ea typeface="+mn-ea"/>
              </a:rPr>
              <a:t>Red = 2008</a:t>
            </a:r>
          </a:p>
        </p:txBody>
      </p:sp>
      <p:pic>
        <p:nvPicPr>
          <p:cNvPr id="39940" name="Picture 2" descr="Variation across states and year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b="13641"/>
          <a:stretch>
            <a:fillRect/>
          </a:stretch>
        </p:blipFill>
        <p:spPr>
          <a:xfrm>
            <a:off x="0" y="1481138"/>
            <a:ext cx="9150350" cy="3508375"/>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191000" y="5181600"/>
            <a:ext cx="4267200" cy="830263"/>
          </a:xfrm>
          <a:prstGeom prst="rect">
            <a:avLst/>
          </a:prstGeom>
          <a:noFill/>
        </p:spPr>
        <p:txBody>
          <a:bodyPr>
            <a:spAutoFit/>
          </a:bodyPr>
          <a:lstStyle/>
          <a:p>
            <a:pPr>
              <a:defRPr/>
            </a:pPr>
            <a:r>
              <a:rPr lang="en-US" b="0" dirty="0">
                <a:latin typeface="+mn-lt"/>
                <a:ea typeface="+mn-ea"/>
              </a:rPr>
              <a:t>CV = 0.37-0.41</a:t>
            </a:r>
          </a:p>
          <a:p>
            <a:pPr>
              <a:defRPr/>
            </a:pPr>
            <a:r>
              <a:rPr lang="en-US" b="0" dirty="0">
                <a:latin typeface="+mn-lt"/>
                <a:ea typeface="+mn-ea"/>
              </a:rPr>
              <a:t>Year-year </a:t>
            </a:r>
            <a:r>
              <a:rPr lang="en-US" b="0" dirty="0" err="1">
                <a:latin typeface="+mn-lt"/>
                <a:ea typeface="+mn-ea"/>
              </a:rPr>
              <a:t>corr</a:t>
            </a:r>
            <a:r>
              <a:rPr lang="en-US" b="0" dirty="0">
                <a:latin typeface="+mn-lt"/>
                <a:ea typeface="+mn-ea"/>
              </a:rPr>
              <a:t> = 0.54</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62" name="Picture 4" descr="Chest Pain Revisit"/>
          <p:cNvPicPr>
            <a:picLocks noChangeAspect="1" noChangeArrowheads="1"/>
          </p:cNvPicPr>
          <p:nvPr/>
        </p:nvPicPr>
        <p:blipFill>
          <a:blip r:embed="rId2">
            <a:extLst>
              <a:ext uri="{28A0092B-C50C-407E-A947-70E740481C1C}">
                <a14:useLocalDpi xmlns:a14="http://schemas.microsoft.com/office/drawing/2010/main" val="0"/>
              </a:ext>
            </a:extLst>
          </a:blip>
          <a:srcRect l="23747" t="42201" r="25255" b="13402"/>
          <a:stretch>
            <a:fillRect/>
          </a:stretch>
        </p:blipFill>
        <p:spPr bwMode="auto">
          <a:xfrm>
            <a:off x="228600" y="1000125"/>
            <a:ext cx="8666163" cy="471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Arial" charset="0"/>
              </a:rPr>
              <a:t>Variation across states and years</a:t>
            </a:r>
          </a:p>
        </p:txBody>
      </p:sp>
      <p:sp>
        <p:nvSpPr>
          <p:cNvPr id="4" name="TextBox 3"/>
          <p:cNvSpPr txBox="1"/>
          <p:nvPr/>
        </p:nvSpPr>
        <p:spPr>
          <a:xfrm>
            <a:off x="482600" y="5105400"/>
            <a:ext cx="1981200" cy="830263"/>
          </a:xfrm>
          <a:prstGeom prst="rect">
            <a:avLst/>
          </a:prstGeom>
          <a:noFill/>
        </p:spPr>
        <p:txBody>
          <a:bodyPr>
            <a:spAutoFit/>
          </a:bodyPr>
          <a:lstStyle/>
          <a:p>
            <a:pPr>
              <a:defRPr/>
            </a:pPr>
            <a:r>
              <a:rPr lang="en-US" b="0" dirty="0">
                <a:latin typeface="+mn-lt"/>
                <a:ea typeface="+mn-ea"/>
              </a:rPr>
              <a:t>Blue = 2007</a:t>
            </a:r>
          </a:p>
          <a:p>
            <a:pPr>
              <a:defRPr/>
            </a:pPr>
            <a:r>
              <a:rPr lang="en-US" b="0" dirty="0">
                <a:latin typeface="+mn-lt"/>
                <a:ea typeface="+mn-ea"/>
              </a:rPr>
              <a:t>Red = 2008</a:t>
            </a:r>
          </a:p>
        </p:txBody>
      </p:sp>
      <p:pic>
        <p:nvPicPr>
          <p:cNvPr id="41988" name="Picture 2" descr="Variation across states and years"/>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b="12405"/>
          <a:stretch>
            <a:fillRect/>
          </a:stretch>
        </p:blipFill>
        <p:spPr>
          <a:xfrm>
            <a:off x="0" y="1828800"/>
            <a:ext cx="9107488" cy="31242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191000" y="5181600"/>
            <a:ext cx="4267200" cy="830263"/>
          </a:xfrm>
          <a:prstGeom prst="rect">
            <a:avLst/>
          </a:prstGeom>
          <a:noFill/>
        </p:spPr>
        <p:txBody>
          <a:bodyPr>
            <a:spAutoFit/>
          </a:bodyPr>
          <a:lstStyle/>
          <a:p>
            <a:pPr>
              <a:defRPr/>
            </a:pPr>
            <a:r>
              <a:rPr lang="en-US" b="0" dirty="0">
                <a:latin typeface="+mn-lt"/>
                <a:ea typeface="+mn-ea"/>
              </a:rPr>
              <a:t>CV = 0.29-0.43</a:t>
            </a:r>
          </a:p>
          <a:p>
            <a:pPr>
              <a:defRPr/>
            </a:pPr>
            <a:r>
              <a:rPr lang="en-US" b="0" dirty="0">
                <a:latin typeface="+mn-lt"/>
                <a:ea typeface="+mn-ea"/>
              </a:rPr>
              <a:t>Year-year </a:t>
            </a:r>
            <a:r>
              <a:rPr lang="en-US" b="0" dirty="0" err="1">
                <a:latin typeface="+mn-lt"/>
                <a:ea typeface="+mn-ea"/>
              </a:rPr>
              <a:t>corr</a:t>
            </a:r>
            <a:r>
              <a:rPr lang="en-US" b="0" dirty="0">
                <a:latin typeface="+mn-lt"/>
                <a:ea typeface="+mn-ea"/>
              </a:rPr>
              <a:t> = 0.89</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676400" y="152400"/>
            <a:ext cx="7315200" cy="876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pPr algn="l"/>
            <a:r>
              <a:rPr lang="en-US" sz="3000" dirty="0">
                <a:effectLst/>
                <a:latin typeface="Arial" charset="0"/>
              </a:rPr>
              <a:t>Evidence-based indicator development</a:t>
            </a:r>
          </a:p>
        </p:txBody>
      </p:sp>
      <p:grpSp>
        <p:nvGrpSpPr>
          <p:cNvPr id="6147" name="Group 3" descr="Evidence-based indicator development"/>
          <p:cNvGrpSpPr>
            <a:grpSpLocks/>
          </p:cNvGrpSpPr>
          <p:nvPr/>
        </p:nvGrpSpPr>
        <p:grpSpPr bwMode="auto">
          <a:xfrm>
            <a:off x="457200" y="1219200"/>
            <a:ext cx="8305800" cy="5486400"/>
            <a:chOff x="288" y="768"/>
            <a:chExt cx="5232" cy="3456"/>
          </a:xfrm>
        </p:grpSpPr>
        <p:sp>
          <p:nvSpPr>
            <p:cNvPr id="6149" name="Rectangle 4"/>
            <p:cNvSpPr>
              <a:spLocks noChangeArrowheads="1"/>
            </p:cNvSpPr>
            <p:nvPr/>
          </p:nvSpPr>
          <p:spPr bwMode="auto">
            <a:xfrm>
              <a:off x="288" y="912"/>
              <a:ext cx="1680" cy="864"/>
            </a:xfrm>
            <a:prstGeom prst="rect">
              <a:avLst/>
            </a:prstGeom>
            <a:solidFill>
              <a:schemeClr val="folHlink"/>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chemeClr val="folHlink"/>
              </a:extrusionClr>
            </a:sp3d>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pPr algn="ctr" eaLnBrk="1" hangingPunct="1"/>
              <a:endParaRPr lang="en-US" sz="1800" b="0">
                <a:latin typeface="Arial" charset="0"/>
              </a:endParaRPr>
            </a:p>
          </p:txBody>
        </p:sp>
        <p:sp>
          <p:nvSpPr>
            <p:cNvPr id="6150" name="Rectangle 5"/>
            <p:cNvSpPr>
              <a:spLocks noChangeArrowheads="1"/>
            </p:cNvSpPr>
            <p:nvPr/>
          </p:nvSpPr>
          <p:spPr bwMode="auto">
            <a:xfrm>
              <a:off x="2016" y="2160"/>
              <a:ext cx="1728" cy="864"/>
            </a:xfrm>
            <a:prstGeom prst="rect">
              <a:avLst/>
            </a:prstGeom>
            <a:solidFill>
              <a:srgbClr val="993300"/>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993300"/>
              </a:extrusionClr>
            </a:sp3d>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pPr algn="ctr" eaLnBrk="1" hangingPunct="1"/>
              <a:r>
                <a:rPr lang="en-US" sz="1800">
                  <a:latin typeface="Arial" charset="0"/>
                </a:rPr>
                <a:t>PANEL EVALUATION</a:t>
              </a:r>
            </a:p>
            <a:p>
              <a:pPr algn="ctr" eaLnBrk="1" hangingPunct="1"/>
              <a:r>
                <a:rPr lang="en-US" sz="1800">
                  <a:latin typeface="Arial" charset="0"/>
                </a:rPr>
                <a:t>(MODIFIED DELPHI </a:t>
              </a:r>
            </a:p>
            <a:p>
              <a:pPr algn="ctr" eaLnBrk="1" hangingPunct="1"/>
              <a:r>
                <a:rPr lang="en-US" sz="1800">
                  <a:latin typeface="Arial" charset="0"/>
                </a:rPr>
                <a:t>PROCESS)</a:t>
              </a:r>
            </a:p>
          </p:txBody>
        </p:sp>
        <p:sp>
          <p:nvSpPr>
            <p:cNvPr id="6151" name="Oval 6"/>
            <p:cNvSpPr>
              <a:spLocks noChangeArrowheads="1"/>
            </p:cNvSpPr>
            <p:nvPr/>
          </p:nvSpPr>
          <p:spPr bwMode="auto">
            <a:xfrm>
              <a:off x="288" y="3072"/>
              <a:ext cx="1680" cy="1152"/>
            </a:xfrm>
            <a:prstGeom prst="ellipse">
              <a:avLst/>
            </a:prstGeom>
            <a:solidFill>
              <a:schemeClr val="bg2"/>
            </a:solidFill>
            <a:ln w="9525">
              <a:round/>
              <a:headEnd/>
              <a:tailEnd/>
            </a:ln>
            <a:effectLst/>
            <a:scene3d>
              <a:camera prst="legacyObliqueTopRight"/>
              <a:lightRig rig="legacyFlat3" dir="b"/>
            </a:scene3d>
            <a:sp3d extrusionH="430200" prstMaterial="legacyMatte">
              <a:bevelT w="13500" h="13500" prst="angle"/>
              <a:bevelB w="13500" h="13500" prst="angle"/>
              <a:extrusionClr>
                <a:schemeClr val="bg2"/>
              </a:extrusionClr>
            </a:sp3d>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pPr algn="ctr" eaLnBrk="1" hangingPunct="1"/>
              <a:r>
                <a:rPr lang="en-US" sz="1800">
                  <a:latin typeface="Arial" charset="0"/>
                </a:rPr>
                <a:t>FURTHER</a:t>
              </a:r>
            </a:p>
            <a:p>
              <a:pPr algn="ctr" eaLnBrk="1" hangingPunct="1"/>
              <a:r>
                <a:rPr lang="en-US" sz="1800">
                  <a:latin typeface="Arial" charset="0"/>
                </a:rPr>
                <a:t>EMPIRICAL ANALYSES</a:t>
              </a:r>
            </a:p>
            <a:p>
              <a:pPr algn="ctr" eaLnBrk="1" hangingPunct="1"/>
              <a:endParaRPr lang="en-US" sz="1800">
                <a:latin typeface="Arial" charset="0"/>
              </a:endParaRPr>
            </a:p>
            <a:p>
              <a:pPr algn="ctr" eaLnBrk="1" hangingPunct="1"/>
              <a:r>
                <a:rPr lang="en-US" sz="1800">
                  <a:latin typeface="Arial" charset="0"/>
                </a:rPr>
                <a:t>REFINED DEFINITION</a:t>
              </a:r>
            </a:p>
          </p:txBody>
        </p:sp>
        <p:sp>
          <p:nvSpPr>
            <p:cNvPr id="6152" name="Rectangle 7"/>
            <p:cNvSpPr>
              <a:spLocks noChangeArrowheads="1"/>
            </p:cNvSpPr>
            <p:nvPr/>
          </p:nvSpPr>
          <p:spPr bwMode="auto">
            <a:xfrm>
              <a:off x="3840" y="3216"/>
              <a:ext cx="1680" cy="1008"/>
            </a:xfrm>
            <a:prstGeom prst="rect">
              <a:avLst/>
            </a:prstGeom>
            <a:solidFill>
              <a:srgbClr val="FFCC00"/>
            </a:solidFill>
            <a:ln w="9525">
              <a:miter lim="800000"/>
              <a:headEnd/>
              <a:tailEnd/>
            </a:ln>
            <a:effectLst/>
            <a:scene3d>
              <a:camera prst="legacyObliqueTopRight"/>
              <a:lightRig rig="legacyFlat3" dir="b"/>
            </a:scene3d>
            <a:sp3d extrusionH="430200" prstMaterial="legacyMatte">
              <a:bevelT w="13500" h="13500" prst="angle"/>
              <a:bevelB w="13500" h="13500" prst="angle"/>
              <a:extrusionClr>
                <a:srgbClr val="FFCC00"/>
              </a:extrusionClr>
            </a:sp3d>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pPr algn="ctr" eaLnBrk="1" hangingPunct="1"/>
              <a:r>
                <a:rPr lang="en-US" sz="1800">
                  <a:latin typeface="Arial" charset="0"/>
                </a:rPr>
                <a:t>FURTHER REVIEW?</a:t>
              </a:r>
            </a:p>
            <a:p>
              <a:pPr algn="ctr" eaLnBrk="1" hangingPunct="1"/>
              <a:endParaRPr lang="en-US" sz="1800">
                <a:latin typeface="Arial" charset="0"/>
              </a:endParaRPr>
            </a:p>
            <a:p>
              <a:pPr algn="ctr" eaLnBrk="1" hangingPunct="1"/>
              <a:r>
                <a:rPr lang="en-US" sz="1800">
                  <a:latin typeface="Arial" charset="0"/>
                </a:rPr>
                <a:t>FINAL DEFINITION</a:t>
              </a:r>
            </a:p>
          </p:txBody>
        </p:sp>
        <p:sp>
          <p:nvSpPr>
            <p:cNvPr id="6153" name="Oval 8"/>
            <p:cNvSpPr>
              <a:spLocks noChangeArrowheads="1"/>
            </p:cNvSpPr>
            <p:nvPr/>
          </p:nvSpPr>
          <p:spPr bwMode="auto">
            <a:xfrm>
              <a:off x="3696" y="768"/>
              <a:ext cx="1824" cy="1152"/>
            </a:xfrm>
            <a:prstGeom prst="ellipse">
              <a:avLst/>
            </a:prstGeom>
            <a:solidFill>
              <a:schemeClr val="bg2"/>
            </a:solidFill>
            <a:ln w="9525">
              <a:round/>
              <a:headEnd/>
              <a:tailEnd/>
            </a:ln>
            <a:effectLst/>
            <a:scene3d>
              <a:camera prst="legacyObliqueTopRight"/>
              <a:lightRig rig="legacyFlat3" dir="b"/>
            </a:scene3d>
            <a:sp3d extrusionH="430200" prstMaterial="legacyMatte">
              <a:bevelT w="13500" h="13500" prst="angle"/>
              <a:bevelB w="13500" h="13500" prst="angle"/>
              <a:extrusionClr>
                <a:schemeClr val="bg2"/>
              </a:extrusionClr>
            </a:sp3d>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pPr algn="ctr" eaLnBrk="1" hangingPunct="1"/>
              <a:r>
                <a:rPr lang="en-US" sz="1800">
                  <a:latin typeface="Arial" charset="0"/>
                </a:rPr>
                <a:t>INITIAL </a:t>
              </a:r>
            </a:p>
            <a:p>
              <a:pPr algn="ctr" eaLnBrk="1" hangingPunct="1"/>
              <a:r>
                <a:rPr lang="en-US" sz="1800">
                  <a:latin typeface="Arial" charset="0"/>
                </a:rPr>
                <a:t>EMPRICAL ANALYSES</a:t>
              </a:r>
            </a:p>
            <a:p>
              <a:pPr algn="ctr" eaLnBrk="1" hangingPunct="1"/>
              <a:r>
                <a:rPr lang="en-US" sz="1800">
                  <a:latin typeface="Arial" charset="0"/>
                </a:rPr>
                <a:t>AND DEFINITION</a:t>
              </a:r>
            </a:p>
          </p:txBody>
        </p:sp>
        <p:sp>
          <p:nvSpPr>
            <p:cNvPr id="6154" name="Text Box 9"/>
            <p:cNvSpPr txBox="1">
              <a:spLocks noChangeArrowheads="1"/>
            </p:cNvSpPr>
            <p:nvPr/>
          </p:nvSpPr>
          <p:spPr bwMode="auto">
            <a:xfrm>
              <a:off x="300" y="1104"/>
              <a:ext cx="1636"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lvl1pPr>
                <a:defRPr sz="2400" b="1">
                  <a:solidFill>
                    <a:schemeClr val="tx1"/>
                  </a:solidFill>
                  <a:latin typeface="Times New Roman" charset="0"/>
                  <a:ea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ctr" eaLnBrk="1" hangingPunct="1"/>
              <a:r>
                <a:rPr lang="en-US" sz="1800">
                  <a:latin typeface="Arial" charset="0"/>
                </a:rPr>
                <a:t>LITERATURE REVIEW</a:t>
              </a:r>
            </a:p>
            <a:p>
              <a:pPr algn="ctr" eaLnBrk="1" hangingPunct="1"/>
              <a:endParaRPr lang="en-US" sz="1800">
                <a:latin typeface="Arial" charset="0"/>
              </a:endParaRPr>
            </a:p>
            <a:p>
              <a:pPr algn="ctr" eaLnBrk="1" hangingPunct="1"/>
              <a:r>
                <a:rPr lang="en-US" sz="1800">
                  <a:latin typeface="Arial" charset="0"/>
                </a:rPr>
                <a:t>USER SUGGESTIONS</a:t>
              </a:r>
            </a:p>
          </p:txBody>
        </p:sp>
        <p:sp>
          <p:nvSpPr>
            <p:cNvPr id="6155" name="Line 10"/>
            <p:cNvSpPr>
              <a:spLocks noChangeShapeType="1"/>
            </p:cNvSpPr>
            <p:nvPr/>
          </p:nvSpPr>
          <p:spPr bwMode="auto">
            <a:xfrm>
              <a:off x="2064" y="1248"/>
              <a:ext cx="1536" cy="0"/>
            </a:xfrm>
            <a:prstGeom prst="line">
              <a:avLst/>
            </a:prstGeom>
            <a:noFill/>
            <a:ln w="857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6156" name="Line 11"/>
            <p:cNvSpPr>
              <a:spLocks noChangeShapeType="1"/>
            </p:cNvSpPr>
            <p:nvPr/>
          </p:nvSpPr>
          <p:spPr bwMode="auto">
            <a:xfrm>
              <a:off x="2064" y="3648"/>
              <a:ext cx="1536" cy="0"/>
            </a:xfrm>
            <a:prstGeom prst="line">
              <a:avLst/>
            </a:prstGeom>
            <a:noFill/>
            <a:ln w="857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6157" name="Line 12"/>
            <p:cNvSpPr>
              <a:spLocks noChangeShapeType="1"/>
            </p:cNvSpPr>
            <p:nvPr/>
          </p:nvSpPr>
          <p:spPr bwMode="auto">
            <a:xfrm flipH="1">
              <a:off x="3888" y="2016"/>
              <a:ext cx="624" cy="480"/>
            </a:xfrm>
            <a:prstGeom prst="line">
              <a:avLst/>
            </a:prstGeom>
            <a:noFill/>
            <a:ln w="857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6158" name="Line 13"/>
            <p:cNvSpPr>
              <a:spLocks noChangeShapeType="1"/>
            </p:cNvSpPr>
            <p:nvPr/>
          </p:nvSpPr>
          <p:spPr bwMode="auto">
            <a:xfrm flipH="1">
              <a:off x="1296" y="2592"/>
              <a:ext cx="624" cy="480"/>
            </a:xfrm>
            <a:prstGeom prst="line">
              <a:avLst/>
            </a:prstGeom>
            <a:noFill/>
            <a:ln w="857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6148" name="Text Box 14"/>
          <p:cNvSpPr txBox="1">
            <a:spLocks noChangeArrowheads="1"/>
          </p:cNvSpPr>
          <p:nvPr/>
        </p:nvSpPr>
        <p:spPr bwMode="auto">
          <a:xfrm>
            <a:off x="8839200" y="6400800"/>
            <a:ext cx="304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b="1">
                <a:solidFill>
                  <a:schemeClr val="tx1"/>
                </a:solidFill>
                <a:latin typeface="Times New Roman" charset="0"/>
                <a:ea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spcBef>
                <a:spcPct val="50000"/>
              </a:spcBef>
            </a:pPr>
            <a:fld id="{7870F079-773C-CC4B-9C23-BB3EEA1C3C73}" type="slidenum">
              <a:rPr lang="en-US" b="0"/>
              <a:pPr>
                <a:spcBef>
                  <a:spcPct val="50000"/>
                </a:spcBef>
              </a:pPr>
              <a:t>4</a:t>
            </a:fld>
            <a:endParaRPr lang="en-US" b="0"/>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idx="4294967295"/>
          </p:nvPr>
        </p:nvSpPr>
        <p:spPr/>
        <p:txBody>
          <a:bodyPr/>
          <a:lstStyle/>
          <a:p>
            <a:pPr eaLnBrk="1" hangingPunct="1"/>
            <a:r>
              <a:rPr lang="en-US" dirty="0">
                <a:latin typeface="Arial" charset="0"/>
              </a:rPr>
              <a:t/>
            </a:r>
            <a:br>
              <a:rPr lang="en-US" dirty="0">
                <a:latin typeface="Arial" charset="0"/>
              </a:rPr>
            </a:br>
            <a:r>
              <a:rPr lang="en-US" dirty="0">
                <a:latin typeface="Arial" charset="0"/>
              </a:rPr>
              <a:t>Expert work group</a:t>
            </a:r>
            <a:endParaRPr lang="en-US" sz="2800" dirty="0">
              <a:latin typeface="Arial" charset="0"/>
            </a:endParaRPr>
          </a:p>
        </p:txBody>
      </p:sp>
      <p:sp>
        <p:nvSpPr>
          <p:cNvPr id="253955" name="Rectangle 3"/>
          <p:cNvSpPr>
            <a:spLocks noGrp="1" noChangeArrowheads="1"/>
          </p:cNvSpPr>
          <p:nvPr>
            <p:ph type="body" sz="half" idx="4294967295"/>
          </p:nvPr>
        </p:nvSpPr>
        <p:spPr>
          <a:xfrm>
            <a:off x="228600" y="1447800"/>
            <a:ext cx="8610600" cy="5029200"/>
          </a:xfrm>
        </p:spPr>
        <p:txBody>
          <a:bodyPr/>
          <a:lstStyle/>
          <a:p>
            <a:pPr>
              <a:spcBef>
                <a:spcPts val="300"/>
              </a:spcBef>
              <a:buFont typeface="Wingdings" pitchFamily="2" charset="2"/>
              <a:buChar char="n"/>
              <a:defRPr/>
            </a:pPr>
            <a:r>
              <a:rPr lang="en-US" sz="2400" dirty="0" smtClean="0">
                <a:effectLst/>
                <a:ea typeface="+mn-ea"/>
              </a:rPr>
              <a:t>General interest in quality </a:t>
            </a:r>
            <a:r>
              <a:rPr lang="en-US" sz="2400" dirty="0">
                <a:effectLst/>
                <a:ea typeface="+mn-ea"/>
              </a:rPr>
              <a:t>and safety-related concepts </a:t>
            </a:r>
            <a:r>
              <a:rPr lang="en-US" sz="2400" dirty="0" smtClean="0">
                <a:effectLst/>
                <a:ea typeface="+mn-ea"/>
              </a:rPr>
              <a:t>that can theoretically be captured using HCUP data</a:t>
            </a:r>
          </a:p>
          <a:p>
            <a:pPr lvl="1">
              <a:spcBef>
                <a:spcPts val="300"/>
              </a:spcBef>
              <a:defRPr/>
            </a:pPr>
            <a:r>
              <a:rPr lang="en-US" sz="2000" dirty="0" smtClean="0">
                <a:effectLst/>
              </a:rPr>
              <a:t>Utilization </a:t>
            </a:r>
            <a:r>
              <a:rPr lang="en-US" sz="2000" dirty="0">
                <a:effectLst/>
              </a:rPr>
              <a:t>of </a:t>
            </a:r>
            <a:r>
              <a:rPr lang="en-US" sz="2000" dirty="0" smtClean="0">
                <a:effectLst/>
              </a:rPr>
              <a:t>indicated </a:t>
            </a:r>
            <a:r>
              <a:rPr lang="en-US" sz="2000" dirty="0">
                <a:effectLst/>
              </a:rPr>
              <a:t>services to optimize patient </a:t>
            </a:r>
            <a:r>
              <a:rPr lang="en-US" sz="2000" dirty="0" smtClean="0">
                <a:effectLst/>
              </a:rPr>
              <a:t>safety</a:t>
            </a:r>
          </a:p>
          <a:p>
            <a:pPr lvl="1">
              <a:spcBef>
                <a:spcPts val="300"/>
              </a:spcBef>
              <a:defRPr/>
            </a:pPr>
            <a:r>
              <a:rPr lang="en-US" sz="2000" dirty="0" smtClean="0">
                <a:effectLst/>
              </a:rPr>
              <a:t>Revisits </a:t>
            </a:r>
            <a:r>
              <a:rPr lang="en-US" sz="2000" dirty="0">
                <a:effectLst/>
              </a:rPr>
              <a:t>for related conditions after a high-risk index ED </a:t>
            </a:r>
            <a:r>
              <a:rPr lang="en-US" sz="2000" dirty="0" smtClean="0">
                <a:effectLst/>
              </a:rPr>
              <a:t>visit</a:t>
            </a:r>
          </a:p>
          <a:p>
            <a:pPr lvl="1">
              <a:spcBef>
                <a:spcPts val="300"/>
              </a:spcBef>
              <a:defRPr/>
            </a:pPr>
            <a:r>
              <a:rPr lang="en-US" sz="2000" dirty="0" smtClean="0">
                <a:effectLst/>
              </a:rPr>
              <a:t>Prior </a:t>
            </a:r>
            <a:r>
              <a:rPr lang="en-US" sz="2000" dirty="0">
                <a:effectLst/>
              </a:rPr>
              <a:t>ED visits for </a:t>
            </a:r>
            <a:r>
              <a:rPr lang="en-US" sz="2000" dirty="0" smtClean="0">
                <a:effectLst/>
              </a:rPr>
              <a:t>symptoms </a:t>
            </a:r>
            <a:r>
              <a:rPr lang="en-US" sz="2000" dirty="0">
                <a:effectLst/>
              </a:rPr>
              <a:t>or signs of a potentially </a:t>
            </a:r>
            <a:r>
              <a:rPr lang="en-US" sz="2000" dirty="0" smtClean="0">
                <a:effectLst/>
              </a:rPr>
              <a:t>missed dx</a:t>
            </a:r>
          </a:p>
          <a:p>
            <a:pPr>
              <a:spcBef>
                <a:spcPts val="300"/>
              </a:spcBef>
              <a:buFont typeface="Wingdings" pitchFamily="2" charset="2"/>
              <a:buChar char="n"/>
              <a:defRPr/>
            </a:pPr>
            <a:r>
              <a:rPr lang="en-US" sz="2400" dirty="0" smtClean="0">
                <a:effectLst/>
                <a:ea typeface="+mn-ea"/>
              </a:rPr>
              <a:t>Limited ongoing quality </a:t>
            </a:r>
            <a:r>
              <a:rPr lang="en-US" sz="2400" dirty="0">
                <a:effectLst/>
                <a:ea typeface="+mn-ea"/>
              </a:rPr>
              <a:t>improvement </a:t>
            </a:r>
            <a:r>
              <a:rPr lang="en-US" sz="2400" dirty="0" smtClean="0">
                <a:effectLst/>
                <a:ea typeface="+mn-ea"/>
              </a:rPr>
              <a:t>efforts in EDs, typically based </a:t>
            </a:r>
            <a:r>
              <a:rPr lang="en-US" sz="2400" dirty="0">
                <a:effectLst/>
                <a:ea typeface="+mn-ea"/>
              </a:rPr>
              <a:t>on </a:t>
            </a:r>
            <a:r>
              <a:rPr lang="en-US" sz="2400" dirty="0" smtClean="0">
                <a:effectLst/>
                <a:ea typeface="+mn-ea"/>
              </a:rPr>
              <a:t>EMR or manual </a:t>
            </a:r>
            <a:r>
              <a:rPr lang="en-US" sz="2400" dirty="0">
                <a:effectLst/>
                <a:ea typeface="+mn-ea"/>
              </a:rPr>
              <a:t>record </a:t>
            </a:r>
            <a:r>
              <a:rPr lang="en-US" sz="2400" dirty="0" smtClean="0">
                <a:effectLst/>
                <a:ea typeface="+mn-ea"/>
              </a:rPr>
              <a:t>review  </a:t>
            </a:r>
          </a:p>
          <a:p>
            <a:pPr>
              <a:spcBef>
                <a:spcPts val="300"/>
              </a:spcBef>
              <a:buFont typeface="Wingdings" pitchFamily="2" charset="2"/>
              <a:buChar char="n"/>
              <a:defRPr/>
            </a:pPr>
            <a:r>
              <a:rPr lang="en-US" sz="2400" dirty="0" smtClean="0">
                <a:effectLst/>
                <a:ea typeface="+mn-ea"/>
              </a:rPr>
              <a:t>Some skepticism </a:t>
            </a:r>
            <a:r>
              <a:rPr lang="en-US" sz="2400" dirty="0">
                <a:effectLst/>
                <a:ea typeface="+mn-ea"/>
              </a:rPr>
              <a:t>about whether </a:t>
            </a:r>
            <a:r>
              <a:rPr lang="en-US" sz="2400" dirty="0" smtClean="0">
                <a:effectLst/>
                <a:ea typeface="+mn-ea"/>
              </a:rPr>
              <a:t>gaps in care actually exist for ECG utilization</a:t>
            </a:r>
          </a:p>
          <a:p>
            <a:pPr>
              <a:spcBef>
                <a:spcPts val="300"/>
              </a:spcBef>
              <a:buFont typeface="Wingdings" pitchFamily="2" charset="2"/>
              <a:buChar char="n"/>
              <a:defRPr/>
            </a:pPr>
            <a:r>
              <a:rPr lang="en-US" sz="2400" dirty="0" smtClean="0">
                <a:effectLst/>
                <a:ea typeface="+mn-ea"/>
              </a:rPr>
              <a:t>Questions re face </a:t>
            </a:r>
            <a:r>
              <a:rPr lang="en-US" sz="2400" dirty="0">
                <a:effectLst/>
                <a:ea typeface="+mn-ea"/>
              </a:rPr>
              <a:t>validity of observed variation in the rates of some proposed ED-PSIs across </a:t>
            </a:r>
            <a:r>
              <a:rPr lang="en-US" sz="2400" dirty="0" smtClean="0">
                <a:effectLst/>
                <a:ea typeface="+mn-ea"/>
              </a:rPr>
              <a:t>states </a:t>
            </a:r>
          </a:p>
          <a:p>
            <a:pPr>
              <a:spcBef>
                <a:spcPts val="300"/>
              </a:spcBef>
              <a:buFont typeface="Wingdings" pitchFamily="2" charset="2"/>
              <a:buChar char="n"/>
              <a:defRPr/>
            </a:pPr>
            <a:r>
              <a:rPr lang="en-US" sz="2400" dirty="0" smtClean="0">
                <a:effectLst/>
                <a:ea typeface="+mn-ea"/>
              </a:rPr>
              <a:t>Great </a:t>
            </a:r>
            <a:r>
              <a:rPr lang="en-US" sz="2400" dirty="0">
                <a:effectLst/>
                <a:ea typeface="+mn-ea"/>
              </a:rPr>
              <a:t>interest in </a:t>
            </a:r>
            <a:r>
              <a:rPr lang="en-US" sz="2400" dirty="0" smtClean="0">
                <a:effectLst/>
                <a:ea typeface="+mn-ea"/>
              </a:rPr>
              <a:t>preliminary </a:t>
            </a:r>
            <a:r>
              <a:rPr lang="en-US" sz="2400" dirty="0">
                <a:effectLst/>
                <a:ea typeface="+mn-ea"/>
              </a:rPr>
              <a:t>results </a:t>
            </a:r>
            <a:endParaRPr lang="en-US" sz="2400" dirty="0" smtClean="0">
              <a:effectLst/>
              <a:ea typeface="+mn-ea"/>
            </a:endParaRPr>
          </a:p>
          <a:p>
            <a:pPr>
              <a:spcBef>
                <a:spcPts val="300"/>
              </a:spcBef>
              <a:buFont typeface="Wingdings" pitchFamily="2" charset="2"/>
              <a:buChar char="n"/>
              <a:defRPr/>
            </a:pPr>
            <a:r>
              <a:rPr lang="en-US" sz="2400" dirty="0" smtClean="0">
                <a:effectLst/>
                <a:ea typeface="+mn-ea"/>
              </a:rPr>
              <a:t>Strong support for further </a:t>
            </a:r>
            <a:r>
              <a:rPr lang="en-US" sz="2400" dirty="0">
                <a:effectLst/>
                <a:ea typeface="+mn-ea"/>
              </a:rPr>
              <a:t>testing and </a:t>
            </a:r>
            <a:r>
              <a:rPr lang="en-US" sz="2400" dirty="0" smtClean="0">
                <a:effectLst/>
                <a:ea typeface="+mn-ea"/>
              </a:rPr>
              <a:t>refinement, with a focus on bringing states up to a common standard</a:t>
            </a:r>
            <a:endParaRPr lang="en-US" sz="2400" dirty="0" smtClean="0">
              <a:ea typeface="+mn-ea"/>
            </a:endParaRPr>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idx="4294967295"/>
          </p:nvPr>
        </p:nvSpPr>
        <p:spPr/>
        <p:txBody>
          <a:bodyPr/>
          <a:lstStyle/>
          <a:p>
            <a:pPr eaLnBrk="1" hangingPunct="1"/>
            <a:r>
              <a:rPr lang="en-US" dirty="0">
                <a:latin typeface="Arial" charset="0"/>
              </a:rPr>
              <a:t/>
            </a:r>
            <a:br>
              <a:rPr lang="en-US" dirty="0">
                <a:latin typeface="Arial" charset="0"/>
              </a:rPr>
            </a:br>
            <a:r>
              <a:rPr lang="en-US" sz="3200" dirty="0">
                <a:latin typeface="Arial" charset="0"/>
              </a:rPr>
              <a:t>Recommendations and next steps</a:t>
            </a:r>
          </a:p>
        </p:txBody>
      </p:sp>
      <p:sp>
        <p:nvSpPr>
          <p:cNvPr id="253955" name="Rectangle 3"/>
          <p:cNvSpPr>
            <a:spLocks noGrp="1" noChangeArrowheads="1"/>
          </p:cNvSpPr>
          <p:nvPr>
            <p:ph type="body" sz="half" idx="4294967295"/>
          </p:nvPr>
        </p:nvSpPr>
        <p:spPr>
          <a:xfrm>
            <a:off x="228600" y="1447800"/>
            <a:ext cx="8686800" cy="5029200"/>
          </a:xfrm>
        </p:spPr>
        <p:txBody>
          <a:bodyPr/>
          <a:lstStyle/>
          <a:p>
            <a:pPr>
              <a:spcBef>
                <a:spcPts val="300"/>
              </a:spcBef>
            </a:pPr>
            <a:r>
              <a:rPr lang="en-US" sz="2400">
                <a:effectLst/>
                <a:latin typeface="Arial" charset="0"/>
              </a:rPr>
              <a:t>More states should be included in the next round of empirical analyses, to better understand patterns of variation and the potential scope of use of ED-PSIs.  </a:t>
            </a:r>
          </a:p>
          <a:p>
            <a:pPr>
              <a:spcBef>
                <a:spcPts val="300"/>
              </a:spcBef>
            </a:pPr>
            <a:r>
              <a:rPr lang="en-US" sz="2400">
                <a:effectLst/>
                <a:latin typeface="Arial" charset="0"/>
              </a:rPr>
              <a:t>Timeliness indicators are not promising, due to the easier availability of </a:t>
            </a:r>
            <a:r>
              <a:rPr lang="ja-JP" altLang="en-US" sz="2400">
                <a:effectLst/>
                <a:latin typeface="Arial" charset="0"/>
              </a:rPr>
              <a:t>“</a:t>
            </a:r>
            <a:r>
              <a:rPr lang="en-US" sz="2400">
                <a:effectLst/>
                <a:latin typeface="Arial" charset="0"/>
              </a:rPr>
              <a:t>time stamp</a:t>
            </a:r>
            <a:r>
              <a:rPr lang="ja-JP" altLang="en-US" sz="2400">
                <a:effectLst/>
                <a:latin typeface="Arial" charset="0"/>
              </a:rPr>
              <a:t>”</a:t>
            </a:r>
            <a:r>
              <a:rPr lang="en-US" sz="2400">
                <a:effectLst/>
                <a:latin typeface="Arial" charset="0"/>
              </a:rPr>
              <a:t> data from other sources.</a:t>
            </a:r>
          </a:p>
          <a:p>
            <a:pPr>
              <a:spcBef>
                <a:spcPts val="300"/>
              </a:spcBef>
            </a:pPr>
            <a:r>
              <a:rPr lang="en-US" sz="2400">
                <a:effectLst/>
                <a:latin typeface="Arial" charset="0"/>
              </a:rPr>
              <a:t>Utilization-related and revisit-related indicators appear to be most promising for further development and testing.</a:t>
            </a:r>
          </a:p>
          <a:p>
            <a:pPr>
              <a:spcBef>
                <a:spcPts val="300"/>
              </a:spcBef>
            </a:pPr>
            <a:r>
              <a:rPr lang="en-US" sz="2400">
                <a:effectLst/>
                <a:latin typeface="Arial" charset="0"/>
              </a:rPr>
              <a:t>Validation work should be undertaken to confirm that administrative data sets consistently capture:</a:t>
            </a:r>
          </a:p>
          <a:p>
            <a:pPr lvl="1">
              <a:spcBef>
                <a:spcPts val="300"/>
              </a:spcBef>
            </a:pPr>
            <a:r>
              <a:rPr lang="en-US" sz="2000">
                <a:effectLst/>
                <a:latin typeface="Arial" charset="0"/>
              </a:rPr>
              <a:t>relevant service utilization, such as electro­cardiography</a:t>
            </a:r>
          </a:p>
          <a:p>
            <a:pPr lvl="1">
              <a:spcBef>
                <a:spcPts val="300"/>
              </a:spcBef>
            </a:pPr>
            <a:r>
              <a:rPr lang="en-US" sz="2000">
                <a:effectLst/>
                <a:latin typeface="Arial" charset="0"/>
              </a:rPr>
              <a:t>relevant revisits</a:t>
            </a:r>
          </a:p>
          <a:p>
            <a:pPr>
              <a:spcBef>
                <a:spcPts val="300"/>
              </a:spcBef>
            </a:pPr>
            <a:r>
              <a:rPr lang="en-US" sz="2400">
                <a:effectLst/>
                <a:latin typeface="Arial" charset="0"/>
              </a:rPr>
              <a:t>Complications based on current PSIs represent important concepts, but there are severe limitations due to confusion and inconsistency in reporting of POA status</a:t>
            </a:r>
          </a:p>
          <a:p>
            <a:pPr lvl="1">
              <a:spcBef>
                <a:spcPts val="300"/>
              </a:spcBef>
            </a:pPr>
            <a:r>
              <a:rPr lang="en-US" sz="2000">
                <a:effectLst/>
                <a:latin typeface="Arial" charset="0"/>
              </a:rPr>
              <a:t>Collaboration with HCUP partners needed</a:t>
            </a:r>
            <a:endParaRPr lang="en-US" sz="200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idx="4294967295"/>
          </p:nvPr>
        </p:nvSpPr>
        <p:spPr/>
        <p:txBody>
          <a:bodyPr/>
          <a:lstStyle/>
          <a:p>
            <a:pPr eaLnBrk="1" hangingPunct="1">
              <a:defRPr/>
            </a:pPr>
            <a:r>
              <a:rPr lang="en-US" smtClean="0">
                <a:ea typeface="+mj-ea"/>
              </a:rPr>
              <a:t>Acknowledgments</a:t>
            </a:r>
            <a:endParaRPr lang="en-US" sz="2800" smtClean="0">
              <a:ea typeface="+mj-ea"/>
            </a:endParaRPr>
          </a:p>
        </p:txBody>
      </p:sp>
      <p:sp>
        <p:nvSpPr>
          <p:cNvPr id="253955" name="Rectangle 3"/>
          <p:cNvSpPr>
            <a:spLocks noGrp="1" noChangeArrowheads="1"/>
          </p:cNvSpPr>
          <p:nvPr>
            <p:ph type="body" sz="half" idx="4294967295"/>
          </p:nvPr>
        </p:nvSpPr>
        <p:spPr>
          <a:xfrm>
            <a:off x="304800" y="1447800"/>
            <a:ext cx="8610600" cy="5105400"/>
          </a:xfrm>
        </p:spPr>
        <p:txBody>
          <a:bodyPr/>
          <a:lstStyle/>
          <a:p>
            <a:pPr>
              <a:lnSpc>
                <a:spcPct val="85000"/>
              </a:lnSpc>
              <a:spcBef>
                <a:spcPts val="300"/>
              </a:spcBef>
            </a:pPr>
            <a:r>
              <a:rPr lang="en-US" sz="2400">
                <a:latin typeface="Arial" charset="0"/>
              </a:rPr>
              <a:t>UC Davis team</a:t>
            </a:r>
          </a:p>
          <a:p>
            <a:pPr lvl="1">
              <a:lnSpc>
                <a:spcPct val="85000"/>
              </a:lnSpc>
              <a:spcBef>
                <a:spcPts val="300"/>
              </a:spcBef>
            </a:pPr>
            <a:r>
              <a:rPr lang="en-US" sz="2000">
                <a:latin typeface="Arial" charset="0"/>
              </a:rPr>
              <a:t>Banafsheh Sadeghi (epidemiologist)</a:t>
            </a:r>
          </a:p>
          <a:p>
            <a:pPr lvl="1">
              <a:lnSpc>
                <a:spcPct val="85000"/>
              </a:lnSpc>
              <a:spcBef>
                <a:spcPts val="300"/>
              </a:spcBef>
            </a:pPr>
            <a:r>
              <a:rPr lang="en-US" sz="2000">
                <a:latin typeface="Arial" charset="0"/>
              </a:rPr>
              <a:t>David Barnes and Aaron Bair (emergency physicians)</a:t>
            </a:r>
          </a:p>
          <a:p>
            <a:pPr lvl="1">
              <a:lnSpc>
                <a:spcPct val="85000"/>
              </a:lnSpc>
              <a:spcBef>
                <a:spcPts val="300"/>
              </a:spcBef>
            </a:pPr>
            <a:r>
              <a:rPr lang="en-US" sz="2000">
                <a:latin typeface="Arial" charset="0"/>
              </a:rPr>
              <a:t>Yun Jiang and Daniel Tancredi (programming and analysis)</a:t>
            </a:r>
          </a:p>
          <a:p>
            <a:pPr>
              <a:lnSpc>
                <a:spcPct val="85000"/>
              </a:lnSpc>
              <a:spcBef>
                <a:spcPts val="300"/>
              </a:spcBef>
            </a:pPr>
            <a:r>
              <a:rPr lang="en-US" sz="2400">
                <a:latin typeface="Arial" charset="0"/>
              </a:rPr>
              <a:t>External advisors</a:t>
            </a:r>
          </a:p>
          <a:p>
            <a:pPr lvl="1">
              <a:lnSpc>
                <a:spcPct val="85000"/>
              </a:lnSpc>
              <a:spcBef>
                <a:spcPts val="300"/>
              </a:spcBef>
            </a:pPr>
            <a:r>
              <a:rPr lang="en-US" sz="2000">
                <a:latin typeface="Arial" charset="0"/>
              </a:rPr>
              <a:t>Jesse Pines (GWU), Michael Phelan (Cleveland Clinic), Emily Carrier (HSC), Evaline Alessandrini (CCHMC), Astrid Guttmann and Michael Schull (ICES), Jeremiah Schuur (Brigham &amp; Women</a:t>
            </a:r>
            <a:r>
              <a:rPr lang="ja-JP" altLang="en-US" sz="2000">
                <a:latin typeface="Arial" charset="0"/>
              </a:rPr>
              <a:t>’</a:t>
            </a:r>
            <a:r>
              <a:rPr lang="en-US" sz="2000">
                <a:latin typeface="Arial" charset="0"/>
              </a:rPr>
              <a:t>s), Drew Dawson, MD (Federal Inter-agency Committee on Emergency Medical Services), Rollin Fairbanks (National Center for Human Factors Engineering in Healthcare, MedStar), Andrew Garrett (ASPR), Charlotte Yeh (AARP)</a:t>
            </a:r>
          </a:p>
          <a:p>
            <a:pPr>
              <a:lnSpc>
                <a:spcPct val="85000"/>
              </a:lnSpc>
              <a:spcBef>
                <a:spcPts val="300"/>
              </a:spcBef>
            </a:pPr>
            <a:r>
              <a:rPr lang="en-US" sz="2400">
                <a:latin typeface="Arial" charset="0"/>
              </a:rPr>
              <a:t>AHRQ CDOM staff</a:t>
            </a:r>
          </a:p>
          <a:p>
            <a:pPr lvl="1">
              <a:lnSpc>
                <a:spcPct val="85000"/>
              </a:lnSpc>
              <a:spcBef>
                <a:spcPts val="300"/>
              </a:spcBef>
            </a:pPr>
            <a:r>
              <a:rPr lang="en-US" sz="2000">
                <a:latin typeface="Arial" charset="0"/>
              </a:rPr>
              <a:t>Pamela Owens and Ryan Mutter (ED task)</a:t>
            </a:r>
          </a:p>
          <a:p>
            <a:pPr lvl="1">
              <a:lnSpc>
                <a:spcPct val="85000"/>
              </a:lnSpc>
              <a:spcBef>
                <a:spcPts val="300"/>
              </a:spcBef>
            </a:pPr>
            <a:r>
              <a:rPr lang="en-US" sz="2000">
                <a:latin typeface="Arial" charset="0"/>
              </a:rPr>
              <a:t>Jenny Schnaier and Carol Stocks (HCUP)</a:t>
            </a:r>
          </a:p>
          <a:p>
            <a:pPr>
              <a:lnSpc>
                <a:spcPct val="85000"/>
              </a:lnSpc>
              <a:spcBef>
                <a:spcPts val="300"/>
              </a:spcBef>
            </a:pPr>
            <a:r>
              <a:rPr lang="en-US" sz="2400">
                <a:latin typeface="Arial" charset="0"/>
              </a:rPr>
              <a:t>HCUP partners</a:t>
            </a:r>
          </a:p>
          <a:p>
            <a:pPr lvl="1">
              <a:lnSpc>
                <a:spcPct val="85000"/>
              </a:lnSpc>
              <a:spcBef>
                <a:spcPts val="300"/>
              </a:spcBef>
            </a:pPr>
            <a:r>
              <a:rPr lang="en-US" sz="2000">
                <a:latin typeface="Arial" charset="0"/>
              </a:rPr>
              <a:t>AZ, CA, FL, HI, IN, NE, SC, TN, UT</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1" name="Rectangle 3"/>
          <p:cNvSpPr>
            <a:spLocks noChangeArrowheads="1"/>
          </p:cNvSpPr>
          <p:nvPr/>
        </p:nvSpPr>
        <p:spPr bwMode="auto">
          <a:xfrm>
            <a:off x="-2590800" y="1295400"/>
            <a:ext cx="4572000"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endParaRPr lang="en-US"/>
          </a:p>
          <a:p>
            <a:pPr eaLnBrk="1" hangingPunct="1">
              <a:spcBef>
                <a:spcPct val="50000"/>
              </a:spcBef>
            </a:pPr>
            <a:endParaRPr lang="en-US" sz="1200">
              <a:latin typeface="Arial" charset="0"/>
            </a:endParaRPr>
          </a:p>
        </p:txBody>
      </p:sp>
      <p:grpSp>
        <p:nvGrpSpPr>
          <p:cNvPr id="3" name="Group 2" descr="The HCUP Partnership: A Voluntary Federal-State-Private Collaboration&#10;"/>
          <p:cNvGrpSpPr/>
          <p:nvPr/>
        </p:nvGrpSpPr>
        <p:grpSpPr>
          <a:xfrm>
            <a:off x="0" y="1371600"/>
            <a:ext cx="8991600" cy="5257800"/>
            <a:chOff x="0" y="1371600"/>
            <a:chExt cx="8991600" cy="5257800"/>
          </a:xfrm>
        </p:grpSpPr>
        <p:sp>
          <p:nvSpPr>
            <p:cNvPr id="64516" name="Text Box 4"/>
            <p:cNvSpPr txBox="1">
              <a:spLocks noChangeArrowheads="1"/>
            </p:cNvSpPr>
            <p:nvPr/>
          </p:nvSpPr>
          <p:spPr bwMode="auto">
            <a:xfrm>
              <a:off x="7391400" y="3429000"/>
              <a:ext cx="1600200" cy="2114550"/>
            </a:xfrm>
            <a:prstGeom prst="rect">
              <a:avLst/>
            </a:prstGeom>
            <a:noFill/>
            <a:ln w="9525" algn="ctr">
              <a:solidFill>
                <a:schemeClr val="tx2"/>
              </a:solidFill>
              <a:miter lim="800000"/>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b="1">
                  <a:solidFill>
                    <a:schemeClr val="tx1"/>
                  </a:solidFill>
                  <a:latin typeface="Times New Roman" charset="0"/>
                  <a:ea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ctr" eaLnBrk="1" hangingPunct="1">
                <a:spcBef>
                  <a:spcPct val="30000"/>
                </a:spcBef>
              </a:pPr>
              <a:r>
                <a:rPr lang="en-US" sz="2000">
                  <a:effectLst>
                    <a:outerShdw blurRad="38100" dist="38100" dir="2700000" algn="tl">
                      <a:srgbClr val="000000"/>
                    </a:outerShdw>
                  </a:effectLst>
                  <a:latin typeface="Arial" charset="0"/>
                </a:rPr>
                <a:t>40+ states</a:t>
              </a:r>
            </a:p>
            <a:p>
              <a:pPr algn="ctr" eaLnBrk="1" hangingPunct="1">
                <a:spcBef>
                  <a:spcPct val="30000"/>
                </a:spcBef>
              </a:pPr>
              <a:r>
                <a:rPr lang="en-US" sz="2000">
                  <a:effectLst>
                    <a:outerShdw blurRad="38100" dist="38100" dir="2700000" algn="tl">
                      <a:srgbClr val="000000"/>
                    </a:outerShdw>
                  </a:effectLst>
                  <a:latin typeface="Arial" charset="0"/>
                </a:rPr>
                <a:t>90% of all discharges</a:t>
              </a:r>
            </a:p>
            <a:p>
              <a:pPr algn="ctr" eaLnBrk="1" hangingPunct="1">
                <a:spcBef>
                  <a:spcPct val="30000"/>
                </a:spcBef>
              </a:pPr>
              <a:r>
                <a:rPr lang="en-US" sz="2000">
                  <a:effectLst>
                    <a:outerShdw blurRad="38100" dist="38100" dir="2700000" algn="tl">
                      <a:srgbClr val="000000"/>
                    </a:outerShdw>
                  </a:effectLst>
                  <a:latin typeface="Arial" charset="0"/>
                </a:rPr>
                <a:t>24+ states submit ED encounters</a:t>
              </a:r>
            </a:p>
          </p:txBody>
        </p:sp>
        <p:pic>
          <p:nvPicPr>
            <p:cNvPr id="7173" name="Picture 5"/>
            <p:cNvPicPr>
              <a:picLocks noChangeAspect="1" noChangeArrowheads="1"/>
            </p:cNvPicPr>
            <p:nvPr/>
          </p:nvPicPr>
          <p:blipFill>
            <a:blip r:embed="rId3">
              <a:extLst>
                <a:ext uri="{28A0092B-C50C-407E-A947-70E740481C1C}">
                  <a14:useLocalDpi xmlns:a14="http://schemas.microsoft.com/office/drawing/2010/main" val="0"/>
                </a:ext>
              </a:extLst>
            </a:blip>
            <a:srcRect l="8858" t="18762" r="10001" b="9619"/>
            <a:stretch>
              <a:fillRect/>
            </a:stretch>
          </p:blipFill>
          <p:spPr bwMode="auto">
            <a:xfrm>
              <a:off x="0" y="1371600"/>
              <a:ext cx="7391400" cy="5257800"/>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grpSp>
      <p:sp>
        <p:nvSpPr>
          <p:cNvPr id="7174" name="Rectangle 6"/>
          <p:cNvSpPr>
            <a:spLocks noChangeArrowheads="1"/>
          </p:cNvSpPr>
          <p:nvPr/>
        </p:nvSpPr>
        <p:spPr bwMode="auto">
          <a:xfrm rot="460674">
            <a:off x="2057400" y="2362200"/>
            <a:ext cx="763588" cy="615950"/>
          </a:xfrm>
          <a:prstGeom prst="rect">
            <a:avLst/>
          </a:prstGeom>
          <a:solidFill>
            <a:srgbClr val="FFFF99"/>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175" name="Text Box 7"/>
          <p:cNvSpPr txBox="1">
            <a:spLocks noChangeArrowheads="1"/>
          </p:cNvSpPr>
          <p:nvPr/>
        </p:nvSpPr>
        <p:spPr bwMode="auto">
          <a:xfrm>
            <a:off x="2209800" y="2590800"/>
            <a:ext cx="457200" cy="2444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a:defRPr sz="2400" b="1">
                <a:solidFill>
                  <a:schemeClr val="tx1"/>
                </a:solidFill>
                <a:latin typeface="Times New Roman" charset="0"/>
                <a:ea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ctr" eaLnBrk="1" hangingPunct="1">
              <a:spcBef>
                <a:spcPct val="50000"/>
              </a:spcBef>
            </a:pPr>
            <a:r>
              <a:rPr lang="en-US" sz="1000">
                <a:solidFill>
                  <a:srgbClr val="000000"/>
                </a:solidFill>
                <a:latin typeface="Arial" charset="0"/>
              </a:rPr>
              <a:t>WY</a:t>
            </a:r>
          </a:p>
        </p:txBody>
      </p:sp>
      <p:sp>
        <p:nvSpPr>
          <p:cNvPr id="2" name="Title 1"/>
          <p:cNvSpPr>
            <a:spLocks noGrp="1"/>
          </p:cNvSpPr>
          <p:nvPr>
            <p:ph type="title" idx="4294967295"/>
          </p:nvPr>
        </p:nvSpPr>
        <p:spPr/>
        <p:txBody>
          <a:bodyPr/>
          <a:lstStyle/>
          <a:p>
            <a:pPr rtl="0" eaLnBrk="0" fontAlgn="base" hangingPunct="0"/>
            <a:r>
              <a:rPr lang="en-US" sz="2800" b="1" kern="1200" dirty="0" smtClean="0">
                <a:solidFill>
                  <a:srgbClr val="FFFF00"/>
                </a:solidFill>
                <a:effectLst>
                  <a:outerShdw blurRad="38100" dist="38100" dir="2700000" algn="tl" rotWithShape="0">
                    <a:srgbClr val="000000"/>
                  </a:outerShdw>
                </a:effectLst>
                <a:latin typeface="Arial"/>
                <a:ea typeface="ＭＳ Ｐゴシック"/>
                <a:cs typeface="+mn-cs"/>
              </a:rPr>
              <a:t>The HCUP Partnership: A Voluntary Federal-State-Private Collaboration</a:t>
            </a:r>
            <a:endParaRPr lang="en-US" dirty="0" smtClean="0">
              <a:effectLst/>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1"/>
          <p:cNvSpPr txBox="1">
            <a:spLocks noGrp="1"/>
          </p:cNvSpPr>
          <p:nvPr/>
        </p:nvSpPr>
        <p:spPr bwMode="auto">
          <a:xfrm>
            <a:off x="304800" y="6400800"/>
            <a:ext cx="5746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a:defRPr sz="2400" b="1">
                <a:solidFill>
                  <a:schemeClr val="tx1"/>
                </a:solidFill>
                <a:latin typeface="Times New Roman" charset="0"/>
                <a:ea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ctr"/>
            <a:fld id="{8B8BC875-AF4B-A646-AEB2-2A911DF0F047}" type="slidenum">
              <a:rPr lang="en-US" sz="1200" b="0">
                <a:latin typeface="Arial" charset="0"/>
              </a:rPr>
              <a:pPr algn="ctr"/>
              <a:t>6</a:t>
            </a:fld>
            <a:endParaRPr lang="en-US" sz="1200" b="0">
              <a:latin typeface="Arial" charset="0"/>
            </a:endParaRPr>
          </a:p>
        </p:txBody>
      </p:sp>
      <p:grpSp>
        <p:nvGrpSpPr>
          <p:cNvPr id="4" name="Group 3" descr="Types of HCUP Databases&#10;"/>
          <p:cNvGrpSpPr/>
          <p:nvPr/>
        </p:nvGrpSpPr>
        <p:grpSpPr>
          <a:xfrm>
            <a:off x="381000" y="1524000"/>
            <a:ext cx="8458200" cy="5273675"/>
            <a:chOff x="381000" y="1524000"/>
            <a:chExt cx="8458200" cy="5273675"/>
          </a:xfrm>
        </p:grpSpPr>
        <p:grpSp>
          <p:nvGrpSpPr>
            <p:cNvPr id="8196" name="Group 3"/>
            <p:cNvGrpSpPr>
              <a:grpSpLocks/>
            </p:cNvGrpSpPr>
            <p:nvPr/>
          </p:nvGrpSpPr>
          <p:grpSpPr bwMode="auto">
            <a:xfrm>
              <a:off x="457200" y="1676400"/>
              <a:ext cx="8382000" cy="3886200"/>
              <a:chOff x="817" y="817"/>
              <a:chExt cx="3814" cy="1712"/>
            </a:xfrm>
          </p:grpSpPr>
          <p:sp>
            <p:nvSpPr>
              <p:cNvPr id="8226" name="Freeform 4"/>
              <p:cNvSpPr>
                <a:spLocks/>
              </p:cNvSpPr>
              <p:nvPr/>
            </p:nvSpPr>
            <p:spPr bwMode="auto">
              <a:xfrm>
                <a:off x="3981" y="1033"/>
                <a:ext cx="277" cy="408"/>
              </a:xfrm>
              <a:custGeom>
                <a:avLst/>
                <a:gdLst>
                  <a:gd name="T0" fmla="*/ 51 w 1383"/>
                  <a:gd name="T1" fmla="*/ 1 h 2042"/>
                  <a:gd name="T2" fmla="*/ 51 w 1383"/>
                  <a:gd name="T3" fmla="*/ 2 h 2042"/>
                  <a:gd name="T4" fmla="*/ 50 w 1383"/>
                  <a:gd name="T5" fmla="*/ 3 h 2042"/>
                  <a:gd name="T6" fmla="*/ 44 w 1383"/>
                  <a:gd name="T7" fmla="*/ 4 h 2042"/>
                  <a:gd name="T8" fmla="*/ 40 w 1383"/>
                  <a:gd name="T9" fmla="*/ 5 h 2042"/>
                  <a:gd name="T10" fmla="*/ 39 w 1383"/>
                  <a:gd name="T11" fmla="*/ 6 h 2042"/>
                  <a:gd name="T12" fmla="*/ 38 w 1383"/>
                  <a:gd name="T13" fmla="*/ 8 h 2042"/>
                  <a:gd name="T14" fmla="*/ 39 w 1383"/>
                  <a:gd name="T15" fmla="*/ 11 h 2042"/>
                  <a:gd name="T16" fmla="*/ 39 w 1383"/>
                  <a:gd name="T17" fmla="*/ 12 h 2042"/>
                  <a:gd name="T18" fmla="*/ 38 w 1383"/>
                  <a:gd name="T19" fmla="*/ 14 h 2042"/>
                  <a:gd name="T20" fmla="*/ 35 w 1383"/>
                  <a:gd name="T21" fmla="*/ 16 h 2042"/>
                  <a:gd name="T22" fmla="*/ 34 w 1383"/>
                  <a:gd name="T23" fmla="*/ 18 h 2042"/>
                  <a:gd name="T24" fmla="*/ 34 w 1383"/>
                  <a:gd name="T25" fmla="*/ 20 h 2042"/>
                  <a:gd name="T26" fmla="*/ 37 w 1383"/>
                  <a:gd name="T27" fmla="*/ 21 h 2042"/>
                  <a:gd name="T28" fmla="*/ 38 w 1383"/>
                  <a:gd name="T29" fmla="*/ 22 h 2042"/>
                  <a:gd name="T30" fmla="*/ 38 w 1383"/>
                  <a:gd name="T31" fmla="*/ 24 h 2042"/>
                  <a:gd name="T32" fmla="*/ 41 w 1383"/>
                  <a:gd name="T33" fmla="*/ 25 h 2042"/>
                  <a:gd name="T34" fmla="*/ 43 w 1383"/>
                  <a:gd name="T35" fmla="*/ 27 h 2042"/>
                  <a:gd name="T36" fmla="*/ 46 w 1383"/>
                  <a:gd name="T37" fmla="*/ 28 h 2042"/>
                  <a:gd name="T38" fmla="*/ 49 w 1383"/>
                  <a:gd name="T39" fmla="*/ 27 h 2042"/>
                  <a:gd name="T40" fmla="*/ 53 w 1383"/>
                  <a:gd name="T41" fmla="*/ 26 h 2042"/>
                  <a:gd name="T42" fmla="*/ 55 w 1383"/>
                  <a:gd name="T43" fmla="*/ 26 h 2042"/>
                  <a:gd name="T44" fmla="*/ 55 w 1383"/>
                  <a:gd name="T45" fmla="*/ 28 h 2042"/>
                  <a:gd name="T46" fmla="*/ 55 w 1383"/>
                  <a:gd name="T47" fmla="*/ 31 h 2042"/>
                  <a:gd name="T48" fmla="*/ 55 w 1383"/>
                  <a:gd name="T49" fmla="*/ 32 h 2042"/>
                  <a:gd name="T50" fmla="*/ 55 w 1383"/>
                  <a:gd name="T51" fmla="*/ 32 h 2042"/>
                  <a:gd name="T52" fmla="*/ 51 w 1383"/>
                  <a:gd name="T53" fmla="*/ 33 h 2042"/>
                  <a:gd name="T54" fmla="*/ 46 w 1383"/>
                  <a:gd name="T55" fmla="*/ 34 h 2042"/>
                  <a:gd name="T56" fmla="*/ 41 w 1383"/>
                  <a:gd name="T57" fmla="*/ 36 h 2042"/>
                  <a:gd name="T58" fmla="*/ 32 w 1383"/>
                  <a:gd name="T59" fmla="*/ 39 h 2042"/>
                  <a:gd name="T60" fmla="*/ 32 w 1383"/>
                  <a:gd name="T61" fmla="*/ 40 h 2042"/>
                  <a:gd name="T62" fmla="*/ 30 w 1383"/>
                  <a:gd name="T63" fmla="*/ 41 h 2042"/>
                  <a:gd name="T64" fmla="*/ 27 w 1383"/>
                  <a:gd name="T65" fmla="*/ 42 h 2042"/>
                  <a:gd name="T66" fmla="*/ 33 w 1383"/>
                  <a:gd name="T67" fmla="*/ 57 h 2042"/>
                  <a:gd name="T68" fmla="*/ 29 w 1383"/>
                  <a:gd name="T69" fmla="*/ 56 h 2042"/>
                  <a:gd name="T70" fmla="*/ 26 w 1383"/>
                  <a:gd name="T71" fmla="*/ 57 h 2042"/>
                  <a:gd name="T72" fmla="*/ 25 w 1383"/>
                  <a:gd name="T73" fmla="*/ 58 h 2042"/>
                  <a:gd name="T74" fmla="*/ 25 w 1383"/>
                  <a:gd name="T75" fmla="*/ 59 h 2042"/>
                  <a:gd name="T76" fmla="*/ 28 w 1383"/>
                  <a:gd name="T77" fmla="*/ 61 h 2042"/>
                  <a:gd name="T78" fmla="*/ 33 w 1383"/>
                  <a:gd name="T79" fmla="*/ 62 h 2042"/>
                  <a:gd name="T80" fmla="*/ 37 w 1383"/>
                  <a:gd name="T81" fmla="*/ 63 h 2042"/>
                  <a:gd name="T82" fmla="*/ 38 w 1383"/>
                  <a:gd name="T83" fmla="*/ 64 h 2042"/>
                  <a:gd name="T84" fmla="*/ 38 w 1383"/>
                  <a:gd name="T85" fmla="*/ 65 h 2042"/>
                  <a:gd name="T86" fmla="*/ 38 w 1383"/>
                  <a:gd name="T87" fmla="*/ 67 h 2042"/>
                  <a:gd name="T88" fmla="*/ 38 w 1383"/>
                  <a:gd name="T89" fmla="*/ 69 h 2042"/>
                  <a:gd name="T90" fmla="*/ 41 w 1383"/>
                  <a:gd name="T91" fmla="*/ 72 h 2042"/>
                  <a:gd name="T92" fmla="*/ 41 w 1383"/>
                  <a:gd name="T93" fmla="*/ 74 h 2042"/>
                  <a:gd name="T94" fmla="*/ 42 w 1383"/>
                  <a:gd name="T95" fmla="*/ 78 h 2042"/>
                  <a:gd name="T96" fmla="*/ 43 w 1383"/>
                  <a:gd name="T97" fmla="*/ 80 h 2042"/>
                  <a:gd name="T98" fmla="*/ 41 w 1383"/>
                  <a:gd name="T99" fmla="*/ 81 h 2042"/>
                  <a:gd name="T100" fmla="*/ 39 w 1383"/>
                  <a:gd name="T101" fmla="*/ 79 h 2042"/>
                  <a:gd name="T102" fmla="*/ 35 w 1383"/>
                  <a:gd name="T103" fmla="*/ 73 h 2042"/>
                  <a:gd name="T104" fmla="*/ 32 w 1383"/>
                  <a:gd name="T105" fmla="*/ 69 h 2042"/>
                  <a:gd name="T106" fmla="*/ 20 w 1383"/>
                  <a:gd name="T107" fmla="*/ 63 h 2042"/>
                  <a:gd name="T108" fmla="*/ 18 w 1383"/>
                  <a:gd name="T109" fmla="*/ 64 h 2042"/>
                  <a:gd name="T110" fmla="*/ 16 w 1383"/>
                  <a:gd name="T111" fmla="*/ 66 h 2042"/>
                  <a:gd name="T112" fmla="*/ 16 w 1383"/>
                  <a:gd name="T113" fmla="*/ 67 h 2042"/>
                  <a:gd name="T114" fmla="*/ 24 w 1383"/>
                  <a:gd name="T115" fmla="*/ 73 h 2042"/>
                  <a:gd name="T116" fmla="*/ 0 w 1383"/>
                  <a:gd name="T117" fmla="*/ 0 h 20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83"/>
                  <a:gd name="T178" fmla="*/ 0 h 2042"/>
                  <a:gd name="T179" fmla="*/ 1383 w 1383"/>
                  <a:gd name="T180" fmla="*/ 2042 h 204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83" h="2042">
                    <a:moveTo>
                      <a:pt x="1220" y="0"/>
                    </a:moveTo>
                    <a:lnTo>
                      <a:pt x="1237" y="6"/>
                    </a:lnTo>
                    <a:lnTo>
                      <a:pt x="1250" y="11"/>
                    </a:lnTo>
                    <a:lnTo>
                      <a:pt x="1260" y="18"/>
                    </a:lnTo>
                    <a:lnTo>
                      <a:pt x="1267" y="24"/>
                    </a:lnTo>
                    <a:lnTo>
                      <a:pt x="1270" y="27"/>
                    </a:lnTo>
                    <a:lnTo>
                      <a:pt x="1272" y="30"/>
                    </a:lnTo>
                    <a:lnTo>
                      <a:pt x="1272" y="34"/>
                    </a:lnTo>
                    <a:lnTo>
                      <a:pt x="1272" y="36"/>
                    </a:lnTo>
                    <a:lnTo>
                      <a:pt x="1272" y="39"/>
                    </a:lnTo>
                    <a:lnTo>
                      <a:pt x="1270" y="43"/>
                    </a:lnTo>
                    <a:lnTo>
                      <a:pt x="1267" y="46"/>
                    </a:lnTo>
                    <a:lnTo>
                      <a:pt x="1264" y="49"/>
                    </a:lnTo>
                    <a:lnTo>
                      <a:pt x="1253" y="56"/>
                    </a:lnTo>
                    <a:lnTo>
                      <a:pt x="1239" y="63"/>
                    </a:lnTo>
                    <a:lnTo>
                      <a:pt x="1220" y="70"/>
                    </a:lnTo>
                    <a:lnTo>
                      <a:pt x="1198" y="77"/>
                    </a:lnTo>
                    <a:lnTo>
                      <a:pt x="1173" y="85"/>
                    </a:lnTo>
                    <a:lnTo>
                      <a:pt x="1141" y="93"/>
                    </a:lnTo>
                    <a:lnTo>
                      <a:pt x="1106" y="101"/>
                    </a:lnTo>
                    <a:lnTo>
                      <a:pt x="1065" y="110"/>
                    </a:lnTo>
                    <a:lnTo>
                      <a:pt x="1039" y="117"/>
                    </a:lnTo>
                    <a:lnTo>
                      <a:pt x="1016" y="124"/>
                    </a:lnTo>
                    <a:lnTo>
                      <a:pt x="1007" y="128"/>
                    </a:lnTo>
                    <a:lnTo>
                      <a:pt x="997" y="133"/>
                    </a:lnTo>
                    <a:lnTo>
                      <a:pt x="989" y="138"/>
                    </a:lnTo>
                    <a:lnTo>
                      <a:pt x="982" y="142"/>
                    </a:lnTo>
                    <a:lnTo>
                      <a:pt x="976" y="148"/>
                    </a:lnTo>
                    <a:lnTo>
                      <a:pt x="970" y="154"/>
                    </a:lnTo>
                    <a:lnTo>
                      <a:pt x="965" y="159"/>
                    </a:lnTo>
                    <a:lnTo>
                      <a:pt x="961" y="164"/>
                    </a:lnTo>
                    <a:lnTo>
                      <a:pt x="954" y="176"/>
                    </a:lnTo>
                    <a:lnTo>
                      <a:pt x="951" y="188"/>
                    </a:lnTo>
                    <a:lnTo>
                      <a:pt x="948" y="199"/>
                    </a:lnTo>
                    <a:lnTo>
                      <a:pt x="948" y="211"/>
                    </a:lnTo>
                    <a:lnTo>
                      <a:pt x="949" y="223"/>
                    </a:lnTo>
                    <a:lnTo>
                      <a:pt x="953" y="235"/>
                    </a:lnTo>
                    <a:lnTo>
                      <a:pt x="956" y="245"/>
                    </a:lnTo>
                    <a:lnTo>
                      <a:pt x="962" y="254"/>
                    </a:lnTo>
                    <a:lnTo>
                      <a:pt x="967" y="264"/>
                    </a:lnTo>
                    <a:lnTo>
                      <a:pt x="973" y="271"/>
                    </a:lnTo>
                    <a:lnTo>
                      <a:pt x="977" y="278"/>
                    </a:lnTo>
                    <a:lnTo>
                      <a:pt x="981" y="285"/>
                    </a:lnTo>
                    <a:lnTo>
                      <a:pt x="982" y="292"/>
                    </a:lnTo>
                    <a:lnTo>
                      <a:pt x="982" y="298"/>
                    </a:lnTo>
                    <a:lnTo>
                      <a:pt x="981" y="305"/>
                    </a:lnTo>
                    <a:lnTo>
                      <a:pt x="979" y="312"/>
                    </a:lnTo>
                    <a:lnTo>
                      <a:pt x="974" y="319"/>
                    </a:lnTo>
                    <a:lnTo>
                      <a:pt x="969" y="326"/>
                    </a:lnTo>
                    <a:lnTo>
                      <a:pt x="958" y="341"/>
                    </a:lnTo>
                    <a:lnTo>
                      <a:pt x="944" y="355"/>
                    </a:lnTo>
                    <a:lnTo>
                      <a:pt x="927" y="369"/>
                    </a:lnTo>
                    <a:lnTo>
                      <a:pt x="910" y="384"/>
                    </a:lnTo>
                    <a:lnTo>
                      <a:pt x="893" y="398"/>
                    </a:lnTo>
                    <a:lnTo>
                      <a:pt x="877" y="412"/>
                    </a:lnTo>
                    <a:lnTo>
                      <a:pt x="863" y="427"/>
                    </a:lnTo>
                    <a:lnTo>
                      <a:pt x="851" y="441"/>
                    </a:lnTo>
                    <a:lnTo>
                      <a:pt x="847" y="448"/>
                    </a:lnTo>
                    <a:lnTo>
                      <a:pt x="843" y="455"/>
                    </a:lnTo>
                    <a:lnTo>
                      <a:pt x="841" y="462"/>
                    </a:lnTo>
                    <a:lnTo>
                      <a:pt x="840" y="470"/>
                    </a:lnTo>
                    <a:lnTo>
                      <a:pt x="840" y="477"/>
                    </a:lnTo>
                    <a:lnTo>
                      <a:pt x="842" y="484"/>
                    </a:lnTo>
                    <a:lnTo>
                      <a:pt x="844" y="491"/>
                    </a:lnTo>
                    <a:lnTo>
                      <a:pt x="849" y="499"/>
                    </a:lnTo>
                    <a:lnTo>
                      <a:pt x="870" y="503"/>
                    </a:lnTo>
                    <a:lnTo>
                      <a:pt x="889" y="508"/>
                    </a:lnTo>
                    <a:lnTo>
                      <a:pt x="904" y="513"/>
                    </a:lnTo>
                    <a:lnTo>
                      <a:pt x="918" y="518"/>
                    </a:lnTo>
                    <a:lnTo>
                      <a:pt x="930" y="524"/>
                    </a:lnTo>
                    <a:lnTo>
                      <a:pt x="940" y="530"/>
                    </a:lnTo>
                    <a:lnTo>
                      <a:pt x="948" y="537"/>
                    </a:lnTo>
                    <a:lnTo>
                      <a:pt x="954" y="544"/>
                    </a:lnTo>
                    <a:lnTo>
                      <a:pt x="958" y="551"/>
                    </a:lnTo>
                    <a:lnTo>
                      <a:pt x="961" y="559"/>
                    </a:lnTo>
                    <a:lnTo>
                      <a:pt x="961" y="567"/>
                    </a:lnTo>
                    <a:lnTo>
                      <a:pt x="960" y="577"/>
                    </a:lnTo>
                    <a:lnTo>
                      <a:pt x="958" y="586"/>
                    </a:lnTo>
                    <a:lnTo>
                      <a:pt x="954" y="597"/>
                    </a:lnTo>
                    <a:lnTo>
                      <a:pt x="948" y="608"/>
                    </a:lnTo>
                    <a:lnTo>
                      <a:pt x="941" y="619"/>
                    </a:lnTo>
                    <a:lnTo>
                      <a:pt x="963" y="618"/>
                    </a:lnTo>
                    <a:lnTo>
                      <a:pt x="982" y="619"/>
                    </a:lnTo>
                    <a:lnTo>
                      <a:pt x="999" y="621"/>
                    </a:lnTo>
                    <a:lnTo>
                      <a:pt x="1013" y="626"/>
                    </a:lnTo>
                    <a:lnTo>
                      <a:pt x="1024" y="630"/>
                    </a:lnTo>
                    <a:lnTo>
                      <a:pt x="1036" y="638"/>
                    </a:lnTo>
                    <a:lnTo>
                      <a:pt x="1045" y="645"/>
                    </a:lnTo>
                    <a:lnTo>
                      <a:pt x="1055" y="653"/>
                    </a:lnTo>
                    <a:lnTo>
                      <a:pt x="1072" y="669"/>
                    </a:lnTo>
                    <a:lnTo>
                      <a:pt x="1091" y="683"/>
                    </a:lnTo>
                    <a:lnTo>
                      <a:pt x="1101" y="689"/>
                    </a:lnTo>
                    <a:lnTo>
                      <a:pt x="1113" y="694"/>
                    </a:lnTo>
                    <a:lnTo>
                      <a:pt x="1127" y="696"/>
                    </a:lnTo>
                    <a:lnTo>
                      <a:pt x="1143" y="697"/>
                    </a:lnTo>
                    <a:lnTo>
                      <a:pt x="1160" y="697"/>
                    </a:lnTo>
                    <a:lnTo>
                      <a:pt x="1176" y="695"/>
                    </a:lnTo>
                    <a:lnTo>
                      <a:pt x="1190" y="692"/>
                    </a:lnTo>
                    <a:lnTo>
                      <a:pt x="1205" y="690"/>
                    </a:lnTo>
                    <a:lnTo>
                      <a:pt x="1231" y="682"/>
                    </a:lnTo>
                    <a:lnTo>
                      <a:pt x="1254" y="674"/>
                    </a:lnTo>
                    <a:lnTo>
                      <a:pt x="1278" y="666"/>
                    </a:lnTo>
                    <a:lnTo>
                      <a:pt x="1300" y="659"/>
                    </a:lnTo>
                    <a:lnTo>
                      <a:pt x="1310" y="655"/>
                    </a:lnTo>
                    <a:lnTo>
                      <a:pt x="1322" y="653"/>
                    </a:lnTo>
                    <a:lnTo>
                      <a:pt x="1333" y="652"/>
                    </a:lnTo>
                    <a:lnTo>
                      <a:pt x="1345" y="652"/>
                    </a:lnTo>
                    <a:lnTo>
                      <a:pt x="1354" y="652"/>
                    </a:lnTo>
                    <a:lnTo>
                      <a:pt x="1361" y="654"/>
                    </a:lnTo>
                    <a:lnTo>
                      <a:pt x="1364" y="657"/>
                    </a:lnTo>
                    <a:lnTo>
                      <a:pt x="1366" y="662"/>
                    </a:lnTo>
                    <a:lnTo>
                      <a:pt x="1368" y="669"/>
                    </a:lnTo>
                    <a:lnTo>
                      <a:pt x="1368" y="676"/>
                    </a:lnTo>
                    <a:lnTo>
                      <a:pt x="1366" y="684"/>
                    </a:lnTo>
                    <a:lnTo>
                      <a:pt x="1365" y="692"/>
                    </a:lnTo>
                    <a:lnTo>
                      <a:pt x="1362" y="711"/>
                    </a:lnTo>
                    <a:lnTo>
                      <a:pt x="1361" y="732"/>
                    </a:lnTo>
                    <a:lnTo>
                      <a:pt x="1362" y="743"/>
                    </a:lnTo>
                    <a:lnTo>
                      <a:pt x="1365" y="754"/>
                    </a:lnTo>
                    <a:lnTo>
                      <a:pt x="1370" y="765"/>
                    </a:lnTo>
                    <a:lnTo>
                      <a:pt x="1377" y="775"/>
                    </a:lnTo>
                    <a:lnTo>
                      <a:pt x="1379" y="779"/>
                    </a:lnTo>
                    <a:lnTo>
                      <a:pt x="1382" y="782"/>
                    </a:lnTo>
                    <a:lnTo>
                      <a:pt x="1382" y="786"/>
                    </a:lnTo>
                    <a:lnTo>
                      <a:pt x="1383" y="789"/>
                    </a:lnTo>
                    <a:lnTo>
                      <a:pt x="1382" y="793"/>
                    </a:lnTo>
                    <a:lnTo>
                      <a:pt x="1380" y="796"/>
                    </a:lnTo>
                    <a:lnTo>
                      <a:pt x="1378" y="800"/>
                    </a:lnTo>
                    <a:lnTo>
                      <a:pt x="1376" y="802"/>
                    </a:lnTo>
                    <a:lnTo>
                      <a:pt x="1369" y="808"/>
                    </a:lnTo>
                    <a:lnTo>
                      <a:pt x="1359" y="814"/>
                    </a:lnTo>
                    <a:lnTo>
                      <a:pt x="1348" y="819"/>
                    </a:lnTo>
                    <a:lnTo>
                      <a:pt x="1336" y="823"/>
                    </a:lnTo>
                    <a:lnTo>
                      <a:pt x="1309" y="831"/>
                    </a:lnTo>
                    <a:lnTo>
                      <a:pt x="1281" y="838"/>
                    </a:lnTo>
                    <a:lnTo>
                      <a:pt x="1257" y="844"/>
                    </a:lnTo>
                    <a:lnTo>
                      <a:pt x="1236" y="850"/>
                    </a:lnTo>
                    <a:lnTo>
                      <a:pt x="1202" y="854"/>
                    </a:lnTo>
                    <a:lnTo>
                      <a:pt x="1171" y="857"/>
                    </a:lnTo>
                    <a:lnTo>
                      <a:pt x="1142" y="862"/>
                    </a:lnTo>
                    <a:lnTo>
                      <a:pt x="1114" y="868"/>
                    </a:lnTo>
                    <a:lnTo>
                      <a:pt x="1087" y="873"/>
                    </a:lnTo>
                    <a:lnTo>
                      <a:pt x="1063" y="879"/>
                    </a:lnTo>
                    <a:lnTo>
                      <a:pt x="1038" y="886"/>
                    </a:lnTo>
                    <a:lnTo>
                      <a:pt x="1014" y="893"/>
                    </a:lnTo>
                    <a:lnTo>
                      <a:pt x="966" y="908"/>
                    </a:lnTo>
                    <a:lnTo>
                      <a:pt x="917" y="925"/>
                    </a:lnTo>
                    <a:lnTo>
                      <a:pt x="863" y="942"/>
                    </a:lnTo>
                    <a:lnTo>
                      <a:pt x="803" y="959"/>
                    </a:lnTo>
                    <a:lnTo>
                      <a:pt x="806" y="966"/>
                    </a:lnTo>
                    <a:lnTo>
                      <a:pt x="807" y="973"/>
                    </a:lnTo>
                    <a:lnTo>
                      <a:pt x="807" y="980"/>
                    </a:lnTo>
                    <a:lnTo>
                      <a:pt x="806" y="986"/>
                    </a:lnTo>
                    <a:lnTo>
                      <a:pt x="803" y="993"/>
                    </a:lnTo>
                    <a:lnTo>
                      <a:pt x="801" y="998"/>
                    </a:lnTo>
                    <a:lnTo>
                      <a:pt x="796" y="1004"/>
                    </a:lnTo>
                    <a:lnTo>
                      <a:pt x="792" y="1009"/>
                    </a:lnTo>
                    <a:lnTo>
                      <a:pt x="781" y="1019"/>
                    </a:lnTo>
                    <a:lnTo>
                      <a:pt x="767" y="1028"/>
                    </a:lnTo>
                    <a:lnTo>
                      <a:pt x="752" y="1036"/>
                    </a:lnTo>
                    <a:lnTo>
                      <a:pt x="736" y="1043"/>
                    </a:lnTo>
                    <a:lnTo>
                      <a:pt x="719" y="1049"/>
                    </a:lnTo>
                    <a:lnTo>
                      <a:pt x="703" y="1055"/>
                    </a:lnTo>
                    <a:lnTo>
                      <a:pt x="688" y="1059"/>
                    </a:lnTo>
                    <a:lnTo>
                      <a:pt x="674" y="1063"/>
                    </a:lnTo>
                    <a:lnTo>
                      <a:pt x="653" y="1067"/>
                    </a:lnTo>
                    <a:lnTo>
                      <a:pt x="645" y="1069"/>
                    </a:lnTo>
                    <a:lnTo>
                      <a:pt x="849" y="1285"/>
                    </a:lnTo>
                    <a:lnTo>
                      <a:pt x="849" y="1422"/>
                    </a:lnTo>
                    <a:lnTo>
                      <a:pt x="828" y="1419"/>
                    </a:lnTo>
                    <a:lnTo>
                      <a:pt x="807" y="1415"/>
                    </a:lnTo>
                    <a:lnTo>
                      <a:pt x="787" y="1414"/>
                    </a:lnTo>
                    <a:lnTo>
                      <a:pt x="767" y="1412"/>
                    </a:lnTo>
                    <a:lnTo>
                      <a:pt x="750" y="1412"/>
                    </a:lnTo>
                    <a:lnTo>
                      <a:pt x="731" y="1412"/>
                    </a:lnTo>
                    <a:lnTo>
                      <a:pt x="715" y="1413"/>
                    </a:lnTo>
                    <a:lnTo>
                      <a:pt x="699" y="1414"/>
                    </a:lnTo>
                    <a:lnTo>
                      <a:pt x="684" y="1417"/>
                    </a:lnTo>
                    <a:lnTo>
                      <a:pt x="671" y="1419"/>
                    </a:lnTo>
                    <a:lnTo>
                      <a:pt x="660" y="1422"/>
                    </a:lnTo>
                    <a:lnTo>
                      <a:pt x="649" y="1426"/>
                    </a:lnTo>
                    <a:lnTo>
                      <a:pt x="640" y="1431"/>
                    </a:lnTo>
                    <a:lnTo>
                      <a:pt x="632" y="1435"/>
                    </a:lnTo>
                    <a:lnTo>
                      <a:pt x="626" y="1440"/>
                    </a:lnTo>
                    <a:lnTo>
                      <a:pt x="622" y="1446"/>
                    </a:lnTo>
                    <a:lnTo>
                      <a:pt x="620" y="1452"/>
                    </a:lnTo>
                    <a:lnTo>
                      <a:pt x="620" y="1457"/>
                    </a:lnTo>
                    <a:lnTo>
                      <a:pt x="621" y="1464"/>
                    </a:lnTo>
                    <a:lnTo>
                      <a:pt x="625" y="1472"/>
                    </a:lnTo>
                    <a:lnTo>
                      <a:pt x="631" y="1479"/>
                    </a:lnTo>
                    <a:lnTo>
                      <a:pt x="639" y="1486"/>
                    </a:lnTo>
                    <a:lnTo>
                      <a:pt x="649" y="1493"/>
                    </a:lnTo>
                    <a:lnTo>
                      <a:pt x="663" y="1501"/>
                    </a:lnTo>
                    <a:lnTo>
                      <a:pt x="678" y="1508"/>
                    </a:lnTo>
                    <a:lnTo>
                      <a:pt x="696" y="1516"/>
                    </a:lnTo>
                    <a:lnTo>
                      <a:pt x="717" y="1523"/>
                    </a:lnTo>
                    <a:lnTo>
                      <a:pt x="740" y="1531"/>
                    </a:lnTo>
                    <a:lnTo>
                      <a:pt x="767" y="1538"/>
                    </a:lnTo>
                    <a:lnTo>
                      <a:pt x="796" y="1546"/>
                    </a:lnTo>
                    <a:lnTo>
                      <a:pt x="828" y="1553"/>
                    </a:lnTo>
                    <a:lnTo>
                      <a:pt x="864" y="1561"/>
                    </a:lnTo>
                    <a:lnTo>
                      <a:pt x="878" y="1564"/>
                    </a:lnTo>
                    <a:lnTo>
                      <a:pt x="890" y="1567"/>
                    </a:lnTo>
                    <a:lnTo>
                      <a:pt x="902" y="1572"/>
                    </a:lnTo>
                    <a:lnTo>
                      <a:pt x="912" y="1575"/>
                    </a:lnTo>
                    <a:lnTo>
                      <a:pt x="921" y="1580"/>
                    </a:lnTo>
                    <a:lnTo>
                      <a:pt x="928" y="1585"/>
                    </a:lnTo>
                    <a:lnTo>
                      <a:pt x="935" y="1589"/>
                    </a:lnTo>
                    <a:lnTo>
                      <a:pt x="941" y="1594"/>
                    </a:lnTo>
                    <a:lnTo>
                      <a:pt x="947" y="1599"/>
                    </a:lnTo>
                    <a:lnTo>
                      <a:pt x="951" y="1604"/>
                    </a:lnTo>
                    <a:lnTo>
                      <a:pt x="954" y="1609"/>
                    </a:lnTo>
                    <a:lnTo>
                      <a:pt x="956" y="1614"/>
                    </a:lnTo>
                    <a:lnTo>
                      <a:pt x="960" y="1625"/>
                    </a:lnTo>
                    <a:lnTo>
                      <a:pt x="961" y="1635"/>
                    </a:lnTo>
                    <a:lnTo>
                      <a:pt x="960" y="1644"/>
                    </a:lnTo>
                    <a:lnTo>
                      <a:pt x="958" y="1654"/>
                    </a:lnTo>
                    <a:lnTo>
                      <a:pt x="955" y="1663"/>
                    </a:lnTo>
                    <a:lnTo>
                      <a:pt x="952" y="1670"/>
                    </a:lnTo>
                    <a:lnTo>
                      <a:pt x="945" y="1681"/>
                    </a:lnTo>
                    <a:lnTo>
                      <a:pt x="941" y="1685"/>
                    </a:lnTo>
                    <a:lnTo>
                      <a:pt x="942" y="1695"/>
                    </a:lnTo>
                    <a:lnTo>
                      <a:pt x="945" y="1704"/>
                    </a:lnTo>
                    <a:lnTo>
                      <a:pt x="948" y="1713"/>
                    </a:lnTo>
                    <a:lnTo>
                      <a:pt x="954" y="1721"/>
                    </a:lnTo>
                    <a:lnTo>
                      <a:pt x="966" y="1738"/>
                    </a:lnTo>
                    <a:lnTo>
                      <a:pt x="981" y="1754"/>
                    </a:lnTo>
                    <a:lnTo>
                      <a:pt x="995" y="1769"/>
                    </a:lnTo>
                    <a:lnTo>
                      <a:pt x="1007" y="1786"/>
                    </a:lnTo>
                    <a:lnTo>
                      <a:pt x="1013" y="1795"/>
                    </a:lnTo>
                    <a:lnTo>
                      <a:pt x="1016" y="1803"/>
                    </a:lnTo>
                    <a:lnTo>
                      <a:pt x="1018" y="1814"/>
                    </a:lnTo>
                    <a:lnTo>
                      <a:pt x="1020" y="1823"/>
                    </a:lnTo>
                    <a:lnTo>
                      <a:pt x="1020" y="1841"/>
                    </a:lnTo>
                    <a:lnTo>
                      <a:pt x="1022" y="1856"/>
                    </a:lnTo>
                    <a:lnTo>
                      <a:pt x="1025" y="1870"/>
                    </a:lnTo>
                    <a:lnTo>
                      <a:pt x="1029" y="1884"/>
                    </a:lnTo>
                    <a:lnTo>
                      <a:pt x="1038" y="1907"/>
                    </a:lnTo>
                    <a:lnTo>
                      <a:pt x="1049" y="1931"/>
                    </a:lnTo>
                    <a:lnTo>
                      <a:pt x="1053" y="1942"/>
                    </a:lnTo>
                    <a:lnTo>
                      <a:pt x="1058" y="1954"/>
                    </a:lnTo>
                    <a:lnTo>
                      <a:pt x="1063" y="1966"/>
                    </a:lnTo>
                    <a:lnTo>
                      <a:pt x="1065" y="1978"/>
                    </a:lnTo>
                    <a:lnTo>
                      <a:pt x="1067" y="1992"/>
                    </a:lnTo>
                    <a:lnTo>
                      <a:pt x="1069" y="2008"/>
                    </a:lnTo>
                    <a:lnTo>
                      <a:pt x="1067" y="2024"/>
                    </a:lnTo>
                    <a:lnTo>
                      <a:pt x="1065" y="2042"/>
                    </a:lnTo>
                    <a:lnTo>
                      <a:pt x="1053" y="2037"/>
                    </a:lnTo>
                    <a:lnTo>
                      <a:pt x="1043" y="2031"/>
                    </a:lnTo>
                    <a:lnTo>
                      <a:pt x="1031" y="2024"/>
                    </a:lnTo>
                    <a:lnTo>
                      <a:pt x="1021" y="2016"/>
                    </a:lnTo>
                    <a:lnTo>
                      <a:pt x="1010" y="2006"/>
                    </a:lnTo>
                    <a:lnTo>
                      <a:pt x="1000" y="1997"/>
                    </a:lnTo>
                    <a:lnTo>
                      <a:pt x="989" y="1987"/>
                    </a:lnTo>
                    <a:lnTo>
                      <a:pt x="980" y="1975"/>
                    </a:lnTo>
                    <a:lnTo>
                      <a:pt x="960" y="1952"/>
                    </a:lnTo>
                    <a:lnTo>
                      <a:pt x="941" y="1927"/>
                    </a:lnTo>
                    <a:lnTo>
                      <a:pt x="924" y="1901"/>
                    </a:lnTo>
                    <a:lnTo>
                      <a:pt x="905" y="1874"/>
                    </a:lnTo>
                    <a:lnTo>
                      <a:pt x="872" y="1824"/>
                    </a:lnTo>
                    <a:lnTo>
                      <a:pt x="841" y="1780"/>
                    </a:lnTo>
                    <a:lnTo>
                      <a:pt x="824" y="1762"/>
                    </a:lnTo>
                    <a:lnTo>
                      <a:pt x="809" y="1747"/>
                    </a:lnTo>
                    <a:lnTo>
                      <a:pt x="802" y="1741"/>
                    </a:lnTo>
                    <a:lnTo>
                      <a:pt x="795" y="1737"/>
                    </a:lnTo>
                    <a:lnTo>
                      <a:pt x="787" y="1733"/>
                    </a:lnTo>
                    <a:lnTo>
                      <a:pt x="780" y="1731"/>
                    </a:lnTo>
                    <a:lnTo>
                      <a:pt x="725" y="1748"/>
                    </a:lnTo>
                    <a:lnTo>
                      <a:pt x="524" y="1575"/>
                    </a:lnTo>
                    <a:lnTo>
                      <a:pt x="507" y="1581"/>
                    </a:lnTo>
                    <a:lnTo>
                      <a:pt x="492" y="1587"/>
                    </a:lnTo>
                    <a:lnTo>
                      <a:pt x="476" y="1593"/>
                    </a:lnTo>
                    <a:lnTo>
                      <a:pt x="462" y="1600"/>
                    </a:lnTo>
                    <a:lnTo>
                      <a:pt x="450" y="1607"/>
                    </a:lnTo>
                    <a:lnTo>
                      <a:pt x="438" y="1614"/>
                    </a:lnTo>
                    <a:lnTo>
                      <a:pt x="428" y="1621"/>
                    </a:lnTo>
                    <a:lnTo>
                      <a:pt x="419" y="1627"/>
                    </a:lnTo>
                    <a:lnTo>
                      <a:pt x="411" y="1634"/>
                    </a:lnTo>
                    <a:lnTo>
                      <a:pt x="405" y="1641"/>
                    </a:lnTo>
                    <a:lnTo>
                      <a:pt x="400" y="1647"/>
                    </a:lnTo>
                    <a:lnTo>
                      <a:pt x="397" y="1653"/>
                    </a:lnTo>
                    <a:lnTo>
                      <a:pt x="395" y="1657"/>
                    </a:lnTo>
                    <a:lnTo>
                      <a:pt x="395" y="1663"/>
                    </a:lnTo>
                    <a:lnTo>
                      <a:pt x="397" y="1667"/>
                    </a:lnTo>
                    <a:lnTo>
                      <a:pt x="400" y="1670"/>
                    </a:lnTo>
                    <a:lnTo>
                      <a:pt x="438" y="1700"/>
                    </a:lnTo>
                    <a:lnTo>
                      <a:pt x="478" y="1731"/>
                    </a:lnTo>
                    <a:lnTo>
                      <a:pt x="520" y="1761"/>
                    </a:lnTo>
                    <a:lnTo>
                      <a:pt x="562" y="1790"/>
                    </a:lnTo>
                    <a:lnTo>
                      <a:pt x="604" y="1818"/>
                    </a:lnTo>
                    <a:lnTo>
                      <a:pt x="643" y="1844"/>
                    </a:lnTo>
                    <a:lnTo>
                      <a:pt x="680" y="1867"/>
                    </a:lnTo>
                    <a:lnTo>
                      <a:pt x="711" y="1886"/>
                    </a:lnTo>
                    <a:lnTo>
                      <a:pt x="0" y="1886"/>
                    </a:lnTo>
                    <a:lnTo>
                      <a:pt x="0" y="0"/>
                    </a:lnTo>
                    <a:lnTo>
                      <a:pt x="1220" y="0"/>
                    </a:lnTo>
                    <a:close/>
                  </a:path>
                </a:pathLst>
              </a:custGeom>
              <a:solidFill>
                <a:srgbClr val="93D5ED"/>
              </a:solidFill>
              <a:ln w="9525">
                <a:solidFill>
                  <a:srgbClr val="CCECFF"/>
                </a:solidFill>
                <a:round/>
                <a:headEnd/>
                <a:tailEnd/>
              </a:ln>
            </p:spPr>
            <p:txBody>
              <a:bodyPr/>
              <a:lstStyle/>
              <a:p>
                <a:endParaRPr lang="en-US"/>
              </a:p>
            </p:txBody>
          </p:sp>
          <p:sp>
            <p:nvSpPr>
              <p:cNvPr id="8227" name="Freeform 5"/>
              <p:cNvSpPr>
                <a:spLocks/>
              </p:cNvSpPr>
              <p:nvPr/>
            </p:nvSpPr>
            <p:spPr bwMode="auto">
              <a:xfrm>
                <a:off x="2883" y="2124"/>
                <a:ext cx="168" cy="113"/>
              </a:xfrm>
              <a:custGeom>
                <a:avLst/>
                <a:gdLst>
                  <a:gd name="T0" fmla="*/ 0 w 841"/>
                  <a:gd name="T1" fmla="*/ 23 h 565"/>
                  <a:gd name="T2" fmla="*/ 1 w 841"/>
                  <a:gd name="T3" fmla="*/ 21 h 565"/>
                  <a:gd name="T4" fmla="*/ 2 w 841"/>
                  <a:gd name="T5" fmla="*/ 20 h 565"/>
                  <a:gd name="T6" fmla="*/ 3 w 841"/>
                  <a:gd name="T7" fmla="*/ 19 h 565"/>
                  <a:gd name="T8" fmla="*/ 4 w 841"/>
                  <a:gd name="T9" fmla="*/ 18 h 565"/>
                  <a:gd name="T10" fmla="*/ 5 w 841"/>
                  <a:gd name="T11" fmla="*/ 16 h 565"/>
                  <a:gd name="T12" fmla="*/ 7 w 841"/>
                  <a:gd name="T13" fmla="*/ 15 h 565"/>
                  <a:gd name="T14" fmla="*/ 9 w 841"/>
                  <a:gd name="T15" fmla="*/ 13 h 565"/>
                  <a:gd name="T16" fmla="*/ 11 w 841"/>
                  <a:gd name="T17" fmla="*/ 12 h 565"/>
                  <a:gd name="T18" fmla="*/ 11 w 841"/>
                  <a:gd name="T19" fmla="*/ 11 h 565"/>
                  <a:gd name="T20" fmla="*/ 12 w 841"/>
                  <a:gd name="T21" fmla="*/ 10 h 565"/>
                  <a:gd name="T22" fmla="*/ 13 w 841"/>
                  <a:gd name="T23" fmla="*/ 10 h 565"/>
                  <a:gd name="T24" fmla="*/ 13 w 841"/>
                  <a:gd name="T25" fmla="*/ 10 h 565"/>
                  <a:gd name="T26" fmla="*/ 15 w 841"/>
                  <a:gd name="T27" fmla="*/ 9 h 565"/>
                  <a:gd name="T28" fmla="*/ 17 w 841"/>
                  <a:gd name="T29" fmla="*/ 8 h 565"/>
                  <a:gd name="T30" fmla="*/ 19 w 841"/>
                  <a:gd name="T31" fmla="*/ 7 h 565"/>
                  <a:gd name="T32" fmla="*/ 22 w 841"/>
                  <a:gd name="T33" fmla="*/ 5 h 565"/>
                  <a:gd name="T34" fmla="*/ 25 w 841"/>
                  <a:gd name="T35" fmla="*/ 4 h 565"/>
                  <a:gd name="T36" fmla="*/ 28 w 841"/>
                  <a:gd name="T37" fmla="*/ 3 h 565"/>
                  <a:gd name="T38" fmla="*/ 31 w 841"/>
                  <a:gd name="T39" fmla="*/ 1 h 565"/>
                  <a:gd name="T40" fmla="*/ 34 w 841"/>
                  <a:gd name="T41" fmla="*/ 0 h 565"/>
                  <a:gd name="T42" fmla="*/ 0 w 841"/>
                  <a:gd name="T43" fmla="*/ 23 h 56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41"/>
                  <a:gd name="T67" fmla="*/ 0 h 565"/>
                  <a:gd name="T68" fmla="*/ 841 w 841"/>
                  <a:gd name="T69" fmla="*/ 565 h 56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41" h="565">
                    <a:moveTo>
                      <a:pt x="0" y="565"/>
                    </a:moveTo>
                    <a:lnTo>
                      <a:pt x="22" y="537"/>
                    </a:lnTo>
                    <a:lnTo>
                      <a:pt x="45" y="510"/>
                    </a:lnTo>
                    <a:lnTo>
                      <a:pt x="67" y="484"/>
                    </a:lnTo>
                    <a:lnTo>
                      <a:pt x="90" y="459"/>
                    </a:lnTo>
                    <a:lnTo>
                      <a:pt x="136" y="410"/>
                    </a:lnTo>
                    <a:lnTo>
                      <a:pt x="180" y="365"/>
                    </a:lnTo>
                    <a:lnTo>
                      <a:pt x="223" y="326"/>
                    </a:lnTo>
                    <a:lnTo>
                      <a:pt x="263" y="292"/>
                    </a:lnTo>
                    <a:lnTo>
                      <a:pt x="282" y="276"/>
                    </a:lnTo>
                    <a:lnTo>
                      <a:pt x="299" y="262"/>
                    </a:lnTo>
                    <a:lnTo>
                      <a:pt x="317" y="252"/>
                    </a:lnTo>
                    <a:lnTo>
                      <a:pt x="332" y="241"/>
                    </a:lnTo>
                    <a:lnTo>
                      <a:pt x="371" y="220"/>
                    </a:lnTo>
                    <a:lnTo>
                      <a:pt x="422" y="195"/>
                    </a:lnTo>
                    <a:lnTo>
                      <a:pt x="483" y="167"/>
                    </a:lnTo>
                    <a:lnTo>
                      <a:pt x="550" y="136"/>
                    </a:lnTo>
                    <a:lnTo>
                      <a:pt x="623" y="104"/>
                    </a:lnTo>
                    <a:lnTo>
                      <a:pt x="698" y="70"/>
                    </a:lnTo>
                    <a:lnTo>
                      <a:pt x="771" y="35"/>
                    </a:lnTo>
                    <a:lnTo>
                      <a:pt x="841" y="0"/>
                    </a:lnTo>
                    <a:lnTo>
                      <a:pt x="0" y="565"/>
                    </a:lnTo>
                    <a:close/>
                  </a:path>
                </a:pathLst>
              </a:custGeom>
              <a:solidFill>
                <a:srgbClr val="93D5ED"/>
              </a:solidFill>
              <a:ln w="9525">
                <a:solidFill>
                  <a:srgbClr val="CCECFF"/>
                </a:solidFill>
                <a:round/>
                <a:headEnd/>
                <a:tailEnd/>
              </a:ln>
            </p:spPr>
            <p:txBody>
              <a:bodyPr/>
              <a:lstStyle/>
              <a:p>
                <a:endParaRPr lang="en-US"/>
              </a:p>
            </p:txBody>
          </p:sp>
          <p:sp>
            <p:nvSpPr>
              <p:cNvPr id="8228" name="Freeform 6"/>
              <p:cNvSpPr>
                <a:spLocks/>
              </p:cNvSpPr>
              <p:nvPr/>
            </p:nvSpPr>
            <p:spPr bwMode="auto">
              <a:xfrm>
                <a:off x="2883" y="2124"/>
                <a:ext cx="168" cy="113"/>
              </a:xfrm>
              <a:custGeom>
                <a:avLst/>
                <a:gdLst>
                  <a:gd name="T0" fmla="*/ 0 w 841"/>
                  <a:gd name="T1" fmla="*/ 23 h 565"/>
                  <a:gd name="T2" fmla="*/ 1 w 841"/>
                  <a:gd name="T3" fmla="*/ 21 h 565"/>
                  <a:gd name="T4" fmla="*/ 2 w 841"/>
                  <a:gd name="T5" fmla="*/ 20 h 565"/>
                  <a:gd name="T6" fmla="*/ 3 w 841"/>
                  <a:gd name="T7" fmla="*/ 19 h 565"/>
                  <a:gd name="T8" fmla="*/ 4 w 841"/>
                  <a:gd name="T9" fmla="*/ 18 h 565"/>
                  <a:gd name="T10" fmla="*/ 5 w 841"/>
                  <a:gd name="T11" fmla="*/ 16 h 565"/>
                  <a:gd name="T12" fmla="*/ 7 w 841"/>
                  <a:gd name="T13" fmla="*/ 15 h 565"/>
                  <a:gd name="T14" fmla="*/ 9 w 841"/>
                  <a:gd name="T15" fmla="*/ 13 h 565"/>
                  <a:gd name="T16" fmla="*/ 11 w 841"/>
                  <a:gd name="T17" fmla="*/ 12 h 565"/>
                  <a:gd name="T18" fmla="*/ 11 w 841"/>
                  <a:gd name="T19" fmla="*/ 11 h 565"/>
                  <a:gd name="T20" fmla="*/ 12 w 841"/>
                  <a:gd name="T21" fmla="*/ 10 h 565"/>
                  <a:gd name="T22" fmla="*/ 13 w 841"/>
                  <a:gd name="T23" fmla="*/ 10 h 565"/>
                  <a:gd name="T24" fmla="*/ 13 w 841"/>
                  <a:gd name="T25" fmla="*/ 10 h 565"/>
                  <a:gd name="T26" fmla="*/ 15 w 841"/>
                  <a:gd name="T27" fmla="*/ 9 h 565"/>
                  <a:gd name="T28" fmla="*/ 17 w 841"/>
                  <a:gd name="T29" fmla="*/ 8 h 565"/>
                  <a:gd name="T30" fmla="*/ 19 w 841"/>
                  <a:gd name="T31" fmla="*/ 7 h 565"/>
                  <a:gd name="T32" fmla="*/ 22 w 841"/>
                  <a:gd name="T33" fmla="*/ 5 h 565"/>
                  <a:gd name="T34" fmla="*/ 25 w 841"/>
                  <a:gd name="T35" fmla="*/ 4 h 565"/>
                  <a:gd name="T36" fmla="*/ 28 w 841"/>
                  <a:gd name="T37" fmla="*/ 3 h 565"/>
                  <a:gd name="T38" fmla="*/ 31 w 841"/>
                  <a:gd name="T39" fmla="*/ 1 h 565"/>
                  <a:gd name="T40" fmla="*/ 34 w 841"/>
                  <a:gd name="T41" fmla="*/ 0 h 56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41"/>
                  <a:gd name="T64" fmla="*/ 0 h 565"/>
                  <a:gd name="T65" fmla="*/ 841 w 841"/>
                  <a:gd name="T66" fmla="*/ 565 h 56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41" h="565">
                    <a:moveTo>
                      <a:pt x="0" y="565"/>
                    </a:moveTo>
                    <a:lnTo>
                      <a:pt x="22" y="537"/>
                    </a:lnTo>
                    <a:lnTo>
                      <a:pt x="45" y="510"/>
                    </a:lnTo>
                    <a:lnTo>
                      <a:pt x="67" y="484"/>
                    </a:lnTo>
                    <a:lnTo>
                      <a:pt x="90" y="459"/>
                    </a:lnTo>
                    <a:lnTo>
                      <a:pt x="136" y="410"/>
                    </a:lnTo>
                    <a:lnTo>
                      <a:pt x="180" y="365"/>
                    </a:lnTo>
                    <a:lnTo>
                      <a:pt x="223" y="326"/>
                    </a:lnTo>
                    <a:lnTo>
                      <a:pt x="263" y="292"/>
                    </a:lnTo>
                    <a:lnTo>
                      <a:pt x="282" y="276"/>
                    </a:lnTo>
                    <a:lnTo>
                      <a:pt x="299" y="262"/>
                    </a:lnTo>
                    <a:lnTo>
                      <a:pt x="317" y="252"/>
                    </a:lnTo>
                    <a:lnTo>
                      <a:pt x="332" y="241"/>
                    </a:lnTo>
                    <a:lnTo>
                      <a:pt x="371" y="220"/>
                    </a:lnTo>
                    <a:lnTo>
                      <a:pt x="422" y="195"/>
                    </a:lnTo>
                    <a:lnTo>
                      <a:pt x="483" y="167"/>
                    </a:lnTo>
                    <a:lnTo>
                      <a:pt x="550" y="136"/>
                    </a:lnTo>
                    <a:lnTo>
                      <a:pt x="623" y="104"/>
                    </a:lnTo>
                    <a:lnTo>
                      <a:pt x="698" y="70"/>
                    </a:lnTo>
                    <a:lnTo>
                      <a:pt x="771" y="35"/>
                    </a:lnTo>
                    <a:lnTo>
                      <a:pt x="841" y="0"/>
                    </a:lnTo>
                  </a:path>
                </a:pathLst>
              </a:custGeom>
              <a:solidFill>
                <a:srgbClr val="93D5ED"/>
              </a:solidFill>
              <a:ln w="9525">
                <a:solidFill>
                  <a:srgbClr val="CCECFF"/>
                </a:solidFill>
                <a:round/>
                <a:headEnd/>
                <a:tailEnd/>
              </a:ln>
            </p:spPr>
            <p:txBody>
              <a:bodyPr/>
              <a:lstStyle/>
              <a:p>
                <a:endParaRPr lang="en-US"/>
              </a:p>
            </p:txBody>
          </p:sp>
          <p:sp>
            <p:nvSpPr>
              <p:cNvPr id="8229" name="Freeform 7"/>
              <p:cNvSpPr>
                <a:spLocks/>
              </p:cNvSpPr>
              <p:nvPr/>
            </p:nvSpPr>
            <p:spPr bwMode="auto">
              <a:xfrm>
                <a:off x="4105" y="1974"/>
                <a:ext cx="121" cy="129"/>
              </a:xfrm>
              <a:custGeom>
                <a:avLst/>
                <a:gdLst>
                  <a:gd name="T0" fmla="*/ 0 w 605"/>
                  <a:gd name="T1" fmla="*/ 0 h 646"/>
                  <a:gd name="T2" fmla="*/ 11 w 605"/>
                  <a:gd name="T3" fmla="*/ 0 h 646"/>
                  <a:gd name="T4" fmla="*/ 11 w 605"/>
                  <a:gd name="T5" fmla="*/ 0 h 646"/>
                  <a:gd name="T6" fmla="*/ 11 w 605"/>
                  <a:gd name="T7" fmla="*/ 1 h 646"/>
                  <a:gd name="T8" fmla="*/ 11 w 605"/>
                  <a:gd name="T9" fmla="*/ 1 h 646"/>
                  <a:gd name="T10" fmla="*/ 11 w 605"/>
                  <a:gd name="T11" fmla="*/ 2 h 646"/>
                  <a:gd name="T12" fmla="*/ 11 w 605"/>
                  <a:gd name="T13" fmla="*/ 2 h 646"/>
                  <a:gd name="T14" fmla="*/ 11 w 605"/>
                  <a:gd name="T15" fmla="*/ 3 h 646"/>
                  <a:gd name="T16" fmla="*/ 11 w 605"/>
                  <a:gd name="T17" fmla="*/ 3 h 646"/>
                  <a:gd name="T18" fmla="*/ 12 w 605"/>
                  <a:gd name="T19" fmla="*/ 4 h 646"/>
                  <a:gd name="T20" fmla="*/ 12 w 605"/>
                  <a:gd name="T21" fmla="*/ 5 h 646"/>
                  <a:gd name="T22" fmla="*/ 13 w 605"/>
                  <a:gd name="T23" fmla="*/ 7 h 646"/>
                  <a:gd name="T24" fmla="*/ 13 w 605"/>
                  <a:gd name="T25" fmla="*/ 9 h 646"/>
                  <a:gd name="T26" fmla="*/ 14 w 605"/>
                  <a:gd name="T27" fmla="*/ 10 h 646"/>
                  <a:gd name="T28" fmla="*/ 15 w 605"/>
                  <a:gd name="T29" fmla="*/ 12 h 646"/>
                  <a:gd name="T30" fmla="*/ 16 w 605"/>
                  <a:gd name="T31" fmla="*/ 14 h 646"/>
                  <a:gd name="T32" fmla="*/ 17 w 605"/>
                  <a:gd name="T33" fmla="*/ 16 h 646"/>
                  <a:gd name="T34" fmla="*/ 19 w 605"/>
                  <a:gd name="T35" fmla="*/ 18 h 646"/>
                  <a:gd name="T36" fmla="*/ 20 w 605"/>
                  <a:gd name="T37" fmla="*/ 20 h 646"/>
                  <a:gd name="T38" fmla="*/ 21 w 605"/>
                  <a:gd name="T39" fmla="*/ 22 h 646"/>
                  <a:gd name="T40" fmla="*/ 23 w 605"/>
                  <a:gd name="T41" fmla="*/ 24 h 646"/>
                  <a:gd name="T42" fmla="*/ 24 w 605"/>
                  <a:gd name="T43" fmla="*/ 26 h 646"/>
                  <a:gd name="T44" fmla="*/ 0 w 605"/>
                  <a:gd name="T45" fmla="*/ 0 h 64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605"/>
                  <a:gd name="T70" fmla="*/ 0 h 646"/>
                  <a:gd name="T71" fmla="*/ 605 w 605"/>
                  <a:gd name="T72" fmla="*/ 646 h 64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605" h="646">
                    <a:moveTo>
                      <a:pt x="0" y="0"/>
                    </a:moveTo>
                    <a:lnTo>
                      <a:pt x="277" y="0"/>
                    </a:lnTo>
                    <a:lnTo>
                      <a:pt x="274" y="9"/>
                    </a:lnTo>
                    <a:lnTo>
                      <a:pt x="273" y="20"/>
                    </a:lnTo>
                    <a:lnTo>
                      <a:pt x="273" y="31"/>
                    </a:lnTo>
                    <a:lnTo>
                      <a:pt x="274" y="43"/>
                    </a:lnTo>
                    <a:lnTo>
                      <a:pt x="277" y="56"/>
                    </a:lnTo>
                    <a:lnTo>
                      <a:pt x="279" y="71"/>
                    </a:lnTo>
                    <a:lnTo>
                      <a:pt x="284" y="86"/>
                    </a:lnTo>
                    <a:lnTo>
                      <a:pt x="288" y="102"/>
                    </a:lnTo>
                    <a:lnTo>
                      <a:pt x="300" y="137"/>
                    </a:lnTo>
                    <a:lnTo>
                      <a:pt x="316" y="174"/>
                    </a:lnTo>
                    <a:lnTo>
                      <a:pt x="335" y="214"/>
                    </a:lnTo>
                    <a:lnTo>
                      <a:pt x="356" y="256"/>
                    </a:lnTo>
                    <a:lnTo>
                      <a:pt x="381" y="300"/>
                    </a:lnTo>
                    <a:lnTo>
                      <a:pt x="408" y="347"/>
                    </a:lnTo>
                    <a:lnTo>
                      <a:pt x="436" y="395"/>
                    </a:lnTo>
                    <a:lnTo>
                      <a:pt x="467" y="444"/>
                    </a:lnTo>
                    <a:lnTo>
                      <a:pt x="500" y="493"/>
                    </a:lnTo>
                    <a:lnTo>
                      <a:pt x="534" y="543"/>
                    </a:lnTo>
                    <a:lnTo>
                      <a:pt x="569" y="594"/>
                    </a:lnTo>
                    <a:lnTo>
                      <a:pt x="605" y="646"/>
                    </a:lnTo>
                    <a:lnTo>
                      <a:pt x="0" y="0"/>
                    </a:lnTo>
                    <a:close/>
                  </a:path>
                </a:pathLst>
              </a:custGeom>
              <a:solidFill>
                <a:srgbClr val="93D5ED"/>
              </a:solidFill>
              <a:ln w="9525">
                <a:solidFill>
                  <a:srgbClr val="CCECFF"/>
                </a:solidFill>
                <a:round/>
                <a:headEnd/>
                <a:tailEnd/>
              </a:ln>
            </p:spPr>
            <p:txBody>
              <a:bodyPr/>
              <a:lstStyle/>
              <a:p>
                <a:endParaRPr lang="en-US"/>
              </a:p>
            </p:txBody>
          </p:sp>
          <p:sp>
            <p:nvSpPr>
              <p:cNvPr id="8230" name="Freeform 8"/>
              <p:cNvSpPr>
                <a:spLocks/>
              </p:cNvSpPr>
              <p:nvPr/>
            </p:nvSpPr>
            <p:spPr bwMode="auto">
              <a:xfrm>
                <a:off x="4105" y="1974"/>
                <a:ext cx="121" cy="129"/>
              </a:xfrm>
              <a:custGeom>
                <a:avLst/>
                <a:gdLst>
                  <a:gd name="T0" fmla="*/ 0 w 605"/>
                  <a:gd name="T1" fmla="*/ 0 h 646"/>
                  <a:gd name="T2" fmla="*/ 11 w 605"/>
                  <a:gd name="T3" fmla="*/ 0 h 646"/>
                  <a:gd name="T4" fmla="*/ 11 w 605"/>
                  <a:gd name="T5" fmla="*/ 0 h 646"/>
                  <a:gd name="T6" fmla="*/ 11 w 605"/>
                  <a:gd name="T7" fmla="*/ 1 h 646"/>
                  <a:gd name="T8" fmla="*/ 11 w 605"/>
                  <a:gd name="T9" fmla="*/ 1 h 646"/>
                  <a:gd name="T10" fmla="*/ 11 w 605"/>
                  <a:gd name="T11" fmla="*/ 2 h 646"/>
                  <a:gd name="T12" fmla="*/ 11 w 605"/>
                  <a:gd name="T13" fmla="*/ 2 h 646"/>
                  <a:gd name="T14" fmla="*/ 11 w 605"/>
                  <a:gd name="T15" fmla="*/ 3 h 646"/>
                  <a:gd name="T16" fmla="*/ 11 w 605"/>
                  <a:gd name="T17" fmla="*/ 3 h 646"/>
                  <a:gd name="T18" fmla="*/ 12 w 605"/>
                  <a:gd name="T19" fmla="*/ 4 h 646"/>
                  <a:gd name="T20" fmla="*/ 12 w 605"/>
                  <a:gd name="T21" fmla="*/ 5 h 646"/>
                  <a:gd name="T22" fmla="*/ 13 w 605"/>
                  <a:gd name="T23" fmla="*/ 7 h 646"/>
                  <a:gd name="T24" fmla="*/ 13 w 605"/>
                  <a:gd name="T25" fmla="*/ 9 h 646"/>
                  <a:gd name="T26" fmla="*/ 14 w 605"/>
                  <a:gd name="T27" fmla="*/ 10 h 646"/>
                  <a:gd name="T28" fmla="*/ 15 w 605"/>
                  <a:gd name="T29" fmla="*/ 12 h 646"/>
                  <a:gd name="T30" fmla="*/ 16 w 605"/>
                  <a:gd name="T31" fmla="*/ 14 h 646"/>
                  <a:gd name="T32" fmla="*/ 17 w 605"/>
                  <a:gd name="T33" fmla="*/ 16 h 646"/>
                  <a:gd name="T34" fmla="*/ 19 w 605"/>
                  <a:gd name="T35" fmla="*/ 18 h 646"/>
                  <a:gd name="T36" fmla="*/ 20 w 605"/>
                  <a:gd name="T37" fmla="*/ 20 h 646"/>
                  <a:gd name="T38" fmla="*/ 21 w 605"/>
                  <a:gd name="T39" fmla="*/ 22 h 646"/>
                  <a:gd name="T40" fmla="*/ 23 w 605"/>
                  <a:gd name="T41" fmla="*/ 24 h 646"/>
                  <a:gd name="T42" fmla="*/ 24 w 605"/>
                  <a:gd name="T43" fmla="*/ 26 h 64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05"/>
                  <a:gd name="T67" fmla="*/ 0 h 646"/>
                  <a:gd name="T68" fmla="*/ 605 w 605"/>
                  <a:gd name="T69" fmla="*/ 646 h 64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05" h="646">
                    <a:moveTo>
                      <a:pt x="0" y="0"/>
                    </a:moveTo>
                    <a:lnTo>
                      <a:pt x="277" y="0"/>
                    </a:lnTo>
                    <a:lnTo>
                      <a:pt x="274" y="9"/>
                    </a:lnTo>
                    <a:lnTo>
                      <a:pt x="273" y="20"/>
                    </a:lnTo>
                    <a:lnTo>
                      <a:pt x="273" y="31"/>
                    </a:lnTo>
                    <a:lnTo>
                      <a:pt x="274" y="43"/>
                    </a:lnTo>
                    <a:lnTo>
                      <a:pt x="277" y="56"/>
                    </a:lnTo>
                    <a:lnTo>
                      <a:pt x="279" y="71"/>
                    </a:lnTo>
                    <a:lnTo>
                      <a:pt x="284" y="86"/>
                    </a:lnTo>
                    <a:lnTo>
                      <a:pt x="288" y="102"/>
                    </a:lnTo>
                    <a:lnTo>
                      <a:pt x="300" y="137"/>
                    </a:lnTo>
                    <a:lnTo>
                      <a:pt x="316" y="174"/>
                    </a:lnTo>
                    <a:lnTo>
                      <a:pt x="335" y="214"/>
                    </a:lnTo>
                    <a:lnTo>
                      <a:pt x="356" y="256"/>
                    </a:lnTo>
                    <a:lnTo>
                      <a:pt x="381" y="300"/>
                    </a:lnTo>
                    <a:lnTo>
                      <a:pt x="408" y="347"/>
                    </a:lnTo>
                    <a:lnTo>
                      <a:pt x="436" y="395"/>
                    </a:lnTo>
                    <a:lnTo>
                      <a:pt x="467" y="444"/>
                    </a:lnTo>
                    <a:lnTo>
                      <a:pt x="500" y="493"/>
                    </a:lnTo>
                    <a:lnTo>
                      <a:pt x="534" y="543"/>
                    </a:lnTo>
                    <a:lnTo>
                      <a:pt x="569" y="594"/>
                    </a:lnTo>
                    <a:lnTo>
                      <a:pt x="605" y="646"/>
                    </a:lnTo>
                  </a:path>
                </a:pathLst>
              </a:custGeom>
              <a:solidFill>
                <a:srgbClr val="93D5ED"/>
              </a:solidFill>
              <a:ln w="9525">
                <a:solidFill>
                  <a:srgbClr val="CCECFF"/>
                </a:solidFill>
                <a:round/>
                <a:headEnd/>
                <a:tailEnd/>
              </a:ln>
            </p:spPr>
            <p:txBody>
              <a:bodyPr/>
              <a:lstStyle/>
              <a:p>
                <a:endParaRPr lang="en-US"/>
              </a:p>
            </p:txBody>
          </p:sp>
          <p:sp>
            <p:nvSpPr>
              <p:cNvPr id="8231" name="Freeform 9"/>
              <p:cNvSpPr>
                <a:spLocks/>
              </p:cNvSpPr>
              <p:nvPr/>
            </p:nvSpPr>
            <p:spPr bwMode="auto">
              <a:xfrm>
                <a:off x="1417" y="1637"/>
                <a:ext cx="47" cy="187"/>
              </a:xfrm>
              <a:custGeom>
                <a:avLst/>
                <a:gdLst>
                  <a:gd name="T0" fmla="*/ 0 w 144"/>
                  <a:gd name="T1" fmla="*/ 17 h 1091"/>
                  <a:gd name="T2" fmla="*/ 2 w 144"/>
                  <a:gd name="T3" fmla="*/ 17 h 1091"/>
                  <a:gd name="T4" fmla="*/ 4 w 144"/>
                  <a:gd name="T5" fmla="*/ 18 h 1091"/>
                  <a:gd name="T6" fmla="*/ 6 w 144"/>
                  <a:gd name="T7" fmla="*/ 19 h 1091"/>
                  <a:gd name="T8" fmla="*/ 8 w 144"/>
                  <a:gd name="T9" fmla="*/ 20 h 1091"/>
                  <a:gd name="T10" fmla="*/ 9 w 144"/>
                  <a:gd name="T11" fmla="*/ 21 h 1091"/>
                  <a:gd name="T12" fmla="*/ 11 w 144"/>
                  <a:gd name="T13" fmla="*/ 21 h 1091"/>
                  <a:gd name="T14" fmla="*/ 12 w 144"/>
                  <a:gd name="T15" fmla="*/ 22 h 1091"/>
                  <a:gd name="T16" fmla="*/ 12 w 144"/>
                  <a:gd name="T17" fmla="*/ 22 h 1091"/>
                  <a:gd name="T18" fmla="*/ 13 w 144"/>
                  <a:gd name="T19" fmla="*/ 23 h 1091"/>
                  <a:gd name="T20" fmla="*/ 13 w 144"/>
                  <a:gd name="T21" fmla="*/ 23 h 1091"/>
                  <a:gd name="T22" fmla="*/ 14 w 144"/>
                  <a:gd name="T23" fmla="*/ 24 h 1091"/>
                  <a:gd name="T24" fmla="*/ 14 w 144"/>
                  <a:gd name="T25" fmla="*/ 24 h 1091"/>
                  <a:gd name="T26" fmla="*/ 15 w 144"/>
                  <a:gd name="T27" fmla="*/ 25 h 1091"/>
                  <a:gd name="T28" fmla="*/ 15 w 144"/>
                  <a:gd name="T29" fmla="*/ 25 h 1091"/>
                  <a:gd name="T30" fmla="*/ 15 w 144"/>
                  <a:gd name="T31" fmla="*/ 26 h 1091"/>
                  <a:gd name="T32" fmla="*/ 15 w 144"/>
                  <a:gd name="T33" fmla="*/ 26 h 1091"/>
                  <a:gd name="T34" fmla="*/ 15 w 144"/>
                  <a:gd name="T35" fmla="*/ 27 h 1091"/>
                  <a:gd name="T36" fmla="*/ 15 w 144"/>
                  <a:gd name="T37" fmla="*/ 27 h 1091"/>
                  <a:gd name="T38" fmla="*/ 15 w 144"/>
                  <a:gd name="T39" fmla="*/ 28 h 1091"/>
                  <a:gd name="T40" fmla="*/ 15 w 144"/>
                  <a:gd name="T41" fmla="*/ 29 h 1091"/>
                  <a:gd name="T42" fmla="*/ 14 w 144"/>
                  <a:gd name="T43" fmla="*/ 29 h 1091"/>
                  <a:gd name="T44" fmla="*/ 14 w 144"/>
                  <a:gd name="T45" fmla="*/ 30 h 1091"/>
                  <a:gd name="T46" fmla="*/ 13 w 144"/>
                  <a:gd name="T47" fmla="*/ 30 h 1091"/>
                  <a:gd name="T48" fmla="*/ 12 w 144"/>
                  <a:gd name="T49" fmla="*/ 31 h 1091"/>
                  <a:gd name="T50" fmla="*/ 11 w 144"/>
                  <a:gd name="T51" fmla="*/ 32 h 1091"/>
                  <a:gd name="T52" fmla="*/ 10 w 144"/>
                  <a:gd name="T53" fmla="*/ 32 h 1091"/>
                  <a:gd name="T54" fmla="*/ 10 w 144"/>
                  <a:gd name="T55" fmla="*/ 15 h 1091"/>
                  <a:gd name="T56" fmla="*/ 11 w 144"/>
                  <a:gd name="T57" fmla="*/ 15 h 1091"/>
                  <a:gd name="T58" fmla="*/ 12 w 144"/>
                  <a:gd name="T59" fmla="*/ 14 h 1091"/>
                  <a:gd name="T60" fmla="*/ 13 w 144"/>
                  <a:gd name="T61" fmla="*/ 14 h 1091"/>
                  <a:gd name="T62" fmla="*/ 14 w 144"/>
                  <a:gd name="T63" fmla="*/ 13 h 1091"/>
                  <a:gd name="T64" fmla="*/ 14 w 144"/>
                  <a:gd name="T65" fmla="*/ 13 h 1091"/>
                  <a:gd name="T66" fmla="*/ 15 w 144"/>
                  <a:gd name="T67" fmla="*/ 12 h 1091"/>
                  <a:gd name="T68" fmla="*/ 15 w 144"/>
                  <a:gd name="T69" fmla="*/ 11 h 1091"/>
                  <a:gd name="T70" fmla="*/ 15 w 144"/>
                  <a:gd name="T71" fmla="*/ 11 h 1091"/>
                  <a:gd name="T72" fmla="*/ 15 w 144"/>
                  <a:gd name="T73" fmla="*/ 10 h 1091"/>
                  <a:gd name="T74" fmla="*/ 15 w 144"/>
                  <a:gd name="T75" fmla="*/ 10 h 1091"/>
                  <a:gd name="T76" fmla="*/ 15 w 144"/>
                  <a:gd name="T77" fmla="*/ 9 h 1091"/>
                  <a:gd name="T78" fmla="*/ 15 w 144"/>
                  <a:gd name="T79" fmla="*/ 9 h 1091"/>
                  <a:gd name="T80" fmla="*/ 15 w 144"/>
                  <a:gd name="T81" fmla="*/ 8 h 1091"/>
                  <a:gd name="T82" fmla="*/ 14 w 144"/>
                  <a:gd name="T83" fmla="*/ 8 h 1091"/>
                  <a:gd name="T84" fmla="*/ 14 w 144"/>
                  <a:gd name="T85" fmla="*/ 7 h 1091"/>
                  <a:gd name="T86" fmla="*/ 13 w 144"/>
                  <a:gd name="T87" fmla="*/ 7 h 1091"/>
                  <a:gd name="T88" fmla="*/ 13 w 144"/>
                  <a:gd name="T89" fmla="*/ 6 h 1091"/>
                  <a:gd name="T90" fmla="*/ 12 w 144"/>
                  <a:gd name="T91" fmla="*/ 6 h 1091"/>
                  <a:gd name="T92" fmla="*/ 12 w 144"/>
                  <a:gd name="T93" fmla="*/ 5 h 1091"/>
                  <a:gd name="T94" fmla="*/ 11 w 144"/>
                  <a:gd name="T95" fmla="*/ 5 h 1091"/>
                  <a:gd name="T96" fmla="*/ 9 w 144"/>
                  <a:gd name="T97" fmla="*/ 4 h 1091"/>
                  <a:gd name="T98" fmla="*/ 8 w 144"/>
                  <a:gd name="T99" fmla="*/ 3 h 1091"/>
                  <a:gd name="T100" fmla="*/ 6 w 144"/>
                  <a:gd name="T101" fmla="*/ 2 h 1091"/>
                  <a:gd name="T102" fmla="*/ 4 w 144"/>
                  <a:gd name="T103" fmla="*/ 1 h 1091"/>
                  <a:gd name="T104" fmla="*/ 2 w 144"/>
                  <a:gd name="T105" fmla="*/ 1 h 1091"/>
                  <a:gd name="T106" fmla="*/ 0 w 144"/>
                  <a:gd name="T107" fmla="*/ 0 h 1091"/>
                  <a:gd name="T108" fmla="*/ 0 w 144"/>
                  <a:gd name="T109" fmla="*/ 17 h 109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4"/>
                  <a:gd name="T166" fmla="*/ 0 h 1091"/>
                  <a:gd name="T167" fmla="*/ 144 w 144"/>
                  <a:gd name="T168" fmla="*/ 1091 h 109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4" h="1091">
                    <a:moveTo>
                      <a:pt x="0" y="567"/>
                    </a:moveTo>
                    <a:lnTo>
                      <a:pt x="17" y="591"/>
                    </a:lnTo>
                    <a:lnTo>
                      <a:pt x="36" y="616"/>
                    </a:lnTo>
                    <a:lnTo>
                      <a:pt x="53" y="642"/>
                    </a:lnTo>
                    <a:lnTo>
                      <a:pt x="71" y="670"/>
                    </a:lnTo>
                    <a:lnTo>
                      <a:pt x="87" y="699"/>
                    </a:lnTo>
                    <a:lnTo>
                      <a:pt x="102" y="730"/>
                    </a:lnTo>
                    <a:lnTo>
                      <a:pt x="109" y="746"/>
                    </a:lnTo>
                    <a:lnTo>
                      <a:pt x="116" y="761"/>
                    </a:lnTo>
                    <a:lnTo>
                      <a:pt x="122" y="777"/>
                    </a:lnTo>
                    <a:lnTo>
                      <a:pt x="127" y="794"/>
                    </a:lnTo>
                    <a:lnTo>
                      <a:pt x="132" y="811"/>
                    </a:lnTo>
                    <a:lnTo>
                      <a:pt x="136" y="828"/>
                    </a:lnTo>
                    <a:lnTo>
                      <a:pt x="140" y="845"/>
                    </a:lnTo>
                    <a:lnTo>
                      <a:pt x="142" y="863"/>
                    </a:lnTo>
                    <a:lnTo>
                      <a:pt x="143" y="880"/>
                    </a:lnTo>
                    <a:lnTo>
                      <a:pt x="144" y="899"/>
                    </a:lnTo>
                    <a:lnTo>
                      <a:pt x="144" y="916"/>
                    </a:lnTo>
                    <a:lnTo>
                      <a:pt x="143" y="935"/>
                    </a:lnTo>
                    <a:lnTo>
                      <a:pt x="141" y="954"/>
                    </a:lnTo>
                    <a:lnTo>
                      <a:pt x="137" y="973"/>
                    </a:lnTo>
                    <a:lnTo>
                      <a:pt x="133" y="992"/>
                    </a:lnTo>
                    <a:lnTo>
                      <a:pt x="128" y="1011"/>
                    </a:lnTo>
                    <a:lnTo>
                      <a:pt x="121" y="1031"/>
                    </a:lnTo>
                    <a:lnTo>
                      <a:pt x="113" y="1051"/>
                    </a:lnTo>
                    <a:lnTo>
                      <a:pt x="104" y="1071"/>
                    </a:lnTo>
                    <a:lnTo>
                      <a:pt x="92" y="1091"/>
                    </a:lnTo>
                    <a:lnTo>
                      <a:pt x="92" y="526"/>
                    </a:lnTo>
                    <a:lnTo>
                      <a:pt x="104" y="506"/>
                    </a:lnTo>
                    <a:lnTo>
                      <a:pt x="113" y="485"/>
                    </a:lnTo>
                    <a:lnTo>
                      <a:pt x="121" y="466"/>
                    </a:lnTo>
                    <a:lnTo>
                      <a:pt x="128" y="446"/>
                    </a:lnTo>
                    <a:lnTo>
                      <a:pt x="133" y="426"/>
                    </a:lnTo>
                    <a:lnTo>
                      <a:pt x="137" y="407"/>
                    </a:lnTo>
                    <a:lnTo>
                      <a:pt x="141" y="389"/>
                    </a:lnTo>
                    <a:lnTo>
                      <a:pt x="143" y="369"/>
                    </a:lnTo>
                    <a:lnTo>
                      <a:pt x="144" y="350"/>
                    </a:lnTo>
                    <a:lnTo>
                      <a:pt x="144" y="332"/>
                    </a:lnTo>
                    <a:lnTo>
                      <a:pt x="143" y="314"/>
                    </a:lnTo>
                    <a:lnTo>
                      <a:pt x="142" y="296"/>
                    </a:lnTo>
                    <a:lnTo>
                      <a:pt x="140" y="279"/>
                    </a:lnTo>
                    <a:lnTo>
                      <a:pt x="136" y="261"/>
                    </a:lnTo>
                    <a:lnTo>
                      <a:pt x="132" y="244"/>
                    </a:lnTo>
                    <a:lnTo>
                      <a:pt x="127" y="227"/>
                    </a:lnTo>
                    <a:lnTo>
                      <a:pt x="122" y="211"/>
                    </a:lnTo>
                    <a:lnTo>
                      <a:pt x="116" y="195"/>
                    </a:lnTo>
                    <a:lnTo>
                      <a:pt x="109" y="178"/>
                    </a:lnTo>
                    <a:lnTo>
                      <a:pt x="102" y="163"/>
                    </a:lnTo>
                    <a:lnTo>
                      <a:pt x="87" y="133"/>
                    </a:lnTo>
                    <a:lnTo>
                      <a:pt x="71" y="103"/>
                    </a:lnTo>
                    <a:lnTo>
                      <a:pt x="53" y="75"/>
                    </a:lnTo>
                    <a:lnTo>
                      <a:pt x="36" y="49"/>
                    </a:lnTo>
                    <a:lnTo>
                      <a:pt x="17" y="23"/>
                    </a:lnTo>
                    <a:lnTo>
                      <a:pt x="0" y="0"/>
                    </a:lnTo>
                    <a:lnTo>
                      <a:pt x="0" y="567"/>
                    </a:lnTo>
                    <a:close/>
                  </a:path>
                </a:pathLst>
              </a:custGeom>
              <a:solidFill>
                <a:srgbClr val="93D5ED"/>
              </a:solidFill>
              <a:ln w="9525">
                <a:solidFill>
                  <a:srgbClr val="CCECFF"/>
                </a:solidFill>
                <a:round/>
                <a:headEnd/>
                <a:tailEnd/>
              </a:ln>
            </p:spPr>
            <p:txBody>
              <a:bodyPr/>
              <a:lstStyle/>
              <a:p>
                <a:endParaRPr lang="en-US"/>
              </a:p>
            </p:txBody>
          </p:sp>
          <p:sp>
            <p:nvSpPr>
              <p:cNvPr id="8232" name="Freeform 10"/>
              <p:cNvSpPr>
                <a:spLocks/>
              </p:cNvSpPr>
              <p:nvPr/>
            </p:nvSpPr>
            <p:spPr bwMode="auto">
              <a:xfrm>
                <a:off x="2839" y="2240"/>
                <a:ext cx="39" cy="165"/>
              </a:xfrm>
              <a:custGeom>
                <a:avLst/>
                <a:gdLst>
                  <a:gd name="T0" fmla="*/ 8 w 196"/>
                  <a:gd name="T1" fmla="*/ 16 h 827"/>
                  <a:gd name="T2" fmla="*/ 7 w 196"/>
                  <a:gd name="T3" fmla="*/ 18 h 827"/>
                  <a:gd name="T4" fmla="*/ 6 w 196"/>
                  <a:gd name="T5" fmla="*/ 19 h 827"/>
                  <a:gd name="T6" fmla="*/ 5 w 196"/>
                  <a:gd name="T7" fmla="*/ 20 h 827"/>
                  <a:gd name="T8" fmla="*/ 5 w 196"/>
                  <a:gd name="T9" fmla="*/ 21 h 827"/>
                  <a:gd name="T10" fmla="*/ 4 w 196"/>
                  <a:gd name="T11" fmla="*/ 22 h 827"/>
                  <a:gd name="T12" fmla="*/ 3 w 196"/>
                  <a:gd name="T13" fmla="*/ 23 h 827"/>
                  <a:gd name="T14" fmla="*/ 3 w 196"/>
                  <a:gd name="T15" fmla="*/ 24 h 827"/>
                  <a:gd name="T16" fmla="*/ 2 w 196"/>
                  <a:gd name="T17" fmla="*/ 25 h 827"/>
                  <a:gd name="T18" fmla="*/ 1 w 196"/>
                  <a:gd name="T19" fmla="*/ 26 h 827"/>
                  <a:gd name="T20" fmla="*/ 1 w 196"/>
                  <a:gd name="T21" fmla="*/ 27 h 827"/>
                  <a:gd name="T22" fmla="*/ 1 w 196"/>
                  <a:gd name="T23" fmla="*/ 28 h 827"/>
                  <a:gd name="T24" fmla="*/ 0 w 196"/>
                  <a:gd name="T25" fmla="*/ 29 h 827"/>
                  <a:gd name="T26" fmla="*/ 0 w 196"/>
                  <a:gd name="T27" fmla="*/ 30 h 827"/>
                  <a:gd name="T28" fmla="*/ 0 w 196"/>
                  <a:gd name="T29" fmla="*/ 31 h 827"/>
                  <a:gd name="T30" fmla="*/ 0 w 196"/>
                  <a:gd name="T31" fmla="*/ 32 h 827"/>
                  <a:gd name="T32" fmla="*/ 0 w 196"/>
                  <a:gd name="T33" fmla="*/ 32 h 827"/>
                  <a:gd name="T34" fmla="*/ 0 w 196"/>
                  <a:gd name="T35" fmla="*/ 33 h 827"/>
                  <a:gd name="T36" fmla="*/ 0 w 196"/>
                  <a:gd name="T37" fmla="*/ 33 h 827"/>
                  <a:gd name="T38" fmla="*/ 0 w 196"/>
                  <a:gd name="T39" fmla="*/ 17 h 827"/>
                  <a:gd name="T40" fmla="*/ 0 w 196"/>
                  <a:gd name="T41" fmla="*/ 16 h 827"/>
                  <a:gd name="T42" fmla="*/ 0 w 196"/>
                  <a:gd name="T43" fmla="*/ 16 h 827"/>
                  <a:gd name="T44" fmla="*/ 0 w 196"/>
                  <a:gd name="T45" fmla="*/ 15 h 827"/>
                  <a:gd name="T46" fmla="*/ 0 w 196"/>
                  <a:gd name="T47" fmla="*/ 15 h 827"/>
                  <a:gd name="T48" fmla="*/ 0 w 196"/>
                  <a:gd name="T49" fmla="*/ 14 h 827"/>
                  <a:gd name="T50" fmla="*/ 0 w 196"/>
                  <a:gd name="T51" fmla="*/ 13 h 827"/>
                  <a:gd name="T52" fmla="*/ 1 w 196"/>
                  <a:gd name="T53" fmla="*/ 12 h 827"/>
                  <a:gd name="T54" fmla="*/ 1 w 196"/>
                  <a:gd name="T55" fmla="*/ 11 h 827"/>
                  <a:gd name="T56" fmla="*/ 1 w 196"/>
                  <a:gd name="T57" fmla="*/ 10 h 827"/>
                  <a:gd name="T58" fmla="*/ 2 w 196"/>
                  <a:gd name="T59" fmla="*/ 9 h 827"/>
                  <a:gd name="T60" fmla="*/ 3 w 196"/>
                  <a:gd name="T61" fmla="*/ 8 h 827"/>
                  <a:gd name="T62" fmla="*/ 3 w 196"/>
                  <a:gd name="T63" fmla="*/ 7 h 827"/>
                  <a:gd name="T64" fmla="*/ 4 w 196"/>
                  <a:gd name="T65" fmla="*/ 6 h 827"/>
                  <a:gd name="T66" fmla="*/ 5 w 196"/>
                  <a:gd name="T67" fmla="*/ 4 h 827"/>
                  <a:gd name="T68" fmla="*/ 5 w 196"/>
                  <a:gd name="T69" fmla="*/ 3 h 827"/>
                  <a:gd name="T70" fmla="*/ 6 w 196"/>
                  <a:gd name="T71" fmla="*/ 2 h 827"/>
                  <a:gd name="T72" fmla="*/ 7 w 196"/>
                  <a:gd name="T73" fmla="*/ 1 h 827"/>
                  <a:gd name="T74" fmla="*/ 8 w 196"/>
                  <a:gd name="T75" fmla="*/ 0 h 827"/>
                  <a:gd name="T76" fmla="*/ 8 w 196"/>
                  <a:gd name="T77" fmla="*/ 16 h 82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96"/>
                  <a:gd name="T118" fmla="*/ 0 h 827"/>
                  <a:gd name="T119" fmla="*/ 196 w 196"/>
                  <a:gd name="T120" fmla="*/ 827 h 82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96" h="827">
                    <a:moveTo>
                      <a:pt x="196" y="411"/>
                    </a:moveTo>
                    <a:lnTo>
                      <a:pt x="175" y="439"/>
                    </a:lnTo>
                    <a:lnTo>
                      <a:pt x="153" y="467"/>
                    </a:lnTo>
                    <a:lnTo>
                      <a:pt x="134" y="495"/>
                    </a:lnTo>
                    <a:lnTo>
                      <a:pt x="114" y="523"/>
                    </a:lnTo>
                    <a:lnTo>
                      <a:pt x="96" y="551"/>
                    </a:lnTo>
                    <a:lnTo>
                      <a:pt x="79" y="579"/>
                    </a:lnTo>
                    <a:lnTo>
                      <a:pt x="64" y="607"/>
                    </a:lnTo>
                    <a:lnTo>
                      <a:pt x="50" y="634"/>
                    </a:lnTo>
                    <a:lnTo>
                      <a:pt x="37" y="661"/>
                    </a:lnTo>
                    <a:lnTo>
                      <a:pt x="25" y="687"/>
                    </a:lnTo>
                    <a:lnTo>
                      <a:pt x="17" y="713"/>
                    </a:lnTo>
                    <a:lnTo>
                      <a:pt x="9" y="737"/>
                    </a:lnTo>
                    <a:lnTo>
                      <a:pt x="4" y="762"/>
                    </a:lnTo>
                    <a:lnTo>
                      <a:pt x="0" y="784"/>
                    </a:lnTo>
                    <a:lnTo>
                      <a:pt x="0" y="795"/>
                    </a:lnTo>
                    <a:lnTo>
                      <a:pt x="0" y="806"/>
                    </a:lnTo>
                    <a:lnTo>
                      <a:pt x="2" y="816"/>
                    </a:lnTo>
                    <a:lnTo>
                      <a:pt x="3" y="827"/>
                    </a:lnTo>
                    <a:lnTo>
                      <a:pt x="3" y="417"/>
                    </a:lnTo>
                    <a:lnTo>
                      <a:pt x="2" y="408"/>
                    </a:lnTo>
                    <a:lnTo>
                      <a:pt x="0" y="397"/>
                    </a:lnTo>
                    <a:lnTo>
                      <a:pt x="0" y="387"/>
                    </a:lnTo>
                    <a:lnTo>
                      <a:pt x="0" y="375"/>
                    </a:lnTo>
                    <a:lnTo>
                      <a:pt x="4" y="352"/>
                    </a:lnTo>
                    <a:lnTo>
                      <a:pt x="9" y="328"/>
                    </a:lnTo>
                    <a:lnTo>
                      <a:pt x="17" y="303"/>
                    </a:lnTo>
                    <a:lnTo>
                      <a:pt x="25" y="277"/>
                    </a:lnTo>
                    <a:lnTo>
                      <a:pt x="37" y="251"/>
                    </a:lnTo>
                    <a:lnTo>
                      <a:pt x="50" y="224"/>
                    </a:lnTo>
                    <a:lnTo>
                      <a:pt x="64" y="196"/>
                    </a:lnTo>
                    <a:lnTo>
                      <a:pt x="79" y="168"/>
                    </a:lnTo>
                    <a:lnTo>
                      <a:pt x="96" y="140"/>
                    </a:lnTo>
                    <a:lnTo>
                      <a:pt x="114" y="112"/>
                    </a:lnTo>
                    <a:lnTo>
                      <a:pt x="134" y="84"/>
                    </a:lnTo>
                    <a:lnTo>
                      <a:pt x="153" y="56"/>
                    </a:lnTo>
                    <a:lnTo>
                      <a:pt x="175" y="28"/>
                    </a:lnTo>
                    <a:lnTo>
                      <a:pt x="196" y="0"/>
                    </a:lnTo>
                    <a:lnTo>
                      <a:pt x="196" y="411"/>
                    </a:lnTo>
                    <a:close/>
                  </a:path>
                </a:pathLst>
              </a:custGeom>
              <a:solidFill>
                <a:srgbClr val="93D5ED"/>
              </a:solidFill>
              <a:ln w="9525">
                <a:solidFill>
                  <a:srgbClr val="CCECFF"/>
                </a:solidFill>
                <a:round/>
                <a:headEnd/>
                <a:tailEnd/>
              </a:ln>
            </p:spPr>
            <p:txBody>
              <a:bodyPr/>
              <a:lstStyle/>
              <a:p>
                <a:endParaRPr lang="en-US"/>
              </a:p>
            </p:txBody>
          </p:sp>
          <p:sp>
            <p:nvSpPr>
              <p:cNvPr id="8233" name="Freeform 11"/>
              <p:cNvSpPr>
                <a:spLocks/>
              </p:cNvSpPr>
              <p:nvPr/>
            </p:nvSpPr>
            <p:spPr bwMode="auto">
              <a:xfrm>
                <a:off x="3061" y="2037"/>
                <a:ext cx="68" cy="134"/>
              </a:xfrm>
              <a:custGeom>
                <a:avLst/>
                <a:gdLst>
                  <a:gd name="T0" fmla="*/ 13 w 340"/>
                  <a:gd name="T1" fmla="*/ 7 h 668"/>
                  <a:gd name="T2" fmla="*/ 11 w 340"/>
                  <a:gd name="T3" fmla="*/ 5 h 668"/>
                  <a:gd name="T4" fmla="*/ 10 w 340"/>
                  <a:gd name="T5" fmla="*/ 3 h 668"/>
                  <a:gd name="T6" fmla="*/ 8 w 340"/>
                  <a:gd name="T7" fmla="*/ 2 h 668"/>
                  <a:gd name="T8" fmla="*/ 7 w 340"/>
                  <a:gd name="T9" fmla="*/ 1 h 668"/>
                  <a:gd name="T10" fmla="*/ 5 w 340"/>
                  <a:gd name="T11" fmla="*/ 0 h 668"/>
                  <a:gd name="T12" fmla="*/ 4 w 340"/>
                  <a:gd name="T13" fmla="*/ 0 h 668"/>
                  <a:gd name="T14" fmla="*/ 2 w 340"/>
                  <a:gd name="T15" fmla="*/ 0 h 668"/>
                  <a:gd name="T16" fmla="*/ 1 w 340"/>
                  <a:gd name="T17" fmla="*/ 0 h 668"/>
                  <a:gd name="T18" fmla="*/ 1 w 340"/>
                  <a:gd name="T19" fmla="*/ 1 h 668"/>
                  <a:gd name="T20" fmla="*/ 0 w 340"/>
                  <a:gd name="T21" fmla="*/ 2 h 668"/>
                  <a:gd name="T22" fmla="*/ 0 w 340"/>
                  <a:gd name="T23" fmla="*/ 3 h 668"/>
                  <a:gd name="T24" fmla="*/ 0 w 340"/>
                  <a:gd name="T25" fmla="*/ 4 h 668"/>
                  <a:gd name="T26" fmla="*/ 1 w 340"/>
                  <a:gd name="T27" fmla="*/ 6 h 668"/>
                  <a:gd name="T28" fmla="*/ 2 w 340"/>
                  <a:gd name="T29" fmla="*/ 7 h 668"/>
                  <a:gd name="T30" fmla="*/ 4 w 340"/>
                  <a:gd name="T31" fmla="*/ 9 h 668"/>
                  <a:gd name="T32" fmla="*/ 5 w 340"/>
                  <a:gd name="T33" fmla="*/ 27 h 668"/>
                  <a:gd name="T34" fmla="*/ 3 w 340"/>
                  <a:gd name="T35" fmla="*/ 25 h 668"/>
                  <a:gd name="T36" fmla="*/ 1 w 340"/>
                  <a:gd name="T37" fmla="*/ 23 h 668"/>
                  <a:gd name="T38" fmla="*/ 1 w 340"/>
                  <a:gd name="T39" fmla="*/ 21 h 668"/>
                  <a:gd name="T40" fmla="*/ 0 w 340"/>
                  <a:gd name="T41" fmla="*/ 20 h 668"/>
                  <a:gd name="T42" fmla="*/ 0 w 340"/>
                  <a:gd name="T43" fmla="*/ 19 h 668"/>
                  <a:gd name="T44" fmla="*/ 0 w 340"/>
                  <a:gd name="T45" fmla="*/ 18 h 668"/>
                  <a:gd name="T46" fmla="*/ 1 w 340"/>
                  <a:gd name="T47" fmla="*/ 17 h 668"/>
                  <a:gd name="T48" fmla="*/ 2 w 340"/>
                  <a:gd name="T49" fmla="*/ 17 h 668"/>
                  <a:gd name="T50" fmla="*/ 3 w 340"/>
                  <a:gd name="T51" fmla="*/ 16 h 668"/>
                  <a:gd name="T52" fmla="*/ 4 w 340"/>
                  <a:gd name="T53" fmla="*/ 17 h 668"/>
                  <a:gd name="T54" fmla="*/ 6 w 340"/>
                  <a:gd name="T55" fmla="*/ 17 h 668"/>
                  <a:gd name="T56" fmla="*/ 7 w 340"/>
                  <a:gd name="T57" fmla="*/ 18 h 668"/>
                  <a:gd name="T58" fmla="*/ 9 w 340"/>
                  <a:gd name="T59" fmla="*/ 19 h 668"/>
                  <a:gd name="T60" fmla="*/ 11 w 340"/>
                  <a:gd name="T61" fmla="*/ 20 h 668"/>
                  <a:gd name="T62" fmla="*/ 12 w 340"/>
                  <a:gd name="T63" fmla="*/ 22 h 668"/>
                  <a:gd name="T64" fmla="*/ 14 w 340"/>
                  <a:gd name="T65" fmla="*/ 24 h 6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40"/>
                  <a:gd name="T100" fmla="*/ 0 h 668"/>
                  <a:gd name="T101" fmla="*/ 340 w 340"/>
                  <a:gd name="T102" fmla="*/ 668 h 66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40" h="668">
                    <a:moveTo>
                      <a:pt x="340" y="196"/>
                    </a:moveTo>
                    <a:lnTo>
                      <a:pt x="322" y="168"/>
                    </a:lnTo>
                    <a:lnTo>
                      <a:pt x="303" y="143"/>
                    </a:lnTo>
                    <a:lnTo>
                      <a:pt x="285" y="119"/>
                    </a:lnTo>
                    <a:lnTo>
                      <a:pt x="265" y="98"/>
                    </a:lnTo>
                    <a:lnTo>
                      <a:pt x="245" y="80"/>
                    </a:lnTo>
                    <a:lnTo>
                      <a:pt x="225" y="63"/>
                    </a:lnTo>
                    <a:lnTo>
                      <a:pt x="205" y="48"/>
                    </a:lnTo>
                    <a:lnTo>
                      <a:pt x="185" y="35"/>
                    </a:lnTo>
                    <a:lnTo>
                      <a:pt x="166" y="25"/>
                    </a:lnTo>
                    <a:lnTo>
                      <a:pt x="146" y="16"/>
                    </a:lnTo>
                    <a:lnTo>
                      <a:pt x="127" y="9"/>
                    </a:lnTo>
                    <a:lnTo>
                      <a:pt x="109" y="5"/>
                    </a:lnTo>
                    <a:lnTo>
                      <a:pt x="92" y="1"/>
                    </a:lnTo>
                    <a:lnTo>
                      <a:pt x="76" y="0"/>
                    </a:lnTo>
                    <a:lnTo>
                      <a:pt x="62" y="1"/>
                    </a:lnTo>
                    <a:lnTo>
                      <a:pt x="48" y="4"/>
                    </a:lnTo>
                    <a:lnTo>
                      <a:pt x="35" y="8"/>
                    </a:lnTo>
                    <a:lnTo>
                      <a:pt x="24" y="14"/>
                    </a:lnTo>
                    <a:lnTo>
                      <a:pt x="15" y="21"/>
                    </a:lnTo>
                    <a:lnTo>
                      <a:pt x="8" y="30"/>
                    </a:lnTo>
                    <a:lnTo>
                      <a:pt x="3" y="41"/>
                    </a:lnTo>
                    <a:lnTo>
                      <a:pt x="1" y="54"/>
                    </a:lnTo>
                    <a:lnTo>
                      <a:pt x="0" y="68"/>
                    </a:lnTo>
                    <a:lnTo>
                      <a:pt x="2" y="83"/>
                    </a:lnTo>
                    <a:lnTo>
                      <a:pt x="7" y="101"/>
                    </a:lnTo>
                    <a:lnTo>
                      <a:pt x="14" y="118"/>
                    </a:lnTo>
                    <a:lnTo>
                      <a:pt x="24" y="138"/>
                    </a:lnTo>
                    <a:lnTo>
                      <a:pt x="37" y="159"/>
                    </a:lnTo>
                    <a:lnTo>
                      <a:pt x="53" y="181"/>
                    </a:lnTo>
                    <a:lnTo>
                      <a:pt x="73" y="206"/>
                    </a:lnTo>
                    <a:lnTo>
                      <a:pt x="97" y="230"/>
                    </a:lnTo>
                    <a:lnTo>
                      <a:pt x="124" y="256"/>
                    </a:lnTo>
                    <a:lnTo>
                      <a:pt x="124" y="668"/>
                    </a:lnTo>
                    <a:lnTo>
                      <a:pt x="97" y="641"/>
                    </a:lnTo>
                    <a:lnTo>
                      <a:pt x="73" y="617"/>
                    </a:lnTo>
                    <a:lnTo>
                      <a:pt x="53" y="592"/>
                    </a:lnTo>
                    <a:lnTo>
                      <a:pt x="37" y="570"/>
                    </a:lnTo>
                    <a:lnTo>
                      <a:pt x="24" y="549"/>
                    </a:lnTo>
                    <a:lnTo>
                      <a:pt x="14" y="529"/>
                    </a:lnTo>
                    <a:lnTo>
                      <a:pt x="7" y="511"/>
                    </a:lnTo>
                    <a:lnTo>
                      <a:pt x="2" y="493"/>
                    </a:lnTo>
                    <a:lnTo>
                      <a:pt x="0" y="478"/>
                    </a:lnTo>
                    <a:lnTo>
                      <a:pt x="1" y="464"/>
                    </a:lnTo>
                    <a:lnTo>
                      <a:pt x="3" y="451"/>
                    </a:lnTo>
                    <a:lnTo>
                      <a:pt x="8" y="440"/>
                    </a:lnTo>
                    <a:lnTo>
                      <a:pt x="15" y="431"/>
                    </a:lnTo>
                    <a:lnTo>
                      <a:pt x="24" y="423"/>
                    </a:lnTo>
                    <a:lnTo>
                      <a:pt x="35" y="417"/>
                    </a:lnTo>
                    <a:lnTo>
                      <a:pt x="48" y="412"/>
                    </a:lnTo>
                    <a:lnTo>
                      <a:pt x="62" y="410"/>
                    </a:lnTo>
                    <a:lnTo>
                      <a:pt x="76" y="410"/>
                    </a:lnTo>
                    <a:lnTo>
                      <a:pt x="92" y="411"/>
                    </a:lnTo>
                    <a:lnTo>
                      <a:pt x="109" y="414"/>
                    </a:lnTo>
                    <a:lnTo>
                      <a:pt x="127" y="418"/>
                    </a:lnTo>
                    <a:lnTo>
                      <a:pt x="146" y="425"/>
                    </a:lnTo>
                    <a:lnTo>
                      <a:pt x="166" y="433"/>
                    </a:lnTo>
                    <a:lnTo>
                      <a:pt x="185" y="444"/>
                    </a:lnTo>
                    <a:lnTo>
                      <a:pt x="205" y="457"/>
                    </a:lnTo>
                    <a:lnTo>
                      <a:pt x="225" y="472"/>
                    </a:lnTo>
                    <a:lnTo>
                      <a:pt x="245" y="488"/>
                    </a:lnTo>
                    <a:lnTo>
                      <a:pt x="265" y="507"/>
                    </a:lnTo>
                    <a:lnTo>
                      <a:pt x="285" y="528"/>
                    </a:lnTo>
                    <a:lnTo>
                      <a:pt x="303" y="551"/>
                    </a:lnTo>
                    <a:lnTo>
                      <a:pt x="322" y="577"/>
                    </a:lnTo>
                    <a:lnTo>
                      <a:pt x="340" y="605"/>
                    </a:lnTo>
                    <a:lnTo>
                      <a:pt x="340" y="196"/>
                    </a:lnTo>
                    <a:close/>
                  </a:path>
                </a:pathLst>
              </a:custGeom>
              <a:solidFill>
                <a:srgbClr val="93D5ED"/>
              </a:solidFill>
              <a:ln w="9525">
                <a:solidFill>
                  <a:srgbClr val="CCECFF"/>
                </a:solidFill>
                <a:round/>
                <a:headEnd/>
                <a:tailEnd/>
              </a:ln>
            </p:spPr>
            <p:txBody>
              <a:bodyPr/>
              <a:lstStyle/>
              <a:p>
                <a:endParaRPr lang="en-US"/>
              </a:p>
            </p:txBody>
          </p:sp>
          <p:sp>
            <p:nvSpPr>
              <p:cNvPr id="8234" name="Freeform 12"/>
              <p:cNvSpPr>
                <a:spLocks/>
              </p:cNvSpPr>
              <p:nvPr/>
            </p:nvSpPr>
            <p:spPr bwMode="auto">
              <a:xfrm>
                <a:off x="3517" y="1957"/>
                <a:ext cx="17" cy="115"/>
              </a:xfrm>
              <a:custGeom>
                <a:avLst/>
                <a:gdLst>
                  <a:gd name="T0" fmla="*/ 3 w 87"/>
                  <a:gd name="T1" fmla="*/ 16 h 576"/>
                  <a:gd name="T2" fmla="*/ 3 w 87"/>
                  <a:gd name="T3" fmla="*/ 17 h 576"/>
                  <a:gd name="T4" fmla="*/ 3 w 87"/>
                  <a:gd name="T5" fmla="*/ 17 h 576"/>
                  <a:gd name="T6" fmla="*/ 2 w 87"/>
                  <a:gd name="T7" fmla="*/ 17 h 576"/>
                  <a:gd name="T8" fmla="*/ 2 w 87"/>
                  <a:gd name="T9" fmla="*/ 17 h 576"/>
                  <a:gd name="T10" fmla="*/ 1 w 87"/>
                  <a:gd name="T11" fmla="*/ 18 h 576"/>
                  <a:gd name="T12" fmla="*/ 1 w 87"/>
                  <a:gd name="T13" fmla="*/ 18 h 576"/>
                  <a:gd name="T14" fmla="*/ 1 w 87"/>
                  <a:gd name="T15" fmla="*/ 19 h 576"/>
                  <a:gd name="T16" fmla="*/ 0 w 87"/>
                  <a:gd name="T17" fmla="*/ 19 h 576"/>
                  <a:gd name="T18" fmla="*/ 0 w 87"/>
                  <a:gd name="T19" fmla="*/ 20 h 576"/>
                  <a:gd name="T20" fmla="*/ 0 w 87"/>
                  <a:gd name="T21" fmla="*/ 20 h 576"/>
                  <a:gd name="T22" fmla="*/ 0 w 87"/>
                  <a:gd name="T23" fmla="*/ 21 h 576"/>
                  <a:gd name="T24" fmla="*/ 0 w 87"/>
                  <a:gd name="T25" fmla="*/ 21 h 576"/>
                  <a:gd name="T26" fmla="*/ 0 w 87"/>
                  <a:gd name="T27" fmla="*/ 22 h 576"/>
                  <a:gd name="T28" fmla="*/ 0 w 87"/>
                  <a:gd name="T29" fmla="*/ 22 h 576"/>
                  <a:gd name="T30" fmla="*/ 0 w 87"/>
                  <a:gd name="T31" fmla="*/ 23 h 576"/>
                  <a:gd name="T32" fmla="*/ 0 w 87"/>
                  <a:gd name="T33" fmla="*/ 23 h 576"/>
                  <a:gd name="T34" fmla="*/ 0 w 87"/>
                  <a:gd name="T35" fmla="*/ 7 h 576"/>
                  <a:gd name="T36" fmla="*/ 0 w 87"/>
                  <a:gd name="T37" fmla="*/ 7 h 576"/>
                  <a:gd name="T38" fmla="*/ 0 w 87"/>
                  <a:gd name="T39" fmla="*/ 6 h 576"/>
                  <a:gd name="T40" fmla="*/ 0 w 87"/>
                  <a:gd name="T41" fmla="*/ 6 h 576"/>
                  <a:gd name="T42" fmla="*/ 0 w 87"/>
                  <a:gd name="T43" fmla="*/ 5 h 576"/>
                  <a:gd name="T44" fmla="*/ 0 w 87"/>
                  <a:gd name="T45" fmla="*/ 4 h 576"/>
                  <a:gd name="T46" fmla="*/ 0 w 87"/>
                  <a:gd name="T47" fmla="*/ 4 h 576"/>
                  <a:gd name="T48" fmla="*/ 0 w 87"/>
                  <a:gd name="T49" fmla="*/ 3 h 576"/>
                  <a:gd name="T50" fmla="*/ 0 w 87"/>
                  <a:gd name="T51" fmla="*/ 3 h 576"/>
                  <a:gd name="T52" fmla="*/ 1 w 87"/>
                  <a:gd name="T53" fmla="*/ 2 h 576"/>
                  <a:gd name="T54" fmla="*/ 1 w 87"/>
                  <a:gd name="T55" fmla="*/ 2 h 576"/>
                  <a:gd name="T56" fmla="*/ 1 w 87"/>
                  <a:gd name="T57" fmla="*/ 2 h 576"/>
                  <a:gd name="T58" fmla="*/ 2 w 87"/>
                  <a:gd name="T59" fmla="*/ 1 h 576"/>
                  <a:gd name="T60" fmla="*/ 2 w 87"/>
                  <a:gd name="T61" fmla="*/ 1 h 576"/>
                  <a:gd name="T62" fmla="*/ 3 w 87"/>
                  <a:gd name="T63" fmla="*/ 1 h 576"/>
                  <a:gd name="T64" fmla="*/ 3 w 87"/>
                  <a:gd name="T65" fmla="*/ 0 h 576"/>
                  <a:gd name="T66" fmla="*/ 3 w 87"/>
                  <a:gd name="T67" fmla="*/ 0 h 576"/>
                  <a:gd name="T68" fmla="*/ 3 w 87"/>
                  <a:gd name="T69" fmla="*/ 16 h 57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7"/>
                  <a:gd name="T106" fmla="*/ 0 h 576"/>
                  <a:gd name="T107" fmla="*/ 87 w 87"/>
                  <a:gd name="T108" fmla="*/ 576 h 57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7" h="576">
                    <a:moveTo>
                      <a:pt x="87" y="413"/>
                    </a:moveTo>
                    <a:lnTo>
                      <a:pt x="75" y="417"/>
                    </a:lnTo>
                    <a:lnTo>
                      <a:pt x="66" y="423"/>
                    </a:lnTo>
                    <a:lnTo>
                      <a:pt x="56" y="429"/>
                    </a:lnTo>
                    <a:lnTo>
                      <a:pt x="46" y="436"/>
                    </a:lnTo>
                    <a:lnTo>
                      <a:pt x="35" y="448"/>
                    </a:lnTo>
                    <a:lnTo>
                      <a:pt x="24" y="460"/>
                    </a:lnTo>
                    <a:lnTo>
                      <a:pt x="16" y="472"/>
                    </a:lnTo>
                    <a:lnTo>
                      <a:pt x="10" y="484"/>
                    </a:lnTo>
                    <a:lnTo>
                      <a:pt x="5" y="497"/>
                    </a:lnTo>
                    <a:lnTo>
                      <a:pt x="2" y="509"/>
                    </a:lnTo>
                    <a:lnTo>
                      <a:pt x="1" y="519"/>
                    </a:lnTo>
                    <a:lnTo>
                      <a:pt x="0" y="530"/>
                    </a:lnTo>
                    <a:lnTo>
                      <a:pt x="0" y="548"/>
                    </a:lnTo>
                    <a:lnTo>
                      <a:pt x="2" y="563"/>
                    </a:lnTo>
                    <a:lnTo>
                      <a:pt x="5" y="573"/>
                    </a:lnTo>
                    <a:lnTo>
                      <a:pt x="7" y="576"/>
                    </a:lnTo>
                    <a:lnTo>
                      <a:pt x="7" y="167"/>
                    </a:lnTo>
                    <a:lnTo>
                      <a:pt x="5" y="164"/>
                    </a:lnTo>
                    <a:lnTo>
                      <a:pt x="2" y="155"/>
                    </a:lnTo>
                    <a:lnTo>
                      <a:pt x="0" y="139"/>
                    </a:lnTo>
                    <a:lnTo>
                      <a:pt x="0" y="120"/>
                    </a:lnTo>
                    <a:lnTo>
                      <a:pt x="1" y="109"/>
                    </a:lnTo>
                    <a:lnTo>
                      <a:pt x="2" y="97"/>
                    </a:lnTo>
                    <a:lnTo>
                      <a:pt x="5" y="86"/>
                    </a:lnTo>
                    <a:lnTo>
                      <a:pt x="10" y="74"/>
                    </a:lnTo>
                    <a:lnTo>
                      <a:pt x="16" y="62"/>
                    </a:lnTo>
                    <a:lnTo>
                      <a:pt x="24" y="50"/>
                    </a:lnTo>
                    <a:lnTo>
                      <a:pt x="35" y="38"/>
                    </a:lnTo>
                    <a:lnTo>
                      <a:pt x="46" y="26"/>
                    </a:lnTo>
                    <a:lnTo>
                      <a:pt x="56" y="20"/>
                    </a:lnTo>
                    <a:lnTo>
                      <a:pt x="66" y="13"/>
                    </a:lnTo>
                    <a:lnTo>
                      <a:pt x="75" y="7"/>
                    </a:lnTo>
                    <a:lnTo>
                      <a:pt x="87" y="0"/>
                    </a:lnTo>
                    <a:lnTo>
                      <a:pt x="87" y="413"/>
                    </a:lnTo>
                    <a:close/>
                  </a:path>
                </a:pathLst>
              </a:custGeom>
              <a:solidFill>
                <a:srgbClr val="93D5ED"/>
              </a:solidFill>
              <a:ln w="9525">
                <a:solidFill>
                  <a:srgbClr val="CCECFF"/>
                </a:solidFill>
                <a:round/>
                <a:headEnd/>
                <a:tailEnd/>
              </a:ln>
            </p:spPr>
            <p:txBody>
              <a:bodyPr/>
              <a:lstStyle/>
              <a:p>
                <a:endParaRPr lang="en-US"/>
              </a:p>
            </p:txBody>
          </p:sp>
          <p:sp>
            <p:nvSpPr>
              <p:cNvPr id="8235" name="Freeform 13"/>
              <p:cNvSpPr>
                <a:spLocks/>
              </p:cNvSpPr>
              <p:nvPr/>
            </p:nvSpPr>
            <p:spPr bwMode="auto">
              <a:xfrm>
                <a:off x="1436" y="1668"/>
                <a:ext cx="10" cy="75"/>
              </a:xfrm>
              <a:custGeom>
                <a:avLst/>
                <a:gdLst>
                  <a:gd name="T0" fmla="*/ 0 w 51"/>
                  <a:gd name="T1" fmla="*/ 15 h 375"/>
                  <a:gd name="T2" fmla="*/ 0 w 51"/>
                  <a:gd name="T3" fmla="*/ 0 h 375"/>
                  <a:gd name="T4" fmla="*/ 0 w 51"/>
                  <a:gd name="T5" fmla="*/ 1 h 375"/>
                  <a:gd name="T6" fmla="*/ 1 w 51"/>
                  <a:gd name="T7" fmla="*/ 2 h 375"/>
                  <a:gd name="T8" fmla="*/ 1 w 51"/>
                  <a:gd name="T9" fmla="*/ 3 h 375"/>
                  <a:gd name="T10" fmla="*/ 1 w 51"/>
                  <a:gd name="T11" fmla="*/ 4 h 375"/>
                  <a:gd name="T12" fmla="*/ 2 w 51"/>
                  <a:gd name="T13" fmla="*/ 5 h 375"/>
                  <a:gd name="T14" fmla="*/ 2 w 51"/>
                  <a:gd name="T15" fmla="*/ 5 h 375"/>
                  <a:gd name="T16" fmla="*/ 2 w 51"/>
                  <a:gd name="T17" fmla="*/ 6 h 375"/>
                  <a:gd name="T18" fmla="*/ 2 w 51"/>
                  <a:gd name="T19" fmla="*/ 7 h 375"/>
                  <a:gd name="T20" fmla="*/ 2 w 51"/>
                  <a:gd name="T21" fmla="*/ 8 h 375"/>
                  <a:gd name="T22" fmla="*/ 2 w 51"/>
                  <a:gd name="T23" fmla="*/ 9 h 375"/>
                  <a:gd name="T24" fmla="*/ 2 w 51"/>
                  <a:gd name="T25" fmla="*/ 10 h 375"/>
                  <a:gd name="T26" fmla="*/ 1 w 51"/>
                  <a:gd name="T27" fmla="*/ 11 h 375"/>
                  <a:gd name="T28" fmla="*/ 1 w 51"/>
                  <a:gd name="T29" fmla="*/ 12 h 375"/>
                  <a:gd name="T30" fmla="*/ 1 w 51"/>
                  <a:gd name="T31" fmla="*/ 13 h 375"/>
                  <a:gd name="T32" fmla="*/ 1 w 51"/>
                  <a:gd name="T33" fmla="*/ 14 h 375"/>
                  <a:gd name="T34" fmla="*/ 0 w 51"/>
                  <a:gd name="T35" fmla="*/ 15 h 37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1"/>
                  <a:gd name="T55" fmla="*/ 0 h 375"/>
                  <a:gd name="T56" fmla="*/ 51 w 51"/>
                  <a:gd name="T57" fmla="*/ 375 h 37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1" h="375">
                    <a:moveTo>
                      <a:pt x="0" y="375"/>
                    </a:moveTo>
                    <a:lnTo>
                      <a:pt x="0" y="0"/>
                    </a:lnTo>
                    <a:lnTo>
                      <a:pt x="12" y="21"/>
                    </a:lnTo>
                    <a:lnTo>
                      <a:pt x="22" y="44"/>
                    </a:lnTo>
                    <a:lnTo>
                      <a:pt x="30" y="66"/>
                    </a:lnTo>
                    <a:lnTo>
                      <a:pt x="38" y="89"/>
                    </a:lnTo>
                    <a:lnTo>
                      <a:pt x="43" y="113"/>
                    </a:lnTo>
                    <a:lnTo>
                      <a:pt x="48" y="136"/>
                    </a:lnTo>
                    <a:lnTo>
                      <a:pt x="50" y="160"/>
                    </a:lnTo>
                    <a:lnTo>
                      <a:pt x="51" y="185"/>
                    </a:lnTo>
                    <a:lnTo>
                      <a:pt x="50" y="209"/>
                    </a:lnTo>
                    <a:lnTo>
                      <a:pt x="48" y="234"/>
                    </a:lnTo>
                    <a:lnTo>
                      <a:pt x="44" y="259"/>
                    </a:lnTo>
                    <a:lnTo>
                      <a:pt x="38" y="282"/>
                    </a:lnTo>
                    <a:lnTo>
                      <a:pt x="31" y="306"/>
                    </a:lnTo>
                    <a:lnTo>
                      <a:pt x="23" y="330"/>
                    </a:lnTo>
                    <a:lnTo>
                      <a:pt x="13" y="353"/>
                    </a:lnTo>
                    <a:lnTo>
                      <a:pt x="0" y="375"/>
                    </a:lnTo>
                    <a:close/>
                  </a:path>
                </a:pathLst>
              </a:custGeom>
              <a:solidFill>
                <a:srgbClr val="93D5ED"/>
              </a:solidFill>
              <a:ln w="9525">
                <a:solidFill>
                  <a:srgbClr val="CCECFF"/>
                </a:solidFill>
                <a:round/>
                <a:headEnd/>
                <a:tailEnd/>
              </a:ln>
            </p:spPr>
            <p:txBody>
              <a:bodyPr/>
              <a:lstStyle/>
              <a:p>
                <a:endParaRPr lang="en-US"/>
              </a:p>
            </p:txBody>
          </p:sp>
          <p:sp>
            <p:nvSpPr>
              <p:cNvPr id="8236" name="Freeform 14"/>
              <p:cNvSpPr>
                <a:spLocks/>
              </p:cNvSpPr>
              <p:nvPr/>
            </p:nvSpPr>
            <p:spPr bwMode="auto">
              <a:xfrm>
                <a:off x="2004" y="1866"/>
                <a:ext cx="19" cy="119"/>
              </a:xfrm>
              <a:custGeom>
                <a:avLst/>
                <a:gdLst>
                  <a:gd name="T0" fmla="*/ 4 w 92"/>
                  <a:gd name="T1" fmla="*/ 0 h 596"/>
                  <a:gd name="T2" fmla="*/ 0 w 92"/>
                  <a:gd name="T3" fmla="*/ 7 h 596"/>
                  <a:gd name="T4" fmla="*/ 0 w 92"/>
                  <a:gd name="T5" fmla="*/ 24 h 596"/>
                  <a:gd name="T6" fmla="*/ 4 w 92"/>
                  <a:gd name="T7" fmla="*/ 16 h 596"/>
                  <a:gd name="T8" fmla="*/ 4 w 92"/>
                  <a:gd name="T9" fmla="*/ 0 h 596"/>
                  <a:gd name="T10" fmla="*/ 0 60000 65536"/>
                  <a:gd name="T11" fmla="*/ 0 60000 65536"/>
                  <a:gd name="T12" fmla="*/ 0 60000 65536"/>
                  <a:gd name="T13" fmla="*/ 0 60000 65536"/>
                  <a:gd name="T14" fmla="*/ 0 60000 65536"/>
                  <a:gd name="T15" fmla="*/ 0 w 92"/>
                  <a:gd name="T16" fmla="*/ 0 h 596"/>
                  <a:gd name="T17" fmla="*/ 92 w 92"/>
                  <a:gd name="T18" fmla="*/ 596 h 596"/>
                </a:gdLst>
                <a:ahLst/>
                <a:cxnLst>
                  <a:cxn ang="T10">
                    <a:pos x="T0" y="T1"/>
                  </a:cxn>
                  <a:cxn ang="T11">
                    <a:pos x="T2" y="T3"/>
                  </a:cxn>
                  <a:cxn ang="T12">
                    <a:pos x="T4" y="T5"/>
                  </a:cxn>
                  <a:cxn ang="T13">
                    <a:pos x="T6" y="T7"/>
                  </a:cxn>
                  <a:cxn ang="T14">
                    <a:pos x="T8" y="T9"/>
                  </a:cxn>
                </a:cxnLst>
                <a:rect l="T15" t="T16" r="T17" b="T18"/>
                <a:pathLst>
                  <a:path w="92" h="596">
                    <a:moveTo>
                      <a:pt x="92" y="0"/>
                    </a:moveTo>
                    <a:lnTo>
                      <a:pt x="0" y="187"/>
                    </a:lnTo>
                    <a:lnTo>
                      <a:pt x="0" y="596"/>
                    </a:lnTo>
                    <a:lnTo>
                      <a:pt x="92" y="409"/>
                    </a:lnTo>
                    <a:lnTo>
                      <a:pt x="92" y="0"/>
                    </a:lnTo>
                    <a:close/>
                  </a:path>
                </a:pathLst>
              </a:custGeom>
              <a:solidFill>
                <a:srgbClr val="93D5ED"/>
              </a:solidFill>
              <a:ln w="9525">
                <a:solidFill>
                  <a:srgbClr val="CCECFF"/>
                </a:solidFill>
                <a:round/>
                <a:headEnd/>
                <a:tailEnd/>
              </a:ln>
            </p:spPr>
            <p:txBody>
              <a:bodyPr/>
              <a:lstStyle/>
              <a:p>
                <a:endParaRPr lang="en-US"/>
              </a:p>
            </p:txBody>
          </p:sp>
          <p:sp>
            <p:nvSpPr>
              <p:cNvPr id="8237" name="Freeform 15"/>
              <p:cNvSpPr>
                <a:spLocks/>
              </p:cNvSpPr>
              <p:nvPr/>
            </p:nvSpPr>
            <p:spPr bwMode="auto">
              <a:xfrm>
                <a:off x="2227" y="2052"/>
                <a:ext cx="87" cy="174"/>
              </a:xfrm>
              <a:custGeom>
                <a:avLst/>
                <a:gdLst>
                  <a:gd name="T0" fmla="*/ 17 w 435"/>
                  <a:gd name="T1" fmla="*/ 18 h 872"/>
                  <a:gd name="T2" fmla="*/ 0 w 435"/>
                  <a:gd name="T3" fmla="*/ 0 h 872"/>
                  <a:gd name="T4" fmla="*/ 0 w 435"/>
                  <a:gd name="T5" fmla="*/ 16 h 872"/>
                  <a:gd name="T6" fmla="*/ 17 w 435"/>
                  <a:gd name="T7" fmla="*/ 35 h 872"/>
                  <a:gd name="T8" fmla="*/ 17 w 435"/>
                  <a:gd name="T9" fmla="*/ 18 h 872"/>
                  <a:gd name="T10" fmla="*/ 0 60000 65536"/>
                  <a:gd name="T11" fmla="*/ 0 60000 65536"/>
                  <a:gd name="T12" fmla="*/ 0 60000 65536"/>
                  <a:gd name="T13" fmla="*/ 0 60000 65536"/>
                  <a:gd name="T14" fmla="*/ 0 60000 65536"/>
                  <a:gd name="T15" fmla="*/ 0 w 435"/>
                  <a:gd name="T16" fmla="*/ 0 h 872"/>
                  <a:gd name="T17" fmla="*/ 435 w 435"/>
                  <a:gd name="T18" fmla="*/ 872 h 872"/>
                </a:gdLst>
                <a:ahLst/>
                <a:cxnLst>
                  <a:cxn ang="T10">
                    <a:pos x="T0" y="T1"/>
                  </a:cxn>
                  <a:cxn ang="T11">
                    <a:pos x="T2" y="T3"/>
                  </a:cxn>
                  <a:cxn ang="T12">
                    <a:pos x="T4" y="T5"/>
                  </a:cxn>
                  <a:cxn ang="T13">
                    <a:pos x="T6" y="T7"/>
                  </a:cxn>
                  <a:cxn ang="T14">
                    <a:pos x="T8" y="T9"/>
                  </a:cxn>
                </a:cxnLst>
                <a:rect l="T15" t="T16" r="T17" b="T18"/>
                <a:pathLst>
                  <a:path w="435" h="872">
                    <a:moveTo>
                      <a:pt x="435" y="463"/>
                    </a:moveTo>
                    <a:lnTo>
                      <a:pt x="0" y="0"/>
                    </a:lnTo>
                    <a:lnTo>
                      <a:pt x="0" y="408"/>
                    </a:lnTo>
                    <a:lnTo>
                      <a:pt x="435" y="872"/>
                    </a:lnTo>
                    <a:lnTo>
                      <a:pt x="435" y="463"/>
                    </a:lnTo>
                    <a:close/>
                  </a:path>
                </a:pathLst>
              </a:custGeom>
              <a:solidFill>
                <a:srgbClr val="93D5ED"/>
              </a:solidFill>
              <a:ln w="9525">
                <a:solidFill>
                  <a:srgbClr val="CCECFF"/>
                </a:solidFill>
                <a:round/>
                <a:headEnd/>
                <a:tailEnd/>
              </a:ln>
            </p:spPr>
            <p:txBody>
              <a:bodyPr/>
              <a:lstStyle/>
              <a:p>
                <a:endParaRPr lang="en-US"/>
              </a:p>
            </p:txBody>
          </p:sp>
          <p:sp>
            <p:nvSpPr>
              <p:cNvPr id="8238" name="Freeform 16"/>
              <p:cNvSpPr>
                <a:spLocks/>
              </p:cNvSpPr>
              <p:nvPr/>
            </p:nvSpPr>
            <p:spPr bwMode="auto">
              <a:xfrm>
                <a:off x="2351" y="2058"/>
                <a:ext cx="43" cy="150"/>
              </a:xfrm>
              <a:custGeom>
                <a:avLst/>
                <a:gdLst>
                  <a:gd name="T0" fmla="*/ 9 w 216"/>
                  <a:gd name="T1" fmla="*/ 0 h 749"/>
                  <a:gd name="T2" fmla="*/ 0 w 216"/>
                  <a:gd name="T3" fmla="*/ 14 h 749"/>
                  <a:gd name="T4" fmla="*/ 0 w 216"/>
                  <a:gd name="T5" fmla="*/ 30 h 749"/>
                  <a:gd name="T6" fmla="*/ 9 w 216"/>
                  <a:gd name="T7" fmla="*/ 16 h 749"/>
                  <a:gd name="T8" fmla="*/ 9 w 216"/>
                  <a:gd name="T9" fmla="*/ 0 h 749"/>
                  <a:gd name="T10" fmla="*/ 0 60000 65536"/>
                  <a:gd name="T11" fmla="*/ 0 60000 65536"/>
                  <a:gd name="T12" fmla="*/ 0 60000 65536"/>
                  <a:gd name="T13" fmla="*/ 0 60000 65536"/>
                  <a:gd name="T14" fmla="*/ 0 60000 65536"/>
                  <a:gd name="T15" fmla="*/ 0 w 216"/>
                  <a:gd name="T16" fmla="*/ 0 h 749"/>
                  <a:gd name="T17" fmla="*/ 216 w 216"/>
                  <a:gd name="T18" fmla="*/ 749 h 749"/>
                </a:gdLst>
                <a:ahLst/>
                <a:cxnLst>
                  <a:cxn ang="T10">
                    <a:pos x="T0" y="T1"/>
                  </a:cxn>
                  <a:cxn ang="T11">
                    <a:pos x="T2" y="T3"/>
                  </a:cxn>
                  <a:cxn ang="T12">
                    <a:pos x="T4" y="T5"/>
                  </a:cxn>
                  <a:cxn ang="T13">
                    <a:pos x="T6" y="T7"/>
                  </a:cxn>
                  <a:cxn ang="T14">
                    <a:pos x="T8" y="T9"/>
                  </a:cxn>
                </a:cxnLst>
                <a:rect l="T15" t="T16" r="T17" b="T18"/>
                <a:pathLst>
                  <a:path w="216" h="749">
                    <a:moveTo>
                      <a:pt x="216" y="0"/>
                    </a:moveTo>
                    <a:lnTo>
                      <a:pt x="0" y="340"/>
                    </a:lnTo>
                    <a:lnTo>
                      <a:pt x="0" y="749"/>
                    </a:lnTo>
                    <a:lnTo>
                      <a:pt x="216" y="409"/>
                    </a:lnTo>
                    <a:lnTo>
                      <a:pt x="216" y="0"/>
                    </a:lnTo>
                    <a:close/>
                  </a:path>
                </a:pathLst>
              </a:custGeom>
              <a:solidFill>
                <a:srgbClr val="93D5ED"/>
              </a:solidFill>
              <a:ln w="9525">
                <a:solidFill>
                  <a:srgbClr val="CCECFF"/>
                </a:solidFill>
                <a:round/>
                <a:headEnd/>
                <a:tailEnd/>
              </a:ln>
            </p:spPr>
            <p:txBody>
              <a:bodyPr/>
              <a:lstStyle/>
              <a:p>
                <a:endParaRPr lang="en-US"/>
              </a:p>
            </p:txBody>
          </p:sp>
          <p:sp>
            <p:nvSpPr>
              <p:cNvPr id="8239" name="Freeform 17"/>
              <p:cNvSpPr>
                <a:spLocks/>
              </p:cNvSpPr>
              <p:nvPr/>
            </p:nvSpPr>
            <p:spPr bwMode="auto">
              <a:xfrm>
                <a:off x="2491" y="2053"/>
                <a:ext cx="132" cy="284"/>
              </a:xfrm>
              <a:custGeom>
                <a:avLst/>
                <a:gdLst>
                  <a:gd name="T0" fmla="*/ 25 w 658"/>
                  <a:gd name="T1" fmla="*/ 56 h 1423"/>
                  <a:gd name="T2" fmla="*/ 22 w 658"/>
                  <a:gd name="T3" fmla="*/ 54 h 1423"/>
                  <a:gd name="T4" fmla="*/ 19 w 658"/>
                  <a:gd name="T5" fmla="*/ 52 h 1423"/>
                  <a:gd name="T6" fmla="*/ 17 w 658"/>
                  <a:gd name="T7" fmla="*/ 49 h 1423"/>
                  <a:gd name="T8" fmla="*/ 15 w 658"/>
                  <a:gd name="T9" fmla="*/ 47 h 1423"/>
                  <a:gd name="T10" fmla="*/ 14 w 658"/>
                  <a:gd name="T11" fmla="*/ 45 h 1423"/>
                  <a:gd name="T12" fmla="*/ 13 w 658"/>
                  <a:gd name="T13" fmla="*/ 43 h 1423"/>
                  <a:gd name="T14" fmla="*/ 11 w 658"/>
                  <a:gd name="T15" fmla="*/ 40 h 1423"/>
                  <a:gd name="T16" fmla="*/ 11 w 658"/>
                  <a:gd name="T17" fmla="*/ 38 h 1423"/>
                  <a:gd name="T18" fmla="*/ 10 w 658"/>
                  <a:gd name="T19" fmla="*/ 36 h 1423"/>
                  <a:gd name="T20" fmla="*/ 9 w 658"/>
                  <a:gd name="T21" fmla="*/ 33 h 1423"/>
                  <a:gd name="T22" fmla="*/ 9 w 658"/>
                  <a:gd name="T23" fmla="*/ 28 h 1423"/>
                  <a:gd name="T24" fmla="*/ 8 w 658"/>
                  <a:gd name="T25" fmla="*/ 25 h 1423"/>
                  <a:gd name="T26" fmla="*/ 8 w 658"/>
                  <a:gd name="T27" fmla="*/ 23 h 1423"/>
                  <a:gd name="T28" fmla="*/ 7 w 658"/>
                  <a:gd name="T29" fmla="*/ 21 h 1423"/>
                  <a:gd name="T30" fmla="*/ 6 w 658"/>
                  <a:gd name="T31" fmla="*/ 20 h 1423"/>
                  <a:gd name="T32" fmla="*/ 5 w 658"/>
                  <a:gd name="T33" fmla="*/ 19 h 1423"/>
                  <a:gd name="T34" fmla="*/ 4 w 658"/>
                  <a:gd name="T35" fmla="*/ 18 h 1423"/>
                  <a:gd name="T36" fmla="*/ 3 w 658"/>
                  <a:gd name="T37" fmla="*/ 17 h 1423"/>
                  <a:gd name="T38" fmla="*/ 2 w 658"/>
                  <a:gd name="T39" fmla="*/ 17 h 1423"/>
                  <a:gd name="T40" fmla="*/ 1 w 658"/>
                  <a:gd name="T41" fmla="*/ 16 h 1423"/>
                  <a:gd name="T42" fmla="*/ 0 w 658"/>
                  <a:gd name="T43" fmla="*/ 0 h 1423"/>
                  <a:gd name="T44" fmla="*/ 1 w 658"/>
                  <a:gd name="T45" fmla="*/ 0 h 1423"/>
                  <a:gd name="T46" fmla="*/ 3 w 658"/>
                  <a:gd name="T47" fmla="*/ 1 h 1423"/>
                  <a:gd name="T48" fmla="*/ 4 w 658"/>
                  <a:gd name="T49" fmla="*/ 1 h 1423"/>
                  <a:gd name="T50" fmla="*/ 5 w 658"/>
                  <a:gd name="T51" fmla="*/ 2 h 1423"/>
                  <a:gd name="T52" fmla="*/ 6 w 658"/>
                  <a:gd name="T53" fmla="*/ 3 h 1423"/>
                  <a:gd name="T54" fmla="*/ 7 w 658"/>
                  <a:gd name="T55" fmla="*/ 4 h 1423"/>
                  <a:gd name="T56" fmla="*/ 7 w 658"/>
                  <a:gd name="T57" fmla="*/ 5 h 1423"/>
                  <a:gd name="T58" fmla="*/ 8 w 658"/>
                  <a:gd name="T59" fmla="*/ 7 h 1423"/>
                  <a:gd name="T60" fmla="*/ 8 w 658"/>
                  <a:gd name="T61" fmla="*/ 10 h 1423"/>
                  <a:gd name="T62" fmla="*/ 9 w 658"/>
                  <a:gd name="T63" fmla="*/ 14 h 1423"/>
                  <a:gd name="T64" fmla="*/ 10 w 658"/>
                  <a:gd name="T65" fmla="*/ 18 h 1423"/>
                  <a:gd name="T66" fmla="*/ 10 w 658"/>
                  <a:gd name="T67" fmla="*/ 21 h 1423"/>
                  <a:gd name="T68" fmla="*/ 11 w 658"/>
                  <a:gd name="T69" fmla="*/ 23 h 1423"/>
                  <a:gd name="T70" fmla="*/ 12 w 658"/>
                  <a:gd name="T71" fmla="*/ 25 h 1423"/>
                  <a:gd name="T72" fmla="*/ 13 w 658"/>
                  <a:gd name="T73" fmla="*/ 28 h 1423"/>
                  <a:gd name="T74" fmla="*/ 15 w 658"/>
                  <a:gd name="T75" fmla="*/ 30 h 1423"/>
                  <a:gd name="T76" fmla="*/ 16 w 658"/>
                  <a:gd name="T77" fmla="*/ 32 h 1423"/>
                  <a:gd name="T78" fmla="*/ 18 w 658"/>
                  <a:gd name="T79" fmla="*/ 34 h 1423"/>
                  <a:gd name="T80" fmla="*/ 21 w 658"/>
                  <a:gd name="T81" fmla="*/ 36 h 1423"/>
                  <a:gd name="T82" fmla="*/ 23 w 658"/>
                  <a:gd name="T83" fmla="*/ 39 h 1423"/>
                  <a:gd name="T84" fmla="*/ 26 w 658"/>
                  <a:gd name="T85" fmla="*/ 40 h 142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658"/>
                  <a:gd name="T130" fmla="*/ 0 h 1423"/>
                  <a:gd name="T131" fmla="*/ 658 w 658"/>
                  <a:gd name="T132" fmla="*/ 1423 h 142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658" h="1423">
                    <a:moveTo>
                      <a:pt x="658" y="1423"/>
                    </a:moveTo>
                    <a:lnTo>
                      <a:pt x="618" y="1400"/>
                    </a:lnTo>
                    <a:lnTo>
                      <a:pt x="581" y="1375"/>
                    </a:lnTo>
                    <a:lnTo>
                      <a:pt x="547" y="1349"/>
                    </a:lnTo>
                    <a:lnTo>
                      <a:pt x="514" y="1324"/>
                    </a:lnTo>
                    <a:lnTo>
                      <a:pt x="485" y="1298"/>
                    </a:lnTo>
                    <a:lnTo>
                      <a:pt x="457" y="1271"/>
                    </a:lnTo>
                    <a:lnTo>
                      <a:pt x="431" y="1243"/>
                    </a:lnTo>
                    <a:lnTo>
                      <a:pt x="407" y="1215"/>
                    </a:lnTo>
                    <a:lnTo>
                      <a:pt x="385" y="1187"/>
                    </a:lnTo>
                    <a:lnTo>
                      <a:pt x="365" y="1158"/>
                    </a:lnTo>
                    <a:lnTo>
                      <a:pt x="346" y="1130"/>
                    </a:lnTo>
                    <a:lnTo>
                      <a:pt x="330" y="1101"/>
                    </a:lnTo>
                    <a:lnTo>
                      <a:pt x="313" y="1071"/>
                    </a:lnTo>
                    <a:lnTo>
                      <a:pt x="299" y="1042"/>
                    </a:lnTo>
                    <a:lnTo>
                      <a:pt x="286" y="1013"/>
                    </a:lnTo>
                    <a:lnTo>
                      <a:pt x="276" y="984"/>
                    </a:lnTo>
                    <a:lnTo>
                      <a:pt x="265" y="955"/>
                    </a:lnTo>
                    <a:lnTo>
                      <a:pt x="256" y="927"/>
                    </a:lnTo>
                    <a:lnTo>
                      <a:pt x="248" y="897"/>
                    </a:lnTo>
                    <a:lnTo>
                      <a:pt x="241" y="871"/>
                    </a:lnTo>
                    <a:lnTo>
                      <a:pt x="228" y="816"/>
                    </a:lnTo>
                    <a:lnTo>
                      <a:pt x="219" y="763"/>
                    </a:lnTo>
                    <a:lnTo>
                      <a:pt x="212" y="714"/>
                    </a:lnTo>
                    <a:lnTo>
                      <a:pt x="205" y="668"/>
                    </a:lnTo>
                    <a:lnTo>
                      <a:pt x="199" y="628"/>
                    </a:lnTo>
                    <a:lnTo>
                      <a:pt x="194" y="590"/>
                    </a:lnTo>
                    <a:lnTo>
                      <a:pt x="190" y="567"/>
                    </a:lnTo>
                    <a:lnTo>
                      <a:pt x="184" y="546"/>
                    </a:lnTo>
                    <a:lnTo>
                      <a:pt x="176" y="526"/>
                    </a:lnTo>
                    <a:lnTo>
                      <a:pt x="167" y="508"/>
                    </a:lnTo>
                    <a:lnTo>
                      <a:pt x="158" y="493"/>
                    </a:lnTo>
                    <a:lnTo>
                      <a:pt x="147" y="479"/>
                    </a:lnTo>
                    <a:lnTo>
                      <a:pt x="136" y="466"/>
                    </a:lnTo>
                    <a:lnTo>
                      <a:pt x="123" y="455"/>
                    </a:lnTo>
                    <a:lnTo>
                      <a:pt x="110" y="445"/>
                    </a:lnTo>
                    <a:lnTo>
                      <a:pt x="96" y="437"/>
                    </a:lnTo>
                    <a:lnTo>
                      <a:pt x="81" y="430"/>
                    </a:lnTo>
                    <a:lnTo>
                      <a:pt x="66" y="423"/>
                    </a:lnTo>
                    <a:lnTo>
                      <a:pt x="51" y="419"/>
                    </a:lnTo>
                    <a:lnTo>
                      <a:pt x="34" y="415"/>
                    </a:lnTo>
                    <a:lnTo>
                      <a:pt x="18" y="412"/>
                    </a:lnTo>
                    <a:lnTo>
                      <a:pt x="0" y="409"/>
                    </a:lnTo>
                    <a:lnTo>
                      <a:pt x="0" y="0"/>
                    </a:lnTo>
                    <a:lnTo>
                      <a:pt x="18" y="3"/>
                    </a:lnTo>
                    <a:lnTo>
                      <a:pt x="34" y="5"/>
                    </a:lnTo>
                    <a:lnTo>
                      <a:pt x="51" y="10"/>
                    </a:lnTo>
                    <a:lnTo>
                      <a:pt x="66" y="14"/>
                    </a:lnTo>
                    <a:lnTo>
                      <a:pt x="81" y="20"/>
                    </a:lnTo>
                    <a:lnTo>
                      <a:pt x="96" y="27"/>
                    </a:lnTo>
                    <a:lnTo>
                      <a:pt x="110" y="35"/>
                    </a:lnTo>
                    <a:lnTo>
                      <a:pt x="123" y="45"/>
                    </a:lnTo>
                    <a:lnTo>
                      <a:pt x="136" y="55"/>
                    </a:lnTo>
                    <a:lnTo>
                      <a:pt x="147" y="68"/>
                    </a:lnTo>
                    <a:lnTo>
                      <a:pt x="158" y="82"/>
                    </a:lnTo>
                    <a:lnTo>
                      <a:pt x="167" y="97"/>
                    </a:lnTo>
                    <a:lnTo>
                      <a:pt x="176" y="115"/>
                    </a:lnTo>
                    <a:lnTo>
                      <a:pt x="184" y="134"/>
                    </a:lnTo>
                    <a:lnTo>
                      <a:pt x="190" y="156"/>
                    </a:lnTo>
                    <a:lnTo>
                      <a:pt x="194" y="178"/>
                    </a:lnTo>
                    <a:lnTo>
                      <a:pt x="199" y="216"/>
                    </a:lnTo>
                    <a:lnTo>
                      <a:pt x="205" y="257"/>
                    </a:lnTo>
                    <a:lnTo>
                      <a:pt x="212" y="304"/>
                    </a:lnTo>
                    <a:lnTo>
                      <a:pt x="219" y="353"/>
                    </a:lnTo>
                    <a:lnTo>
                      <a:pt x="228" y="406"/>
                    </a:lnTo>
                    <a:lnTo>
                      <a:pt x="241" y="459"/>
                    </a:lnTo>
                    <a:lnTo>
                      <a:pt x="248" y="487"/>
                    </a:lnTo>
                    <a:lnTo>
                      <a:pt x="256" y="515"/>
                    </a:lnTo>
                    <a:lnTo>
                      <a:pt x="265" y="545"/>
                    </a:lnTo>
                    <a:lnTo>
                      <a:pt x="276" y="574"/>
                    </a:lnTo>
                    <a:lnTo>
                      <a:pt x="286" y="602"/>
                    </a:lnTo>
                    <a:lnTo>
                      <a:pt x="299" y="631"/>
                    </a:lnTo>
                    <a:lnTo>
                      <a:pt x="313" y="660"/>
                    </a:lnTo>
                    <a:lnTo>
                      <a:pt x="330" y="690"/>
                    </a:lnTo>
                    <a:lnTo>
                      <a:pt x="346" y="719"/>
                    </a:lnTo>
                    <a:lnTo>
                      <a:pt x="365" y="748"/>
                    </a:lnTo>
                    <a:lnTo>
                      <a:pt x="385" y="776"/>
                    </a:lnTo>
                    <a:lnTo>
                      <a:pt x="407" y="805"/>
                    </a:lnTo>
                    <a:lnTo>
                      <a:pt x="431" y="833"/>
                    </a:lnTo>
                    <a:lnTo>
                      <a:pt x="457" y="860"/>
                    </a:lnTo>
                    <a:lnTo>
                      <a:pt x="485" y="888"/>
                    </a:lnTo>
                    <a:lnTo>
                      <a:pt x="514" y="914"/>
                    </a:lnTo>
                    <a:lnTo>
                      <a:pt x="547" y="941"/>
                    </a:lnTo>
                    <a:lnTo>
                      <a:pt x="581" y="965"/>
                    </a:lnTo>
                    <a:lnTo>
                      <a:pt x="618" y="990"/>
                    </a:lnTo>
                    <a:lnTo>
                      <a:pt x="658" y="1013"/>
                    </a:lnTo>
                    <a:lnTo>
                      <a:pt x="658" y="1423"/>
                    </a:lnTo>
                    <a:close/>
                  </a:path>
                </a:pathLst>
              </a:custGeom>
              <a:solidFill>
                <a:srgbClr val="93D5ED"/>
              </a:solidFill>
              <a:ln w="9525">
                <a:solidFill>
                  <a:srgbClr val="CCECFF"/>
                </a:solidFill>
                <a:round/>
                <a:headEnd/>
                <a:tailEnd/>
              </a:ln>
            </p:spPr>
            <p:txBody>
              <a:bodyPr/>
              <a:lstStyle/>
              <a:p>
                <a:endParaRPr lang="en-US"/>
              </a:p>
            </p:txBody>
          </p:sp>
          <p:sp>
            <p:nvSpPr>
              <p:cNvPr id="8240" name="Freeform 18"/>
              <p:cNvSpPr>
                <a:spLocks/>
              </p:cNvSpPr>
              <p:nvPr/>
            </p:nvSpPr>
            <p:spPr bwMode="auto">
              <a:xfrm>
                <a:off x="2654" y="2348"/>
                <a:ext cx="99" cy="181"/>
              </a:xfrm>
              <a:custGeom>
                <a:avLst/>
                <a:gdLst>
                  <a:gd name="T0" fmla="*/ 20 w 496"/>
                  <a:gd name="T1" fmla="*/ 20 h 905"/>
                  <a:gd name="T2" fmla="*/ 0 w 496"/>
                  <a:gd name="T3" fmla="*/ 0 h 905"/>
                  <a:gd name="T4" fmla="*/ 0 w 496"/>
                  <a:gd name="T5" fmla="*/ 16 h 905"/>
                  <a:gd name="T6" fmla="*/ 20 w 496"/>
                  <a:gd name="T7" fmla="*/ 36 h 905"/>
                  <a:gd name="T8" fmla="*/ 20 w 496"/>
                  <a:gd name="T9" fmla="*/ 20 h 905"/>
                  <a:gd name="T10" fmla="*/ 0 60000 65536"/>
                  <a:gd name="T11" fmla="*/ 0 60000 65536"/>
                  <a:gd name="T12" fmla="*/ 0 60000 65536"/>
                  <a:gd name="T13" fmla="*/ 0 60000 65536"/>
                  <a:gd name="T14" fmla="*/ 0 60000 65536"/>
                  <a:gd name="T15" fmla="*/ 0 w 496"/>
                  <a:gd name="T16" fmla="*/ 0 h 905"/>
                  <a:gd name="T17" fmla="*/ 496 w 496"/>
                  <a:gd name="T18" fmla="*/ 905 h 905"/>
                </a:gdLst>
                <a:ahLst/>
                <a:cxnLst>
                  <a:cxn ang="T10">
                    <a:pos x="T0" y="T1"/>
                  </a:cxn>
                  <a:cxn ang="T11">
                    <a:pos x="T2" y="T3"/>
                  </a:cxn>
                  <a:cxn ang="T12">
                    <a:pos x="T4" y="T5"/>
                  </a:cxn>
                  <a:cxn ang="T13">
                    <a:pos x="T6" y="T7"/>
                  </a:cxn>
                  <a:cxn ang="T14">
                    <a:pos x="T8" y="T9"/>
                  </a:cxn>
                </a:cxnLst>
                <a:rect l="T15" t="T16" r="T17" b="T18"/>
                <a:pathLst>
                  <a:path w="496" h="905">
                    <a:moveTo>
                      <a:pt x="496" y="496"/>
                    </a:moveTo>
                    <a:lnTo>
                      <a:pt x="0" y="0"/>
                    </a:lnTo>
                    <a:lnTo>
                      <a:pt x="0" y="410"/>
                    </a:lnTo>
                    <a:lnTo>
                      <a:pt x="496" y="905"/>
                    </a:lnTo>
                    <a:lnTo>
                      <a:pt x="496" y="496"/>
                    </a:lnTo>
                    <a:close/>
                  </a:path>
                </a:pathLst>
              </a:custGeom>
              <a:solidFill>
                <a:srgbClr val="93D5ED"/>
              </a:solidFill>
              <a:ln w="9525">
                <a:solidFill>
                  <a:srgbClr val="CCECFF"/>
                </a:solidFill>
                <a:round/>
                <a:headEnd/>
                <a:tailEnd/>
              </a:ln>
            </p:spPr>
            <p:txBody>
              <a:bodyPr/>
              <a:lstStyle/>
              <a:p>
                <a:endParaRPr lang="en-US"/>
              </a:p>
            </p:txBody>
          </p:sp>
          <p:sp>
            <p:nvSpPr>
              <p:cNvPr id="8241" name="Freeform 19"/>
              <p:cNvSpPr>
                <a:spLocks/>
              </p:cNvSpPr>
              <p:nvPr/>
            </p:nvSpPr>
            <p:spPr bwMode="auto">
              <a:xfrm>
                <a:off x="2944" y="2127"/>
                <a:ext cx="102" cy="130"/>
              </a:xfrm>
              <a:custGeom>
                <a:avLst/>
                <a:gdLst>
                  <a:gd name="T0" fmla="*/ 20 w 511"/>
                  <a:gd name="T1" fmla="*/ 16 h 650"/>
                  <a:gd name="T2" fmla="*/ 18 w 511"/>
                  <a:gd name="T3" fmla="*/ 18 h 650"/>
                  <a:gd name="T4" fmla="*/ 15 w 511"/>
                  <a:gd name="T5" fmla="*/ 19 h 650"/>
                  <a:gd name="T6" fmla="*/ 12 w 511"/>
                  <a:gd name="T7" fmla="*/ 20 h 650"/>
                  <a:gd name="T8" fmla="*/ 9 w 511"/>
                  <a:gd name="T9" fmla="*/ 22 h 650"/>
                  <a:gd name="T10" fmla="*/ 6 w 511"/>
                  <a:gd name="T11" fmla="*/ 23 h 650"/>
                  <a:gd name="T12" fmla="*/ 4 w 511"/>
                  <a:gd name="T13" fmla="*/ 24 h 650"/>
                  <a:gd name="T14" fmla="*/ 2 w 511"/>
                  <a:gd name="T15" fmla="*/ 25 h 650"/>
                  <a:gd name="T16" fmla="*/ 0 w 511"/>
                  <a:gd name="T17" fmla="*/ 26 h 650"/>
                  <a:gd name="T18" fmla="*/ 0 w 511"/>
                  <a:gd name="T19" fmla="*/ 10 h 650"/>
                  <a:gd name="T20" fmla="*/ 2 w 511"/>
                  <a:gd name="T21" fmla="*/ 9 h 650"/>
                  <a:gd name="T22" fmla="*/ 4 w 511"/>
                  <a:gd name="T23" fmla="*/ 8 h 650"/>
                  <a:gd name="T24" fmla="*/ 6 w 511"/>
                  <a:gd name="T25" fmla="*/ 7 h 650"/>
                  <a:gd name="T26" fmla="*/ 9 w 511"/>
                  <a:gd name="T27" fmla="*/ 5 h 650"/>
                  <a:gd name="T28" fmla="*/ 12 w 511"/>
                  <a:gd name="T29" fmla="*/ 4 h 650"/>
                  <a:gd name="T30" fmla="*/ 15 w 511"/>
                  <a:gd name="T31" fmla="*/ 3 h 650"/>
                  <a:gd name="T32" fmla="*/ 18 w 511"/>
                  <a:gd name="T33" fmla="*/ 1 h 650"/>
                  <a:gd name="T34" fmla="*/ 20 w 511"/>
                  <a:gd name="T35" fmla="*/ 0 h 650"/>
                  <a:gd name="T36" fmla="*/ 20 w 511"/>
                  <a:gd name="T37" fmla="*/ 16 h 6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11"/>
                  <a:gd name="T58" fmla="*/ 0 h 650"/>
                  <a:gd name="T59" fmla="*/ 511 w 511"/>
                  <a:gd name="T60" fmla="*/ 650 h 65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11" h="650">
                    <a:moveTo>
                      <a:pt x="511" y="409"/>
                    </a:moveTo>
                    <a:lnTo>
                      <a:pt x="441" y="443"/>
                    </a:lnTo>
                    <a:lnTo>
                      <a:pt x="367" y="478"/>
                    </a:lnTo>
                    <a:lnTo>
                      <a:pt x="292" y="511"/>
                    </a:lnTo>
                    <a:lnTo>
                      <a:pt x="220" y="544"/>
                    </a:lnTo>
                    <a:lnTo>
                      <a:pt x="152" y="576"/>
                    </a:lnTo>
                    <a:lnTo>
                      <a:pt x="91" y="604"/>
                    </a:lnTo>
                    <a:lnTo>
                      <a:pt x="40" y="628"/>
                    </a:lnTo>
                    <a:lnTo>
                      <a:pt x="0" y="650"/>
                    </a:lnTo>
                    <a:lnTo>
                      <a:pt x="0" y="242"/>
                    </a:lnTo>
                    <a:lnTo>
                      <a:pt x="40" y="219"/>
                    </a:lnTo>
                    <a:lnTo>
                      <a:pt x="91" y="195"/>
                    </a:lnTo>
                    <a:lnTo>
                      <a:pt x="152" y="166"/>
                    </a:lnTo>
                    <a:lnTo>
                      <a:pt x="220" y="135"/>
                    </a:lnTo>
                    <a:lnTo>
                      <a:pt x="292" y="103"/>
                    </a:lnTo>
                    <a:lnTo>
                      <a:pt x="367" y="69"/>
                    </a:lnTo>
                    <a:lnTo>
                      <a:pt x="441" y="34"/>
                    </a:lnTo>
                    <a:lnTo>
                      <a:pt x="511" y="0"/>
                    </a:lnTo>
                    <a:lnTo>
                      <a:pt x="511" y="409"/>
                    </a:lnTo>
                    <a:close/>
                  </a:path>
                </a:pathLst>
              </a:custGeom>
              <a:solidFill>
                <a:srgbClr val="93D5ED"/>
              </a:solidFill>
              <a:ln w="9525">
                <a:solidFill>
                  <a:srgbClr val="CCECFF"/>
                </a:solidFill>
                <a:round/>
                <a:headEnd/>
                <a:tailEnd/>
              </a:ln>
            </p:spPr>
            <p:txBody>
              <a:bodyPr/>
              <a:lstStyle/>
              <a:p>
                <a:endParaRPr lang="en-US"/>
              </a:p>
            </p:txBody>
          </p:sp>
          <p:sp>
            <p:nvSpPr>
              <p:cNvPr id="8242" name="Freeform 20"/>
              <p:cNvSpPr>
                <a:spLocks/>
              </p:cNvSpPr>
              <p:nvPr/>
            </p:nvSpPr>
            <p:spPr bwMode="auto">
              <a:xfrm>
                <a:off x="3173" y="2033"/>
                <a:ext cx="62" cy="87"/>
              </a:xfrm>
              <a:custGeom>
                <a:avLst/>
                <a:gdLst>
                  <a:gd name="T0" fmla="*/ 12 w 309"/>
                  <a:gd name="T1" fmla="*/ 0 h 437"/>
                  <a:gd name="T2" fmla="*/ 0 w 309"/>
                  <a:gd name="T3" fmla="*/ 1 h 437"/>
                  <a:gd name="T4" fmla="*/ 0 w 309"/>
                  <a:gd name="T5" fmla="*/ 17 h 437"/>
                  <a:gd name="T6" fmla="*/ 12 w 309"/>
                  <a:gd name="T7" fmla="*/ 16 h 437"/>
                  <a:gd name="T8" fmla="*/ 12 w 309"/>
                  <a:gd name="T9" fmla="*/ 0 h 437"/>
                  <a:gd name="T10" fmla="*/ 0 60000 65536"/>
                  <a:gd name="T11" fmla="*/ 0 60000 65536"/>
                  <a:gd name="T12" fmla="*/ 0 60000 65536"/>
                  <a:gd name="T13" fmla="*/ 0 60000 65536"/>
                  <a:gd name="T14" fmla="*/ 0 60000 65536"/>
                  <a:gd name="T15" fmla="*/ 0 w 309"/>
                  <a:gd name="T16" fmla="*/ 0 h 437"/>
                  <a:gd name="T17" fmla="*/ 309 w 309"/>
                  <a:gd name="T18" fmla="*/ 437 h 437"/>
                </a:gdLst>
                <a:ahLst/>
                <a:cxnLst>
                  <a:cxn ang="T10">
                    <a:pos x="T0" y="T1"/>
                  </a:cxn>
                  <a:cxn ang="T11">
                    <a:pos x="T2" y="T3"/>
                  </a:cxn>
                  <a:cxn ang="T12">
                    <a:pos x="T4" y="T5"/>
                  </a:cxn>
                  <a:cxn ang="T13">
                    <a:pos x="T6" y="T7"/>
                  </a:cxn>
                  <a:cxn ang="T14">
                    <a:pos x="T8" y="T9"/>
                  </a:cxn>
                </a:cxnLst>
                <a:rect l="T15" t="T16" r="T17" b="T18"/>
                <a:pathLst>
                  <a:path w="309" h="437">
                    <a:moveTo>
                      <a:pt x="309" y="0"/>
                    </a:moveTo>
                    <a:lnTo>
                      <a:pt x="0" y="28"/>
                    </a:lnTo>
                    <a:lnTo>
                      <a:pt x="0" y="437"/>
                    </a:lnTo>
                    <a:lnTo>
                      <a:pt x="309" y="409"/>
                    </a:lnTo>
                    <a:lnTo>
                      <a:pt x="309" y="0"/>
                    </a:lnTo>
                    <a:close/>
                  </a:path>
                </a:pathLst>
              </a:custGeom>
              <a:solidFill>
                <a:srgbClr val="93D5ED"/>
              </a:solidFill>
              <a:ln w="9525">
                <a:solidFill>
                  <a:srgbClr val="CCECFF"/>
                </a:solidFill>
                <a:round/>
                <a:headEnd/>
                <a:tailEnd/>
              </a:ln>
            </p:spPr>
            <p:txBody>
              <a:bodyPr/>
              <a:lstStyle/>
              <a:p>
                <a:endParaRPr lang="en-US"/>
              </a:p>
            </p:txBody>
          </p:sp>
          <p:sp>
            <p:nvSpPr>
              <p:cNvPr id="8243" name="Freeform 21"/>
              <p:cNvSpPr>
                <a:spLocks/>
              </p:cNvSpPr>
              <p:nvPr/>
            </p:nvSpPr>
            <p:spPr bwMode="auto">
              <a:xfrm>
                <a:off x="3402" y="2053"/>
                <a:ext cx="55" cy="111"/>
              </a:xfrm>
              <a:custGeom>
                <a:avLst/>
                <a:gdLst>
                  <a:gd name="T0" fmla="*/ 11 w 275"/>
                  <a:gd name="T1" fmla="*/ 22 h 556"/>
                  <a:gd name="T2" fmla="*/ 11 w 275"/>
                  <a:gd name="T3" fmla="*/ 22 h 556"/>
                  <a:gd name="T4" fmla="*/ 10 w 275"/>
                  <a:gd name="T5" fmla="*/ 21 h 556"/>
                  <a:gd name="T6" fmla="*/ 10 w 275"/>
                  <a:gd name="T7" fmla="*/ 21 h 556"/>
                  <a:gd name="T8" fmla="*/ 9 w 275"/>
                  <a:gd name="T9" fmla="*/ 20 h 556"/>
                  <a:gd name="T10" fmla="*/ 8 w 275"/>
                  <a:gd name="T11" fmla="*/ 20 h 556"/>
                  <a:gd name="T12" fmla="*/ 8 w 275"/>
                  <a:gd name="T13" fmla="*/ 20 h 556"/>
                  <a:gd name="T14" fmla="*/ 7 w 275"/>
                  <a:gd name="T15" fmla="*/ 19 h 556"/>
                  <a:gd name="T16" fmla="*/ 6 w 275"/>
                  <a:gd name="T17" fmla="*/ 19 h 556"/>
                  <a:gd name="T18" fmla="*/ 5 w 275"/>
                  <a:gd name="T19" fmla="*/ 18 h 556"/>
                  <a:gd name="T20" fmla="*/ 3 w 275"/>
                  <a:gd name="T21" fmla="*/ 18 h 556"/>
                  <a:gd name="T22" fmla="*/ 2 w 275"/>
                  <a:gd name="T23" fmla="*/ 17 h 556"/>
                  <a:gd name="T24" fmla="*/ 0 w 275"/>
                  <a:gd name="T25" fmla="*/ 16 h 556"/>
                  <a:gd name="T26" fmla="*/ 0 w 275"/>
                  <a:gd name="T27" fmla="*/ 0 h 556"/>
                  <a:gd name="T28" fmla="*/ 2 w 275"/>
                  <a:gd name="T29" fmla="*/ 1 h 556"/>
                  <a:gd name="T30" fmla="*/ 3 w 275"/>
                  <a:gd name="T31" fmla="*/ 1 h 556"/>
                  <a:gd name="T32" fmla="*/ 5 w 275"/>
                  <a:gd name="T33" fmla="*/ 2 h 556"/>
                  <a:gd name="T34" fmla="*/ 6 w 275"/>
                  <a:gd name="T35" fmla="*/ 3 h 556"/>
                  <a:gd name="T36" fmla="*/ 7 w 275"/>
                  <a:gd name="T37" fmla="*/ 3 h 556"/>
                  <a:gd name="T38" fmla="*/ 8 w 275"/>
                  <a:gd name="T39" fmla="*/ 3 h 556"/>
                  <a:gd name="T40" fmla="*/ 8 w 275"/>
                  <a:gd name="T41" fmla="*/ 4 h 556"/>
                  <a:gd name="T42" fmla="*/ 9 w 275"/>
                  <a:gd name="T43" fmla="*/ 4 h 556"/>
                  <a:gd name="T44" fmla="*/ 10 w 275"/>
                  <a:gd name="T45" fmla="*/ 5 h 556"/>
                  <a:gd name="T46" fmla="*/ 10 w 275"/>
                  <a:gd name="T47" fmla="*/ 5 h 556"/>
                  <a:gd name="T48" fmla="*/ 11 w 275"/>
                  <a:gd name="T49" fmla="*/ 5 h 556"/>
                  <a:gd name="T50" fmla="*/ 11 w 275"/>
                  <a:gd name="T51" fmla="*/ 6 h 556"/>
                  <a:gd name="T52" fmla="*/ 11 w 275"/>
                  <a:gd name="T53" fmla="*/ 22 h 55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75"/>
                  <a:gd name="T82" fmla="*/ 0 h 556"/>
                  <a:gd name="T83" fmla="*/ 275 w 275"/>
                  <a:gd name="T84" fmla="*/ 556 h 55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75" h="556">
                    <a:moveTo>
                      <a:pt x="275" y="556"/>
                    </a:moveTo>
                    <a:lnTo>
                      <a:pt x="264" y="544"/>
                    </a:lnTo>
                    <a:lnTo>
                      <a:pt x="251" y="534"/>
                    </a:lnTo>
                    <a:lnTo>
                      <a:pt x="238" y="523"/>
                    </a:lnTo>
                    <a:lnTo>
                      <a:pt x="223" y="512"/>
                    </a:lnTo>
                    <a:lnTo>
                      <a:pt x="208" y="503"/>
                    </a:lnTo>
                    <a:lnTo>
                      <a:pt x="193" y="494"/>
                    </a:lnTo>
                    <a:lnTo>
                      <a:pt x="175" y="484"/>
                    </a:lnTo>
                    <a:lnTo>
                      <a:pt x="159" y="475"/>
                    </a:lnTo>
                    <a:lnTo>
                      <a:pt x="121" y="458"/>
                    </a:lnTo>
                    <a:lnTo>
                      <a:pt x="83" y="441"/>
                    </a:lnTo>
                    <a:lnTo>
                      <a:pt x="42" y="426"/>
                    </a:lnTo>
                    <a:lnTo>
                      <a:pt x="0" y="412"/>
                    </a:lnTo>
                    <a:lnTo>
                      <a:pt x="0" y="0"/>
                    </a:lnTo>
                    <a:lnTo>
                      <a:pt x="42" y="14"/>
                    </a:lnTo>
                    <a:lnTo>
                      <a:pt x="83" y="30"/>
                    </a:lnTo>
                    <a:lnTo>
                      <a:pt x="121" y="46"/>
                    </a:lnTo>
                    <a:lnTo>
                      <a:pt x="159" y="64"/>
                    </a:lnTo>
                    <a:lnTo>
                      <a:pt x="175" y="73"/>
                    </a:lnTo>
                    <a:lnTo>
                      <a:pt x="193" y="84"/>
                    </a:lnTo>
                    <a:lnTo>
                      <a:pt x="208" y="93"/>
                    </a:lnTo>
                    <a:lnTo>
                      <a:pt x="223" y="104"/>
                    </a:lnTo>
                    <a:lnTo>
                      <a:pt x="238" y="114"/>
                    </a:lnTo>
                    <a:lnTo>
                      <a:pt x="251" y="125"/>
                    </a:lnTo>
                    <a:lnTo>
                      <a:pt x="264" y="135"/>
                    </a:lnTo>
                    <a:lnTo>
                      <a:pt x="275" y="147"/>
                    </a:lnTo>
                    <a:lnTo>
                      <a:pt x="275" y="556"/>
                    </a:lnTo>
                    <a:close/>
                  </a:path>
                </a:pathLst>
              </a:custGeom>
              <a:solidFill>
                <a:srgbClr val="93D5ED"/>
              </a:solidFill>
              <a:ln w="9525">
                <a:solidFill>
                  <a:srgbClr val="CCECFF"/>
                </a:solidFill>
                <a:round/>
                <a:headEnd/>
                <a:tailEnd/>
              </a:ln>
            </p:spPr>
            <p:txBody>
              <a:bodyPr/>
              <a:lstStyle/>
              <a:p>
                <a:endParaRPr lang="en-US"/>
              </a:p>
            </p:txBody>
          </p:sp>
          <p:sp>
            <p:nvSpPr>
              <p:cNvPr id="8244" name="Freeform 22"/>
              <p:cNvSpPr>
                <a:spLocks/>
              </p:cNvSpPr>
              <p:nvPr/>
            </p:nvSpPr>
            <p:spPr bwMode="auto">
              <a:xfrm>
                <a:off x="3853" y="1927"/>
                <a:ext cx="49" cy="120"/>
              </a:xfrm>
              <a:custGeom>
                <a:avLst/>
                <a:gdLst>
                  <a:gd name="T0" fmla="*/ 10 w 248"/>
                  <a:gd name="T1" fmla="*/ 8 h 597"/>
                  <a:gd name="T2" fmla="*/ 10 w 248"/>
                  <a:gd name="T3" fmla="*/ 7 h 597"/>
                  <a:gd name="T4" fmla="*/ 10 w 248"/>
                  <a:gd name="T5" fmla="*/ 7 h 597"/>
                  <a:gd name="T6" fmla="*/ 9 w 248"/>
                  <a:gd name="T7" fmla="*/ 6 h 597"/>
                  <a:gd name="T8" fmla="*/ 9 w 248"/>
                  <a:gd name="T9" fmla="*/ 6 h 597"/>
                  <a:gd name="T10" fmla="*/ 9 w 248"/>
                  <a:gd name="T11" fmla="*/ 5 h 597"/>
                  <a:gd name="T12" fmla="*/ 9 w 248"/>
                  <a:gd name="T13" fmla="*/ 5 h 597"/>
                  <a:gd name="T14" fmla="*/ 8 w 248"/>
                  <a:gd name="T15" fmla="*/ 5 h 597"/>
                  <a:gd name="T16" fmla="*/ 8 w 248"/>
                  <a:gd name="T17" fmla="*/ 4 h 597"/>
                  <a:gd name="T18" fmla="*/ 8 w 248"/>
                  <a:gd name="T19" fmla="*/ 4 h 597"/>
                  <a:gd name="T20" fmla="*/ 8 w 248"/>
                  <a:gd name="T21" fmla="*/ 4 h 597"/>
                  <a:gd name="T22" fmla="*/ 7 w 248"/>
                  <a:gd name="T23" fmla="*/ 3 h 597"/>
                  <a:gd name="T24" fmla="*/ 7 w 248"/>
                  <a:gd name="T25" fmla="*/ 3 h 597"/>
                  <a:gd name="T26" fmla="*/ 6 w 248"/>
                  <a:gd name="T27" fmla="*/ 2 h 597"/>
                  <a:gd name="T28" fmla="*/ 5 w 248"/>
                  <a:gd name="T29" fmla="*/ 2 h 597"/>
                  <a:gd name="T30" fmla="*/ 4 w 248"/>
                  <a:gd name="T31" fmla="*/ 1 h 597"/>
                  <a:gd name="T32" fmla="*/ 3 w 248"/>
                  <a:gd name="T33" fmla="*/ 1 h 597"/>
                  <a:gd name="T34" fmla="*/ 2 w 248"/>
                  <a:gd name="T35" fmla="*/ 1 h 597"/>
                  <a:gd name="T36" fmla="*/ 2 w 248"/>
                  <a:gd name="T37" fmla="*/ 1 h 597"/>
                  <a:gd name="T38" fmla="*/ 0 w 248"/>
                  <a:gd name="T39" fmla="*/ 0 h 597"/>
                  <a:gd name="T40" fmla="*/ 0 w 248"/>
                  <a:gd name="T41" fmla="*/ 0 h 597"/>
                  <a:gd name="T42" fmla="*/ 0 w 248"/>
                  <a:gd name="T43" fmla="*/ 17 h 597"/>
                  <a:gd name="T44" fmla="*/ 0 w 248"/>
                  <a:gd name="T45" fmla="*/ 17 h 597"/>
                  <a:gd name="T46" fmla="*/ 2 w 248"/>
                  <a:gd name="T47" fmla="*/ 17 h 597"/>
                  <a:gd name="T48" fmla="*/ 2 w 248"/>
                  <a:gd name="T49" fmla="*/ 17 h 597"/>
                  <a:gd name="T50" fmla="*/ 3 w 248"/>
                  <a:gd name="T51" fmla="*/ 18 h 597"/>
                  <a:gd name="T52" fmla="*/ 4 w 248"/>
                  <a:gd name="T53" fmla="*/ 18 h 597"/>
                  <a:gd name="T54" fmla="*/ 5 w 248"/>
                  <a:gd name="T55" fmla="*/ 18 h 597"/>
                  <a:gd name="T56" fmla="*/ 6 w 248"/>
                  <a:gd name="T57" fmla="*/ 19 h 597"/>
                  <a:gd name="T58" fmla="*/ 7 w 248"/>
                  <a:gd name="T59" fmla="*/ 19 h 597"/>
                  <a:gd name="T60" fmla="*/ 7 w 248"/>
                  <a:gd name="T61" fmla="*/ 20 h 597"/>
                  <a:gd name="T62" fmla="*/ 8 w 248"/>
                  <a:gd name="T63" fmla="*/ 20 h 597"/>
                  <a:gd name="T64" fmla="*/ 8 w 248"/>
                  <a:gd name="T65" fmla="*/ 21 h 597"/>
                  <a:gd name="T66" fmla="*/ 8 w 248"/>
                  <a:gd name="T67" fmla="*/ 21 h 597"/>
                  <a:gd name="T68" fmla="*/ 8 w 248"/>
                  <a:gd name="T69" fmla="*/ 21 h 597"/>
                  <a:gd name="T70" fmla="*/ 9 w 248"/>
                  <a:gd name="T71" fmla="*/ 22 h 597"/>
                  <a:gd name="T72" fmla="*/ 9 w 248"/>
                  <a:gd name="T73" fmla="*/ 22 h 597"/>
                  <a:gd name="T74" fmla="*/ 9 w 248"/>
                  <a:gd name="T75" fmla="*/ 22 h 597"/>
                  <a:gd name="T76" fmla="*/ 9 w 248"/>
                  <a:gd name="T77" fmla="*/ 23 h 597"/>
                  <a:gd name="T78" fmla="*/ 10 w 248"/>
                  <a:gd name="T79" fmla="*/ 23 h 597"/>
                  <a:gd name="T80" fmla="*/ 10 w 248"/>
                  <a:gd name="T81" fmla="*/ 24 h 597"/>
                  <a:gd name="T82" fmla="*/ 10 w 248"/>
                  <a:gd name="T83" fmla="*/ 24 h 597"/>
                  <a:gd name="T84" fmla="*/ 10 w 248"/>
                  <a:gd name="T85" fmla="*/ 8 h 59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48"/>
                  <a:gd name="T130" fmla="*/ 0 h 597"/>
                  <a:gd name="T131" fmla="*/ 248 w 248"/>
                  <a:gd name="T132" fmla="*/ 597 h 59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48" h="597">
                    <a:moveTo>
                      <a:pt x="248" y="188"/>
                    </a:moveTo>
                    <a:lnTo>
                      <a:pt x="248" y="177"/>
                    </a:lnTo>
                    <a:lnTo>
                      <a:pt x="246" y="165"/>
                    </a:lnTo>
                    <a:lnTo>
                      <a:pt x="242" y="154"/>
                    </a:lnTo>
                    <a:lnTo>
                      <a:pt x="237" y="144"/>
                    </a:lnTo>
                    <a:lnTo>
                      <a:pt x="232" y="135"/>
                    </a:lnTo>
                    <a:lnTo>
                      <a:pt x="226" y="125"/>
                    </a:lnTo>
                    <a:lnTo>
                      <a:pt x="218" y="116"/>
                    </a:lnTo>
                    <a:lnTo>
                      <a:pt x="209" y="107"/>
                    </a:lnTo>
                    <a:lnTo>
                      <a:pt x="200" y="98"/>
                    </a:lnTo>
                    <a:lnTo>
                      <a:pt x="191" y="90"/>
                    </a:lnTo>
                    <a:lnTo>
                      <a:pt x="180" y="82"/>
                    </a:lnTo>
                    <a:lnTo>
                      <a:pt x="170" y="74"/>
                    </a:lnTo>
                    <a:lnTo>
                      <a:pt x="147" y="61"/>
                    </a:lnTo>
                    <a:lnTo>
                      <a:pt x="124" y="48"/>
                    </a:lnTo>
                    <a:lnTo>
                      <a:pt x="101" y="36"/>
                    </a:lnTo>
                    <a:lnTo>
                      <a:pt x="79" y="27"/>
                    </a:lnTo>
                    <a:lnTo>
                      <a:pt x="58" y="19"/>
                    </a:lnTo>
                    <a:lnTo>
                      <a:pt x="39" y="13"/>
                    </a:lnTo>
                    <a:lnTo>
                      <a:pt x="11" y="4"/>
                    </a:lnTo>
                    <a:lnTo>
                      <a:pt x="0" y="0"/>
                    </a:lnTo>
                    <a:lnTo>
                      <a:pt x="0" y="413"/>
                    </a:lnTo>
                    <a:lnTo>
                      <a:pt x="11" y="416"/>
                    </a:lnTo>
                    <a:lnTo>
                      <a:pt x="39" y="424"/>
                    </a:lnTo>
                    <a:lnTo>
                      <a:pt x="58" y="430"/>
                    </a:lnTo>
                    <a:lnTo>
                      <a:pt x="79" y="438"/>
                    </a:lnTo>
                    <a:lnTo>
                      <a:pt x="101" y="448"/>
                    </a:lnTo>
                    <a:lnTo>
                      <a:pt x="124" y="458"/>
                    </a:lnTo>
                    <a:lnTo>
                      <a:pt x="147" y="471"/>
                    </a:lnTo>
                    <a:lnTo>
                      <a:pt x="170" y="484"/>
                    </a:lnTo>
                    <a:lnTo>
                      <a:pt x="180" y="492"/>
                    </a:lnTo>
                    <a:lnTo>
                      <a:pt x="191" y="499"/>
                    </a:lnTo>
                    <a:lnTo>
                      <a:pt x="200" y="507"/>
                    </a:lnTo>
                    <a:lnTo>
                      <a:pt x="209" y="515"/>
                    </a:lnTo>
                    <a:lnTo>
                      <a:pt x="218" y="525"/>
                    </a:lnTo>
                    <a:lnTo>
                      <a:pt x="226" y="534"/>
                    </a:lnTo>
                    <a:lnTo>
                      <a:pt x="232" y="543"/>
                    </a:lnTo>
                    <a:lnTo>
                      <a:pt x="237" y="554"/>
                    </a:lnTo>
                    <a:lnTo>
                      <a:pt x="242" y="563"/>
                    </a:lnTo>
                    <a:lnTo>
                      <a:pt x="246" y="575"/>
                    </a:lnTo>
                    <a:lnTo>
                      <a:pt x="248" y="585"/>
                    </a:lnTo>
                    <a:lnTo>
                      <a:pt x="248" y="597"/>
                    </a:lnTo>
                    <a:lnTo>
                      <a:pt x="248" y="188"/>
                    </a:lnTo>
                    <a:close/>
                  </a:path>
                </a:pathLst>
              </a:custGeom>
              <a:solidFill>
                <a:srgbClr val="93D5ED"/>
              </a:solidFill>
              <a:ln w="9525">
                <a:solidFill>
                  <a:srgbClr val="CCECFF"/>
                </a:solidFill>
                <a:round/>
                <a:headEnd/>
                <a:tailEnd/>
              </a:ln>
            </p:spPr>
            <p:txBody>
              <a:bodyPr/>
              <a:lstStyle/>
              <a:p>
                <a:endParaRPr lang="en-US"/>
              </a:p>
            </p:txBody>
          </p:sp>
          <p:sp>
            <p:nvSpPr>
              <p:cNvPr id="8245" name="Rectangle 23"/>
              <p:cNvSpPr>
                <a:spLocks noChangeArrowheads="1"/>
              </p:cNvSpPr>
              <p:nvPr/>
            </p:nvSpPr>
            <p:spPr bwMode="auto">
              <a:xfrm>
                <a:off x="3976" y="1922"/>
                <a:ext cx="38" cy="82"/>
              </a:xfrm>
              <a:prstGeom prst="rect">
                <a:avLst/>
              </a:prstGeom>
              <a:solidFill>
                <a:srgbClr val="93D5ED"/>
              </a:solidFill>
              <a:ln w="9525">
                <a:solidFill>
                  <a:srgbClr val="CCECFF"/>
                </a:solidFill>
                <a:miter lim="800000"/>
                <a:headEnd/>
                <a:tailEnd/>
              </a:ln>
            </p:spPr>
            <p:txBody>
              <a:bodyPr/>
              <a:lstStyle/>
              <a:p>
                <a:pPr algn="ctr" eaLnBrk="1" hangingPunct="1">
                  <a:spcBef>
                    <a:spcPct val="30000"/>
                  </a:spcBef>
                </a:pPr>
                <a:endParaRPr lang="en-US" sz="3200" b="0">
                  <a:latin typeface="Arial" charset="0"/>
                </a:endParaRPr>
              </a:p>
            </p:txBody>
          </p:sp>
          <p:sp>
            <p:nvSpPr>
              <p:cNvPr id="8246" name="Rectangle 24"/>
              <p:cNvSpPr>
                <a:spLocks noChangeArrowheads="1"/>
              </p:cNvSpPr>
              <p:nvPr/>
            </p:nvSpPr>
            <p:spPr bwMode="auto">
              <a:xfrm>
                <a:off x="4044" y="1947"/>
                <a:ext cx="19" cy="81"/>
              </a:xfrm>
              <a:prstGeom prst="rect">
                <a:avLst/>
              </a:prstGeom>
              <a:solidFill>
                <a:srgbClr val="93D5ED"/>
              </a:solidFill>
              <a:ln w="9525">
                <a:solidFill>
                  <a:srgbClr val="CCECFF"/>
                </a:solidFill>
                <a:miter lim="800000"/>
                <a:headEnd/>
                <a:tailEnd/>
              </a:ln>
            </p:spPr>
            <p:txBody>
              <a:bodyPr/>
              <a:lstStyle/>
              <a:p>
                <a:pPr algn="ctr" eaLnBrk="1" hangingPunct="1">
                  <a:spcBef>
                    <a:spcPct val="30000"/>
                  </a:spcBef>
                </a:pPr>
                <a:endParaRPr lang="en-US" sz="3200" b="0">
                  <a:latin typeface="Arial" charset="0"/>
                </a:endParaRPr>
              </a:p>
            </p:txBody>
          </p:sp>
          <p:sp>
            <p:nvSpPr>
              <p:cNvPr id="8247" name="Freeform 25"/>
              <p:cNvSpPr>
                <a:spLocks/>
              </p:cNvSpPr>
              <p:nvPr/>
            </p:nvSpPr>
            <p:spPr bwMode="auto">
              <a:xfrm>
                <a:off x="4155" y="1977"/>
                <a:ext cx="66" cy="214"/>
              </a:xfrm>
              <a:custGeom>
                <a:avLst/>
                <a:gdLst>
                  <a:gd name="T0" fmla="*/ 13 w 329"/>
                  <a:gd name="T1" fmla="*/ 26 h 1068"/>
                  <a:gd name="T2" fmla="*/ 12 w 329"/>
                  <a:gd name="T3" fmla="*/ 24 h 1068"/>
                  <a:gd name="T4" fmla="*/ 10 w 329"/>
                  <a:gd name="T5" fmla="*/ 22 h 1068"/>
                  <a:gd name="T6" fmla="*/ 9 w 329"/>
                  <a:gd name="T7" fmla="*/ 20 h 1068"/>
                  <a:gd name="T8" fmla="*/ 8 w 329"/>
                  <a:gd name="T9" fmla="*/ 18 h 1068"/>
                  <a:gd name="T10" fmla="*/ 6 w 329"/>
                  <a:gd name="T11" fmla="*/ 16 h 1068"/>
                  <a:gd name="T12" fmla="*/ 5 w 329"/>
                  <a:gd name="T13" fmla="*/ 14 h 1068"/>
                  <a:gd name="T14" fmla="*/ 4 w 329"/>
                  <a:gd name="T15" fmla="*/ 12 h 1068"/>
                  <a:gd name="T16" fmla="*/ 3 w 329"/>
                  <a:gd name="T17" fmla="*/ 10 h 1068"/>
                  <a:gd name="T18" fmla="*/ 2 w 329"/>
                  <a:gd name="T19" fmla="*/ 9 h 1068"/>
                  <a:gd name="T20" fmla="*/ 2 w 329"/>
                  <a:gd name="T21" fmla="*/ 7 h 1068"/>
                  <a:gd name="T22" fmla="*/ 1 w 329"/>
                  <a:gd name="T23" fmla="*/ 5 h 1068"/>
                  <a:gd name="T24" fmla="*/ 1 w 329"/>
                  <a:gd name="T25" fmla="*/ 4 h 1068"/>
                  <a:gd name="T26" fmla="*/ 0 w 329"/>
                  <a:gd name="T27" fmla="*/ 3 h 1068"/>
                  <a:gd name="T28" fmla="*/ 0 w 329"/>
                  <a:gd name="T29" fmla="*/ 3 h 1068"/>
                  <a:gd name="T30" fmla="*/ 0 w 329"/>
                  <a:gd name="T31" fmla="*/ 2 h 1068"/>
                  <a:gd name="T32" fmla="*/ 0 w 329"/>
                  <a:gd name="T33" fmla="*/ 2 h 1068"/>
                  <a:gd name="T34" fmla="*/ 0 w 329"/>
                  <a:gd name="T35" fmla="*/ 1 h 1068"/>
                  <a:gd name="T36" fmla="*/ 0 w 329"/>
                  <a:gd name="T37" fmla="*/ 1 h 1068"/>
                  <a:gd name="T38" fmla="*/ 0 w 329"/>
                  <a:gd name="T39" fmla="*/ 0 h 1068"/>
                  <a:gd name="T40" fmla="*/ 0 w 329"/>
                  <a:gd name="T41" fmla="*/ 0 h 1068"/>
                  <a:gd name="T42" fmla="*/ 0 w 329"/>
                  <a:gd name="T43" fmla="*/ 17 h 1068"/>
                  <a:gd name="T44" fmla="*/ 0 w 329"/>
                  <a:gd name="T45" fmla="*/ 17 h 1068"/>
                  <a:gd name="T46" fmla="*/ 0 w 329"/>
                  <a:gd name="T47" fmla="*/ 18 h 1068"/>
                  <a:gd name="T48" fmla="*/ 0 w 329"/>
                  <a:gd name="T49" fmla="*/ 18 h 1068"/>
                  <a:gd name="T50" fmla="*/ 0 w 329"/>
                  <a:gd name="T51" fmla="*/ 19 h 1068"/>
                  <a:gd name="T52" fmla="*/ 0 w 329"/>
                  <a:gd name="T53" fmla="*/ 19 h 1068"/>
                  <a:gd name="T54" fmla="*/ 0 w 329"/>
                  <a:gd name="T55" fmla="*/ 20 h 1068"/>
                  <a:gd name="T56" fmla="*/ 0 w 329"/>
                  <a:gd name="T57" fmla="*/ 21 h 1068"/>
                  <a:gd name="T58" fmla="*/ 1 w 329"/>
                  <a:gd name="T59" fmla="*/ 21 h 1068"/>
                  <a:gd name="T60" fmla="*/ 1 w 329"/>
                  <a:gd name="T61" fmla="*/ 23 h 1068"/>
                  <a:gd name="T62" fmla="*/ 2 w 329"/>
                  <a:gd name="T63" fmla="*/ 24 h 1068"/>
                  <a:gd name="T64" fmla="*/ 2 w 329"/>
                  <a:gd name="T65" fmla="*/ 26 h 1068"/>
                  <a:gd name="T66" fmla="*/ 3 w 329"/>
                  <a:gd name="T67" fmla="*/ 27 h 1068"/>
                  <a:gd name="T68" fmla="*/ 4 w 329"/>
                  <a:gd name="T69" fmla="*/ 29 h 1068"/>
                  <a:gd name="T70" fmla="*/ 5 w 329"/>
                  <a:gd name="T71" fmla="*/ 31 h 1068"/>
                  <a:gd name="T72" fmla="*/ 6 w 329"/>
                  <a:gd name="T73" fmla="*/ 33 h 1068"/>
                  <a:gd name="T74" fmla="*/ 8 w 329"/>
                  <a:gd name="T75" fmla="*/ 35 h 1068"/>
                  <a:gd name="T76" fmla="*/ 9 w 329"/>
                  <a:gd name="T77" fmla="*/ 37 h 1068"/>
                  <a:gd name="T78" fmla="*/ 10 w 329"/>
                  <a:gd name="T79" fmla="*/ 39 h 1068"/>
                  <a:gd name="T80" fmla="*/ 12 w 329"/>
                  <a:gd name="T81" fmla="*/ 41 h 1068"/>
                  <a:gd name="T82" fmla="*/ 13 w 329"/>
                  <a:gd name="T83" fmla="*/ 43 h 1068"/>
                  <a:gd name="T84" fmla="*/ 13 w 329"/>
                  <a:gd name="T85" fmla="*/ 26 h 106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9"/>
                  <a:gd name="T130" fmla="*/ 0 h 1068"/>
                  <a:gd name="T131" fmla="*/ 329 w 329"/>
                  <a:gd name="T132" fmla="*/ 1068 h 106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9" h="1068">
                    <a:moveTo>
                      <a:pt x="329" y="645"/>
                    </a:moveTo>
                    <a:lnTo>
                      <a:pt x="293" y="593"/>
                    </a:lnTo>
                    <a:lnTo>
                      <a:pt x="258" y="543"/>
                    </a:lnTo>
                    <a:lnTo>
                      <a:pt x="223" y="493"/>
                    </a:lnTo>
                    <a:lnTo>
                      <a:pt x="191" y="443"/>
                    </a:lnTo>
                    <a:lnTo>
                      <a:pt x="160" y="394"/>
                    </a:lnTo>
                    <a:lnTo>
                      <a:pt x="132" y="346"/>
                    </a:lnTo>
                    <a:lnTo>
                      <a:pt x="105" y="299"/>
                    </a:lnTo>
                    <a:lnTo>
                      <a:pt x="80" y="255"/>
                    </a:lnTo>
                    <a:lnTo>
                      <a:pt x="59" y="213"/>
                    </a:lnTo>
                    <a:lnTo>
                      <a:pt x="41" y="173"/>
                    </a:lnTo>
                    <a:lnTo>
                      <a:pt x="26" y="136"/>
                    </a:lnTo>
                    <a:lnTo>
                      <a:pt x="14" y="102"/>
                    </a:lnTo>
                    <a:lnTo>
                      <a:pt x="9" y="85"/>
                    </a:lnTo>
                    <a:lnTo>
                      <a:pt x="5" y="70"/>
                    </a:lnTo>
                    <a:lnTo>
                      <a:pt x="2" y="56"/>
                    </a:lnTo>
                    <a:lnTo>
                      <a:pt x="0" y="42"/>
                    </a:lnTo>
                    <a:lnTo>
                      <a:pt x="0" y="30"/>
                    </a:lnTo>
                    <a:lnTo>
                      <a:pt x="0" y="19"/>
                    </a:lnTo>
                    <a:lnTo>
                      <a:pt x="1" y="8"/>
                    </a:lnTo>
                    <a:lnTo>
                      <a:pt x="3" y="0"/>
                    </a:lnTo>
                    <a:lnTo>
                      <a:pt x="3" y="425"/>
                    </a:lnTo>
                    <a:lnTo>
                      <a:pt x="1" y="435"/>
                    </a:lnTo>
                    <a:lnTo>
                      <a:pt x="0" y="445"/>
                    </a:lnTo>
                    <a:lnTo>
                      <a:pt x="0" y="457"/>
                    </a:lnTo>
                    <a:lnTo>
                      <a:pt x="0" y="468"/>
                    </a:lnTo>
                    <a:lnTo>
                      <a:pt x="2" y="482"/>
                    </a:lnTo>
                    <a:lnTo>
                      <a:pt x="5" y="497"/>
                    </a:lnTo>
                    <a:lnTo>
                      <a:pt x="9" y="512"/>
                    </a:lnTo>
                    <a:lnTo>
                      <a:pt x="14" y="527"/>
                    </a:lnTo>
                    <a:lnTo>
                      <a:pt x="26" y="562"/>
                    </a:lnTo>
                    <a:lnTo>
                      <a:pt x="41" y="599"/>
                    </a:lnTo>
                    <a:lnTo>
                      <a:pt x="59" y="639"/>
                    </a:lnTo>
                    <a:lnTo>
                      <a:pt x="80" y="681"/>
                    </a:lnTo>
                    <a:lnTo>
                      <a:pt x="105" y="725"/>
                    </a:lnTo>
                    <a:lnTo>
                      <a:pt x="132" y="771"/>
                    </a:lnTo>
                    <a:lnTo>
                      <a:pt x="160" y="819"/>
                    </a:lnTo>
                    <a:lnTo>
                      <a:pt x="191" y="868"/>
                    </a:lnTo>
                    <a:lnTo>
                      <a:pt x="223" y="917"/>
                    </a:lnTo>
                    <a:lnTo>
                      <a:pt x="258" y="967"/>
                    </a:lnTo>
                    <a:lnTo>
                      <a:pt x="293" y="1017"/>
                    </a:lnTo>
                    <a:lnTo>
                      <a:pt x="329" y="1068"/>
                    </a:lnTo>
                    <a:lnTo>
                      <a:pt x="329" y="645"/>
                    </a:lnTo>
                    <a:close/>
                  </a:path>
                </a:pathLst>
              </a:custGeom>
              <a:solidFill>
                <a:srgbClr val="93D5ED"/>
              </a:solidFill>
              <a:ln w="9525">
                <a:solidFill>
                  <a:srgbClr val="CCECFF"/>
                </a:solidFill>
                <a:round/>
                <a:headEnd/>
                <a:tailEnd/>
              </a:ln>
            </p:spPr>
            <p:txBody>
              <a:bodyPr/>
              <a:lstStyle/>
              <a:p>
                <a:endParaRPr lang="en-US"/>
              </a:p>
            </p:txBody>
          </p:sp>
          <p:sp>
            <p:nvSpPr>
              <p:cNvPr id="8248" name="Freeform 26"/>
              <p:cNvSpPr>
                <a:spLocks/>
              </p:cNvSpPr>
              <p:nvPr/>
            </p:nvSpPr>
            <p:spPr bwMode="auto">
              <a:xfrm>
                <a:off x="4376" y="2233"/>
                <a:ext cx="109" cy="140"/>
              </a:xfrm>
              <a:custGeom>
                <a:avLst/>
                <a:gdLst>
                  <a:gd name="T0" fmla="*/ 22 w 544"/>
                  <a:gd name="T1" fmla="*/ 28 h 703"/>
                  <a:gd name="T2" fmla="*/ 19 w 544"/>
                  <a:gd name="T3" fmla="*/ 26 h 703"/>
                  <a:gd name="T4" fmla="*/ 16 w 544"/>
                  <a:gd name="T5" fmla="*/ 24 h 703"/>
                  <a:gd name="T6" fmla="*/ 13 w 544"/>
                  <a:gd name="T7" fmla="*/ 23 h 703"/>
                  <a:gd name="T8" fmla="*/ 10 w 544"/>
                  <a:gd name="T9" fmla="*/ 22 h 703"/>
                  <a:gd name="T10" fmla="*/ 7 w 544"/>
                  <a:gd name="T11" fmla="*/ 20 h 703"/>
                  <a:gd name="T12" fmla="*/ 5 w 544"/>
                  <a:gd name="T13" fmla="*/ 19 h 703"/>
                  <a:gd name="T14" fmla="*/ 2 w 544"/>
                  <a:gd name="T15" fmla="*/ 18 h 703"/>
                  <a:gd name="T16" fmla="*/ 0 w 544"/>
                  <a:gd name="T17" fmla="*/ 17 h 703"/>
                  <a:gd name="T18" fmla="*/ 0 w 544"/>
                  <a:gd name="T19" fmla="*/ 0 h 703"/>
                  <a:gd name="T20" fmla="*/ 2 w 544"/>
                  <a:gd name="T21" fmla="*/ 1 h 703"/>
                  <a:gd name="T22" fmla="*/ 5 w 544"/>
                  <a:gd name="T23" fmla="*/ 2 h 703"/>
                  <a:gd name="T24" fmla="*/ 7 w 544"/>
                  <a:gd name="T25" fmla="*/ 3 h 703"/>
                  <a:gd name="T26" fmla="*/ 10 w 544"/>
                  <a:gd name="T27" fmla="*/ 5 h 703"/>
                  <a:gd name="T28" fmla="*/ 13 w 544"/>
                  <a:gd name="T29" fmla="*/ 6 h 703"/>
                  <a:gd name="T30" fmla="*/ 16 w 544"/>
                  <a:gd name="T31" fmla="*/ 8 h 703"/>
                  <a:gd name="T32" fmla="*/ 19 w 544"/>
                  <a:gd name="T33" fmla="*/ 9 h 703"/>
                  <a:gd name="T34" fmla="*/ 22 w 544"/>
                  <a:gd name="T35" fmla="*/ 11 h 703"/>
                  <a:gd name="T36" fmla="*/ 22 w 544"/>
                  <a:gd name="T37" fmla="*/ 28 h 70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4"/>
                  <a:gd name="T58" fmla="*/ 0 h 703"/>
                  <a:gd name="T59" fmla="*/ 544 w 544"/>
                  <a:gd name="T60" fmla="*/ 703 h 70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4" h="703">
                    <a:moveTo>
                      <a:pt x="544" y="703"/>
                    </a:moveTo>
                    <a:lnTo>
                      <a:pt x="468" y="658"/>
                    </a:lnTo>
                    <a:lnTo>
                      <a:pt x="395" y="614"/>
                    </a:lnTo>
                    <a:lnTo>
                      <a:pt x="321" y="576"/>
                    </a:lnTo>
                    <a:lnTo>
                      <a:pt x="251" y="540"/>
                    </a:lnTo>
                    <a:lnTo>
                      <a:pt x="183" y="507"/>
                    </a:lnTo>
                    <a:lnTo>
                      <a:pt x="119" y="478"/>
                    </a:lnTo>
                    <a:lnTo>
                      <a:pt x="57" y="451"/>
                    </a:lnTo>
                    <a:lnTo>
                      <a:pt x="0" y="426"/>
                    </a:lnTo>
                    <a:lnTo>
                      <a:pt x="0" y="0"/>
                    </a:lnTo>
                    <a:lnTo>
                      <a:pt x="57" y="24"/>
                    </a:lnTo>
                    <a:lnTo>
                      <a:pt x="119" y="51"/>
                    </a:lnTo>
                    <a:lnTo>
                      <a:pt x="183" y="82"/>
                    </a:lnTo>
                    <a:lnTo>
                      <a:pt x="251" y="114"/>
                    </a:lnTo>
                    <a:lnTo>
                      <a:pt x="321" y="151"/>
                    </a:lnTo>
                    <a:lnTo>
                      <a:pt x="395" y="190"/>
                    </a:lnTo>
                    <a:lnTo>
                      <a:pt x="468" y="232"/>
                    </a:lnTo>
                    <a:lnTo>
                      <a:pt x="544" y="277"/>
                    </a:lnTo>
                    <a:lnTo>
                      <a:pt x="544" y="703"/>
                    </a:lnTo>
                    <a:close/>
                  </a:path>
                </a:pathLst>
              </a:custGeom>
              <a:solidFill>
                <a:srgbClr val="93D5ED"/>
              </a:solidFill>
              <a:ln w="9525">
                <a:solidFill>
                  <a:srgbClr val="CCECFF"/>
                </a:solidFill>
                <a:round/>
                <a:headEnd/>
                <a:tailEnd/>
              </a:ln>
            </p:spPr>
            <p:txBody>
              <a:bodyPr/>
              <a:lstStyle/>
              <a:p>
                <a:endParaRPr lang="en-US"/>
              </a:p>
            </p:txBody>
          </p:sp>
          <p:sp>
            <p:nvSpPr>
              <p:cNvPr id="8249" name="Rectangle 27"/>
              <p:cNvSpPr>
                <a:spLocks noChangeArrowheads="1"/>
              </p:cNvSpPr>
              <p:nvPr/>
            </p:nvSpPr>
            <p:spPr bwMode="auto">
              <a:xfrm>
                <a:off x="4105" y="1974"/>
                <a:ext cx="56" cy="82"/>
              </a:xfrm>
              <a:prstGeom prst="rect">
                <a:avLst/>
              </a:prstGeom>
              <a:solidFill>
                <a:srgbClr val="93D5ED"/>
              </a:solidFill>
              <a:ln w="9525">
                <a:solidFill>
                  <a:srgbClr val="CCECFF"/>
                </a:solidFill>
                <a:miter lim="800000"/>
                <a:headEnd/>
                <a:tailEnd/>
              </a:ln>
            </p:spPr>
            <p:txBody>
              <a:bodyPr/>
              <a:lstStyle/>
              <a:p>
                <a:pPr algn="ctr" eaLnBrk="1" hangingPunct="1">
                  <a:spcBef>
                    <a:spcPct val="30000"/>
                  </a:spcBef>
                </a:pPr>
                <a:endParaRPr lang="en-US" sz="3200" b="0">
                  <a:latin typeface="Arial" charset="0"/>
                </a:endParaRPr>
              </a:p>
            </p:txBody>
          </p:sp>
          <p:sp>
            <p:nvSpPr>
              <p:cNvPr id="8250" name="Freeform 28"/>
              <p:cNvSpPr>
                <a:spLocks/>
              </p:cNvSpPr>
              <p:nvPr/>
            </p:nvSpPr>
            <p:spPr bwMode="auto">
              <a:xfrm>
                <a:off x="1372" y="1585"/>
                <a:ext cx="44" cy="120"/>
              </a:xfrm>
              <a:custGeom>
                <a:avLst/>
                <a:gdLst>
                  <a:gd name="T0" fmla="*/ 0 w 220"/>
                  <a:gd name="T1" fmla="*/ 23 h 599"/>
                  <a:gd name="T2" fmla="*/ 9 w 220"/>
                  <a:gd name="T3" fmla="*/ 24 h 599"/>
                  <a:gd name="T4" fmla="*/ 9 w 220"/>
                  <a:gd name="T5" fmla="*/ 1 h 599"/>
                  <a:gd name="T6" fmla="*/ 0 w 220"/>
                  <a:gd name="T7" fmla="*/ 0 h 599"/>
                  <a:gd name="T8" fmla="*/ 0 w 220"/>
                  <a:gd name="T9" fmla="*/ 23 h 599"/>
                  <a:gd name="T10" fmla="*/ 0 60000 65536"/>
                  <a:gd name="T11" fmla="*/ 0 60000 65536"/>
                  <a:gd name="T12" fmla="*/ 0 60000 65536"/>
                  <a:gd name="T13" fmla="*/ 0 60000 65536"/>
                  <a:gd name="T14" fmla="*/ 0 60000 65536"/>
                  <a:gd name="T15" fmla="*/ 0 w 220"/>
                  <a:gd name="T16" fmla="*/ 0 h 599"/>
                  <a:gd name="T17" fmla="*/ 220 w 220"/>
                  <a:gd name="T18" fmla="*/ 599 h 599"/>
                </a:gdLst>
                <a:ahLst/>
                <a:cxnLst>
                  <a:cxn ang="T10">
                    <a:pos x="T0" y="T1"/>
                  </a:cxn>
                  <a:cxn ang="T11">
                    <a:pos x="T2" y="T3"/>
                  </a:cxn>
                  <a:cxn ang="T12">
                    <a:pos x="T4" y="T5"/>
                  </a:cxn>
                  <a:cxn ang="T13">
                    <a:pos x="T6" y="T7"/>
                  </a:cxn>
                  <a:cxn ang="T14">
                    <a:pos x="T8" y="T9"/>
                  </a:cxn>
                </a:cxnLst>
                <a:rect l="T15" t="T16" r="T17" b="T18"/>
                <a:pathLst>
                  <a:path w="220" h="599">
                    <a:moveTo>
                      <a:pt x="0" y="567"/>
                    </a:moveTo>
                    <a:lnTo>
                      <a:pt x="220" y="599"/>
                    </a:lnTo>
                    <a:lnTo>
                      <a:pt x="220" y="32"/>
                    </a:lnTo>
                    <a:lnTo>
                      <a:pt x="0" y="0"/>
                    </a:lnTo>
                    <a:lnTo>
                      <a:pt x="0" y="567"/>
                    </a:lnTo>
                    <a:close/>
                  </a:path>
                </a:pathLst>
              </a:custGeom>
              <a:solidFill>
                <a:srgbClr val="93D5ED"/>
              </a:solidFill>
              <a:ln w="9525">
                <a:solidFill>
                  <a:srgbClr val="CCECFF"/>
                </a:solidFill>
                <a:round/>
                <a:headEnd/>
                <a:tailEnd/>
              </a:ln>
            </p:spPr>
            <p:txBody>
              <a:bodyPr/>
              <a:lstStyle/>
              <a:p>
                <a:endParaRPr lang="en-US"/>
              </a:p>
            </p:txBody>
          </p:sp>
          <p:sp>
            <p:nvSpPr>
              <p:cNvPr id="8251" name="Rectangle 29"/>
              <p:cNvSpPr>
                <a:spLocks noChangeArrowheads="1"/>
              </p:cNvSpPr>
              <p:nvPr/>
            </p:nvSpPr>
            <p:spPr bwMode="auto">
              <a:xfrm>
                <a:off x="1440" y="1739"/>
                <a:ext cx="155" cy="83"/>
              </a:xfrm>
              <a:prstGeom prst="rect">
                <a:avLst/>
              </a:prstGeom>
              <a:solidFill>
                <a:srgbClr val="93D5ED"/>
              </a:solidFill>
              <a:ln w="9525">
                <a:solidFill>
                  <a:srgbClr val="CCECFF"/>
                </a:solidFill>
                <a:miter lim="800000"/>
                <a:headEnd/>
                <a:tailEnd/>
              </a:ln>
            </p:spPr>
            <p:txBody>
              <a:bodyPr/>
              <a:lstStyle/>
              <a:p>
                <a:pPr algn="ctr" eaLnBrk="1" hangingPunct="1">
                  <a:spcBef>
                    <a:spcPct val="30000"/>
                  </a:spcBef>
                </a:pPr>
                <a:endParaRPr lang="en-US" sz="3200" b="0">
                  <a:latin typeface="Arial" charset="0"/>
                </a:endParaRPr>
              </a:p>
            </p:txBody>
          </p:sp>
          <p:sp>
            <p:nvSpPr>
              <p:cNvPr id="8252" name="Freeform 30"/>
              <p:cNvSpPr>
                <a:spLocks/>
              </p:cNvSpPr>
              <p:nvPr/>
            </p:nvSpPr>
            <p:spPr bwMode="auto">
              <a:xfrm>
                <a:off x="3540" y="1922"/>
                <a:ext cx="318" cy="114"/>
              </a:xfrm>
              <a:custGeom>
                <a:avLst/>
                <a:gdLst>
                  <a:gd name="T0" fmla="*/ 62 w 1590"/>
                  <a:gd name="T1" fmla="*/ 0 h 570"/>
                  <a:gd name="T2" fmla="*/ 58 w 1590"/>
                  <a:gd name="T3" fmla="*/ 0 h 570"/>
                  <a:gd name="T4" fmla="*/ 54 w 1590"/>
                  <a:gd name="T5" fmla="*/ 0 h 570"/>
                  <a:gd name="T6" fmla="*/ 49 w 1590"/>
                  <a:gd name="T7" fmla="*/ 0 h 570"/>
                  <a:gd name="T8" fmla="*/ 45 w 1590"/>
                  <a:gd name="T9" fmla="*/ 0 h 570"/>
                  <a:gd name="T10" fmla="*/ 40 w 1590"/>
                  <a:gd name="T11" fmla="*/ 1 h 570"/>
                  <a:gd name="T12" fmla="*/ 35 w 1590"/>
                  <a:gd name="T13" fmla="*/ 1 h 570"/>
                  <a:gd name="T14" fmla="*/ 30 w 1590"/>
                  <a:gd name="T15" fmla="*/ 1 h 570"/>
                  <a:gd name="T16" fmla="*/ 26 w 1590"/>
                  <a:gd name="T17" fmla="*/ 2 h 570"/>
                  <a:gd name="T18" fmla="*/ 23 w 1590"/>
                  <a:gd name="T19" fmla="*/ 2 h 570"/>
                  <a:gd name="T20" fmla="*/ 21 w 1590"/>
                  <a:gd name="T21" fmla="*/ 2 h 570"/>
                  <a:gd name="T22" fmla="*/ 18 w 1590"/>
                  <a:gd name="T23" fmla="*/ 3 h 570"/>
                  <a:gd name="T24" fmla="*/ 14 w 1590"/>
                  <a:gd name="T25" fmla="*/ 3 h 570"/>
                  <a:gd name="T26" fmla="*/ 8 w 1590"/>
                  <a:gd name="T27" fmla="*/ 4 h 570"/>
                  <a:gd name="T28" fmla="*/ 4 w 1590"/>
                  <a:gd name="T29" fmla="*/ 5 h 570"/>
                  <a:gd name="T30" fmla="*/ 1 w 1590"/>
                  <a:gd name="T31" fmla="*/ 6 h 570"/>
                  <a:gd name="T32" fmla="*/ 0 w 1590"/>
                  <a:gd name="T33" fmla="*/ 6 h 570"/>
                  <a:gd name="T34" fmla="*/ 0 w 1590"/>
                  <a:gd name="T35" fmla="*/ 23 h 570"/>
                  <a:gd name="T36" fmla="*/ 2 w 1590"/>
                  <a:gd name="T37" fmla="*/ 22 h 570"/>
                  <a:gd name="T38" fmla="*/ 6 w 1590"/>
                  <a:gd name="T39" fmla="*/ 21 h 570"/>
                  <a:gd name="T40" fmla="*/ 11 w 1590"/>
                  <a:gd name="T41" fmla="*/ 20 h 570"/>
                  <a:gd name="T42" fmla="*/ 17 w 1590"/>
                  <a:gd name="T43" fmla="*/ 19 h 570"/>
                  <a:gd name="T44" fmla="*/ 19 w 1590"/>
                  <a:gd name="T45" fmla="*/ 19 h 570"/>
                  <a:gd name="T46" fmla="*/ 22 w 1590"/>
                  <a:gd name="T47" fmla="*/ 19 h 570"/>
                  <a:gd name="T48" fmla="*/ 25 w 1590"/>
                  <a:gd name="T49" fmla="*/ 18 h 570"/>
                  <a:gd name="T50" fmla="*/ 28 w 1590"/>
                  <a:gd name="T51" fmla="*/ 18 h 570"/>
                  <a:gd name="T52" fmla="*/ 33 w 1590"/>
                  <a:gd name="T53" fmla="*/ 17 h 570"/>
                  <a:gd name="T54" fmla="*/ 37 w 1590"/>
                  <a:gd name="T55" fmla="*/ 17 h 570"/>
                  <a:gd name="T56" fmla="*/ 42 w 1590"/>
                  <a:gd name="T57" fmla="*/ 17 h 570"/>
                  <a:gd name="T58" fmla="*/ 47 w 1590"/>
                  <a:gd name="T59" fmla="*/ 17 h 570"/>
                  <a:gd name="T60" fmla="*/ 52 w 1590"/>
                  <a:gd name="T61" fmla="*/ 16 h 570"/>
                  <a:gd name="T62" fmla="*/ 56 w 1590"/>
                  <a:gd name="T63" fmla="*/ 16 h 570"/>
                  <a:gd name="T64" fmla="*/ 60 w 1590"/>
                  <a:gd name="T65" fmla="*/ 17 h 570"/>
                  <a:gd name="T66" fmla="*/ 64 w 1590"/>
                  <a:gd name="T67" fmla="*/ 17 h 57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590"/>
                  <a:gd name="T103" fmla="*/ 0 h 570"/>
                  <a:gd name="T104" fmla="*/ 1590 w 1590"/>
                  <a:gd name="T105" fmla="*/ 570 h 57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590" h="570">
                    <a:moveTo>
                      <a:pt x="1590" y="14"/>
                    </a:moveTo>
                    <a:lnTo>
                      <a:pt x="1546" y="10"/>
                    </a:lnTo>
                    <a:lnTo>
                      <a:pt x="1500" y="6"/>
                    </a:lnTo>
                    <a:lnTo>
                      <a:pt x="1451" y="4"/>
                    </a:lnTo>
                    <a:lnTo>
                      <a:pt x="1399" y="1"/>
                    </a:lnTo>
                    <a:lnTo>
                      <a:pt x="1346" y="0"/>
                    </a:lnTo>
                    <a:lnTo>
                      <a:pt x="1291" y="1"/>
                    </a:lnTo>
                    <a:lnTo>
                      <a:pt x="1235" y="1"/>
                    </a:lnTo>
                    <a:lnTo>
                      <a:pt x="1176" y="4"/>
                    </a:lnTo>
                    <a:lnTo>
                      <a:pt x="1118" y="6"/>
                    </a:lnTo>
                    <a:lnTo>
                      <a:pt x="1057" y="10"/>
                    </a:lnTo>
                    <a:lnTo>
                      <a:pt x="996" y="13"/>
                    </a:lnTo>
                    <a:lnTo>
                      <a:pt x="936" y="18"/>
                    </a:lnTo>
                    <a:lnTo>
                      <a:pt x="875" y="22"/>
                    </a:lnTo>
                    <a:lnTo>
                      <a:pt x="814" y="28"/>
                    </a:lnTo>
                    <a:lnTo>
                      <a:pt x="753" y="34"/>
                    </a:lnTo>
                    <a:lnTo>
                      <a:pt x="694" y="40"/>
                    </a:lnTo>
                    <a:lnTo>
                      <a:pt x="658" y="43"/>
                    </a:lnTo>
                    <a:lnTo>
                      <a:pt x="621" y="48"/>
                    </a:lnTo>
                    <a:lnTo>
                      <a:pt x="585" y="52"/>
                    </a:lnTo>
                    <a:lnTo>
                      <a:pt x="550" y="56"/>
                    </a:lnTo>
                    <a:lnTo>
                      <a:pt x="515" y="61"/>
                    </a:lnTo>
                    <a:lnTo>
                      <a:pt x="481" y="66"/>
                    </a:lnTo>
                    <a:lnTo>
                      <a:pt x="447" y="70"/>
                    </a:lnTo>
                    <a:lnTo>
                      <a:pt x="415" y="75"/>
                    </a:lnTo>
                    <a:lnTo>
                      <a:pt x="339" y="87"/>
                    </a:lnTo>
                    <a:lnTo>
                      <a:pt x="269" y="98"/>
                    </a:lnTo>
                    <a:lnTo>
                      <a:pt x="203" y="110"/>
                    </a:lnTo>
                    <a:lnTo>
                      <a:pt x="146" y="122"/>
                    </a:lnTo>
                    <a:lnTo>
                      <a:pt x="96" y="132"/>
                    </a:lnTo>
                    <a:lnTo>
                      <a:pt x="54" y="143"/>
                    </a:lnTo>
                    <a:lnTo>
                      <a:pt x="36" y="147"/>
                    </a:lnTo>
                    <a:lnTo>
                      <a:pt x="21" y="152"/>
                    </a:lnTo>
                    <a:lnTo>
                      <a:pt x="9" y="157"/>
                    </a:lnTo>
                    <a:lnTo>
                      <a:pt x="0" y="161"/>
                    </a:lnTo>
                    <a:lnTo>
                      <a:pt x="0" y="570"/>
                    </a:lnTo>
                    <a:lnTo>
                      <a:pt x="21" y="562"/>
                    </a:lnTo>
                    <a:lnTo>
                      <a:pt x="54" y="553"/>
                    </a:lnTo>
                    <a:lnTo>
                      <a:pt x="96" y="542"/>
                    </a:lnTo>
                    <a:lnTo>
                      <a:pt x="146" y="532"/>
                    </a:lnTo>
                    <a:lnTo>
                      <a:pt x="203" y="520"/>
                    </a:lnTo>
                    <a:lnTo>
                      <a:pt x="269" y="508"/>
                    </a:lnTo>
                    <a:lnTo>
                      <a:pt x="339" y="496"/>
                    </a:lnTo>
                    <a:lnTo>
                      <a:pt x="415" y="484"/>
                    </a:lnTo>
                    <a:lnTo>
                      <a:pt x="447" y="479"/>
                    </a:lnTo>
                    <a:lnTo>
                      <a:pt x="481" y="476"/>
                    </a:lnTo>
                    <a:lnTo>
                      <a:pt x="515" y="471"/>
                    </a:lnTo>
                    <a:lnTo>
                      <a:pt x="550" y="466"/>
                    </a:lnTo>
                    <a:lnTo>
                      <a:pt x="585" y="463"/>
                    </a:lnTo>
                    <a:lnTo>
                      <a:pt x="621" y="458"/>
                    </a:lnTo>
                    <a:lnTo>
                      <a:pt x="658" y="453"/>
                    </a:lnTo>
                    <a:lnTo>
                      <a:pt x="694" y="449"/>
                    </a:lnTo>
                    <a:lnTo>
                      <a:pt x="753" y="443"/>
                    </a:lnTo>
                    <a:lnTo>
                      <a:pt x="814" y="437"/>
                    </a:lnTo>
                    <a:lnTo>
                      <a:pt x="875" y="431"/>
                    </a:lnTo>
                    <a:lnTo>
                      <a:pt x="936" y="427"/>
                    </a:lnTo>
                    <a:lnTo>
                      <a:pt x="996" y="422"/>
                    </a:lnTo>
                    <a:lnTo>
                      <a:pt x="1057" y="418"/>
                    </a:lnTo>
                    <a:lnTo>
                      <a:pt x="1118" y="415"/>
                    </a:lnTo>
                    <a:lnTo>
                      <a:pt x="1176" y="413"/>
                    </a:lnTo>
                    <a:lnTo>
                      <a:pt x="1235" y="411"/>
                    </a:lnTo>
                    <a:lnTo>
                      <a:pt x="1291" y="410"/>
                    </a:lnTo>
                    <a:lnTo>
                      <a:pt x="1346" y="410"/>
                    </a:lnTo>
                    <a:lnTo>
                      <a:pt x="1399" y="410"/>
                    </a:lnTo>
                    <a:lnTo>
                      <a:pt x="1451" y="413"/>
                    </a:lnTo>
                    <a:lnTo>
                      <a:pt x="1500" y="415"/>
                    </a:lnTo>
                    <a:lnTo>
                      <a:pt x="1546" y="418"/>
                    </a:lnTo>
                    <a:lnTo>
                      <a:pt x="1590" y="423"/>
                    </a:lnTo>
                    <a:lnTo>
                      <a:pt x="1590" y="14"/>
                    </a:lnTo>
                    <a:close/>
                  </a:path>
                </a:pathLst>
              </a:custGeom>
              <a:solidFill>
                <a:srgbClr val="93D5ED"/>
              </a:solidFill>
              <a:ln w="9525">
                <a:solidFill>
                  <a:srgbClr val="CCECFF"/>
                </a:solidFill>
                <a:round/>
                <a:headEnd/>
                <a:tailEnd/>
              </a:ln>
            </p:spPr>
            <p:txBody>
              <a:bodyPr/>
              <a:lstStyle/>
              <a:p>
                <a:endParaRPr lang="en-US"/>
              </a:p>
            </p:txBody>
          </p:sp>
          <p:sp>
            <p:nvSpPr>
              <p:cNvPr id="8253" name="Freeform 31"/>
              <p:cNvSpPr>
                <a:spLocks/>
              </p:cNvSpPr>
              <p:nvPr/>
            </p:nvSpPr>
            <p:spPr bwMode="auto">
              <a:xfrm>
                <a:off x="4171" y="928"/>
                <a:ext cx="65" cy="134"/>
              </a:xfrm>
              <a:custGeom>
                <a:avLst/>
                <a:gdLst>
                  <a:gd name="T0" fmla="*/ 1 w 325"/>
                  <a:gd name="T1" fmla="*/ 27 h 672"/>
                  <a:gd name="T2" fmla="*/ 1 w 325"/>
                  <a:gd name="T3" fmla="*/ 26 h 672"/>
                  <a:gd name="T4" fmla="*/ 1 w 325"/>
                  <a:gd name="T5" fmla="*/ 25 h 672"/>
                  <a:gd name="T6" fmla="*/ 0 w 325"/>
                  <a:gd name="T7" fmla="*/ 25 h 672"/>
                  <a:gd name="T8" fmla="*/ 0 w 325"/>
                  <a:gd name="T9" fmla="*/ 24 h 672"/>
                  <a:gd name="T10" fmla="*/ 0 w 325"/>
                  <a:gd name="T11" fmla="*/ 23 h 672"/>
                  <a:gd name="T12" fmla="*/ 0 w 325"/>
                  <a:gd name="T13" fmla="*/ 22 h 672"/>
                  <a:gd name="T14" fmla="*/ 1 w 325"/>
                  <a:gd name="T15" fmla="*/ 21 h 672"/>
                  <a:gd name="T16" fmla="*/ 1 w 325"/>
                  <a:gd name="T17" fmla="*/ 21 h 672"/>
                  <a:gd name="T18" fmla="*/ 2 w 325"/>
                  <a:gd name="T19" fmla="*/ 20 h 672"/>
                  <a:gd name="T20" fmla="*/ 2 w 325"/>
                  <a:gd name="T21" fmla="*/ 20 h 672"/>
                  <a:gd name="T22" fmla="*/ 4 w 325"/>
                  <a:gd name="T23" fmla="*/ 19 h 672"/>
                  <a:gd name="T24" fmla="*/ 7 w 325"/>
                  <a:gd name="T25" fmla="*/ 19 h 672"/>
                  <a:gd name="T26" fmla="*/ 10 w 325"/>
                  <a:gd name="T27" fmla="*/ 18 h 672"/>
                  <a:gd name="T28" fmla="*/ 12 w 325"/>
                  <a:gd name="T29" fmla="*/ 17 h 672"/>
                  <a:gd name="T30" fmla="*/ 13 w 325"/>
                  <a:gd name="T31" fmla="*/ 17 h 672"/>
                  <a:gd name="T32" fmla="*/ 13 w 325"/>
                  <a:gd name="T33" fmla="*/ 16 h 672"/>
                  <a:gd name="T34" fmla="*/ 13 w 325"/>
                  <a:gd name="T35" fmla="*/ 0 h 672"/>
                  <a:gd name="T36" fmla="*/ 13 w 325"/>
                  <a:gd name="T37" fmla="*/ 0 h 672"/>
                  <a:gd name="T38" fmla="*/ 12 w 325"/>
                  <a:gd name="T39" fmla="*/ 1 h 672"/>
                  <a:gd name="T40" fmla="*/ 11 w 325"/>
                  <a:gd name="T41" fmla="*/ 1 h 672"/>
                  <a:gd name="T42" fmla="*/ 8 w 325"/>
                  <a:gd name="T43" fmla="*/ 2 h 672"/>
                  <a:gd name="T44" fmla="*/ 5 w 325"/>
                  <a:gd name="T45" fmla="*/ 3 h 672"/>
                  <a:gd name="T46" fmla="*/ 3 w 325"/>
                  <a:gd name="T47" fmla="*/ 3 h 672"/>
                  <a:gd name="T48" fmla="*/ 2 w 325"/>
                  <a:gd name="T49" fmla="*/ 4 h 672"/>
                  <a:gd name="T50" fmla="*/ 1 w 325"/>
                  <a:gd name="T51" fmla="*/ 4 h 672"/>
                  <a:gd name="T52" fmla="*/ 1 w 325"/>
                  <a:gd name="T53" fmla="*/ 5 h 672"/>
                  <a:gd name="T54" fmla="*/ 1 w 325"/>
                  <a:gd name="T55" fmla="*/ 5 h 672"/>
                  <a:gd name="T56" fmla="*/ 0 w 325"/>
                  <a:gd name="T57" fmla="*/ 6 h 672"/>
                  <a:gd name="T58" fmla="*/ 0 w 325"/>
                  <a:gd name="T59" fmla="*/ 7 h 672"/>
                  <a:gd name="T60" fmla="*/ 0 w 325"/>
                  <a:gd name="T61" fmla="*/ 8 h 672"/>
                  <a:gd name="T62" fmla="*/ 1 w 325"/>
                  <a:gd name="T63" fmla="*/ 9 h 672"/>
                  <a:gd name="T64" fmla="*/ 1 w 325"/>
                  <a:gd name="T65" fmla="*/ 9 h 672"/>
                  <a:gd name="T66" fmla="*/ 1 w 325"/>
                  <a:gd name="T67" fmla="*/ 10 h 672"/>
                  <a:gd name="T68" fmla="*/ 1 w 325"/>
                  <a:gd name="T69" fmla="*/ 10 h 67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25"/>
                  <a:gd name="T106" fmla="*/ 0 h 672"/>
                  <a:gd name="T107" fmla="*/ 325 w 325"/>
                  <a:gd name="T108" fmla="*/ 672 h 67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25" h="672">
                    <a:moveTo>
                      <a:pt x="34" y="672"/>
                    </a:moveTo>
                    <a:lnTo>
                      <a:pt x="33" y="665"/>
                    </a:lnTo>
                    <a:lnTo>
                      <a:pt x="32" y="658"/>
                    </a:lnTo>
                    <a:lnTo>
                      <a:pt x="29" y="652"/>
                    </a:lnTo>
                    <a:lnTo>
                      <a:pt x="25" y="645"/>
                    </a:lnTo>
                    <a:lnTo>
                      <a:pt x="19" y="637"/>
                    </a:lnTo>
                    <a:lnTo>
                      <a:pt x="14" y="628"/>
                    </a:lnTo>
                    <a:lnTo>
                      <a:pt x="8" y="618"/>
                    </a:lnTo>
                    <a:lnTo>
                      <a:pt x="5" y="607"/>
                    </a:lnTo>
                    <a:lnTo>
                      <a:pt x="1" y="596"/>
                    </a:lnTo>
                    <a:lnTo>
                      <a:pt x="0" y="584"/>
                    </a:lnTo>
                    <a:lnTo>
                      <a:pt x="0" y="572"/>
                    </a:lnTo>
                    <a:lnTo>
                      <a:pt x="3" y="559"/>
                    </a:lnTo>
                    <a:lnTo>
                      <a:pt x="6" y="548"/>
                    </a:lnTo>
                    <a:lnTo>
                      <a:pt x="13" y="536"/>
                    </a:lnTo>
                    <a:lnTo>
                      <a:pt x="17" y="530"/>
                    </a:lnTo>
                    <a:lnTo>
                      <a:pt x="22" y="524"/>
                    </a:lnTo>
                    <a:lnTo>
                      <a:pt x="28" y="520"/>
                    </a:lnTo>
                    <a:lnTo>
                      <a:pt x="34" y="514"/>
                    </a:lnTo>
                    <a:lnTo>
                      <a:pt x="41" y="509"/>
                    </a:lnTo>
                    <a:lnTo>
                      <a:pt x="49" y="505"/>
                    </a:lnTo>
                    <a:lnTo>
                      <a:pt x="59" y="500"/>
                    </a:lnTo>
                    <a:lnTo>
                      <a:pt x="68" y="495"/>
                    </a:lnTo>
                    <a:lnTo>
                      <a:pt x="91" y="488"/>
                    </a:lnTo>
                    <a:lnTo>
                      <a:pt x="117" y="481"/>
                    </a:lnTo>
                    <a:lnTo>
                      <a:pt x="167" y="471"/>
                    </a:lnTo>
                    <a:lnTo>
                      <a:pt x="211" y="460"/>
                    </a:lnTo>
                    <a:lnTo>
                      <a:pt x="246" y="451"/>
                    </a:lnTo>
                    <a:lnTo>
                      <a:pt x="274" y="441"/>
                    </a:lnTo>
                    <a:lnTo>
                      <a:pt x="296" y="433"/>
                    </a:lnTo>
                    <a:lnTo>
                      <a:pt x="311" y="425"/>
                    </a:lnTo>
                    <a:lnTo>
                      <a:pt x="317" y="420"/>
                    </a:lnTo>
                    <a:lnTo>
                      <a:pt x="322" y="417"/>
                    </a:lnTo>
                    <a:lnTo>
                      <a:pt x="324" y="412"/>
                    </a:lnTo>
                    <a:lnTo>
                      <a:pt x="325" y="409"/>
                    </a:lnTo>
                    <a:lnTo>
                      <a:pt x="325" y="0"/>
                    </a:lnTo>
                    <a:lnTo>
                      <a:pt x="324" y="3"/>
                    </a:lnTo>
                    <a:lnTo>
                      <a:pt x="322" y="8"/>
                    </a:lnTo>
                    <a:lnTo>
                      <a:pt x="317" y="12"/>
                    </a:lnTo>
                    <a:lnTo>
                      <a:pt x="311" y="15"/>
                    </a:lnTo>
                    <a:lnTo>
                      <a:pt x="296" y="24"/>
                    </a:lnTo>
                    <a:lnTo>
                      <a:pt x="274" y="33"/>
                    </a:lnTo>
                    <a:lnTo>
                      <a:pt x="246" y="42"/>
                    </a:lnTo>
                    <a:lnTo>
                      <a:pt x="211" y="51"/>
                    </a:lnTo>
                    <a:lnTo>
                      <a:pt x="167" y="62"/>
                    </a:lnTo>
                    <a:lnTo>
                      <a:pt x="117" y="72"/>
                    </a:lnTo>
                    <a:lnTo>
                      <a:pt x="91" y="78"/>
                    </a:lnTo>
                    <a:lnTo>
                      <a:pt x="68" y="86"/>
                    </a:lnTo>
                    <a:lnTo>
                      <a:pt x="59" y="91"/>
                    </a:lnTo>
                    <a:lnTo>
                      <a:pt x="49" y="96"/>
                    </a:lnTo>
                    <a:lnTo>
                      <a:pt x="41" y="100"/>
                    </a:lnTo>
                    <a:lnTo>
                      <a:pt x="34" y="105"/>
                    </a:lnTo>
                    <a:lnTo>
                      <a:pt x="28" y="111"/>
                    </a:lnTo>
                    <a:lnTo>
                      <a:pt x="22" y="116"/>
                    </a:lnTo>
                    <a:lnTo>
                      <a:pt x="17" y="121"/>
                    </a:lnTo>
                    <a:lnTo>
                      <a:pt x="13" y="127"/>
                    </a:lnTo>
                    <a:lnTo>
                      <a:pt x="6" y="139"/>
                    </a:lnTo>
                    <a:lnTo>
                      <a:pt x="3" y="151"/>
                    </a:lnTo>
                    <a:lnTo>
                      <a:pt x="0" y="162"/>
                    </a:lnTo>
                    <a:lnTo>
                      <a:pt x="0" y="174"/>
                    </a:lnTo>
                    <a:lnTo>
                      <a:pt x="1" y="186"/>
                    </a:lnTo>
                    <a:lnTo>
                      <a:pt x="5" y="196"/>
                    </a:lnTo>
                    <a:lnTo>
                      <a:pt x="8" y="207"/>
                    </a:lnTo>
                    <a:lnTo>
                      <a:pt x="14" y="217"/>
                    </a:lnTo>
                    <a:lnTo>
                      <a:pt x="19" y="225"/>
                    </a:lnTo>
                    <a:lnTo>
                      <a:pt x="25" y="234"/>
                    </a:lnTo>
                    <a:lnTo>
                      <a:pt x="29" y="241"/>
                    </a:lnTo>
                    <a:lnTo>
                      <a:pt x="32" y="248"/>
                    </a:lnTo>
                    <a:lnTo>
                      <a:pt x="33" y="255"/>
                    </a:lnTo>
                    <a:lnTo>
                      <a:pt x="34" y="262"/>
                    </a:lnTo>
                    <a:lnTo>
                      <a:pt x="34" y="672"/>
                    </a:lnTo>
                    <a:close/>
                  </a:path>
                </a:pathLst>
              </a:custGeom>
              <a:solidFill>
                <a:srgbClr val="93D5ED"/>
              </a:solidFill>
              <a:ln w="9525">
                <a:solidFill>
                  <a:srgbClr val="CCECFF"/>
                </a:solidFill>
                <a:round/>
                <a:headEnd/>
                <a:tailEnd/>
              </a:ln>
            </p:spPr>
            <p:txBody>
              <a:bodyPr/>
              <a:lstStyle/>
              <a:p>
                <a:endParaRPr lang="en-US"/>
              </a:p>
            </p:txBody>
          </p:sp>
          <p:sp>
            <p:nvSpPr>
              <p:cNvPr id="8254" name="Freeform 32"/>
              <p:cNvSpPr>
                <a:spLocks/>
              </p:cNvSpPr>
              <p:nvPr/>
            </p:nvSpPr>
            <p:spPr bwMode="auto">
              <a:xfrm>
                <a:off x="4110" y="1093"/>
                <a:ext cx="99" cy="123"/>
              </a:xfrm>
              <a:custGeom>
                <a:avLst/>
                <a:gdLst>
                  <a:gd name="T0" fmla="*/ 0 w 495"/>
                  <a:gd name="T1" fmla="*/ 25 h 613"/>
                  <a:gd name="T2" fmla="*/ 0 w 495"/>
                  <a:gd name="T3" fmla="*/ 25 h 613"/>
                  <a:gd name="T4" fmla="*/ 1 w 495"/>
                  <a:gd name="T5" fmla="*/ 24 h 613"/>
                  <a:gd name="T6" fmla="*/ 2 w 495"/>
                  <a:gd name="T7" fmla="*/ 24 h 613"/>
                  <a:gd name="T8" fmla="*/ 2 w 495"/>
                  <a:gd name="T9" fmla="*/ 24 h 613"/>
                  <a:gd name="T10" fmla="*/ 3 w 495"/>
                  <a:gd name="T11" fmla="*/ 24 h 613"/>
                  <a:gd name="T12" fmla="*/ 4 w 495"/>
                  <a:gd name="T13" fmla="*/ 24 h 613"/>
                  <a:gd name="T14" fmla="*/ 4 w 495"/>
                  <a:gd name="T15" fmla="*/ 23 h 613"/>
                  <a:gd name="T16" fmla="*/ 5 w 495"/>
                  <a:gd name="T17" fmla="*/ 23 h 613"/>
                  <a:gd name="T18" fmla="*/ 5 w 495"/>
                  <a:gd name="T19" fmla="*/ 23 h 613"/>
                  <a:gd name="T20" fmla="*/ 6 w 495"/>
                  <a:gd name="T21" fmla="*/ 22 h 613"/>
                  <a:gd name="T22" fmla="*/ 6 w 495"/>
                  <a:gd name="T23" fmla="*/ 22 h 613"/>
                  <a:gd name="T24" fmla="*/ 6 w 495"/>
                  <a:gd name="T25" fmla="*/ 22 h 613"/>
                  <a:gd name="T26" fmla="*/ 6 w 495"/>
                  <a:gd name="T27" fmla="*/ 22 h 613"/>
                  <a:gd name="T28" fmla="*/ 6 w 495"/>
                  <a:gd name="T29" fmla="*/ 21 h 613"/>
                  <a:gd name="T30" fmla="*/ 6 w 495"/>
                  <a:gd name="T31" fmla="*/ 21 h 613"/>
                  <a:gd name="T32" fmla="*/ 6 w 495"/>
                  <a:gd name="T33" fmla="*/ 21 h 613"/>
                  <a:gd name="T34" fmla="*/ 6 w 495"/>
                  <a:gd name="T35" fmla="*/ 20 h 613"/>
                  <a:gd name="T36" fmla="*/ 6 w 495"/>
                  <a:gd name="T37" fmla="*/ 20 h 613"/>
                  <a:gd name="T38" fmla="*/ 8 w 495"/>
                  <a:gd name="T39" fmla="*/ 20 h 613"/>
                  <a:gd name="T40" fmla="*/ 10 w 495"/>
                  <a:gd name="T41" fmla="*/ 19 h 613"/>
                  <a:gd name="T42" fmla="*/ 12 w 495"/>
                  <a:gd name="T43" fmla="*/ 19 h 613"/>
                  <a:gd name="T44" fmla="*/ 13 w 495"/>
                  <a:gd name="T45" fmla="*/ 18 h 613"/>
                  <a:gd name="T46" fmla="*/ 15 w 495"/>
                  <a:gd name="T47" fmla="*/ 18 h 613"/>
                  <a:gd name="T48" fmla="*/ 16 w 495"/>
                  <a:gd name="T49" fmla="*/ 17 h 613"/>
                  <a:gd name="T50" fmla="*/ 18 w 495"/>
                  <a:gd name="T51" fmla="*/ 17 h 613"/>
                  <a:gd name="T52" fmla="*/ 20 w 495"/>
                  <a:gd name="T53" fmla="*/ 16 h 613"/>
                  <a:gd name="T54" fmla="*/ 20 w 495"/>
                  <a:gd name="T55" fmla="*/ 0 h 613"/>
                  <a:gd name="T56" fmla="*/ 18 w 495"/>
                  <a:gd name="T57" fmla="*/ 0 h 613"/>
                  <a:gd name="T58" fmla="*/ 16 w 495"/>
                  <a:gd name="T59" fmla="*/ 1 h 613"/>
                  <a:gd name="T60" fmla="*/ 15 w 495"/>
                  <a:gd name="T61" fmla="*/ 1 h 613"/>
                  <a:gd name="T62" fmla="*/ 13 w 495"/>
                  <a:gd name="T63" fmla="*/ 2 h 613"/>
                  <a:gd name="T64" fmla="*/ 12 w 495"/>
                  <a:gd name="T65" fmla="*/ 2 h 613"/>
                  <a:gd name="T66" fmla="*/ 10 w 495"/>
                  <a:gd name="T67" fmla="*/ 3 h 613"/>
                  <a:gd name="T68" fmla="*/ 8 w 495"/>
                  <a:gd name="T69" fmla="*/ 3 h 613"/>
                  <a:gd name="T70" fmla="*/ 6 w 495"/>
                  <a:gd name="T71" fmla="*/ 4 h 613"/>
                  <a:gd name="T72" fmla="*/ 6 w 495"/>
                  <a:gd name="T73" fmla="*/ 4 h 613"/>
                  <a:gd name="T74" fmla="*/ 6 w 495"/>
                  <a:gd name="T75" fmla="*/ 4 h 613"/>
                  <a:gd name="T76" fmla="*/ 6 w 495"/>
                  <a:gd name="T77" fmla="*/ 5 h 613"/>
                  <a:gd name="T78" fmla="*/ 6 w 495"/>
                  <a:gd name="T79" fmla="*/ 5 h 613"/>
                  <a:gd name="T80" fmla="*/ 6 w 495"/>
                  <a:gd name="T81" fmla="*/ 5 h 613"/>
                  <a:gd name="T82" fmla="*/ 6 w 495"/>
                  <a:gd name="T83" fmla="*/ 5 h 613"/>
                  <a:gd name="T84" fmla="*/ 6 w 495"/>
                  <a:gd name="T85" fmla="*/ 6 h 613"/>
                  <a:gd name="T86" fmla="*/ 6 w 495"/>
                  <a:gd name="T87" fmla="*/ 6 h 613"/>
                  <a:gd name="T88" fmla="*/ 5 w 495"/>
                  <a:gd name="T89" fmla="*/ 6 h 613"/>
                  <a:gd name="T90" fmla="*/ 5 w 495"/>
                  <a:gd name="T91" fmla="*/ 7 h 613"/>
                  <a:gd name="T92" fmla="*/ 4 w 495"/>
                  <a:gd name="T93" fmla="*/ 7 h 613"/>
                  <a:gd name="T94" fmla="*/ 4 w 495"/>
                  <a:gd name="T95" fmla="*/ 7 h 613"/>
                  <a:gd name="T96" fmla="*/ 3 w 495"/>
                  <a:gd name="T97" fmla="*/ 7 h 613"/>
                  <a:gd name="T98" fmla="*/ 2 w 495"/>
                  <a:gd name="T99" fmla="*/ 8 h 613"/>
                  <a:gd name="T100" fmla="*/ 2 w 495"/>
                  <a:gd name="T101" fmla="*/ 8 h 613"/>
                  <a:gd name="T102" fmla="*/ 1 w 495"/>
                  <a:gd name="T103" fmla="*/ 8 h 613"/>
                  <a:gd name="T104" fmla="*/ 0 w 495"/>
                  <a:gd name="T105" fmla="*/ 8 h 613"/>
                  <a:gd name="T106" fmla="*/ 0 w 495"/>
                  <a:gd name="T107" fmla="*/ 8 h 613"/>
                  <a:gd name="T108" fmla="*/ 0 w 495"/>
                  <a:gd name="T109" fmla="*/ 25 h 61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95"/>
                  <a:gd name="T166" fmla="*/ 0 h 613"/>
                  <a:gd name="T167" fmla="*/ 495 w 495"/>
                  <a:gd name="T168" fmla="*/ 613 h 61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95" h="613">
                    <a:moveTo>
                      <a:pt x="0" y="613"/>
                    </a:moveTo>
                    <a:lnTo>
                      <a:pt x="8" y="612"/>
                    </a:lnTo>
                    <a:lnTo>
                      <a:pt x="29" y="607"/>
                    </a:lnTo>
                    <a:lnTo>
                      <a:pt x="43" y="604"/>
                    </a:lnTo>
                    <a:lnTo>
                      <a:pt x="58" y="599"/>
                    </a:lnTo>
                    <a:lnTo>
                      <a:pt x="74" y="593"/>
                    </a:lnTo>
                    <a:lnTo>
                      <a:pt x="91" y="587"/>
                    </a:lnTo>
                    <a:lnTo>
                      <a:pt x="107" y="580"/>
                    </a:lnTo>
                    <a:lnTo>
                      <a:pt x="122" y="572"/>
                    </a:lnTo>
                    <a:lnTo>
                      <a:pt x="136" y="563"/>
                    </a:lnTo>
                    <a:lnTo>
                      <a:pt x="147" y="554"/>
                    </a:lnTo>
                    <a:lnTo>
                      <a:pt x="151" y="548"/>
                    </a:lnTo>
                    <a:lnTo>
                      <a:pt x="156" y="543"/>
                    </a:lnTo>
                    <a:lnTo>
                      <a:pt x="158" y="537"/>
                    </a:lnTo>
                    <a:lnTo>
                      <a:pt x="161" y="530"/>
                    </a:lnTo>
                    <a:lnTo>
                      <a:pt x="162" y="524"/>
                    </a:lnTo>
                    <a:lnTo>
                      <a:pt x="162" y="517"/>
                    </a:lnTo>
                    <a:lnTo>
                      <a:pt x="161" y="510"/>
                    </a:lnTo>
                    <a:lnTo>
                      <a:pt x="158" y="503"/>
                    </a:lnTo>
                    <a:lnTo>
                      <a:pt x="208" y="489"/>
                    </a:lnTo>
                    <a:lnTo>
                      <a:pt x="252" y="475"/>
                    </a:lnTo>
                    <a:lnTo>
                      <a:pt x="293" y="462"/>
                    </a:lnTo>
                    <a:lnTo>
                      <a:pt x="332" y="450"/>
                    </a:lnTo>
                    <a:lnTo>
                      <a:pt x="371" y="438"/>
                    </a:lnTo>
                    <a:lnTo>
                      <a:pt x="410" y="426"/>
                    </a:lnTo>
                    <a:lnTo>
                      <a:pt x="450" y="417"/>
                    </a:lnTo>
                    <a:lnTo>
                      <a:pt x="495" y="409"/>
                    </a:lnTo>
                    <a:lnTo>
                      <a:pt x="495" y="0"/>
                    </a:lnTo>
                    <a:lnTo>
                      <a:pt x="450" y="8"/>
                    </a:lnTo>
                    <a:lnTo>
                      <a:pt x="410" y="17"/>
                    </a:lnTo>
                    <a:lnTo>
                      <a:pt x="371" y="29"/>
                    </a:lnTo>
                    <a:lnTo>
                      <a:pt x="332" y="41"/>
                    </a:lnTo>
                    <a:lnTo>
                      <a:pt x="293" y="54"/>
                    </a:lnTo>
                    <a:lnTo>
                      <a:pt x="252" y="67"/>
                    </a:lnTo>
                    <a:lnTo>
                      <a:pt x="208" y="81"/>
                    </a:lnTo>
                    <a:lnTo>
                      <a:pt x="158" y="95"/>
                    </a:lnTo>
                    <a:lnTo>
                      <a:pt x="161" y="102"/>
                    </a:lnTo>
                    <a:lnTo>
                      <a:pt x="162" y="109"/>
                    </a:lnTo>
                    <a:lnTo>
                      <a:pt x="162" y="116"/>
                    </a:lnTo>
                    <a:lnTo>
                      <a:pt x="161" y="121"/>
                    </a:lnTo>
                    <a:lnTo>
                      <a:pt x="158" y="127"/>
                    </a:lnTo>
                    <a:lnTo>
                      <a:pt x="156" y="133"/>
                    </a:lnTo>
                    <a:lnTo>
                      <a:pt x="151" y="139"/>
                    </a:lnTo>
                    <a:lnTo>
                      <a:pt x="147" y="145"/>
                    </a:lnTo>
                    <a:lnTo>
                      <a:pt x="136" y="154"/>
                    </a:lnTo>
                    <a:lnTo>
                      <a:pt x="122" y="163"/>
                    </a:lnTo>
                    <a:lnTo>
                      <a:pt x="107" y="172"/>
                    </a:lnTo>
                    <a:lnTo>
                      <a:pt x="91" y="179"/>
                    </a:lnTo>
                    <a:lnTo>
                      <a:pt x="74" y="184"/>
                    </a:lnTo>
                    <a:lnTo>
                      <a:pt x="58" y="190"/>
                    </a:lnTo>
                    <a:lnTo>
                      <a:pt x="43" y="194"/>
                    </a:lnTo>
                    <a:lnTo>
                      <a:pt x="29" y="197"/>
                    </a:lnTo>
                    <a:lnTo>
                      <a:pt x="8" y="202"/>
                    </a:lnTo>
                    <a:lnTo>
                      <a:pt x="0" y="204"/>
                    </a:lnTo>
                    <a:lnTo>
                      <a:pt x="0" y="613"/>
                    </a:lnTo>
                    <a:close/>
                  </a:path>
                </a:pathLst>
              </a:custGeom>
              <a:solidFill>
                <a:srgbClr val="93D5ED"/>
              </a:solidFill>
              <a:ln w="9525">
                <a:solidFill>
                  <a:srgbClr val="CCECFF"/>
                </a:solidFill>
                <a:round/>
                <a:headEnd/>
                <a:tailEnd/>
              </a:ln>
            </p:spPr>
            <p:txBody>
              <a:bodyPr/>
              <a:lstStyle/>
              <a:p>
                <a:endParaRPr lang="en-US"/>
              </a:p>
            </p:txBody>
          </p:sp>
          <p:sp>
            <p:nvSpPr>
              <p:cNvPr id="8255" name="Freeform 33"/>
              <p:cNvSpPr>
                <a:spLocks/>
              </p:cNvSpPr>
              <p:nvPr/>
            </p:nvSpPr>
            <p:spPr bwMode="auto">
              <a:xfrm>
                <a:off x="1793" y="1881"/>
                <a:ext cx="217" cy="101"/>
              </a:xfrm>
              <a:custGeom>
                <a:avLst/>
                <a:gdLst>
                  <a:gd name="T0" fmla="*/ 43 w 1083"/>
                  <a:gd name="T1" fmla="*/ 4 h 505"/>
                  <a:gd name="T2" fmla="*/ 26 w 1083"/>
                  <a:gd name="T3" fmla="*/ 2 h 505"/>
                  <a:gd name="T4" fmla="*/ 0 w 1083"/>
                  <a:gd name="T5" fmla="*/ 0 h 505"/>
                  <a:gd name="T6" fmla="*/ 0 w 1083"/>
                  <a:gd name="T7" fmla="*/ 16 h 505"/>
                  <a:gd name="T8" fmla="*/ 26 w 1083"/>
                  <a:gd name="T9" fmla="*/ 19 h 505"/>
                  <a:gd name="T10" fmla="*/ 43 w 1083"/>
                  <a:gd name="T11" fmla="*/ 20 h 505"/>
                  <a:gd name="T12" fmla="*/ 43 w 1083"/>
                  <a:gd name="T13" fmla="*/ 4 h 505"/>
                  <a:gd name="T14" fmla="*/ 0 60000 65536"/>
                  <a:gd name="T15" fmla="*/ 0 60000 65536"/>
                  <a:gd name="T16" fmla="*/ 0 60000 65536"/>
                  <a:gd name="T17" fmla="*/ 0 60000 65536"/>
                  <a:gd name="T18" fmla="*/ 0 60000 65536"/>
                  <a:gd name="T19" fmla="*/ 0 60000 65536"/>
                  <a:gd name="T20" fmla="*/ 0 60000 65536"/>
                  <a:gd name="T21" fmla="*/ 0 w 1083"/>
                  <a:gd name="T22" fmla="*/ 0 h 505"/>
                  <a:gd name="T23" fmla="*/ 1083 w 1083"/>
                  <a:gd name="T24" fmla="*/ 505 h 50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83" h="505">
                    <a:moveTo>
                      <a:pt x="1083" y="92"/>
                    </a:moveTo>
                    <a:lnTo>
                      <a:pt x="660" y="55"/>
                    </a:lnTo>
                    <a:lnTo>
                      <a:pt x="0" y="0"/>
                    </a:lnTo>
                    <a:lnTo>
                      <a:pt x="0" y="409"/>
                    </a:lnTo>
                    <a:lnTo>
                      <a:pt x="660" y="467"/>
                    </a:lnTo>
                    <a:lnTo>
                      <a:pt x="1083" y="505"/>
                    </a:lnTo>
                    <a:lnTo>
                      <a:pt x="1083" y="92"/>
                    </a:lnTo>
                    <a:close/>
                  </a:path>
                </a:pathLst>
              </a:custGeom>
              <a:solidFill>
                <a:srgbClr val="93D5ED"/>
              </a:solidFill>
              <a:ln w="9525">
                <a:solidFill>
                  <a:srgbClr val="CCECFF"/>
                </a:solidFill>
                <a:round/>
                <a:headEnd/>
                <a:tailEnd/>
              </a:ln>
            </p:spPr>
            <p:txBody>
              <a:bodyPr/>
              <a:lstStyle/>
              <a:p>
                <a:endParaRPr lang="en-US"/>
              </a:p>
            </p:txBody>
          </p:sp>
          <p:sp>
            <p:nvSpPr>
              <p:cNvPr id="8256" name="Freeform 34"/>
              <p:cNvSpPr>
                <a:spLocks/>
              </p:cNvSpPr>
              <p:nvPr/>
            </p:nvSpPr>
            <p:spPr bwMode="auto">
              <a:xfrm>
                <a:off x="2028" y="1863"/>
                <a:ext cx="110" cy="88"/>
              </a:xfrm>
              <a:custGeom>
                <a:avLst/>
                <a:gdLst>
                  <a:gd name="T0" fmla="*/ 22 w 548"/>
                  <a:gd name="T1" fmla="*/ 1 h 438"/>
                  <a:gd name="T2" fmla="*/ 0 w 548"/>
                  <a:gd name="T3" fmla="*/ 0 h 438"/>
                  <a:gd name="T4" fmla="*/ 0 w 548"/>
                  <a:gd name="T5" fmla="*/ 16 h 438"/>
                  <a:gd name="T6" fmla="*/ 22 w 548"/>
                  <a:gd name="T7" fmla="*/ 18 h 438"/>
                  <a:gd name="T8" fmla="*/ 22 w 548"/>
                  <a:gd name="T9" fmla="*/ 1 h 438"/>
                  <a:gd name="T10" fmla="*/ 0 60000 65536"/>
                  <a:gd name="T11" fmla="*/ 0 60000 65536"/>
                  <a:gd name="T12" fmla="*/ 0 60000 65536"/>
                  <a:gd name="T13" fmla="*/ 0 60000 65536"/>
                  <a:gd name="T14" fmla="*/ 0 60000 65536"/>
                  <a:gd name="T15" fmla="*/ 0 w 548"/>
                  <a:gd name="T16" fmla="*/ 0 h 438"/>
                  <a:gd name="T17" fmla="*/ 548 w 548"/>
                  <a:gd name="T18" fmla="*/ 438 h 438"/>
                </a:gdLst>
                <a:ahLst/>
                <a:cxnLst>
                  <a:cxn ang="T10">
                    <a:pos x="T0" y="T1"/>
                  </a:cxn>
                  <a:cxn ang="T11">
                    <a:pos x="T2" y="T3"/>
                  </a:cxn>
                  <a:cxn ang="T12">
                    <a:pos x="T4" y="T5"/>
                  </a:cxn>
                  <a:cxn ang="T13">
                    <a:pos x="T6" y="T7"/>
                  </a:cxn>
                  <a:cxn ang="T14">
                    <a:pos x="T8" y="T9"/>
                  </a:cxn>
                </a:cxnLst>
                <a:rect l="T15" t="T16" r="T17" b="T18"/>
                <a:pathLst>
                  <a:path w="548" h="438">
                    <a:moveTo>
                      <a:pt x="548" y="29"/>
                    </a:moveTo>
                    <a:lnTo>
                      <a:pt x="0" y="0"/>
                    </a:lnTo>
                    <a:lnTo>
                      <a:pt x="0" y="409"/>
                    </a:lnTo>
                    <a:lnTo>
                      <a:pt x="548" y="438"/>
                    </a:lnTo>
                    <a:lnTo>
                      <a:pt x="548" y="29"/>
                    </a:lnTo>
                    <a:close/>
                  </a:path>
                </a:pathLst>
              </a:custGeom>
              <a:solidFill>
                <a:srgbClr val="93D5ED"/>
              </a:solidFill>
              <a:ln w="9525">
                <a:solidFill>
                  <a:srgbClr val="CCECFF"/>
                </a:solidFill>
                <a:round/>
                <a:headEnd/>
                <a:tailEnd/>
              </a:ln>
            </p:spPr>
            <p:txBody>
              <a:bodyPr/>
              <a:lstStyle/>
              <a:p>
                <a:endParaRPr lang="en-US"/>
              </a:p>
            </p:txBody>
          </p:sp>
          <p:sp>
            <p:nvSpPr>
              <p:cNvPr id="8257" name="Freeform 35"/>
              <p:cNvSpPr>
                <a:spLocks/>
              </p:cNvSpPr>
              <p:nvPr/>
            </p:nvSpPr>
            <p:spPr bwMode="auto">
              <a:xfrm>
                <a:off x="2318" y="2123"/>
                <a:ext cx="38" cy="100"/>
              </a:xfrm>
              <a:custGeom>
                <a:avLst/>
                <a:gdLst>
                  <a:gd name="T0" fmla="*/ 8 w 187"/>
                  <a:gd name="T1" fmla="*/ 0 h 501"/>
                  <a:gd name="T2" fmla="*/ 0 w 187"/>
                  <a:gd name="T3" fmla="*/ 4 h 501"/>
                  <a:gd name="T4" fmla="*/ 0 w 187"/>
                  <a:gd name="T5" fmla="*/ 20 h 501"/>
                  <a:gd name="T6" fmla="*/ 8 w 187"/>
                  <a:gd name="T7" fmla="*/ 16 h 501"/>
                  <a:gd name="T8" fmla="*/ 8 w 187"/>
                  <a:gd name="T9" fmla="*/ 0 h 501"/>
                  <a:gd name="T10" fmla="*/ 0 60000 65536"/>
                  <a:gd name="T11" fmla="*/ 0 60000 65536"/>
                  <a:gd name="T12" fmla="*/ 0 60000 65536"/>
                  <a:gd name="T13" fmla="*/ 0 60000 65536"/>
                  <a:gd name="T14" fmla="*/ 0 60000 65536"/>
                  <a:gd name="T15" fmla="*/ 0 w 187"/>
                  <a:gd name="T16" fmla="*/ 0 h 501"/>
                  <a:gd name="T17" fmla="*/ 187 w 187"/>
                  <a:gd name="T18" fmla="*/ 501 h 501"/>
                </a:gdLst>
                <a:ahLst/>
                <a:cxnLst>
                  <a:cxn ang="T10">
                    <a:pos x="T0" y="T1"/>
                  </a:cxn>
                  <a:cxn ang="T11">
                    <a:pos x="T2" y="T3"/>
                  </a:cxn>
                  <a:cxn ang="T12">
                    <a:pos x="T4" y="T5"/>
                  </a:cxn>
                  <a:cxn ang="T13">
                    <a:pos x="T6" y="T7"/>
                  </a:cxn>
                  <a:cxn ang="T14">
                    <a:pos x="T8" y="T9"/>
                  </a:cxn>
                </a:cxnLst>
                <a:rect l="T15" t="T16" r="T17" b="T18"/>
                <a:pathLst>
                  <a:path w="187" h="501">
                    <a:moveTo>
                      <a:pt x="187" y="0"/>
                    </a:moveTo>
                    <a:lnTo>
                      <a:pt x="0" y="92"/>
                    </a:lnTo>
                    <a:lnTo>
                      <a:pt x="0" y="501"/>
                    </a:lnTo>
                    <a:lnTo>
                      <a:pt x="187" y="409"/>
                    </a:lnTo>
                    <a:lnTo>
                      <a:pt x="187" y="0"/>
                    </a:lnTo>
                    <a:close/>
                  </a:path>
                </a:pathLst>
              </a:custGeom>
              <a:solidFill>
                <a:srgbClr val="93D5ED"/>
              </a:solidFill>
              <a:ln w="9525">
                <a:solidFill>
                  <a:srgbClr val="CCECFF"/>
                </a:solidFill>
                <a:round/>
                <a:headEnd/>
                <a:tailEnd/>
              </a:ln>
            </p:spPr>
            <p:txBody>
              <a:bodyPr/>
              <a:lstStyle/>
              <a:p>
                <a:endParaRPr lang="en-US"/>
              </a:p>
            </p:txBody>
          </p:sp>
          <p:sp>
            <p:nvSpPr>
              <p:cNvPr id="8258" name="Freeform 36"/>
              <p:cNvSpPr>
                <a:spLocks/>
              </p:cNvSpPr>
              <p:nvPr/>
            </p:nvSpPr>
            <p:spPr bwMode="auto">
              <a:xfrm>
                <a:off x="2399" y="2048"/>
                <a:ext cx="97" cy="89"/>
              </a:xfrm>
              <a:custGeom>
                <a:avLst/>
                <a:gdLst>
                  <a:gd name="T0" fmla="*/ 19 w 487"/>
                  <a:gd name="T1" fmla="*/ 17 h 442"/>
                  <a:gd name="T2" fmla="*/ 18 w 487"/>
                  <a:gd name="T3" fmla="*/ 17 h 442"/>
                  <a:gd name="T4" fmla="*/ 17 w 487"/>
                  <a:gd name="T5" fmla="*/ 17 h 442"/>
                  <a:gd name="T6" fmla="*/ 16 w 487"/>
                  <a:gd name="T7" fmla="*/ 17 h 442"/>
                  <a:gd name="T8" fmla="*/ 15 w 487"/>
                  <a:gd name="T9" fmla="*/ 17 h 442"/>
                  <a:gd name="T10" fmla="*/ 13 w 487"/>
                  <a:gd name="T11" fmla="*/ 17 h 442"/>
                  <a:gd name="T12" fmla="*/ 10 w 487"/>
                  <a:gd name="T13" fmla="*/ 17 h 442"/>
                  <a:gd name="T14" fmla="*/ 8 w 487"/>
                  <a:gd name="T15" fmla="*/ 17 h 442"/>
                  <a:gd name="T16" fmla="*/ 6 w 487"/>
                  <a:gd name="T17" fmla="*/ 17 h 442"/>
                  <a:gd name="T18" fmla="*/ 3 w 487"/>
                  <a:gd name="T19" fmla="*/ 18 h 442"/>
                  <a:gd name="T20" fmla="*/ 2 w 487"/>
                  <a:gd name="T21" fmla="*/ 18 h 442"/>
                  <a:gd name="T22" fmla="*/ 0 w 487"/>
                  <a:gd name="T23" fmla="*/ 18 h 442"/>
                  <a:gd name="T24" fmla="*/ 0 w 487"/>
                  <a:gd name="T25" fmla="*/ 18 h 442"/>
                  <a:gd name="T26" fmla="*/ 0 w 487"/>
                  <a:gd name="T27" fmla="*/ 1 h 442"/>
                  <a:gd name="T28" fmla="*/ 0 w 487"/>
                  <a:gd name="T29" fmla="*/ 1 h 442"/>
                  <a:gd name="T30" fmla="*/ 2 w 487"/>
                  <a:gd name="T31" fmla="*/ 1 h 442"/>
                  <a:gd name="T32" fmla="*/ 3 w 487"/>
                  <a:gd name="T33" fmla="*/ 1 h 442"/>
                  <a:gd name="T34" fmla="*/ 6 w 487"/>
                  <a:gd name="T35" fmla="*/ 1 h 442"/>
                  <a:gd name="T36" fmla="*/ 8 w 487"/>
                  <a:gd name="T37" fmla="*/ 0 h 442"/>
                  <a:gd name="T38" fmla="*/ 10 w 487"/>
                  <a:gd name="T39" fmla="*/ 0 h 442"/>
                  <a:gd name="T40" fmla="*/ 13 w 487"/>
                  <a:gd name="T41" fmla="*/ 0 h 442"/>
                  <a:gd name="T42" fmla="*/ 15 w 487"/>
                  <a:gd name="T43" fmla="*/ 0 h 442"/>
                  <a:gd name="T44" fmla="*/ 16 w 487"/>
                  <a:gd name="T45" fmla="*/ 0 h 442"/>
                  <a:gd name="T46" fmla="*/ 17 w 487"/>
                  <a:gd name="T47" fmla="*/ 0 h 442"/>
                  <a:gd name="T48" fmla="*/ 18 w 487"/>
                  <a:gd name="T49" fmla="*/ 0 h 442"/>
                  <a:gd name="T50" fmla="*/ 19 w 487"/>
                  <a:gd name="T51" fmla="*/ 0 h 442"/>
                  <a:gd name="T52" fmla="*/ 19 w 487"/>
                  <a:gd name="T53" fmla="*/ 17 h 44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87"/>
                  <a:gd name="T82" fmla="*/ 0 h 442"/>
                  <a:gd name="T83" fmla="*/ 487 w 487"/>
                  <a:gd name="T84" fmla="*/ 442 h 44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87" h="442">
                    <a:moveTo>
                      <a:pt x="487" y="415"/>
                    </a:moveTo>
                    <a:lnTo>
                      <a:pt x="457" y="411"/>
                    </a:lnTo>
                    <a:lnTo>
                      <a:pt x="426" y="410"/>
                    </a:lnTo>
                    <a:lnTo>
                      <a:pt x="398" y="409"/>
                    </a:lnTo>
                    <a:lnTo>
                      <a:pt x="372" y="409"/>
                    </a:lnTo>
                    <a:lnTo>
                      <a:pt x="320" y="411"/>
                    </a:lnTo>
                    <a:lnTo>
                      <a:pt x="262" y="415"/>
                    </a:lnTo>
                    <a:lnTo>
                      <a:pt x="200" y="420"/>
                    </a:lnTo>
                    <a:lnTo>
                      <a:pt x="139" y="426"/>
                    </a:lnTo>
                    <a:lnTo>
                      <a:pt x="85" y="431"/>
                    </a:lnTo>
                    <a:lnTo>
                      <a:pt x="41" y="436"/>
                    </a:lnTo>
                    <a:lnTo>
                      <a:pt x="11" y="440"/>
                    </a:lnTo>
                    <a:lnTo>
                      <a:pt x="0" y="442"/>
                    </a:lnTo>
                    <a:lnTo>
                      <a:pt x="0" y="32"/>
                    </a:lnTo>
                    <a:lnTo>
                      <a:pt x="11" y="31"/>
                    </a:lnTo>
                    <a:lnTo>
                      <a:pt x="41" y="27"/>
                    </a:lnTo>
                    <a:lnTo>
                      <a:pt x="85" y="23"/>
                    </a:lnTo>
                    <a:lnTo>
                      <a:pt x="139" y="17"/>
                    </a:lnTo>
                    <a:lnTo>
                      <a:pt x="200" y="11"/>
                    </a:lnTo>
                    <a:lnTo>
                      <a:pt x="262" y="6"/>
                    </a:lnTo>
                    <a:lnTo>
                      <a:pt x="320" y="2"/>
                    </a:lnTo>
                    <a:lnTo>
                      <a:pt x="372" y="0"/>
                    </a:lnTo>
                    <a:lnTo>
                      <a:pt x="398" y="0"/>
                    </a:lnTo>
                    <a:lnTo>
                      <a:pt x="426" y="2"/>
                    </a:lnTo>
                    <a:lnTo>
                      <a:pt x="457" y="3"/>
                    </a:lnTo>
                    <a:lnTo>
                      <a:pt x="487" y="6"/>
                    </a:lnTo>
                    <a:lnTo>
                      <a:pt x="487" y="415"/>
                    </a:lnTo>
                    <a:close/>
                  </a:path>
                </a:pathLst>
              </a:custGeom>
              <a:solidFill>
                <a:srgbClr val="93D5ED"/>
              </a:solidFill>
              <a:ln w="9525">
                <a:solidFill>
                  <a:srgbClr val="CCECFF"/>
                </a:solidFill>
                <a:round/>
                <a:headEnd/>
                <a:tailEnd/>
              </a:ln>
            </p:spPr>
            <p:txBody>
              <a:bodyPr/>
              <a:lstStyle/>
              <a:p>
                <a:endParaRPr lang="en-US"/>
              </a:p>
            </p:txBody>
          </p:sp>
          <p:sp>
            <p:nvSpPr>
              <p:cNvPr id="8259" name="Rectangle 37"/>
              <p:cNvSpPr>
                <a:spLocks noChangeArrowheads="1"/>
              </p:cNvSpPr>
              <p:nvPr/>
            </p:nvSpPr>
            <p:spPr bwMode="auto">
              <a:xfrm>
                <a:off x="2757" y="2444"/>
                <a:ext cx="93" cy="82"/>
              </a:xfrm>
              <a:prstGeom prst="rect">
                <a:avLst/>
              </a:prstGeom>
              <a:solidFill>
                <a:srgbClr val="93D5ED"/>
              </a:solidFill>
              <a:ln w="9525">
                <a:solidFill>
                  <a:srgbClr val="CCECFF"/>
                </a:solidFill>
                <a:miter lim="800000"/>
                <a:headEnd/>
                <a:tailEnd/>
              </a:ln>
            </p:spPr>
            <p:txBody>
              <a:bodyPr/>
              <a:lstStyle/>
              <a:p>
                <a:pPr algn="ctr" eaLnBrk="1" hangingPunct="1">
                  <a:spcBef>
                    <a:spcPct val="30000"/>
                  </a:spcBef>
                </a:pPr>
                <a:endParaRPr lang="en-US" sz="3200" b="0">
                  <a:latin typeface="Arial" charset="0"/>
                </a:endParaRPr>
              </a:p>
            </p:txBody>
          </p:sp>
          <p:sp>
            <p:nvSpPr>
              <p:cNvPr id="8260" name="Freeform 38"/>
              <p:cNvSpPr>
                <a:spLocks/>
              </p:cNvSpPr>
              <p:nvPr/>
            </p:nvSpPr>
            <p:spPr bwMode="auto">
              <a:xfrm>
                <a:off x="3239" y="2029"/>
                <a:ext cx="168" cy="103"/>
              </a:xfrm>
              <a:custGeom>
                <a:avLst/>
                <a:gdLst>
                  <a:gd name="T0" fmla="*/ 34 w 839"/>
                  <a:gd name="T1" fmla="*/ 20 h 518"/>
                  <a:gd name="T2" fmla="*/ 31 w 839"/>
                  <a:gd name="T3" fmla="*/ 20 h 518"/>
                  <a:gd name="T4" fmla="*/ 29 w 839"/>
                  <a:gd name="T5" fmla="*/ 19 h 518"/>
                  <a:gd name="T6" fmla="*/ 26 w 839"/>
                  <a:gd name="T7" fmla="*/ 18 h 518"/>
                  <a:gd name="T8" fmla="*/ 24 w 839"/>
                  <a:gd name="T9" fmla="*/ 18 h 518"/>
                  <a:gd name="T10" fmla="*/ 21 w 839"/>
                  <a:gd name="T11" fmla="*/ 18 h 518"/>
                  <a:gd name="T12" fmla="*/ 19 w 839"/>
                  <a:gd name="T13" fmla="*/ 17 h 518"/>
                  <a:gd name="T14" fmla="*/ 16 w 839"/>
                  <a:gd name="T15" fmla="*/ 17 h 518"/>
                  <a:gd name="T16" fmla="*/ 14 w 839"/>
                  <a:gd name="T17" fmla="*/ 17 h 518"/>
                  <a:gd name="T18" fmla="*/ 12 w 839"/>
                  <a:gd name="T19" fmla="*/ 17 h 518"/>
                  <a:gd name="T20" fmla="*/ 9 w 839"/>
                  <a:gd name="T21" fmla="*/ 16 h 518"/>
                  <a:gd name="T22" fmla="*/ 7 w 839"/>
                  <a:gd name="T23" fmla="*/ 16 h 518"/>
                  <a:gd name="T24" fmla="*/ 5 w 839"/>
                  <a:gd name="T25" fmla="*/ 16 h 518"/>
                  <a:gd name="T26" fmla="*/ 4 w 839"/>
                  <a:gd name="T27" fmla="*/ 16 h 518"/>
                  <a:gd name="T28" fmla="*/ 2 w 839"/>
                  <a:gd name="T29" fmla="*/ 16 h 518"/>
                  <a:gd name="T30" fmla="*/ 1 w 839"/>
                  <a:gd name="T31" fmla="*/ 16 h 518"/>
                  <a:gd name="T32" fmla="*/ 0 w 839"/>
                  <a:gd name="T33" fmla="*/ 17 h 518"/>
                  <a:gd name="T34" fmla="*/ 0 w 839"/>
                  <a:gd name="T35" fmla="*/ 0 h 518"/>
                  <a:gd name="T36" fmla="*/ 1 w 839"/>
                  <a:gd name="T37" fmla="*/ 0 h 518"/>
                  <a:gd name="T38" fmla="*/ 2 w 839"/>
                  <a:gd name="T39" fmla="*/ 0 h 518"/>
                  <a:gd name="T40" fmla="*/ 4 w 839"/>
                  <a:gd name="T41" fmla="*/ 0 h 518"/>
                  <a:gd name="T42" fmla="*/ 5 w 839"/>
                  <a:gd name="T43" fmla="*/ 0 h 518"/>
                  <a:gd name="T44" fmla="*/ 7 w 839"/>
                  <a:gd name="T45" fmla="*/ 0 h 518"/>
                  <a:gd name="T46" fmla="*/ 9 w 839"/>
                  <a:gd name="T47" fmla="*/ 0 h 518"/>
                  <a:gd name="T48" fmla="*/ 12 w 839"/>
                  <a:gd name="T49" fmla="*/ 0 h 518"/>
                  <a:gd name="T50" fmla="*/ 14 w 839"/>
                  <a:gd name="T51" fmla="*/ 1 h 518"/>
                  <a:gd name="T52" fmla="*/ 16 w 839"/>
                  <a:gd name="T53" fmla="*/ 1 h 518"/>
                  <a:gd name="T54" fmla="*/ 19 w 839"/>
                  <a:gd name="T55" fmla="*/ 1 h 518"/>
                  <a:gd name="T56" fmla="*/ 21 w 839"/>
                  <a:gd name="T57" fmla="*/ 1 h 518"/>
                  <a:gd name="T58" fmla="*/ 24 w 839"/>
                  <a:gd name="T59" fmla="*/ 2 h 518"/>
                  <a:gd name="T60" fmla="*/ 26 w 839"/>
                  <a:gd name="T61" fmla="*/ 2 h 518"/>
                  <a:gd name="T62" fmla="*/ 29 w 839"/>
                  <a:gd name="T63" fmla="*/ 3 h 518"/>
                  <a:gd name="T64" fmla="*/ 31 w 839"/>
                  <a:gd name="T65" fmla="*/ 4 h 518"/>
                  <a:gd name="T66" fmla="*/ 34 w 839"/>
                  <a:gd name="T67" fmla="*/ 4 h 518"/>
                  <a:gd name="T68" fmla="*/ 34 w 839"/>
                  <a:gd name="T69" fmla="*/ 20 h 51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39"/>
                  <a:gd name="T106" fmla="*/ 0 h 518"/>
                  <a:gd name="T107" fmla="*/ 839 w 839"/>
                  <a:gd name="T108" fmla="*/ 518 h 51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39" h="518">
                    <a:moveTo>
                      <a:pt x="839" y="518"/>
                    </a:moveTo>
                    <a:lnTo>
                      <a:pt x="780" y="500"/>
                    </a:lnTo>
                    <a:lnTo>
                      <a:pt x="719" y="484"/>
                    </a:lnTo>
                    <a:lnTo>
                      <a:pt x="657" y="470"/>
                    </a:lnTo>
                    <a:lnTo>
                      <a:pt x="594" y="457"/>
                    </a:lnTo>
                    <a:lnTo>
                      <a:pt x="531" y="446"/>
                    </a:lnTo>
                    <a:lnTo>
                      <a:pt x="468" y="436"/>
                    </a:lnTo>
                    <a:lnTo>
                      <a:pt x="406" y="429"/>
                    </a:lnTo>
                    <a:lnTo>
                      <a:pt x="347" y="422"/>
                    </a:lnTo>
                    <a:lnTo>
                      <a:pt x="290" y="416"/>
                    </a:lnTo>
                    <a:lnTo>
                      <a:pt x="235" y="412"/>
                    </a:lnTo>
                    <a:lnTo>
                      <a:pt x="183" y="410"/>
                    </a:lnTo>
                    <a:lnTo>
                      <a:pt x="135" y="409"/>
                    </a:lnTo>
                    <a:lnTo>
                      <a:pt x="93" y="409"/>
                    </a:lnTo>
                    <a:lnTo>
                      <a:pt x="56" y="410"/>
                    </a:lnTo>
                    <a:lnTo>
                      <a:pt x="24" y="412"/>
                    </a:lnTo>
                    <a:lnTo>
                      <a:pt x="0" y="416"/>
                    </a:lnTo>
                    <a:lnTo>
                      <a:pt x="0" y="7"/>
                    </a:lnTo>
                    <a:lnTo>
                      <a:pt x="24" y="4"/>
                    </a:lnTo>
                    <a:lnTo>
                      <a:pt x="56" y="1"/>
                    </a:lnTo>
                    <a:lnTo>
                      <a:pt x="93" y="0"/>
                    </a:lnTo>
                    <a:lnTo>
                      <a:pt x="135" y="0"/>
                    </a:lnTo>
                    <a:lnTo>
                      <a:pt x="183" y="1"/>
                    </a:lnTo>
                    <a:lnTo>
                      <a:pt x="235" y="4"/>
                    </a:lnTo>
                    <a:lnTo>
                      <a:pt x="290" y="7"/>
                    </a:lnTo>
                    <a:lnTo>
                      <a:pt x="347" y="13"/>
                    </a:lnTo>
                    <a:lnTo>
                      <a:pt x="406" y="19"/>
                    </a:lnTo>
                    <a:lnTo>
                      <a:pt x="468" y="27"/>
                    </a:lnTo>
                    <a:lnTo>
                      <a:pt x="531" y="37"/>
                    </a:lnTo>
                    <a:lnTo>
                      <a:pt x="594" y="48"/>
                    </a:lnTo>
                    <a:lnTo>
                      <a:pt x="657" y="61"/>
                    </a:lnTo>
                    <a:lnTo>
                      <a:pt x="719" y="75"/>
                    </a:lnTo>
                    <a:lnTo>
                      <a:pt x="780" y="91"/>
                    </a:lnTo>
                    <a:lnTo>
                      <a:pt x="839" y="109"/>
                    </a:lnTo>
                    <a:lnTo>
                      <a:pt x="839" y="518"/>
                    </a:lnTo>
                    <a:close/>
                  </a:path>
                </a:pathLst>
              </a:custGeom>
              <a:solidFill>
                <a:srgbClr val="93D5ED"/>
              </a:solidFill>
              <a:ln w="9525">
                <a:solidFill>
                  <a:srgbClr val="CCECFF"/>
                </a:solidFill>
                <a:round/>
                <a:headEnd/>
                <a:tailEnd/>
              </a:ln>
            </p:spPr>
            <p:txBody>
              <a:bodyPr/>
              <a:lstStyle/>
              <a:p>
                <a:endParaRPr lang="en-US"/>
              </a:p>
            </p:txBody>
          </p:sp>
          <p:sp>
            <p:nvSpPr>
              <p:cNvPr id="8261" name="Freeform 39"/>
              <p:cNvSpPr>
                <a:spLocks/>
              </p:cNvSpPr>
              <p:nvPr/>
            </p:nvSpPr>
            <p:spPr bwMode="auto">
              <a:xfrm>
                <a:off x="3524" y="2051"/>
                <a:ext cx="62" cy="104"/>
              </a:xfrm>
              <a:custGeom>
                <a:avLst/>
                <a:gdLst>
                  <a:gd name="T0" fmla="*/ 12 w 308"/>
                  <a:gd name="T1" fmla="*/ 21 h 519"/>
                  <a:gd name="T2" fmla="*/ 12 w 308"/>
                  <a:gd name="T3" fmla="*/ 20 h 519"/>
                  <a:gd name="T4" fmla="*/ 11 w 308"/>
                  <a:gd name="T5" fmla="*/ 20 h 519"/>
                  <a:gd name="T6" fmla="*/ 10 w 308"/>
                  <a:gd name="T7" fmla="*/ 19 h 519"/>
                  <a:gd name="T8" fmla="*/ 9 w 308"/>
                  <a:gd name="T9" fmla="*/ 19 h 519"/>
                  <a:gd name="T10" fmla="*/ 8 w 308"/>
                  <a:gd name="T11" fmla="*/ 18 h 519"/>
                  <a:gd name="T12" fmla="*/ 7 w 308"/>
                  <a:gd name="T13" fmla="*/ 18 h 519"/>
                  <a:gd name="T14" fmla="*/ 7 w 308"/>
                  <a:gd name="T15" fmla="*/ 17 h 519"/>
                  <a:gd name="T16" fmla="*/ 6 w 308"/>
                  <a:gd name="T17" fmla="*/ 17 h 519"/>
                  <a:gd name="T18" fmla="*/ 5 w 308"/>
                  <a:gd name="T19" fmla="*/ 17 h 519"/>
                  <a:gd name="T20" fmla="*/ 4 w 308"/>
                  <a:gd name="T21" fmla="*/ 17 h 519"/>
                  <a:gd name="T22" fmla="*/ 4 w 308"/>
                  <a:gd name="T23" fmla="*/ 17 h 519"/>
                  <a:gd name="T24" fmla="*/ 3 w 308"/>
                  <a:gd name="T25" fmla="*/ 17 h 519"/>
                  <a:gd name="T26" fmla="*/ 2 w 308"/>
                  <a:gd name="T27" fmla="*/ 16 h 519"/>
                  <a:gd name="T28" fmla="*/ 1 w 308"/>
                  <a:gd name="T29" fmla="*/ 16 h 519"/>
                  <a:gd name="T30" fmla="*/ 1 w 308"/>
                  <a:gd name="T31" fmla="*/ 16 h 519"/>
                  <a:gd name="T32" fmla="*/ 0 w 308"/>
                  <a:gd name="T33" fmla="*/ 16 h 519"/>
                  <a:gd name="T34" fmla="*/ 0 w 308"/>
                  <a:gd name="T35" fmla="*/ 0 h 519"/>
                  <a:gd name="T36" fmla="*/ 1 w 308"/>
                  <a:gd name="T37" fmla="*/ 0 h 519"/>
                  <a:gd name="T38" fmla="*/ 1 w 308"/>
                  <a:gd name="T39" fmla="*/ 0 h 519"/>
                  <a:gd name="T40" fmla="*/ 2 w 308"/>
                  <a:gd name="T41" fmla="*/ 0 h 519"/>
                  <a:gd name="T42" fmla="*/ 3 w 308"/>
                  <a:gd name="T43" fmla="*/ 0 h 519"/>
                  <a:gd name="T44" fmla="*/ 4 w 308"/>
                  <a:gd name="T45" fmla="*/ 0 h 519"/>
                  <a:gd name="T46" fmla="*/ 4 w 308"/>
                  <a:gd name="T47" fmla="*/ 0 h 519"/>
                  <a:gd name="T48" fmla="*/ 5 w 308"/>
                  <a:gd name="T49" fmla="*/ 1 h 519"/>
                  <a:gd name="T50" fmla="*/ 6 w 308"/>
                  <a:gd name="T51" fmla="*/ 1 h 519"/>
                  <a:gd name="T52" fmla="*/ 7 w 308"/>
                  <a:gd name="T53" fmla="*/ 1 h 519"/>
                  <a:gd name="T54" fmla="*/ 7 w 308"/>
                  <a:gd name="T55" fmla="*/ 1 h 519"/>
                  <a:gd name="T56" fmla="*/ 8 w 308"/>
                  <a:gd name="T57" fmla="*/ 2 h 519"/>
                  <a:gd name="T58" fmla="*/ 9 w 308"/>
                  <a:gd name="T59" fmla="*/ 2 h 519"/>
                  <a:gd name="T60" fmla="*/ 10 w 308"/>
                  <a:gd name="T61" fmla="*/ 3 h 519"/>
                  <a:gd name="T62" fmla="*/ 11 w 308"/>
                  <a:gd name="T63" fmla="*/ 3 h 519"/>
                  <a:gd name="T64" fmla="*/ 12 w 308"/>
                  <a:gd name="T65" fmla="*/ 4 h 519"/>
                  <a:gd name="T66" fmla="*/ 12 w 308"/>
                  <a:gd name="T67" fmla="*/ 4 h 519"/>
                  <a:gd name="T68" fmla="*/ 12 w 308"/>
                  <a:gd name="T69" fmla="*/ 21 h 51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08"/>
                  <a:gd name="T106" fmla="*/ 0 h 519"/>
                  <a:gd name="T107" fmla="*/ 308 w 308"/>
                  <a:gd name="T108" fmla="*/ 519 h 51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08" h="519">
                    <a:moveTo>
                      <a:pt x="308" y="519"/>
                    </a:moveTo>
                    <a:lnTo>
                      <a:pt x="287" y="504"/>
                    </a:lnTo>
                    <a:lnTo>
                      <a:pt x="266" y="489"/>
                    </a:lnTo>
                    <a:lnTo>
                      <a:pt x="246" y="476"/>
                    </a:lnTo>
                    <a:lnTo>
                      <a:pt x="225" y="464"/>
                    </a:lnTo>
                    <a:lnTo>
                      <a:pt x="205" y="454"/>
                    </a:lnTo>
                    <a:lnTo>
                      <a:pt x="185" y="444"/>
                    </a:lnTo>
                    <a:lnTo>
                      <a:pt x="165" y="436"/>
                    </a:lnTo>
                    <a:lnTo>
                      <a:pt x="147" y="429"/>
                    </a:lnTo>
                    <a:lnTo>
                      <a:pt x="127" y="423"/>
                    </a:lnTo>
                    <a:lnTo>
                      <a:pt x="108" y="419"/>
                    </a:lnTo>
                    <a:lnTo>
                      <a:pt x="90" y="415"/>
                    </a:lnTo>
                    <a:lnTo>
                      <a:pt x="71" y="413"/>
                    </a:lnTo>
                    <a:lnTo>
                      <a:pt x="53" y="410"/>
                    </a:lnTo>
                    <a:lnTo>
                      <a:pt x="35" y="409"/>
                    </a:lnTo>
                    <a:lnTo>
                      <a:pt x="17" y="409"/>
                    </a:lnTo>
                    <a:lnTo>
                      <a:pt x="0" y="410"/>
                    </a:lnTo>
                    <a:lnTo>
                      <a:pt x="0" y="2"/>
                    </a:lnTo>
                    <a:lnTo>
                      <a:pt x="17" y="0"/>
                    </a:lnTo>
                    <a:lnTo>
                      <a:pt x="35" y="0"/>
                    </a:lnTo>
                    <a:lnTo>
                      <a:pt x="53" y="2"/>
                    </a:lnTo>
                    <a:lnTo>
                      <a:pt x="71" y="3"/>
                    </a:lnTo>
                    <a:lnTo>
                      <a:pt x="90" y="6"/>
                    </a:lnTo>
                    <a:lnTo>
                      <a:pt x="108" y="10"/>
                    </a:lnTo>
                    <a:lnTo>
                      <a:pt x="127" y="14"/>
                    </a:lnTo>
                    <a:lnTo>
                      <a:pt x="147" y="20"/>
                    </a:lnTo>
                    <a:lnTo>
                      <a:pt x="165" y="27"/>
                    </a:lnTo>
                    <a:lnTo>
                      <a:pt x="185" y="35"/>
                    </a:lnTo>
                    <a:lnTo>
                      <a:pt x="205" y="45"/>
                    </a:lnTo>
                    <a:lnTo>
                      <a:pt x="225" y="55"/>
                    </a:lnTo>
                    <a:lnTo>
                      <a:pt x="246" y="67"/>
                    </a:lnTo>
                    <a:lnTo>
                      <a:pt x="266" y="80"/>
                    </a:lnTo>
                    <a:lnTo>
                      <a:pt x="287" y="95"/>
                    </a:lnTo>
                    <a:lnTo>
                      <a:pt x="308" y="110"/>
                    </a:lnTo>
                    <a:lnTo>
                      <a:pt x="308" y="519"/>
                    </a:lnTo>
                    <a:close/>
                  </a:path>
                </a:pathLst>
              </a:custGeom>
              <a:solidFill>
                <a:srgbClr val="93D5ED"/>
              </a:solidFill>
              <a:ln w="9525">
                <a:solidFill>
                  <a:srgbClr val="CCECFF"/>
                </a:solidFill>
                <a:round/>
                <a:headEnd/>
                <a:tailEnd/>
              </a:ln>
            </p:spPr>
            <p:txBody>
              <a:bodyPr/>
              <a:lstStyle/>
              <a:p>
                <a:endParaRPr lang="en-US"/>
              </a:p>
            </p:txBody>
          </p:sp>
          <p:sp>
            <p:nvSpPr>
              <p:cNvPr id="8262" name="Freeform 40"/>
              <p:cNvSpPr>
                <a:spLocks/>
              </p:cNvSpPr>
              <p:nvPr/>
            </p:nvSpPr>
            <p:spPr bwMode="auto">
              <a:xfrm>
                <a:off x="3907" y="1956"/>
                <a:ext cx="56" cy="98"/>
              </a:xfrm>
              <a:custGeom>
                <a:avLst/>
                <a:gdLst>
                  <a:gd name="T0" fmla="*/ 11 w 279"/>
                  <a:gd name="T1" fmla="*/ 0 h 489"/>
                  <a:gd name="T2" fmla="*/ 11 w 279"/>
                  <a:gd name="T3" fmla="*/ 0 h 489"/>
                  <a:gd name="T4" fmla="*/ 9 w 279"/>
                  <a:gd name="T5" fmla="*/ 1 h 489"/>
                  <a:gd name="T6" fmla="*/ 9 w 279"/>
                  <a:gd name="T7" fmla="*/ 1 h 489"/>
                  <a:gd name="T8" fmla="*/ 8 w 279"/>
                  <a:gd name="T9" fmla="*/ 2 h 489"/>
                  <a:gd name="T10" fmla="*/ 7 w 279"/>
                  <a:gd name="T11" fmla="*/ 2 h 489"/>
                  <a:gd name="T12" fmla="*/ 6 w 279"/>
                  <a:gd name="T13" fmla="*/ 3 h 489"/>
                  <a:gd name="T14" fmla="*/ 5 w 279"/>
                  <a:gd name="T15" fmla="*/ 3 h 489"/>
                  <a:gd name="T16" fmla="*/ 4 w 279"/>
                  <a:gd name="T17" fmla="*/ 3 h 489"/>
                  <a:gd name="T18" fmla="*/ 3 w 279"/>
                  <a:gd name="T19" fmla="*/ 3 h 489"/>
                  <a:gd name="T20" fmla="*/ 3 w 279"/>
                  <a:gd name="T21" fmla="*/ 3 h 489"/>
                  <a:gd name="T22" fmla="*/ 2 w 279"/>
                  <a:gd name="T23" fmla="*/ 3 h 489"/>
                  <a:gd name="T24" fmla="*/ 2 w 279"/>
                  <a:gd name="T25" fmla="*/ 3 h 489"/>
                  <a:gd name="T26" fmla="*/ 1 w 279"/>
                  <a:gd name="T27" fmla="*/ 3 h 489"/>
                  <a:gd name="T28" fmla="*/ 1 w 279"/>
                  <a:gd name="T29" fmla="*/ 3 h 489"/>
                  <a:gd name="T30" fmla="*/ 1 w 279"/>
                  <a:gd name="T31" fmla="*/ 3 h 489"/>
                  <a:gd name="T32" fmla="*/ 0 w 279"/>
                  <a:gd name="T33" fmla="*/ 3 h 489"/>
                  <a:gd name="T34" fmla="*/ 0 w 279"/>
                  <a:gd name="T35" fmla="*/ 2 h 489"/>
                  <a:gd name="T36" fmla="*/ 0 w 279"/>
                  <a:gd name="T37" fmla="*/ 2 h 489"/>
                  <a:gd name="T38" fmla="*/ 0 w 279"/>
                  <a:gd name="T39" fmla="*/ 2 h 489"/>
                  <a:gd name="T40" fmla="*/ 0 w 279"/>
                  <a:gd name="T41" fmla="*/ 1 h 489"/>
                  <a:gd name="T42" fmla="*/ 0 w 279"/>
                  <a:gd name="T43" fmla="*/ 18 h 489"/>
                  <a:gd name="T44" fmla="*/ 0 w 279"/>
                  <a:gd name="T45" fmla="*/ 18 h 489"/>
                  <a:gd name="T46" fmla="*/ 0 w 279"/>
                  <a:gd name="T47" fmla="*/ 18 h 489"/>
                  <a:gd name="T48" fmla="*/ 0 w 279"/>
                  <a:gd name="T49" fmla="*/ 19 h 489"/>
                  <a:gd name="T50" fmla="*/ 0 w 279"/>
                  <a:gd name="T51" fmla="*/ 19 h 489"/>
                  <a:gd name="T52" fmla="*/ 1 w 279"/>
                  <a:gd name="T53" fmla="*/ 19 h 489"/>
                  <a:gd name="T54" fmla="*/ 1 w 279"/>
                  <a:gd name="T55" fmla="*/ 19 h 489"/>
                  <a:gd name="T56" fmla="*/ 1 w 279"/>
                  <a:gd name="T57" fmla="*/ 20 h 489"/>
                  <a:gd name="T58" fmla="*/ 2 w 279"/>
                  <a:gd name="T59" fmla="*/ 20 h 489"/>
                  <a:gd name="T60" fmla="*/ 2 w 279"/>
                  <a:gd name="T61" fmla="*/ 20 h 489"/>
                  <a:gd name="T62" fmla="*/ 3 w 279"/>
                  <a:gd name="T63" fmla="*/ 20 h 489"/>
                  <a:gd name="T64" fmla="*/ 3 w 279"/>
                  <a:gd name="T65" fmla="*/ 20 h 489"/>
                  <a:gd name="T66" fmla="*/ 4 w 279"/>
                  <a:gd name="T67" fmla="*/ 19 h 489"/>
                  <a:gd name="T68" fmla="*/ 5 w 279"/>
                  <a:gd name="T69" fmla="*/ 19 h 489"/>
                  <a:gd name="T70" fmla="*/ 6 w 279"/>
                  <a:gd name="T71" fmla="*/ 19 h 489"/>
                  <a:gd name="T72" fmla="*/ 7 w 279"/>
                  <a:gd name="T73" fmla="*/ 19 h 489"/>
                  <a:gd name="T74" fmla="*/ 8 w 279"/>
                  <a:gd name="T75" fmla="*/ 18 h 489"/>
                  <a:gd name="T76" fmla="*/ 9 w 279"/>
                  <a:gd name="T77" fmla="*/ 18 h 489"/>
                  <a:gd name="T78" fmla="*/ 9 w 279"/>
                  <a:gd name="T79" fmla="*/ 17 h 489"/>
                  <a:gd name="T80" fmla="*/ 11 w 279"/>
                  <a:gd name="T81" fmla="*/ 17 h 489"/>
                  <a:gd name="T82" fmla="*/ 11 w 279"/>
                  <a:gd name="T83" fmla="*/ 16 h 489"/>
                  <a:gd name="T84" fmla="*/ 11 w 279"/>
                  <a:gd name="T85" fmla="*/ 0 h 48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79"/>
                  <a:gd name="T130" fmla="*/ 0 h 489"/>
                  <a:gd name="T131" fmla="*/ 279 w 279"/>
                  <a:gd name="T132" fmla="*/ 489 h 48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79" h="489">
                    <a:moveTo>
                      <a:pt x="279" y="0"/>
                    </a:moveTo>
                    <a:lnTo>
                      <a:pt x="268" y="7"/>
                    </a:lnTo>
                    <a:lnTo>
                      <a:pt x="236" y="22"/>
                    </a:lnTo>
                    <a:lnTo>
                      <a:pt x="215" y="32"/>
                    </a:lnTo>
                    <a:lnTo>
                      <a:pt x="191" y="43"/>
                    </a:lnTo>
                    <a:lnTo>
                      <a:pt x="166" y="53"/>
                    </a:lnTo>
                    <a:lnTo>
                      <a:pt x="140" y="63"/>
                    </a:lnTo>
                    <a:lnTo>
                      <a:pt x="114" y="70"/>
                    </a:lnTo>
                    <a:lnTo>
                      <a:pt x="89" y="76"/>
                    </a:lnTo>
                    <a:lnTo>
                      <a:pt x="76" y="78"/>
                    </a:lnTo>
                    <a:lnTo>
                      <a:pt x="65" y="79"/>
                    </a:lnTo>
                    <a:lnTo>
                      <a:pt x="54" y="79"/>
                    </a:lnTo>
                    <a:lnTo>
                      <a:pt x="44" y="79"/>
                    </a:lnTo>
                    <a:lnTo>
                      <a:pt x="34" y="78"/>
                    </a:lnTo>
                    <a:lnTo>
                      <a:pt x="26" y="74"/>
                    </a:lnTo>
                    <a:lnTo>
                      <a:pt x="19" y="71"/>
                    </a:lnTo>
                    <a:lnTo>
                      <a:pt x="12" y="66"/>
                    </a:lnTo>
                    <a:lnTo>
                      <a:pt x="7" y="59"/>
                    </a:lnTo>
                    <a:lnTo>
                      <a:pt x="4" y="52"/>
                    </a:lnTo>
                    <a:lnTo>
                      <a:pt x="1" y="43"/>
                    </a:lnTo>
                    <a:lnTo>
                      <a:pt x="0" y="31"/>
                    </a:lnTo>
                    <a:lnTo>
                      <a:pt x="0" y="441"/>
                    </a:lnTo>
                    <a:lnTo>
                      <a:pt x="1" y="452"/>
                    </a:lnTo>
                    <a:lnTo>
                      <a:pt x="4" y="461"/>
                    </a:lnTo>
                    <a:lnTo>
                      <a:pt x="7" y="468"/>
                    </a:lnTo>
                    <a:lnTo>
                      <a:pt x="12" y="475"/>
                    </a:lnTo>
                    <a:lnTo>
                      <a:pt x="19" y="480"/>
                    </a:lnTo>
                    <a:lnTo>
                      <a:pt x="26" y="483"/>
                    </a:lnTo>
                    <a:lnTo>
                      <a:pt x="34" y="487"/>
                    </a:lnTo>
                    <a:lnTo>
                      <a:pt x="44" y="488"/>
                    </a:lnTo>
                    <a:lnTo>
                      <a:pt x="54" y="489"/>
                    </a:lnTo>
                    <a:lnTo>
                      <a:pt x="65" y="488"/>
                    </a:lnTo>
                    <a:lnTo>
                      <a:pt x="76" y="487"/>
                    </a:lnTo>
                    <a:lnTo>
                      <a:pt x="89" y="486"/>
                    </a:lnTo>
                    <a:lnTo>
                      <a:pt x="114" y="480"/>
                    </a:lnTo>
                    <a:lnTo>
                      <a:pt x="140" y="472"/>
                    </a:lnTo>
                    <a:lnTo>
                      <a:pt x="166" y="462"/>
                    </a:lnTo>
                    <a:lnTo>
                      <a:pt x="191" y="452"/>
                    </a:lnTo>
                    <a:lnTo>
                      <a:pt x="215" y="441"/>
                    </a:lnTo>
                    <a:lnTo>
                      <a:pt x="236" y="432"/>
                    </a:lnTo>
                    <a:lnTo>
                      <a:pt x="268" y="415"/>
                    </a:lnTo>
                    <a:lnTo>
                      <a:pt x="279" y="408"/>
                    </a:lnTo>
                    <a:lnTo>
                      <a:pt x="279" y="0"/>
                    </a:lnTo>
                    <a:close/>
                  </a:path>
                </a:pathLst>
              </a:custGeom>
              <a:solidFill>
                <a:srgbClr val="93D5ED"/>
              </a:solidFill>
              <a:ln w="9525">
                <a:solidFill>
                  <a:srgbClr val="CCECFF"/>
                </a:solidFill>
                <a:round/>
                <a:headEnd/>
                <a:tailEnd/>
              </a:ln>
            </p:spPr>
            <p:txBody>
              <a:bodyPr/>
              <a:lstStyle/>
              <a:p>
                <a:endParaRPr lang="en-US"/>
              </a:p>
            </p:txBody>
          </p:sp>
          <p:sp>
            <p:nvSpPr>
              <p:cNvPr id="8263" name="Freeform 41"/>
              <p:cNvSpPr>
                <a:spLocks/>
              </p:cNvSpPr>
              <p:nvPr/>
            </p:nvSpPr>
            <p:spPr bwMode="auto">
              <a:xfrm>
                <a:off x="4018" y="1919"/>
                <a:ext cx="31" cy="107"/>
              </a:xfrm>
              <a:custGeom>
                <a:avLst/>
                <a:gdLst>
                  <a:gd name="T0" fmla="*/ 6 w 156"/>
                  <a:gd name="T1" fmla="*/ 5 h 534"/>
                  <a:gd name="T2" fmla="*/ 0 w 156"/>
                  <a:gd name="T3" fmla="*/ 0 h 534"/>
                  <a:gd name="T4" fmla="*/ 0 w 156"/>
                  <a:gd name="T5" fmla="*/ 16 h 534"/>
                  <a:gd name="T6" fmla="*/ 6 w 156"/>
                  <a:gd name="T7" fmla="*/ 21 h 534"/>
                  <a:gd name="T8" fmla="*/ 6 w 156"/>
                  <a:gd name="T9" fmla="*/ 5 h 534"/>
                  <a:gd name="T10" fmla="*/ 0 60000 65536"/>
                  <a:gd name="T11" fmla="*/ 0 60000 65536"/>
                  <a:gd name="T12" fmla="*/ 0 60000 65536"/>
                  <a:gd name="T13" fmla="*/ 0 60000 65536"/>
                  <a:gd name="T14" fmla="*/ 0 60000 65536"/>
                  <a:gd name="T15" fmla="*/ 0 w 156"/>
                  <a:gd name="T16" fmla="*/ 0 h 534"/>
                  <a:gd name="T17" fmla="*/ 156 w 156"/>
                  <a:gd name="T18" fmla="*/ 534 h 534"/>
                </a:gdLst>
                <a:ahLst/>
                <a:cxnLst>
                  <a:cxn ang="T10">
                    <a:pos x="T0" y="T1"/>
                  </a:cxn>
                  <a:cxn ang="T11">
                    <a:pos x="T2" y="T3"/>
                  </a:cxn>
                  <a:cxn ang="T12">
                    <a:pos x="T4" y="T5"/>
                  </a:cxn>
                  <a:cxn ang="T13">
                    <a:pos x="T6" y="T7"/>
                  </a:cxn>
                  <a:cxn ang="T14">
                    <a:pos x="T8" y="T9"/>
                  </a:cxn>
                </a:cxnLst>
                <a:rect l="T15" t="T16" r="T17" b="T18"/>
                <a:pathLst>
                  <a:path w="156" h="534">
                    <a:moveTo>
                      <a:pt x="156" y="122"/>
                    </a:moveTo>
                    <a:lnTo>
                      <a:pt x="0" y="0"/>
                    </a:lnTo>
                    <a:lnTo>
                      <a:pt x="0" y="410"/>
                    </a:lnTo>
                    <a:lnTo>
                      <a:pt x="156" y="534"/>
                    </a:lnTo>
                    <a:lnTo>
                      <a:pt x="156" y="122"/>
                    </a:lnTo>
                    <a:close/>
                  </a:path>
                </a:pathLst>
              </a:custGeom>
              <a:solidFill>
                <a:srgbClr val="93D5ED"/>
              </a:solidFill>
              <a:ln w="9525">
                <a:solidFill>
                  <a:srgbClr val="CCECFF"/>
                </a:solidFill>
                <a:round/>
                <a:headEnd/>
                <a:tailEnd/>
              </a:ln>
            </p:spPr>
            <p:txBody>
              <a:bodyPr/>
              <a:lstStyle/>
              <a:p>
                <a:endParaRPr lang="en-US"/>
              </a:p>
            </p:txBody>
          </p:sp>
          <p:sp>
            <p:nvSpPr>
              <p:cNvPr id="8264" name="Freeform 42"/>
              <p:cNvSpPr>
                <a:spLocks/>
              </p:cNvSpPr>
              <p:nvPr/>
            </p:nvSpPr>
            <p:spPr bwMode="auto">
              <a:xfrm>
                <a:off x="4575" y="2302"/>
                <a:ext cx="56" cy="125"/>
              </a:xfrm>
              <a:custGeom>
                <a:avLst/>
                <a:gdLst>
                  <a:gd name="T0" fmla="*/ 11 w 279"/>
                  <a:gd name="T1" fmla="*/ 0 h 625"/>
                  <a:gd name="T2" fmla="*/ 0 w 279"/>
                  <a:gd name="T3" fmla="*/ 9 h 625"/>
                  <a:gd name="T4" fmla="*/ 0 w 279"/>
                  <a:gd name="T5" fmla="*/ 25 h 625"/>
                  <a:gd name="T6" fmla="*/ 11 w 279"/>
                  <a:gd name="T7" fmla="*/ 16 h 625"/>
                  <a:gd name="T8" fmla="*/ 11 w 279"/>
                  <a:gd name="T9" fmla="*/ 0 h 625"/>
                  <a:gd name="T10" fmla="*/ 0 60000 65536"/>
                  <a:gd name="T11" fmla="*/ 0 60000 65536"/>
                  <a:gd name="T12" fmla="*/ 0 60000 65536"/>
                  <a:gd name="T13" fmla="*/ 0 60000 65536"/>
                  <a:gd name="T14" fmla="*/ 0 60000 65536"/>
                  <a:gd name="T15" fmla="*/ 0 w 279"/>
                  <a:gd name="T16" fmla="*/ 0 h 625"/>
                  <a:gd name="T17" fmla="*/ 279 w 279"/>
                  <a:gd name="T18" fmla="*/ 625 h 625"/>
                </a:gdLst>
                <a:ahLst/>
                <a:cxnLst>
                  <a:cxn ang="T10">
                    <a:pos x="T0" y="T1"/>
                  </a:cxn>
                  <a:cxn ang="T11">
                    <a:pos x="T2" y="T3"/>
                  </a:cxn>
                  <a:cxn ang="T12">
                    <a:pos x="T4" y="T5"/>
                  </a:cxn>
                  <a:cxn ang="T13">
                    <a:pos x="T6" y="T7"/>
                  </a:cxn>
                  <a:cxn ang="T14">
                    <a:pos x="T8" y="T9"/>
                  </a:cxn>
                </a:cxnLst>
                <a:rect l="T15" t="T16" r="T17" b="T18"/>
                <a:pathLst>
                  <a:path w="279" h="625">
                    <a:moveTo>
                      <a:pt x="279" y="0"/>
                    </a:moveTo>
                    <a:lnTo>
                      <a:pt x="0" y="216"/>
                    </a:lnTo>
                    <a:lnTo>
                      <a:pt x="0" y="625"/>
                    </a:lnTo>
                    <a:lnTo>
                      <a:pt x="279" y="409"/>
                    </a:lnTo>
                    <a:lnTo>
                      <a:pt x="279" y="0"/>
                    </a:lnTo>
                    <a:close/>
                  </a:path>
                </a:pathLst>
              </a:custGeom>
              <a:solidFill>
                <a:srgbClr val="93D5ED"/>
              </a:solidFill>
              <a:ln w="9525">
                <a:solidFill>
                  <a:srgbClr val="CCECFF"/>
                </a:solidFill>
                <a:round/>
                <a:headEnd/>
                <a:tailEnd/>
              </a:ln>
            </p:spPr>
            <p:txBody>
              <a:bodyPr/>
              <a:lstStyle/>
              <a:p>
                <a:endParaRPr lang="en-US"/>
              </a:p>
            </p:txBody>
          </p:sp>
          <p:sp>
            <p:nvSpPr>
              <p:cNvPr id="8265" name="Freeform 43"/>
              <p:cNvSpPr>
                <a:spLocks/>
              </p:cNvSpPr>
              <p:nvPr/>
            </p:nvSpPr>
            <p:spPr bwMode="auto">
              <a:xfrm>
                <a:off x="4185" y="1545"/>
                <a:ext cx="40" cy="88"/>
              </a:xfrm>
              <a:custGeom>
                <a:avLst/>
                <a:gdLst>
                  <a:gd name="T0" fmla="*/ 8 w 200"/>
                  <a:gd name="T1" fmla="*/ 0 h 440"/>
                  <a:gd name="T2" fmla="*/ 0 w 200"/>
                  <a:gd name="T3" fmla="*/ 1 h 440"/>
                  <a:gd name="T4" fmla="*/ 0 w 200"/>
                  <a:gd name="T5" fmla="*/ 18 h 440"/>
                  <a:gd name="T6" fmla="*/ 8 w 200"/>
                  <a:gd name="T7" fmla="*/ 16 h 440"/>
                  <a:gd name="T8" fmla="*/ 8 w 200"/>
                  <a:gd name="T9" fmla="*/ 0 h 440"/>
                  <a:gd name="T10" fmla="*/ 0 60000 65536"/>
                  <a:gd name="T11" fmla="*/ 0 60000 65536"/>
                  <a:gd name="T12" fmla="*/ 0 60000 65536"/>
                  <a:gd name="T13" fmla="*/ 0 60000 65536"/>
                  <a:gd name="T14" fmla="*/ 0 60000 65536"/>
                  <a:gd name="T15" fmla="*/ 0 w 200"/>
                  <a:gd name="T16" fmla="*/ 0 h 440"/>
                  <a:gd name="T17" fmla="*/ 200 w 200"/>
                  <a:gd name="T18" fmla="*/ 440 h 440"/>
                </a:gdLst>
                <a:ahLst/>
                <a:cxnLst>
                  <a:cxn ang="T10">
                    <a:pos x="T0" y="T1"/>
                  </a:cxn>
                  <a:cxn ang="T11">
                    <a:pos x="T2" y="T3"/>
                  </a:cxn>
                  <a:cxn ang="T12">
                    <a:pos x="T4" y="T5"/>
                  </a:cxn>
                  <a:cxn ang="T13">
                    <a:pos x="T6" y="T7"/>
                  </a:cxn>
                  <a:cxn ang="T14">
                    <a:pos x="T8" y="T9"/>
                  </a:cxn>
                </a:cxnLst>
                <a:rect l="T15" t="T16" r="T17" b="T18"/>
                <a:pathLst>
                  <a:path w="200" h="440">
                    <a:moveTo>
                      <a:pt x="200" y="0"/>
                    </a:moveTo>
                    <a:lnTo>
                      <a:pt x="0" y="31"/>
                    </a:lnTo>
                    <a:lnTo>
                      <a:pt x="0" y="440"/>
                    </a:lnTo>
                    <a:lnTo>
                      <a:pt x="200" y="409"/>
                    </a:lnTo>
                    <a:lnTo>
                      <a:pt x="200" y="0"/>
                    </a:lnTo>
                    <a:close/>
                  </a:path>
                </a:pathLst>
              </a:custGeom>
              <a:solidFill>
                <a:srgbClr val="93D5ED"/>
              </a:solidFill>
              <a:ln w="9525">
                <a:solidFill>
                  <a:srgbClr val="CCECFF"/>
                </a:solidFill>
                <a:round/>
                <a:headEnd/>
                <a:tailEnd/>
              </a:ln>
            </p:spPr>
            <p:txBody>
              <a:bodyPr/>
              <a:lstStyle/>
              <a:p>
                <a:endParaRPr lang="en-US"/>
              </a:p>
            </p:txBody>
          </p:sp>
          <p:sp>
            <p:nvSpPr>
              <p:cNvPr id="8266" name="Freeform 44"/>
              <p:cNvSpPr>
                <a:spLocks/>
              </p:cNvSpPr>
              <p:nvPr/>
            </p:nvSpPr>
            <p:spPr bwMode="auto">
              <a:xfrm>
                <a:off x="3963" y="1919"/>
                <a:ext cx="18" cy="118"/>
              </a:xfrm>
              <a:custGeom>
                <a:avLst/>
                <a:gdLst>
                  <a:gd name="T0" fmla="*/ 3 w 93"/>
                  <a:gd name="T1" fmla="*/ 0 h 593"/>
                  <a:gd name="T2" fmla="*/ 0 w 93"/>
                  <a:gd name="T3" fmla="*/ 7 h 593"/>
                  <a:gd name="T4" fmla="*/ 0 w 93"/>
                  <a:gd name="T5" fmla="*/ 23 h 593"/>
                  <a:gd name="T6" fmla="*/ 3 w 93"/>
                  <a:gd name="T7" fmla="*/ 16 h 593"/>
                  <a:gd name="T8" fmla="*/ 3 w 93"/>
                  <a:gd name="T9" fmla="*/ 0 h 593"/>
                  <a:gd name="T10" fmla="*/ 0 60000 65536"/>
                  <a:gd name="T11" fmla="*/ 0 60000 65536"/>
                  <a:gd name="T12" fmla="*/ 0 60000 65536"/>
                  <a:gd name="T13" fmla="*/ 0 60000 65536"/>
                  <a:gd name="T14" fmla="*/ 0 60000 65536"/>
                  <a:gd name="T15" fmla="*/ 0 w 93"/>
                  <a:gd name="T16" fmla="*/ 0 h 593"/>
                  <a:gd name="T17" fmla="*/ 93 w 93"/>
                  <a:gd name="T18" fmla="*/ 593 h 593"/>
                </a:gdLst>
                <a:ahLst/>
                <a:cxnLst>
                  <a:cxn ang="T10">
                    <a:pos x="T0" y="T1"/>
                  </a:cxn>
                  <a:cxn ang="T11">
                    <a:pos x="T2" y="T3"/>
                  </a:cxn>
                  <a:cxn ang="T12">
                    <a:pos x="T4" y="T5"/>
                  </a:cxn>
                  <a:cxn ang="T13">
                    <a:pos x="T6" y="T7"/>
                  </a:cxn>
                  <a:cxn ang="T14">
                    <a:pos x="T8" y="T9"/>
                  </a:cxn>
                </a:cxnLst>
                <a:rect l="T15" t="T16" r="T17" b="T18"/>
                <a:pathLst>
                  <a:path w="93" h="593">
                    <a:moveTo>
                      <a:pt x="93" y="0"/>
                    </a:moveTo>
                    <a:lnTo>
                      <a:pt x="0" y="185"/>
                    </a:lnTo>
                    <a:lnTo>
                      <a:pt x="0" y="593"/>
                    </a:lnTo>
                    <a:lnTo>
                      <a:pt x="93" y="410"/>
                    </a:lnTo>
                    <a:lnTo>
                      <a:pt x="93" y="0"/>
                    </a:lnTo>
                    <a:close/>
                  </a:path>
                </a:pathLst>
              </a:custGeom>
              <a:solidFill>
                <a:srgbClr val="93D5ED"/>
              </a:solidFill>
              <a:ln w="9525">
                <a:solidFill>
                  <a:srgbClr val="CCECFF"/>
                </a:solidFill>
                <a:round/>
                <a:headEnd/>
                <a:tailEnd/>
              </a:ln>
            </p:spPr>
            <p:txBody>
              <a:bodyPr/>
              <a:lstStyle/>
              <a:p>
                <a:endParaRPr lang="en-US"/>
              </a:p>
            </p:txBody>
          </p:sp>
          <p:sp>
            <p:nvSpPr>
              <p:cNvPr id="8267" name="Freeform 45"/>
              <p:cNvSpPr>
                <a:spLocks/>
              </p:cNvSpPr>
              <p:nvPr/>
            </p:nvSpPr>
            <p:spPr bwMode="auto">
              <a:xfrm>
                <a:off x="2135" y="1871"/>
                <a:ext cx="100" cy="218"/>
              </a:xfrm>
              <a:custGeom>
                <a:avLst/>
                <a:gdLst>
                  <a:gd name="T0" fmla="*/ 20 w 504"/>
                  <a:gd name="T1" fmla="*/ 27 h 1091"/>
                  <a:gd name="T2" fmla="*/ 0 w 504"/>
                  <a:gd name="T3" fmla="*/ 0 h 1091"/>
                  <a:gd name="T4" fmla="*/ 0 w 504"/>
                  <a:gd name="T5" fmla="*/ 16 h 1091"/>
                  <a:gd name="T6" fmla="*/ 20 w 504"/>
                  <a:gd name="T7" fmla="*/ 44 h 1091"/>
                  <a:gd name="T8" fmla="*/ 20 w 504"/>
                  <a:gd name="T9" fmla="*/ 27 h 1091"/>
                  <a:gd name="T10" fmla="*/ 0 60000 65536"/>
                  <a:gd name="T11" fmla="*/ 0 60000 65536"/>
                  <a:gd name="T12" fmla="*/ 0 60000 65536"/>
                  <a:gd name="T13" fmla="*/ 0 60000 65536"/>
                  <a:gd name="T14" fmla="*/ 0 60000 65536"/>
                  <a:gd name="T15" fmla="*/ 0 w 504"/>
                  <a:gd name="T16" fmla="*/ 0 h 1091"/>
                  <a:gd name="T17" fmla="*/ 504 w 504"/>
                  <a:gd name="T18" fmla="*/ 1091 h 1091"/>
                </a:gdLst>
                <a:ahLst/>
                <a:cxnLst>
                  <a:cxn ang="T10">
                    <a:pos x="T0" y="T1"/>
                  </a:cxn>
                  <a:cxn ang="T11">
                    <a:pos x="T2" y="T3"/>
                  </a:cxn>
                  <a:cxn ang="T12">
                    <a:pos x="T4" y="T5"/>
                  </a:cxn>
                  <a:cxn ang="T13">
                    <a:pos x="T6" y="T7"/>
                  </a:cxn>
                  <a:cxn ang="T14">
                    <a:pos x="T8" y="T9"/>
                  </a:cxn>
                </a:cxnLst>
                <a:rect l="T15" t="T16" r="T17" b="T18"/>
                <a:pathLst>
                  <a:path w="504" h="1091">
                    <a:moveTo>
                      <a:pt x="504" y="682"/>
                    </a:moveTo>
                    <a:lnTo>
                      <a:pt x="0" y="0"/>
                    </a:lnTo>
                    <a:lnTo>
                      <a:pt x="0" y="411"/>
                    </a:lnTo>
                    <a:lnTo>
                      <a:pt x="504" y="1091"/>
                    </a:lnTo>
                    <a:lnTo>
                      <a:pt x="504" y="682"/>
                    </a:lnTo>
                    <a:close/>
                  </a:path>
                </a:pathLst>
              </a:custGeom>
              <a:solidFill>
                <a:srgbClr val="93D5ED"/>
              </a:solidFill>
              <a:ln w="9525">
                <a:solidFill>
                  <a:srgbClr val="CCECFF"/>
                </a:solidFill>
                <a:round/>
                <a:headEnd/>
                <a:tailEnd/>
              </a:ln>
            </p:spPr>
            <p:txBody>
              <a:bodyPr/>
              <a:lstStyle/>
              <a:p>
                <a:endParaRPr lang="en-US"/>
              </a:p>
            </p:txBody>
          </p:sp>
          <p:sp>
            <p:nvSpPr>
              <p:cNvPr id="8268" name="Freeform 46"/>
              <p:cNvSpPr>
                <a:spLocks/>
              </p:cNvSpPr>
              <p:nvPr/>
            </p:nvSpPr>
            <p:spPr bwMode="auto">
              <a:xfrm>
                <a:off x="4219" y="1460"/>
                <a:ext cx="69" cy="169"/>
              </a:xfrm>
              <a:custGeom>
                <a:avLst/>
                <a:gdLst>
                  <a:gd name="T0" fmla="*/ 14 w 342"/>
                  <a:gd name="T1" fmla="*/ 0 h 844"/>
                  <a:gd name="T2" fmla="*/ 13 w 342"/>
                  <a:gd name="T3" fmla="*/ 0 h 844"/>
                  <a:gd name="T4" fmla="*/ 13 w 342"/>
                  <a:gd name="T5" fmla="*/ 0 h 844"/>
                  <a:gd name="T6" fmla="*/ 12 w 342"/>
                  <a:gd name="T7" fmla="*/ 0 h 844"/>
                  <a:gd name="T8" fmla="*/ 12 w 342"/>
                  <a:gd name="T9" fmla="*/ 0 h 844"/>
                  <a:gd name="T10" fmla="*/ 11 w 342"/>
                  <a:gd name="T11" fmla="*/ 1 h 844"/>
                  <a:gd name="T12" fmla="*/ 10 w 342"/>
                  <a:gd name="T13" fmla="*/ 1 h 844"/>
                  <a:gd name="T14" fmla="*/ 9 w 342"/>
                  <a:gd name="T15" fmla="*/ 2 h 844"/>
                  <a:gd name="T16" fmla="*/ 8 w 342"/>
                  <a:gd name="T17" fmla="*/ 2 h 844"/>
                  <a:gd name="T18" fmla="*/ 7 w 342"/>
                  <a:gd name="T19" fmla="*/ 3 h 844"/>
                  <a:gd name="T20" fmla="*/ 6 w 342"/>
                  <a:gd name="T21" fmla="*/ 4 h 844"/>
                  <a:gd name="T22" fmla="*/ 5 w 342"/>
                  <a:gd name="T23" fmla="*/ 5 h 844"/>
                  <a:gd name="T24" fmla="*/ 3 w 342"/>
                  <a:gd name="T25" fmla="*/ 6 h 844"/>
                  <a:gd name="T26" fmla="*/ 3 w 342"/>
                  <a:gd name="T27" fmla="*/ 7 h 844"/>
                  <a:gd name="T28" fmla="*/ 2 w 342"/>
                  <a:gd name="T29" fmla="*/ 7 h 844"/>
                  <a:gd name="T30" fmla="*/ 2 w 342"/>
                  <a:gd name="T31" fmla="*/ 8 h 844"/>
                  <a:gd name="T32" fmla="*/ 1 w 342"/>
                  <a:gd name="T33" fmla="*/ 8 h 844"/>
                  <a:gd name="T34" fmla="*/ 1 w 342"/>
                  <a:gd name="T35" fmla="*/ 8 h 844"/>
                  <a:gd name="T36" fmla="*/ 1 w 342"/>
                  <a:gd name="T37" fmla="*/ 8 h 844"/>
                  <a:gd name="T38" fmla="*/ 1 w 342"/>
                  <a:gd name="T39" fmla="*/ 9 h 844"/>
                  <a:gd name="T40" fmla="*/ 1 w 342"/>
                  <a:gd name="T41" fmla="*/ 9 h 844"/>
                  <a:gd name="T42" fmla="*/ 0 w 342"/>
                  <a:gd name="T43" fmla="*/ 10 h 844"/>
                  <a:gd name="T44" fmla="*/ 0 w 342"/>
                  <a:gd name="T45" fmla="*/ 10 h 844"/>
                  <a:gd name="T46" fmla="*/ 0 w 342"/>
                  <a:gd name="T47" fmla="*/ 11 h 844"/>
                  <a:gd name="T48" fmla="*/ 0 w 342"/>
                  <a:gd name="T49" fmla="*/ 12 h 844"/>
                  <a:gd name="T50" fmla="*/ 0 w 342"/>
                  <a:gd name="T51" fmla="*/ 13 h 844"/>
                  <a:gd name="T52" fmla="*/ 0 w 342"/>
                  <a:gd name="T53" fmla="*/ 13 h 844"/>
                  <a:gd name="T54" fmla="*/ 0 w 342"/>
                  <a:gd name="T55" fmla="*/ 15 h 844"/>
                  <a:gd name="T56" fmla="*/ 0 w 342"/>
                  <a:gd name="T57" fmla="*/ 16 h 844"/>
                  <a:gd name="T58" fmla="*/ 1 w 342"/>
                  <a:gd name="T59" fmla="*/ 17 h 844"/>
                  <a:gd name="T60" fmla="*/ 1 w 342"/>
                  <a:gd name="T61" fmla="*/ 17 h 844"/>
                  <a:gd name="T62" fmla="*/ 1 w 342"/>
                  <a:gd name="T63" fmla="*/ 34 h 844"/>
                  <a:gd name="T64" fmla="*/ 1 w 342"/>
                  <a:gd name="T65" fmla="*/ 33 h 844"/>
                  <a:gd name="T66" fmla="*/ 0 w 342"/>
                  <a:gd name="T67" fmla="*/ 33 h 844"/>
                  <a:gd name="T68" fmla="*/ 0 w 342"/>
                  <a:gd name="T69" fmla="*/ 31 h 844"/>
                  <a:gd name="T70" fmla="*/ 0 w 342"/>
                  <a:gd name="T71" fmla="*/ 30 h 844"/>
                  <a:gd name="T72" fmla="*/ 0 w 342"/>
                  <a:gd name="T73" fmla="*/ 29 h 844"/>
                  <a:gd name="T74" fmla="*/ 0 w 342"/>
                  <a:gd name="T75" fmla="*/ 28 h 844"/>
                  <a:gd name="T76" fmla="*/ 0 w 342"/>
                  <a:gd name="T77" fmla="*/ 27 h 844"/>
                  <a:gd name="T78" fmla="*/ 0 w 342"/>
                  <a:gd name="T79" fmla="*/ 27 h 844"/>
                  <a:gd name="T80" fmla="*/ 0 w 342"/>
                  <a:gd name="T81" fmla="*/ 26 h 844"/>
                  <a:gd name="T82" fmla="*/ 1 w 342"/>
                  <a:gd name="T83" fmla="*/ 25 h 844"/>
                  <a:gd name="T84" fmla="*/ 1 w 342"/>
                  <a:gd name="T85" fmla="*/ 25 h 844"/>
                  <a:gd name="T86" fmla="*/ 1 w 342"/>
                  <a:gd name="T87" fmla="*/ 25 h 844"/>
                  <a:gd name="T88" fmla="*/ 1 w 342"/>
                  <a:gd name="T89" fmla="*/ 25 h 844"/>
                  <a:gd name="T90" fmla="*/ 1 w 342"/>
                  <a:gd name="T91" fmla="*/ 24 h 844"/>
                  <a:gd name="T92" fmla="*/ 2 w 342"/>
                  <a:gd name="T93" fmla="*/ 24 h 844"/>
                  <a:gd name="T94" fmla="*/ 2 w 342"/>
                  <a:gd name="T95" fmla="*/ 24 h 844"/>
                  <a:gd name="T96" fmla="*/ 3 w 342"/>
                  <a:gd name="T97" fmla="*/ 23 h 844"/>
                  <a:gd name="T98" fmla="*/ 3 w 342"/>
                  <a:gd name="T99" fmla="*/ 23 h 844"/>
                  <a:gd name="T100" fmla="*/ 5 w 342"/>
                  <a:gd name="T101" fmla="*/ 21 h 844"/>
                  <a:gd name="T102" fmla="*/ 6 w 342"/>
                  <a:gd name="T103" fmla="*/ 20 h 844"/>
                  <a:gd name="T104" fmla="*/ 7 w 342"/>
                  <a:gd name="T105" fmla="*/ 19 h 844"/>
                  <a:gd name="T106" fmla="*/ 8 w 342"/>
                  <a:gd name="T107" fmla="*/ 19 h 844"/>
                  <a:gd name="T108" fmla="*/ 9 w 342"/>
                  <a:gd name="T109" fmla="*/ 18 h 844"/>
                  <a:gd name="T110" fmla="*/ 10 w 342"/>
                  <a:gd name="T111" fmla="*/ 18 h 844"/>
                  <a:gd name="T112" fmla="*/ 11 w 342"/>
                  <a:gd name="T113" fmla="*/ 17 h 844"/>
                  <a:gd name="T114" fmla="*/ 12 w 342"/>
                  <a:gd name="T115" fmla="*/ 17 h 844"/>
                  <a:gd name="T116" fmla="*/ 12 w 342"/>
                  <a:gd name="T117" fmla="*/ 17 h 844"/>
                  <a:gd name="T118" fmla="*/ 13 w 342"/>
                  <a:gd name="T119" fmla="*/ 17 h 844"/>
                  <a:gd name="T120" fmla="*/ 13 w 342"/>
                  <a:gd name="T121" fmla="*/ 16 h 844"/>
                  <a:gd name="T122" fmla="*/ 14 w 342"/>
                  <a:gd name="T123" fmla="*/ 16 h 844"/>
                  <a:gd name="T124" fmla="*/ 14 w 342"/>
                  <a:gd name="T125" fmla="*/ 0 h 8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42"/>
                  <a:gd name="T190" fmla="*/ 0 h 844"/>
                  <a:gd name="T191" fmla="*/ 342 w 342"/>
                  <a:gd name="T192" fmla="*/ 844 h 84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42" h="844">
                    <a:moveTo>
                      <a:pt x="342" y="0"/>
                    </a:moveTo>
                    <a:lnTo>
                      <a:pt x="327" y="1"/>
                    </a:lnTo>
                    <a:lnTo>
                      <a:pt x="313" y="5"/>
                    </a:lnTo>
                    <a:lnTo>
                      <a:pt x="300" y="8"/>
                    </a:lnTo>
                    <a:lnTo>
                      <a:pt x="286" y="12"/>
                    </a:lnTo>
                    <a:lnTo>
                      <a:pt x="261" y="21"/>
                    </a:lnTo>
                    <a:lnTo>
                      <a:pt x="237" y="32"/>
                    </a:lnTo>
                    <a:lnTo>
                      <a:pt x="214" y="45"/>
                    </a:lnTo>
                    <a:lnTo>
                      <a:pt x="192" y="60"/>
                    </a:lnTo>
                    <a:lnTo>
                      <a:pt x="172" y="74"/>
                    </a:lnTo>
                    <a:lnTo>
                      <a:pt x="152" y="90"/>
                    </a:lnTo>
                    <a:lnTo>
                      <a:pt x="116" y="122"/>
                    </a:lnTo>
                    <a:lnTo>
                      <a:pt x="84" y="153"/>
                    </a:lnTo>
                    <a:lnTo>
                      <a:pt x="70" y="167"/>
                    </a:lnTo>
                    <a:lnTo>
                      <a:pt x="56" y="180"/>
                    </a:lnTo>
                    <a:lnTo>
                      <a:pt x="43" y="192"/>
                    </a:lnTo>
                    <a:lnTo>
                      <a:pt x="30" y="201"/>
                    </a:lnTo>
                    <a:lnTo>
                      <a:pt x="26" y="206"/>
                    </a:lnTo>
                    <a:lnTo>
                      <a:pt x="21" y="212"/>
                    </a:lnTo>
                    <a:lnTo>
                      <a:pt x="16" y="218"/>
                    </a:lnTo>
                    <a:lnTo>
                      <a:pt x="13" y="225"/>
                    </a:lnTo>
                    <a:lnTo>
                      <a:pt x="7" y="240"/>
                    </a:lnTo>
                    <a:lnTo>
                      <a:pt x="4" y="257"/>
                    </a:lnTo>
                    <a:lnTo>
                      <a:pt x="1" y="276"/>
                    </a:lnTo>
                    <a:lnTo>
                      <a:pt x="0" y="295"/>
                    </a:lnTo>
                    <a:lnTo>
                      <a:pt x="0" y="315"/>
                    </a:lnTo>
                    <a:lnTo>
                      <a:pt x="1" y="334"/>
                    </a:lnTo>
                    <a:lnTo>
                      <a:pt x="5" y="372"/>
                    </a:lnTo>
                    <a:lnTo>
                      <a:pt x="11" y="402"/>
                    </a:lnTo>
                    <a:lnTo>
                      <a:pt x="15" y="424"/>
                    </a:lnTo>
                    <a:lnTo>
                      <a:pt x="16" y="432"/>
                    </a:lnTo>
                    <a:lnTo>
                      <a:pt x="16" y="844"/>
                    </a:lnTo>
                    <a:lnTo>
                      <a:pt x="15" y="835"/>
                    </a:lnTo>
                    <a:lnTo>
                      <a:pt x="11" y="814"/>
                    </a:lnTo>
                    <a:lnTo>
                      <a:pt x="5" y="782"/>
                    </a:lnTo>
                    <a:lnTo>
                      <a:pt x="1" y="744"/>
                    </a:lnTo>
                    <a:lnTo>
                      <a:pt x="0" y="725"/>
                    </a:lnTo>
                    <a:lnTo>
                      <a:pt x="0" y="705"/>
                    </a:lnTo>
                    <a:lnTo>
                      <a:pt x="1" y="685"/>
                    </a:lnTo>
                    <a:lnTo>
                      <a:pt x="4" y="666"/>
                    </a:lnTo>
                    <a:lnTo>
                      <a:pt x="7" y="650"/>
                    </a:lnTo>
                    <a:lnTo>
                      <a:pt x="13" y="633"/>
                    </a:lnTo>
                    <a:lnTo>
                      <a:pt x="16" y="628"/>
                    </a:lnTo>
                    <a:lnTo>
                      <a:pt x="21" y="621"/>
                    </a:lnTo>
                    <a:lnTo>
                      <a:pt x="26" y="616"/>
                    </a:lnTo>
                    <a:lnTo>
                      <a:pt x="30" y="611"/>
                    </a:lnTo>
                    <a:lnTo>
                      <a:pt x="43" y="601"/>
                    </a:lnTo>
                    <a:lnTo>
                      <a:pt x="56" y="589"/>
                    </a:lnTo>
                    <a:lnTo>
                      <a:pt x="70" y="576"/>
                    </a:lnTo>
                    <a:lnTo>
                      <a:pt x="84" y="562"/>
                    </a:lnTo>
                    <a:lnTo>
                      <a:pt x="116" y="531"/>
                    </a:lnTo>
                    <a:lnTo>
                      <a:pt x="152" y="499"/>
                    </a:lnTo>
                    <a:lnTo>
                      <a:pt x="172" y="484"/>
                    </a:lnTo>
                    <a:lnTo>
                      <a:pt x="192" y="469"/>
                    </a:lnTo>
                    <a:lnTo>
                      <a:pt x="214" y="455"/>
                    </a:lnTo>
                    <a:lnTo>
                      <a:pt x="237" y="442"/>
                    </a:lnTo>
                    <a:lnTo>
                      <a:pt x="261" y="430"/>
                    </a:lnTo>
                    <a:lnTo>
                      <a:pt x="286" y="421"/>
                    </a:lnTo>
                    <a:lnTo>
                      <a:pt x="300" y="417"/>
                    </a:lnTo>
                    <a:lnTo>
                      <a:pt x="313" y="414"/>
                    </a:lnTo>
                    <a:lnTo>
                      <a:pt x="327" y="411"/>
                    </a:lnTo>
                    <a:lnTo>
                      <a:pt x="342" y="409"/>
                    </a:lnTo>
                    <a:lnTo>
                      <a:pt x="342" y="0"/>
                    </a:lnTo>
                    <a:close/>
                  </a:path>
                </a:pathLst>
              </a:custGeom>
              <a:solidFill>
                <a:srgbClr val="93D5ED"/>
              </a:solidFill>
              <a:ln w="9525">
                <a:solidFill>
                  <a:srgbClr val="CCECFF"/>
                </a:solidFill>
                <a:round/>
                <a:headEnd/>
                <a:tailEnd/>
              </a:ln>
            </p:spPr>
            <p:txBody>
              <a:bodyPr/>
              <a:lstStyle/>
              <a:p>
                <a:endParaRPr lang="en-US"/>
              </a:p>
            </p:txBody>
          </p:sp>
          <p:sp>
            <p:nvSpPr>
              <p:cNvPr id="8269" name="Freeform 47"/>
              <p:cNvSpPr>
                <a:spLocks/>
              </p:cNvSpPr>
              <p:nvPr/>
            </p:nvSpPr>
            <p:spPr bwMode="auto">
              <a:xfrm>
                <a:off x="4147" y="982"/>
                <a:ext cx="28" cy="136"/>
              </a:xfrm>
              <a:custGeom>
                <a:avLst/>
                <a:gdLst>
                  <a:gd name="T0" fmla="*/ 6 w 142"/>
                  <a:gd name="T1" fmla="*/ 17 h 678"/>
                  <a:gd name="T2" fmla="*/ 5 w 142"/>
                  <a:gd name="T3" fmla="*/ 17 h 678"/>
                  <a:gd name="T4" fmla="*/ 5 w 142"/>
                  <a:gd name="T5" fmla="*/ 18 h 678"/>
                  <a:gd name="T6" fmla="*/ 3 w 142"/>
                  <a:gd name="T7" fmla="*/ 19 h 678"/>
                  <a:gd name="T8" fmla="*/ 1 w 142"/>
                  <a:gd name="T9" fmla="*/ 21 h 678"/>
                  <a:gd name="T10" fmla="*/ 1 w 142"/>
                  <a:gd name="T11" fmla="*/ 22 h 678"/>
                  <a:gd name="T12" fmla="*/ 0 w 142"/>
                  <a:gd name="T13" fmla="*/ 23 h 678"/>
                  <a:gd name="T14" fmla="*/ 0 w 142"/>
                  <a:gd name="T15" fmla="*/ 23 h 678"/>
                  <a:gd name="T16" fmla="*/ 0 w 142"/>
                  <a:gd name="T17" fmla="*/ 24 h 678"/>
                  <a:gd name="T18" fmla="*/ 0 w 142"/>
                  <a:gd name="T19" fmla="*/ 24 h 678"/>
                  <a:gd name="T20" fmla="*/ 1 w 142"/>
                  <a:gd name="T21" fmla="*/ 25 h 678"/>
                  <a:gd name="T22" fmla="*/ 3 w 142"/>
                  <a:gd name="T23" fmla="*/ 25 h 678"/>
                  <a:gd name="T24" fmla="*/ 4 w 142"/>
                  <a:gd name="T25" fmla="*/ 26 h 678"/>
                  <a:gd name="T26" fmla="*/ 4 w 142"/>
                  <a:gd name="T27" fmla="*/ 26 h 678"/>
                  <a:gd name="T28" fmla="*/ 5 w 142"/>
                  <a:gd name="T29" fmla="*/ 26 h 678"/>
                  <a:gd name="T30" fmla="*/ 5 w 142"/>
                  <a:gd name="T31" fmla="*/ 27 h 678"/>
                  <a:gd name="T32" fmla="*/ 5 w 142"/>
                  <a:gd name="T33" fmla="*/ 11 h 678"/>
                  <a:gd name="T34" fmla="*/ 5 w 142"/>
                  <a:gd name="T35" fmla="*/ 10 h 678"/>
                  <a:gd name="T36" fmla="*/ 4 w 142"/>
                  <a:gd name="T37" fmla="*/ 10 h 678"/>
                  <a:gd name="T38" fmla="*/ 4 w 142"/>
                  <a:gd name="T39" fmla="*/ 9 h 678"/>
                  <a:gd name="T40" fmla="*/ 4 w 142"/>
                  <a:gd name="T41" fmla="*/ 9 h 678"/>
                  <a:gd name="T42" fmla="*/ 2 w 142"/>
                  <a:gd name="T43" fmla="*/ 9 h 678"/>
                  <a:gd name="T44" fmla="*/ 0 w 142"/>
                  <a:gd name="T45" fmla="*/ 8 h 678"/>
                  <a:gd name="T46" fmla="*/ 0 w 142"/>
                  <a:gd name="T47" fmla="*/ 8 h 678"/>
                  <a:gd name="T48" fmla="*/ 0 w 142"/>
                  <a:gd name="T49" fmla="*/ 7 h 678"/>
                  <a:gd name="T50" fmla="*/ 0 w 142"/>
                  <a:gd name="T51" fmla="*/ 7 h 678"/>
                  <a:gd name="T52" fmla="*/ 0 w 142"/>
                  <a:gd name="T53" fmla="*/ 6 h 678"/>
                  <a:gd name="T54" fmla="*/ 1 w 142"/>
                  <a:gd name="T55" fmla="*/ 5 h 678"/>
                  <a:gd name="T56" fmla="*/ 2 w 142"/>
                  <a:gd name="T57" fmla="*/ 4 h 678"/>
                  <a:gd name="T58" fmla="*/ 4 w 142"/>
                  <a:gd name="T59" fmla="*/ 2 h 678"/>
                  <a:gd name="T60" fmla="*/ 5 w 142"/>
                  <a:gd name="T61" fmla="*/ 1 h 678"/>
                  <a:gd name="T62" fmla="*/ 5 w 142"/>
                  <a:gd name="T63" fmla="*/ 1 h 678"/>
                  <a:gd name="T64" fmla="*/ 6 w 142"/>
                  <a:gd name="T65" fmla="*/ 0 h 67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2"/>
                  <a:gd name="T100" fmla="*/ 0 h 678"/>
                  <a:gd name="T101" fmla="*/ 142 w 142"/>
                  <a:gd name="T102" fmla="*/ 678 h 67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2" h="678">
                    <a:moveTo>
                      <a:pt x="142" y="409"/>
                    </a:moveTo>
                    <a:lnTo>
                      <a:pt x="140" y="416"/>
                    </a:lnTo>
                    <a:lnTo>
                      <a:pt x="139" y="422"/>
                    </a:lnTo>
                    <a:lnTo>
                      <a:pt x="135" y="428"/>
                    </a:lnTo>
                    <a:lnTo>
                      <a:pt x="132" y="434"/>
                    </a:lnTo>
                    <a:lnTo>
                      <a:pt x="121" y="445"/>
                    </a:lnTo>
                    <a:lnTo>
                      <a:pt x="109" y="458"/>
                    </a:lnTo>
                    <a:lnTo>
                      <a:pt x="83" y="483"/>
                    </a:lnTo>
                    <a:lnTo>
                      <a:pt x="52" y="508"/>
                    </a:lnTo>
                    <a:lnTo>
                      <a:pt x="38" y="521"/>
                    </a:lnTo>
                    <a:lnTo>
                      <a:pt x="27" y="534"/>
                    </a:lnTo>
                    <a:lnTo>
                      <a:pt x="15" y="547"/>
                    </a:lnTo>
                    <a:lnTo>
                      <a:pt x="7" y="560"/>
                    </a:lnTo>
                    <a:lnTo>
                      <a:pt x="3" y="566"/>
                    </a:lnTo>
                    <a:lnTo>
                      <a:pt x="1" y="573"/>
                    </a:lnTo>
                    <a:lnTo>
                      <a:pt x="0" y="578"/>
                    </a:lnTo>
                    <a:lnTo>
                      <a:pt x="0" y="585"/>
                    </a:lnTo>
                    <a:lnTo>
                      <a:pt x="0" y="591"/>
                    </a:lnTo>
                    <a:lnTo>
                      <a:pt x="2" y="598"/>
                    </a:lnTo>
                    <a:lnTo>
                      <a:pt x="4" y="604"/>
                    </a:lnTo>
                    <a:lnTo>
                      <a:pt x="9" y="611"/>
                    </a:lnTo>
                    <a:lnTo>
                      <a:pt x="36" y="617"/>
                    </a:lnTo>
                    <a:lnTo>
                      <a:pt x="59" y="623"/>
                    </a:lnTo>
                    <a:lnTo>
                      <a:pt x="78" y="630"/>
                    </a:lnTo>
                    <a:lnTo>
                      <a:pt x="93" y="638"/>
                    </a:lnTo>
                    <a:lnTo>
                      <a:pt x="100" y="642"/>
                    </a:lnTo>
                    <a:lnTo>
                      <a:pt x="105" y="646"/>
                    </a:lnTo>
                    <a:lnTo>
                      <a:pt x="109" y="651"/>
                    </a:lnTo>
                    <a:lnTo>
                      <a:pt x="114" y="656"/>
                    </a:lnTo>
                    <a:lnTo>
                      <a:pt x="116" y="660"/>
                    </a:lnTo>
                    <a:lnTo>
                      <a:pt x="119" y="666"/>
                    </a:lnTo>
                    <a:lnTo>
                      <a:pt x="120" y="672"/>
                    </a:lnTo>
                    <a:lnTo>
                      <a:pt x="121" y="678"/>
                    </a:lnTo>
                    <a:lnTo>
                      <a:pt x="121" y="265"/>
                    </a:lnTo>
                    <a:lnTo>
                      <a:pt x="120" y="261"/>
                    </a:lnTo>
                    <a:lnTo>
                      <a:pt x="119" y="255"/>
                    </a:lnTo>
                    <a:lnTo>
                      <a:pt x="116" y="250"/>
                    </a:lnTo>
                    <a:lnTo>
                      <a:pt x="114" y="246"/>
                    </a:lnTo>
                    <a:lnTo>
                      <a:pt x="109" y="241"/>
                    </a:lnTo>
                    <a:lnTo>
                      <a:pt x="105" y="236"/>
                    </a:lnTo>
                    <a:lnTo>
                      <a:pt x="100" y="233"/>
                    </a:lnTo>
                    <a:lnTo>
                      <a:pt x="93" y="228"/>
                    </a:lnTo>
                    <a:lnTo>
                      <a:pt x="78" y="221"/>
                    </a:lnTo>
                    <a:lnTo>
                      <a:pt x="59" y="214"/>
                    </a:lnTo>
                    <a:lnTo>
                      <a:pt x="36" y="208"/>
                    </a:lnTo>
                    <a:lnTo>
                      <a:pt x="9" y="202"/>
                    </a:lnTo>
                    <a:lnTo>
                      <a:pt x="4" y="195"/>
                    </a:lnTo>
                    <a:lnTo>
                      <a:pt x="2" y="189"/>
                    </a:lnTo>
                    <a:lnTo>
                      <a:pt x="0" y="182"/>
                    </a:lnTo>
                    <a:lnTo>
                      <a:pt x="0" y="177"/>
                    </a:lnTo>
                    <a:lnTo>
                      <a:pt x="0" y="170"/>
                    </a:lnTo>
                    <a:lnTo>
                      <a:pt x="1" y="164"/>
                    </a:lnTo>
                    <a:lnTo>
                      <a:pt x="3" y="157"/>
                    </a:lnTo>
                    <a:lnTo>
                      <a:pt x="7" y="151"/>
                    </a:lnTo>
                    <a:lnTo>
                      <a:pt x="15" y="138"/>
                    </a:lnTo>
                    <a:lnTo>
                      <a:pt x="27" y="125"/>
                    </a:lnTo>
                    <a:lnTo>
                      <a:pt x="38" y="112"/>
                    </a:lnTo>
                    <a:lnTo>
                      <a:pt x="52" y="100"/>
                    </a:lnTo>
                    <a:lnTo>
                      <a:pt x="83" y="74"/>
                    </a:lnTo>
                    <a:lnTo>
                      <a:pt x="109" y="49"/>
                    </a:lnTo>
                    <a:lnTo>
                      <a:pt x="121" y="36"/>
                    </a:lnTo>
                    <a:lnTo>
                      <a:pt x="132" y="25"/>
                    </a:lnTo>
                    <a:lnTo>
                      <a:pt x="135" y="19"/>
                    </a:lnTo>
                    <a:lnTo>
                      <a:pt x="139" y="13"/>
                    </a:lnTo>
                    <a:lnTo>
                      <a:pt x="140" y="6"/>
                    </a:lnTo>
                    <a:lnTo>
                      <a:pt x="142" y="0"/>
                    </a:lnTo>
                    <a:lnTo>
                      <a:pt x="142" y="409"/>
                    </a:lnTo>
                    <a:close/>
                  </a:path>
                </a:pathLst>
              </a:custGeom>
              <a:solidFill>
                <a:srgbClr val="93D5ED"/>
              </a:solidFill>
              <a:ln w="9525">
                <a:solidFill>
                  <a:srgbClr val="CCECFF"/>
                </a:solidFill>
                <a:round/>
                <a:headEnd/>
                <a:tailEnd/>
              </a:ln>
            </p:spPr>
            <p:txBody>
              <a:bodyPr/>
              <a:lstStyle/>
              <a:p>
                <a:endParaRPr lang="en-US"/>
              </a:p>
            </p:txBody>
          </p:sp>
          <p:sp>
            <p:nvSpPr>
              <p:cNvPr id="8270" name="Freeform 48"/>
              <p:cNvSpPr>
                <a:spLocks/>
              </p:cNvSpPr>
              <p:nvPr/>
            </p:nvSpPr>
            <p:spPr bwMode="auto">
              <a:xfrm>
                <a:off x="1574" y="1773"/>
                <a:ext cx="216" cy="193"/>
              </a:xfrm>
              <a:custGeom>
                <a:avLst/>
                <a:gdLst>
                  <a:gd name="T0" fmla="*/ 43 w 1081"/>
                  <a:gd name="T1" fmla="*/ 22 h 965"/>
                  <a:gd name="T2" fmla="*/ 0 w 1081"/>
                  <a:gd name="T3" fmla="*/ 0 h 965"/>
                  <a:gd name="T4" fmla="*/ 0 w 1081"/>
                  <a:gd name="T5" fmla="*/ 16 h 965"/>
                  <a:gd name="T6" fmla="*/ 43 w 1081"/>
                  <a:gd name="T7" fmla="*/ 39 h 965"/>
                  <a:gd name="T8" fmla="*/ 43 w 1081"/>
                  <a:gd name="T9" fmla="*/ 22 h 965"/>
                  <a:gd name="T10" fmla="*/ 0 60000 65536"/>
                  <a:gd name="T11" fmla="*/ 0 60000 65536"/>
                  <a:gd name="T12" fmla="*/ 0 60000 65536"/>
                  <a:gd name="T13" fmla="*/ 0 60000 65536"/>
                  <a:gd name="T14" fmla="*/ 0 60000 65536"/>
                  <a:gd name="T15" fmla="*/ 0 w 1081"/>
                  <a:gd name="T16" fmla="*/ 0 h 965"/>
                  <a:gd name="T17" fmla="*/ 1081 w 1081"/>
                  <a:gd name="T18" fmla="*/ 965 h 965"/>
                </a:gdLst>
                <a:ahLst/>
                <a:cxnLst>
                  <a:cxn ang="T10">
                    <a:pos x="T0" y="T1"/>
                  </a:cxn>
                  <a:cxn ang="T11">
                    <a:pos x="T2" y="T3"/>
                  </a:cxn>
                  <a:cxn ang="T12">
                    <a:pos x="T4" y="T5"/>
                  </a:cxn>
                  <a:cxn ang="T13">
                    <a:pos x="T6" y="T7"/>
                  </a:cxn>
                  <a:cxn ang="T14">
                    <a:pos x="T8" y="T9"/>
                  </a:cxn>
                </a:cxnLst>
                <a:rect l="T15" t="T16" r="T17" b="T18"/>
                <a:pathLst>
                  <a:path w="1081" h="965">
                    <a:moveTo>
                      <a:pt x="1081" y="556"/>
                    </a:moveTo>
                    <a:lnTo>
                      <a:pt x="0" y="0"/>
                    </a:lnTo>
                    <a:lnTo>
                      <a:pt x="0" y="409"/>
                    </a:lnTo>
                    <a:lnTo>
                      <a:pt x="1081" y="965"/>
                    </a:lnTo>
                    <a:lnTo>
                      <a:pt x="1081" y="556"/>
                    </a:lnTo>
                    <a:close/>
                  </a:path>
                </a:pathLst>
              </a:custGeom>
              <a:solidFill>
                <a:srgbClr val="93D5ED"/>
              </a:solidFill>
              <a:ln w="9525">
                <a:solidFill>
                  <a:srgbClr val="CCECFF"/>
                </a:solidFill>
                <a:round/>
                <a:headEnd/>
                <a:tailEnd/>
              </a:ln>
            </p:spPr>
            <p:txBody>
              <a:bodyPr/>
              <a:lstStyle/>
              <a:p>
                <a:endParaRPr lang="en-US"/>
              </a:p>
            </p:txBody>
          </p:sp>
          <p:sp>
            <p:nvSpPr>
              <p:cNvPr id="8271" name="Freeform 49"/>
              <p:cNvSpPr>
                <a:spLocks/>
              </p:cNvSpPr>
              <p:nvPr/>
            </p:nvSpPr>
            <p:spPr bwMode="auto">
              <a:xfrm>
                <a:off x="2625" y="2255"/>
                <a:ext cx="31" cy="174"/>
              </a:xfrm>
              <a:custGeom>
                <a:avLst/>
                <a:gdLst>
                  <a:gd name="T0" fmla="*/ 6 w 157"/>
                  <a:gd name="T1" fmla="*/ 18 h 872"/>
                  <a:gd name="T2" fmla="*/ 0 w 157"/>
                  <a:gd name="T3" fmla="*/ 0 h 872"/>
                  <a:gd name="T4" fmla="*/ 0 w 157"/>
                  <a:gd name="T5" fmla="*/ 16 h 872"/>
                  <a:gd name="T6" fmla="*/ 6 w 157"/>
                  <a:gd name="T7" fmla="*/ 35 h 872"/>
                  <a:gd name="T8" fmla="*/ 6 w 157"/>
                  <a:gd name="T9" fmla="*/ 18 h 872"/>
                  <a:gd name="T10" fmla="*/ 0 60000 65536"/>
                  <a:gd name="T11" fmla="*/ 0 60000 65536"/>
                  <a:gd name="T12" fmla="*/ 0 60000 65536"/>
                  <a:gd name="T13" fmla="*/ 0 60000 65536"/>
                  <a:gd name="T14" fmla="*/ 0 60000 65536"/>
                  <a:gd name="T15" fmla="*/ 0 w 157"/>
                  <a:gd name="T16" fmla="*/ 0 h 872"/>
                  <a:gd name="T17" fmla="*/ 157 w 157"/>
                  <a:gd name="T18" fmla="*/ 872 h 872"/>
                </a:gdLst>
                <a:ahLst/>
                <a:cxnLst>
                  <a:cxn ang="T10">
                    <a:pos x="T0" y="T1"/>
                  </a:cxn>
                  <a:cxn ang="T11">
                    <a:pos x="T2" y="T3"/>
                  </a:cxn>
                  <a:cxn ang="T12">
                    <a:pos x="T4" y="T5"/>
                  </a:cxn>
                  <a:cxn ang="T13">
                    <a:pos x="T6" y="T7"/>
                  </a:cxn>
                  <a:cxn ang="T14">
                    <a:pos x="T8" y="T9"/>
                  </a:cxn>
                </a:cxnLst>
                <a:rect l="T15" t="T16" r="T17" b="T18"/>
                <a:pathLst>
                  <a:path w="157" h="872">
                    <a:moveTo>
                      <a:pt x="157" y="463"/>
                    </a:moveTo>
                    <a:lnTo>
                      <a:pt x="0" y="0"/>
                    </a:lnTo>
                    <a:lnTo>
                      <a:pt x="0" y="409"/>
                    </a:lnTo>
                    <a:lnTo>
                      <a:pt x="157" y="872"/>
                    </a:lnTo>
                    <a:lnTo>
                      <a:pt x="157" y="463"/>
                    </a:lnTo>
                    <a:close/>
                  </a:path>
                </a:pathLst>
              </a:custGeom>
              <a:solidFill>
                <a:srgbClr val="93D5ED"/>
              </a:solidFill>
              <a:ln w="9525">
                <a:solidFill>
                  <a:srgbClr val="CCECFF"/>
                </a:solidFill>
                <a:round/>
                <a:headEnd/>
                <a:tailEnd/>
              </a:ln>
            </p:spPr>
            <p:txBody>
              <a:bodyPr/>
              <a:lstStyle/>
              <a:p>
                <a:endParaRPr lang="en-US"/>
              </a:p>
            </p:txBody>
          </p:sp>
          <p:sp>
            <p:nvSpPr>
              <p:cNvPr id="8272" name="Freeform 50"/>
              <p:cNvSpPr>
                <a:spLocks/>
              </p:cNvSpPr>
              <p:nvPr/>
            </p:nvSpPr>
            <p:spPr bwMode="auto">
              <a:xfrm>
                <a:off x="2880" y="2175"/>
                <a:ext cx="66" cy="146"/>
              </a:xfrm>
              <a:custGeom>
                <a:avLst/>
                <a:gdLst>
                  <a:gd name="T0" fmla="*/ 13 w 331"/>
                  <a:gd name="T1" fmla="*/ 16 h 732"/>
                  <a:gd name="T2" fmla="*/ 13 w 331"/>
                  <a:gd name="T3" fmla="*/ 17 h 732"/>
                  <a:gd name="T4" fmla="*/ 12 w 331"/>
                  <a:gd name="T5" fmla="*/ 17 h 732"/>
                  <a:gd name="T6" fmla="*/ 11 w 331"/>
                  <a:gd name="T7" fmla="*/ 18 h 732"/>
                  <a:gd name="T8" fmla="*/ 10 w 331"/>
                  <a:gd name="T9" fmla="*/ 18 h 732"/>
                  <a:gd name="T10" fmla="*/ 9 w 331"/>
                  <a:gd name="T11" fmla="*/ 20 h 732"/>
                  <a:gd name="T12" fmla="*/ 7 w 331"/>
                  <a:gd name="T13" fmla="*/ 21 h 732"/>
                  <a:gd name="T14" fmla="*/ 5 w 331"/>
                  <a:gd name="T15" fmla="*/ 23 h 732"/>
                  <a:gd name="T16" fmla="*/ 4 w 331"/>
                  <a:gd name="T17" fmla="*/ 25 h 732"/>
                  <a:gd name="T18" fmla="*/ 2 w 331"/>
                  <a:gd name="T19" fmla="*/ 27 h 732"/>
                  <a:gd name="T20" fmla="*/ 0 w 331"/>
                  <a:gd name="T21" fmla="*/ 29 h 732"/>
                  <a:gd name="T22" fmla="*/ 0 w 331"/>
                  <a:gd name="T23" fmla="*/ 13 h 732"/>
                  <a:gd name="T24" fmla="*/ 1 w 331"/>
                  <a:gd name="T25" fmla="*/ 12 h 732"/>
                  <a:gd name="T26" fmla="*/ 2 w 331"/>
                  <a:gd name="T27" fmla="*/ 11 h 732"/>
                  <a:gd name="T28" fmla="*/ 3 w 331"/>
                  <a:gd name="T29" fmla="*/ 10 h 732"/>
                  <a:gd name="T30" fmla="*/ 4 w 331"/>
                  <a:gd name="T31" fmla="*/ 9 h 732"/>
                  <a:gd name="T32" fmla="*/ 5 w 331"/>
                  <a:gd name="T33" fmla="*/ 7 h 732"/>
                  <a:gd name="T34" fmla="*/ 7 w 331"/>
                  <a:gd name="T35" fmla="*/ 5 h 732"/>
                  <a:gd name="T36" fmla="*/ 9 w 331"/>
                  <a:gd name="T37" fmla="*/ 3 h 732"/>
                  <a:gd name="T38" fmla="*/ 10 w 331"/>
                  <a:gd name="T39" fmla="*/ 2 h 732"/>
                  <a:gd name="T40" fmla="*/ 11 w 331"/>
                  <a:gd name="T41" fmla="*/ 1 h 732"/>
                  <a:gd name="T42" fmla="*/ 12 w 331"/>
                  <a:gd name="T43" fmla="*/ 1 h 732"/>
                  <a:gd name="T44" fmla="*/ 13 w 331"/>
                  <a:gd name="T45" fmla="*/ 0 h 732"/>
                  <a:gd name="T46" fmla="*/ 13 w 331"/>
                  <a:gd name="T47" fmla="*/ 0 h 732"/>
                  <a:gd name="T48" fmla="*/ 13 w 331"/>
                  <a:gd name="T49" fmla="*/ 16 h 73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31"/>
                  <a:gd name="T76" fmla="*/ 0 h 732"/>
                  <a:gd name="T77" fmla="*/ 331 w 331"/>
                  <a:gd name="T78" fmla="*/ 732 h 73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31" h="732">
                    <a:moveTo>
                      <a:pt x="331" y="409"/>
                    </a:moveTo>
                    <a:lnTo>
                      <a:pt x="316" y="419"/>
                    </a:lnTo>
                    <a:lnTo>
                      <a:pt x="299" y="431"/>
                    </a:lnTo>
                    <a:lnTo>
                      <a:pt x="282" y="444"/>
                    </a:lnTo>
                    <a:lnTo>
                      <a:pt x="263" y="459"/>
                    </a:lnTo>
                    <a:lnTo>
                      <a:pt x="222" y="494"/>
                    </a:lnTo>
                    <a:lnTo>
                      <a:pt x="180" y="534"/>
                    </a:lnTo>
                    <a:lnTo>
                      <a:pt x="135" y="578"/>
                    </a:lnTo>
                    <a:lnTo>
                      <a:pt x="89" y="627"/>
                    </a:lnTo>
                    <a:lnTo>
                      <a:pt x="43" y="679"/>
                    </a:lnTo>
                    <a:lnTo>
                      <a:pt x="0" y="732"/>
                    </a:lnTo>
                    <a:lnTo>
                      <a:pt x="0" y="322"/>
                    </a:lnTo>
                    <a:lnTo>
                      <a:pt x="21" y="296"/>
                    </a:lnTo>
                    <a:lnTo>
                      <a:pt x="43" y="269"/>
                    </a:lnTo>
                    <a:lnTo>
                      <a:pt x="67" y="243"/>
                    </a:lnTo>
                    <a:lnTo>
                      <a:pt x="89" y="217"/>
                    </a:lnTo>
                    <a:lnTo>
                      <a:pt x="135" y="168"/>
                    </a:lnTo>
                    <a:lnTo>
                      <a:pt x="180" y="124"/>
                    </a:lnTo>
                    <a:lnTo>
                      <a:pt x="222" y="84"/>
                    </a:lnTo>
                    <a:lnTo>
                      <a:pt x="263" y="49"/>
                    </a:lnTo>
                    <a:lnTo>
                      <a:pt x="282" y="35"/>
                    </a:lnTo>
                    <a:lnTo>
                      <a:pt x="299" y="21"/>
                    </a:lnTo>
                    <a:lnTo>
                      <a:pt x="316" y="9"/>
                    </a:lnTo>
                    <a:lnTo>
                      <a:pt x="331" y="0"/>
                    </a:lnTo>
                    <a:lnTo>
                      <a:pt x="331" y="409"/>
                    </a:lnTo>
                    <a:close/>
                  </a:path>
                </a:pathLst>
              </a:custGeom>
              <a:solidFill>
                <a:srgbClr val="93D5ED"/>
              </a:solidFill>
              <a:ln w="9525">
                <a:solidFill>
                  <a:srgbClr val="CCECFF"/>
                </a:solidFill>
                <a:round/>
                <a:headEnd/>
                <a:tailEnd/>
              </a:ln>
            </p:spPr>
            <p:txBody>
              <a:bodyPr/>
              <a:lstStyle/>
              <a:p>
                <a:endParaRPr lang="en-US"/>
              </a:p>
            </p:txBody>
          </p:sp>
          <p:sp>
            <p:nvSpPr>
              <p:cNvPr id="8273" name="Freeform 51"/>
              <p:cNvSpPr>
                <a:spLocks/>
              </p:cNvSpPr>
              <p:nvPr/>
            </p:nvSpPr>
            <p:spPr bwMode="auto">
              <a:xfrm>
                <a:off x="3048" y="2088"/>
                <a:ext cx="43" cy="120"/>
              </a:xfrm>
              <a:custGeom>
                <a:avLst/>
                <a:gdLst>
                  <a:gd name="T0" fmla="*/ 8 w 214"/>
                  <a:gd name="T1" fmla="*/ 16 h 601"/>
                  <a:gd name="T2" fmla="*/ 8 w 214"/>
                  <a:gd name="T3" fmla="*/ 17 h 601"/>
                  <a:gd name="T4" fmla="*/ 8 w 214"/>
                  <a:gd name="T5" fmla="*/ 17 h 601"/>
                  <a:gd name="T6" fmla="*/ 9 w 214"/>
                  <a:gd name="T7" fmla="*/ 17 h 601"/>
                  <a:gd name="T8" fmla="*/ 9 w 214"/>
                  <a:gd name="T9" fmla="*/ 17 h 601"/>
                  <a:gd name="T10" fmla="*/ 9 w 214"/>
                  <a:gd name="T11" fmla="*/ 17 h 601"/>
                  <a:gd name="T12" fmla="*/ 9 w 214"/>
                  <a:gd name="T13" fmla="*/ 18 h 601"/>
                  <a:gd name="T14" fmla="*/ 9 w 214"/>
                  <a:gd name="T15" fmla="*/ 18 h 601"/>
                  <a:gd name="T16" fmla="*/ 8 w 214"/>
                  <a:gd name="T17" fmla="*/ 18 h 601"/>
                  <a:gd name="T18" fmla="*/ 8 w 214"/>
                  <a:gd name="T19" fmla="*/ 18 h 601"/>
                  <a:gd name="T20" fmla="*/ 8 w 214"/>
                  <a:gd name="T21" fmla="*/ 19 h 601"/>
                  <a:gd name="T22" fmla="*/ 7 w 214"/>
                  <a:gd name="T23" fmla="*/ 19 h 601"/>
                  <a:gd name="T24" fmla="*/ 7 w 214"/>
                  <a:gd name="T25" fmla="*/ 20 h 601"/>
                  <a:gd name="T26" fmla="*/ 6 w 214"/>
                  <a:gd name="T27" fmla="*/ 20 h 601"/>
                  <a:gd name="T28" fmla="*/ 6 w 214"/>
                  <a:gd name="T29" fmla="*/ 21 h 601"/>
                  <a:gd name="T30" fmla="*/ 5 w 214"/>
                  <a:gd name="T31" fmla="*/ 21 h 601"/>
                  <a:gd name="T32" fmla="*/ 4 w 214"/>
                  <a:gd name="T33" fmla="*/ 22 h 601"/>
                  <a:gd name="T34" fmla="*/ 2 w 214"/>
                  <a:gd name="T35" fmla="*/ 23 h 601"/>
                  <a:gd name="T36" fmla="*/ 0 w 214"/>
                  <a:gd name="T37" fmla="*/ 24 h 601"/>
                  <a:gd name="T38" fmla="*/ 0 w 214"/>
                  <a:gd name="T39" fmla="*/ 8 h 601"/>
                  <a:gd name="T40" fmla="*/ 2 w 214"/>
                  <a:gd name="T41" fmla="*/ 7 h 601"/>
                  <a:gd name="T42" fmla="*/ 4 w 214"/>
                  <a:gd name="T43" fmla="*/ 5 h 601"/>
                  <a:gd name="T44" fmla="*/ 5 w 214"/>
                  <a:gd name="T45" fmla="*/ 5 h 601"/>
                  <a:gd name="T46" fmla="*/ 6 w 214"/>
                  <a:gd name="T47" fmla="*/ 4 h 601"/>
                  <a:gd name="T48" fmla="*/ 6 w 214"/>
                  <a:gd name="T49" fmla="*/ 4 h 601"/>
                  <a:gd name="T50" fmla="*/ 7 w 214"/>
                  <a:gd name="T51" fmla="*/ 3 h 601"/>
                  <a:gd name="T52" fmla="*/ 7 w 214"/>
                  <a:gd name="T53" fmla="*/ 3 h 601"/>
                  <a:gd name="T54" fmla="*/ 8 w 214"/>
                  <a:gd name="T55" fmla="*/ 2 h 601"/>
                  <a:gd name="T56" fmla="*/ 8 w 214"/>
                  <a:gd name="T57" fmla="*/ 2 h 601"/>
                  <a:gd name="T58" fmla="*/ 8 w 214"/>
                  <a:gd name="T59" fmla="*/ 2 h 601"/>
                  <a:gd name="T60" fmla="*/ 9 w 214"/>
                  <a:gd name="T61" fmla="*/ 1 h 601"/>
                  <a:gd name="T62" fmla="*/ 9 w 214"/>
                  <a:gd name="T63" fmla="*/ 1 h 601"/>
                  <a:gd name="T64" fmla="*/ 9 w 214"/>
                  <a:gd name="T65" fmla="*/ 1 h 601"/>
                  <a:gd name="T66" fmla="*/ 9 w 214"/>
                  <a:gd name="T67" fmla="*/ 1 h 601"/>
                  <a:gd name="T68" fmla="*/ 9 w 214"/>
                  <a:gd name="T69" fmla="*/ 1 h 601"/>
                  <a:gd name="T70" fmla="*/ 8 w 214"/>
                  <a:gd name="T71" fmla="*/ 0 h 601"/>
                  <a:gd name="T72" fmla="*/ 8 w 214"/>
                  <a:gd name="T73" fmla="*/ 0 h 601"/>
                  <a:gd name="T74" fmla="*/ 8 w 214"/>
                  <a:gd name="T75" fmla="*/ 0 h 601"/>
                  <a:gd name="T76" fmla="*/ 8 w 214"/>
                  <a:gd name="T77" fmla="*/ 16 h 60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14"/>
                  <a:gd name="T118" fmla="*/ 0 h 601"/>
                  <a:gd name="T119" fmla="*/ 214 w 214"/>
                  <a:gd name="T120" fmla="*/ 601 h 60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14" h="601">
                    <a:moveTo>
                      <a:pt x="201" y="412"/>
                    </a:moveTo>
                    <a:lnTo>
                      <a:pt x="206" y="415"/>
                    </a:lnTo>
                    <a:lnTo>
                      <a:pt x="209" y="420"/>
                    </a:lnTo>
                    <a:lnTo>
                      <a:pt x="212" y="425"/>
                    </a:lnTo>
                    <a:lnTo>
                      <a:pt x="213" y="429"/>
                    </a:lnTo>
                    <a:lnTo>
                      <a:pt x="214" y="434"/>
                    </a:lnTo>
                    <a:lnTo>
                      <a:pt x="213" y="439"/>
                    </a:lnTo>
                    <a:lnTo>
                      <a:pt x="213" y="443"/>
                    </a:lnTo>
                    <a:lnTo>
                      <a:pt x="211" y="449"/>
                    </a:lnTo>
                    <a:lnTo>
                      <a:pt x="206" y="460"/>
                    </a:lnTo>
                    <a:lnTo>
                      <a:pt x="198" y="470"/>
                    </a:lnTo>
                    <a:lnTo>
                      <a:pt x="186" y="482"/>
                    </a:lnTo>
                    <a:lnTo>
                      <a:pt x="173" y="495"/>
                    </a:lnTo>
                    <a:lnTo>
                      <a:pt x="158" y="507"/>
                    </a:lnTo>
                    <a:lnTo>
                      <a:pt x="140" y="519"/>
                    </a:lnTo>
                    <a:lnTo>
                      <a:pt x="121" y="533"/>
                    </a:lnTo>
                    <a:lnTo>
                      <a:pt x="100" y="546"/>
                    </a:lnTo>
                    <a:lnTo>
                      <a:pt x="52" y="573"/>
                    </a:lnTo>
                    <a:lnTo>
                      <a:pt x="0" y="601"/>
                    </a:lnTo>
                    <a:lnTo>
                      <a:pt x="0" y="192"/>
                    </a:lnTo>
                    <a:lnTo>
                      <a:pt x="52" y="164"/>
                    </a:lnTo>
                    <a:lnTo>
                      <a:pt x="100" y="137"/>
                    </a:lnTo>
                    <a:lnTo>
                      <a:pt x="121" y="123"/>
                    </a:lnTo>
                    <a:lnTo>
                      <a:pt x="140" y="111"/>
                    </a:lnTo>
                    <a:lnTo>
                      <a:pt x="158" y="98"/>
                    </a:lnTo>
                    <a:lnTo>
                      <a:pt x="173" y="85"/>
                    </a:lnTo>
                    <a:lnTo>
                      <a:pt x="186" y="73"/>
                    </a:lnTo>
                    <a:lnTo>
                      <a:pt x="198" y="61"/>
                    </a:lnTo>
                    <a:lnTo>
                      <a:pt x="206" y="50"/>
                    </a:lnTo>
                    <a:lnTo>
                      <a:pt x="211" y="38"/>
                    </a:lnTo>
                    <a:lnTo>
                      <a:pt x="213" y="33"/>
                    </a:lnTo>
                    <a:lnTo>
                      <a:pt x="213" y="28"/>
                    </a:lnTo>
                    <a:lnTo>
                      <a:pt x="214" y="23"/>
                    </a:lnTo>
                    <a:lnTo>
                      <a:pt x="213" y="18"/>
                    </a:lnTo>
                    <a:lnTo>
                      <a:pt x="212" y="14"/>
                    </a:lnTo>
                    <a:lnTo>
                      <a:pt x="209" y="9"/>
                    </a:lnTo>
                    <a:lnTo>
                      <a:pt x="206" y="4"/>
                    </a:lnTo>
                    <a:lnTo>
                      <a:pt x="201" y="0"/>
                    </a:lnTo>
                    <a:lnTo>
                      <a:pt x="201" y="412"/>
                    </a:lnTo>
                    <a:close/>
                  </a:path>
                </a:pathLst>
              </a:custGeom>
              <a:solidFill>
                <a:srgbClr val="93D5ED"/>
              </a:solidFill>
              <a:ln w="9525">
                <a:solidFill>
                  <a:srgbClr val="CCECFF"/>
                </a:solidFill>
                <a:round/>
                <a:headEnd/>
                <a:tailEnd/>
              </a:ln>
            </p:spPr>
            <p:txBody>
              <a:bodyPr/>
              <a:lstStyle/>
              <a:p>
                <a:endParaRPr lang="en-US"/>
              </a:p>
            </p:txBody>
          </p:sp>
          <p:sp>
            <p:nvSpPr>
              <p:cNvPr id="8274" name="Freeform 52"/>
              <p:cNvSpPr>
                <a:spLocks/>
              </p:cNvSpPr>
              <p:nvPr/>
            </p:nvSpPr>
            <p:spPr bwMode="auto">
              <a:xfrm>
                <a:off x="3132" y="2038"/>
                <a:ext cx="44" cy="119"/>
              </a:xfrm>
              <a:custGeom>
                <a:avLst/>
                <a:gdLst>
                  <a:gd name="T0" fmla="*/ 9 w 220"/>
                  <a:gd name="T1" fmla="*/ 0 h 596"/>
                  <a:gd name="T2" fmla="*/ 0 w 220"/>
                  <a:gd name="T3" fmla="*/ 7 h 596"/>
                  <a:gd name="T4" fmla="*/ 0 w 220"/>
                  <a:gd name="T5" fmla="*/ 24 h 596"/>
                  <a:gd name="T6" fmla="*/ 9 w 220"/>
                  <a:gd name="T7" fmla="*/ 16 h 596"/>
                  <a:gd name="T8" fmla="*/ 9 w 220"/>
                  <a:gd name="T9" fmla="*/ 0 h 596"/>
                  <a:gd name="T10" fmla="*/ 0 60000 65536"/>
                  <a:gd name="T11" fmla="*/ 0 60000 65536"/>
                  <a:gd name="T12" fmla="*/ 0 60000 65536"/>
                  <a:gd name="T13" fmla="*/ 0 60000 65536"/>
                  <a:gd name="T14" fmla="*/ 0 60000 65536"/>
                  <a:gd name="T15" fmla="*/ 0 w 220"/>
                  <a:gd name="T16" fmla="*/ 0 h 596"/>
                  <a:gd name="T17" fmla="*/ 220 w 220"/>
                  <a:gd name="T18" fmla="*/ 596 h 596"/>
                </a:gdLst>
                <a:ahLst/>
                <a:cxnLst>
                  <a:cxn ang="T10">
                    <a:pos x="T0" y="T1"/>
                  </a:cxn>
                  <a:cxn ang="T11">
                    <a:pos x="T2" y="T3"/>
                  </a:cxn>
                  <a:cxn ang="T12">
                    <a:pos x="T4" y="T5"/>
                  </a:cxn>
                  <a:cxn ang="T13">
                    <a:pos x="T6" y="T7"/>
                  </a:cxn>
                  <a:cxn ang="T14">
                    <a:pos x="T8" y="T9"/>
                  </a:cxn>
                </a:cxnLst>
                <a:rect l="T15" t="T16" r="T17" b="T18"/>
                <a:pathLst>
                  <a:path w="220" h="596">
                    <a:moveTo>
                      <a:pt x="220" y="0"/>
                    </a:moveTo>
                    <a:lnTo>
                      <a:pt x="0" y="187"/>
                    </a:lnTo>
                    <a:lnTo>
                      <a:pt x="0" y="596"/>
                    </a:lnTo>
                    <a:lnTo>
                      <a:pt x="220" y="409"/>
                    </a:lnTo>
                    <a:lnTo>
                      <a:pt x="220" y="0"/>
                    </a:lnTo>
                    <a:close/>
                  </a:path>
                </a:pathLst>
              </a:custGeom>
              <a:solidFill>
                <a:srgbClr val="93D5ED"/>
              </a:solidFill>
              <a:ln w="9525">
                <a:solidFill>
                  <a:srgbClr val="CCECFF"/>
                </a:solidFill>
                <a:round/>
                <a:headEnd/>
                <a:tailEnd/>
              </a:ln>
            </p:spPr>
            <p:txBody>
              <a:bodyPr/>
              <a:lstStyle/>
              <a:p>
                <a:endParaRPr lang="en-US"/>
              </a:p>
            </p:txBody>
          </p:sp>
          <p:sp>
            <p:nvSpPr>
              <p:cNvPr id="8275" name="Freeform 53"/>
              <p:cNvSpPr>
                <a:spLocks/>
              </p:cNvSpPr>
              <p:nvPr/>
            </p:nvSpPr>
            <p:spPr bwMode="auto">
              <a:xfrm>
                <a:off x="3459" y="2054"/>
                <a:ext cx="62" cy="110"/>
              </a:xfrm>
              <a:custGeom>
                <a:avLst/>
                <a:gdLst>
                  <a:gd name="T0" fmla="*/ 12 w 309"/>
                  <a:gd name="T1" fmla="*/ 16 h 550"/>
                  <a:gd name="T2" fmla="*/ 11 w 309"/>
                  <a:gd name="T3" fmla="*/ 16 h 550"/>
                  <a:gd name="T4" fmla="*/ 10 w 309"/>
                  <a:gd name="T5" fmla="*/ 17 h 550"/>
                  <a:gd name="T6" fmla="*/ 10 w 309"/>
                  <a:gd name="T7" fmla="*/ 17 h 550"/>
                  <a:gd name="T8" fmla="*/ 9 w 309"/>
                  <a:gd name="T9" fmla="*/ 17 h 550"/>
                  <a:gd name="T10" fmla="*/ 8 w 309"/>
                  <a:gd name="T11" fmla="*/ 17 h 550"/>
                  <a:gd name="T12" fmla="*/ 7 w 309"/>
                  <a:gd name="T13" fmla="*/ 18 h 550"/>
                  <a:gd name="T14" fmla="*/ 6 w 309"/>
                  <a:gd name="T15" fmla="*/ 18 h 550"/>
                  <a:gd name="T16" fmla="*/ 5 w 309"/>
                  <a:gd name="T17" fmla="*/ 19 h 550"/>
                  <a:gd name="T18" fmla="*/ 5 w 309"/>
                  <a:gd name="T19" fmla="*/ 19 h 550"/>
                  <a:gd name="T20" fmla="*/ 4 w 309"/>
                  <a:gd name="T21" fmla="*/ 19 h 550"/>
                  <a:gd name="T22" fmla="*/ 3 w 309"/>
                  <a:gd name="T23" fmla="*/ 20 h 550"/>
                  <a:gd name="T24" fmla="*/ 2 w 309"/>
                  <a:gd name="T25" fmla="*/ 20 h 550"/>
                  <a:gd name="T26" fmla="*/ 1 w 309"/>
                  <a:gd name="T27" fmla="*/ 21 h 550"/>
                  <a:gd name="T28" fmla="*/ 0 w 309"/>
                  <a:gd name="T29" fmla="*/ 22 h 550"/>
                  <a:gd name="T30" fmla="*/ 0 w 309"/>
                  <a:gd name="T31" fmla="*/ 6 h 550"/>
                  <a:gd name="T32" fmla="*/ 1 w 309"/>
                  <a:gd name="T33" fmla="*/ 5 h 550"/>
                  <a:gd name="T34" fmla="*/ 2 w 309"/>
                  <a:gd name="T35" fmla="*/ 4 h 550"/>
                  <a:gd name="T36" fmla="*/ 3 w 309"/>
                  <a:gd name="T37" fmla="*/ 3 h 550"/>
                  <a:gd name="T38" fmla="*/ 4 w 309"/>
                  <a:gd name="T39" fmla="*/ 3 h 550"/>
                  <a:gd name="T40" fmla="*/ 5 w 309"/>
                  <a:gd name="T41" fmla="*/ 3 h 550"/>
                  <a:gd name="T42" fmla="*/ 5 w 309"/>
                  <a:gd name="T43" fmla="*/ 2 h 550"/>
                  <a:gd name="T44" fmla="*/ 6 w 309"/>
                  <a:gd name="T45" fmla="*/ 2 h 550"/>
                  <a:gd name="T46" fmla="*/ 7 w 309"/>
                  <a:gd name="T47" fmla="*/ 1 h 550"/>
                  <a:gd name="T48" fmla="*/ 8 w 309"/>
                  <a:gd name="T49" fmla="*/ 1 h 550"/>
                  <a:gd name="T50" fmla="*/ 9 w 309"/>
                  <a:gd name="T51" fmla="*/ 1 h 550"/>
                  <a:gd name="T52" fmla="*/ 10 w 309"/>
                  <a:gd name="T53" fmla="*/ 0 h 550"/>
                  <a:gd name="T54" fmla="*/ 10 w 309"/>
                  <a:gd name="T55" fmla="*/ 0 h 550"/>
                  <a:gd name="T56" fmla="*/ 11 w 309"/>
                  <a:gd name="T57" fmla="*/ 0 h 550"/>
                  <a:gd name="T58" fmla="*/ 12 w 309"/>
                  <a:gd name="T59" fmla="*/ 0 h 550"/>
                  <a:gd name="T60" fmla="*/ 12 w 309"/>
                  <a:gd name="T61" fmla="*/ 16 h 55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09"/>
                  <a:gd name="T94" fmla="*/ 0 h 550"/>
                  <a:gd name="T95" fmla="*/ 309 w 309"/>
                  <a:gd name="T96" fmla="*/ 550 h 55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09" h="550">
                    <a:moveTo>
                      <a:pt x="309" y="410"/>
                    </a:moveTo>
                    <a:lnTo>
                      <a:pt x="284" y="412"/>
                    </a:lnTo>
                    <a:lnTo>
                      <a:pt x="261" y="416"/>
                    </a:lnTo>
                    <a:lnTo>
                      <a:pt x="238" y="421"/>
                    </a:lnTo>
                    <a:lnTo>
                      <a:pt x="216" y="428"/>
                    </a:lnTo>
                    <a:lnTo>
                      <a:pt x="194" y="435"/>
                    </a:lnTo>
                    <a:lnTo>
                      <a:pt x="173" y="444"/>
                    </a:lnTo>
                    <a:lnTo>
                      <a:pt x="153" y="453"/>
                    </a:lnTo>
                    <a:lnTo>
                      <a:pt x="133" y="463"/>
                    </a:lnTo>
                    <a:lnTo>
                      <a:pt x="113" y="473"/>
                    </a:lnTo>
                    <a:lnTo>
                      <a:pt x="95" y="485"/>
                    </a:lnTo>
                    <a:lnTo>
                      <a:pt x="77" y="495"/>
                    </a:lnTo>
                    <a:lnTo>
                      <a:pt x="61" y="507"/>
                    </a:lnTo>
                    <a:lnTo>
                      <a:pt x="29" y="529"/>
                    </a:lnTo>
                    <a:lnTo>
                      <a:pt x="0" y="550"/>
                    </a:lnTo>
                    <a:lnTo>
                      <a:pt x="0" y="141"/>
                    </a:lnTo>
                    <a:lnTo>
                      <a:pt x="29" y="120"/>
                    </a:lnTo>
                    <a:lnTo>
                      <a:pt x="61" y="98"/>
                    </a:lnTo>
                    <a:lnTo>
                      <a:pt x="77" y="86"/>
                    </a:lnTo>
                    <a:lnTo>
                      <a:pt x="95" y="75"/>
                    </a:lnTo>
                    <a:lnTo>
                      <a:pt x="113" y="64"/>
                    </a:lnTo>
                    <a:lnTo>
                      <a:pt x="133" y="54"/>
                    </a:lnTo>
                    <a:lnTo>
                      <a:pt x="153" y="44"/>
                    </a:lnTo>
                    <a:lnTo>
                      <a:pt x="173" y="35"/>
                    </a:lnTo>
                    <a:lnTo>
                      <a:pt x="194" y="26"/>
                    </a:lnTo>
                    <a:lnTo>
                      <a:pt x="216" y="19"/>
                    </a:lnTo>
                    <a:lnTo>
                      <a:pt x="238" y="12"/>
                    </a:lnTo>
                    <a:lnTo>
                      <a:pt x="261" y="7"/>
                    </a:lnTo>
                    <a:lnTo>
                      <a:pt x="284" y="4"/>
                    </a:lnTo>
                    <a:lnTo>
                      <a:pt x="309" y="0"/>
                    </a:lnTo>
                    <a:lnTo>
                      <a:pt x="309" y="410"/>
                    </a:lnTo>
                    <a:close/>
                  </a:path>
                </a:pathLst>
              </a:custGeom>
              <a:solidFill>
                <a:srgbClr val="93D5ED"/>
              </a:solidFill>
              <a:ln w="9525">
                <a:solidFill>
                  <a:srgbClr val="CCECFF"/>
                </a:solidFill>
                <a:round/>
                <a:headEnd/>
                <a:tailEnd/>
              </a:ln>
            </p:spPr>
            <p:txBody>
              <a:bodyPr/>
              <a:lstStyle/>
              <a:p>
                <a:endParaRPr lang="en-US"/>
              </a:p>
            </p:txBody>
          </p:sp>
          <p:sp>
            <p:nvSpPr>
              <p:cNvPr id="8276" name="Freeform 54"/>
              <p:cNvSpPr>
                <a:spLocks/>
              </p:cNvSpPr>
              <p:nvPr/>
            </p:nvSpPr>
            <p:spPr bwMode="auto">
              <a:xfrm>
                <a:off x="3583" y="2051"/>
                <a:ext cx="30" cy="106"/>
              </a:xfrm>
              <a:custGeom>
                <a:avLst/>
                <a:gdLst>
                  <a:gd name="T0" fmla="*/ 6 w 149"/>
                  <a:gd name="T1" fmla="*/ 16 h 533"/>
                  <a:gd name="T2" fmla="*/ 6 w 149"/>
                  <a:gd name="T3" fmla="*/ 17 h 533"/>
                  <a:gd name="T4" fmla="*/ 6 w 149"/>
                  <a:gd name="T5" fmla="*/ 17 h 533"/>
                  <a:gd name="T6" fmla="*/ 6 w 149"/>
                  <a:gd name="T7" fmla="*/ 17 h 533"/>
                  <a:gd name="T8" fmla="*/ 6 w 149"/>
                  <a:gd name="T9" fmla="*/ 17 h 533"/>
                  <a:gd name="T10" fmla="*/ 6 w 149"/>
                  <a:gd name="T11" fmla="*/ 18 h 533"/>
                  <a:gd name="T12" fmla="*/ 5 w 149"/>
                  <a:gd name="T13" fmla="*/ 18 h 533"/>
                  <a:gd name="T14" fmla="*/ 5 w 149"/>
                  <a:gd name="T15" fmla="*/ 18 h 533"/>
                  <a:gd name="T16" fmla="*/ 5 w 149"/>
                  <a:gd name="T17" fmla="*/ 18 h 533"/>
                  <a:gd name="T18" fmla="*/ 4 w 149"/>
                  <a:gd name="T19" fmla="*/ 19 h 533"/>
                  <a:gd name="T20" fmla="*/ 3 w 149"/>
                  <a:gd name="T21" fmla="*/ 19 h 533"/>
                  <a:gd name="T22" fmla="*/ 1 w 149"/>
                  <a:gd name="T23" fmla="*/ 20 h 533"/>
                  <a:gd name="T24" fmla="*/ 0 w 149"/>
                  <a:gd name="T25" fmla="*/ 21 h 533"/>
                  <a:gd name="T26" fmla="*/ 0 w 149"/>
                  <a:gd name="T27" fmla="*/ 5 h 533"/>
                  <a:gd name="T28" fmla="*/ 1 w 149"/>
                  <a:gd name="T29" fmla="*/ 4 h 533"/>
                  <a:gd name="T30" fmla="*/ 3 w 149"/>
                  <a:gd name="T31" fmla="*/ 3 h 533"/>
                  <a:gd name="T32" fmla="*/ 4 w 149"/>
                  <a:gd name="T33" fmla="*/ 3 h 533"/>
                  <a:gd name="T34" fmla="*/ 5 w 149"/>
                  <a:gd name="T35" fmla="*/ 2 h 533"/>
                  <a:gd name="T36" fmla="*/ 5 w 149"/>
                  <a:gd name="T37" fmla="*/ 2 h 533"/>
                  <a:gd name="T38" fmla="*/ 5 w 149"/>
                  <a:gd name="T39" fmla="*/ 2 h 533"/>
                  <a:gd name="T40" fmla="*/ 6 w 149"/>
                  <a:gd name="T41" fmla="*/ 1 h 533"/>
                  <a:gd name="T42" fmla="*/ 6 w 149"/>
                  <a:gd name="T43" fmla="*/ 1 h 533"/>
                  <a:gd name="T44" fmla="*/ 6 w 149"/>
                  <a:gd name="T45" fmla="*/ 1 h 533"/>
                  <a:gd name="T46" fmla="*/ 6 w 149"/>
                  <a:gd name="T47" fmla="*/ 1 h 533"/>
                  <a:gd name="T48" fmla="*/ 6 w 149"/>
                  <a:gd name="T49" fmla="*/ 0 h 533"/>
                  <a:gd name="T50" fmla="*/ 6 w 149"/>
                  <a:gd name="T51" fmla="*/ 0 h 533"/>
                  <a:gd name="T52" fmla="*/ 6 w 149"/>
                  <a:gd name="T53" fmla="*/ 16 h 53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49"/>
                  <a:gd name="T82" fmla="*/ 0 h 533"/>
                  <a:gd name="T83" fmla="*/ 149 w 149"/>
                  <a:gd name="T84" fmla="*/ 533 h 53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49" h="533">
                    <a:moveTo>
                      <a:pt x="149" y="409"/>
                    </a:moveTo>
                    <a:lnTo>
                      <a:pt x="149" y="415"/>
                    </a:lnTo>
                    <a:lnTo>
                      <a:pt x="147" y="422"/>
                    </a:lnTo>
                    <a:lnTo>
                      <a:pt x="145" y="428"/>
                    </a:lnTo>
                    <a:lnTo>
                      <a:pt x="141" y="435"/>
                    </a:lnTo>
                    <a:lnTo>
                      <a:pt x="137" y="440"/>
                    </a:lnTo>
                    <a:lnTo>
                      <a:pt x="131" y="447"/>
                    </a:lnTo>
                    <a:lnTo>
                      <a:pt x="124" y="456"/>
                    </a:lnTo>
                    <a:lnTo>
                      <a:pt x="116" y="463"/>
                    </a:lnTo>
                    <a:lnTo>
                      <a:pt x="96" y="478"/>
                    </a:lnTo>
                    <a:lnTo>
                      <a:pt x="69" y="495"/>
                    </a:lnTo>
                    <a:lnTo>
                      <a:pt x="37" y="513"/>
                    </a:lnTo>
                    <a:lnTo>
                      <a:pt x="0" y="533"/>
                    </a:lnTo>
                    <a:lnTo>
                      <a:pt x="0" y="124"/>
                    </a:lnTo>
                    <a:lnTo>
                      <a:pt x="37" y="104"/>
                    </a:lnTo>
                    <a:lnTo>
                      <a:pt x="69" y="86"/>
                    </a:lnTo>
                    <a:lnTo>
                      <a:pt x="96" y="69"/>
                    </a:lnTo>
                    <a:lnTo>
                      <a:pt x="116" y="54"/>
                    </a:lnTo>
                    <a:lnTo>
                      <a:pt x="124" y="46"/>
                    </a:lnTo>
                    <a:lnTo>
                      <a:pt x="131" y="39"/>
                    </a:lnTo>
                    <a:lnTo>
                      <a:pt x="137" y="32"/>
                    </a:lnTo>
                    <a:lnTo>
                      <a:pt x="141" y="26"/>
                    </a:lnTo>
                    <a:lnTo>
                      <a:pt x="145" y="19"/>
                    </a:lnTo>
                    <a:lnTo>
                      <a:pt x="147" y="13"/>
                    </a:lnTo>
                    <a:lnTo>
                      <a:pt x="149" y="6"/>
                    </a:lnTo>
                    <a:lnTo>
                      <a:pt x="149" y="0"/>
                    </a:lnTo>
                    <a:lnTo>
                      <a:pt x="149" y="409"/>
                    </a:lnTo>
                    <a:close/>
                  </a:path>
                </a:pathLst>
              </a:custGeom>
              <a:solidFill>
                <a:srgbClr val="93D5ED"/>
              </a:solidFill>
              <a:ln w="9525">
                <a:solidFill>
                  <a:srgbClr val="CCECFF"/>
                </a:solidFill>
                <a:round/>
                <a:headEnd/>
                <a:tailEnd/>
              </a:ln>
            </p:spPr>
            <p:txBody>
              <a:bodyPr/>
              <a:lstStyle/>
              <a:p>
                <a:endParaRPr lang="en-US"/>
              </a:p>
            </p:txBody>
          </p:sp>
          <p:sp>
            <p:nvSpPr>
              <p:cNvPr id="8277" name="Freeform 55"/>
              <p:cNvSpPr>
                <a:spLocks/>
              </p:cNvSpPr>
              <p:nvPr/>
            </p:nvSpPr>
            <p:spPr bwMode="auto">
              <a:xfrm>
                <a:off x="4065" y="1946"/>
                <a:ext cx="37" cy="112"/>
              </a:xfrm>
              <a:custGeom>
                <a:avLst/>
                <a:gdLst>
                  <a:gd name="T0" fmla="*/ 7 w 187"/>
                  <a:gd name="T1" fmla="*/ 22 h 561"/>
                  <a:gd name="T2" fmla="*/ 7 w 187"/>
                  <a:gd name="T3" fmla="*/ 6 h 561"/>
                  <a:gd name="T4" fmla="*/ 0 w 187"/>
                  <a:gd name="T5" fmla="*/ 0 h 561"/>
                  <a:gd name="T6" fmla="*/ 0 w 187"/>
                  <a:gd name="T7" fmla="*/ 16 h 561"/>
                  <a:gd name="T8" fmla="*/ 7 w 187"/>
                  <a:gd name="T9" fmla="*/ 22 h 561"/>
                  <a:gd name="T10" fmla="*/ 0 60000 65536"/>
                  <a:gd name="T11" fmla="*/ 0 60000 65536"/>
                  <a:gd name="T12" fmla="*/ 0 60000 65536"/>
                  <a:gd name="T13" fmla="*/ 0 60000 65536"/>
                  <a:gd name="T14" fmla="*/ 0 60000 65536"/>
                  <a:gd name="T15" fmla="*/ 0 w 187"/>
                  <a:gd name="T16" fmla="*/ 0 h 561"/>
                  <a:gd name="T17" fmla="*/ 187 w 187"/>
                  <a:gd name="T18" fmla="*/ 561 h 561"/>
                </a:gdLst>
                <a:ahLst/>
                <a:cxnLst>
                  <a:cxn ang="T10">
                    <a:pos x="T0" y="T1"/>
                  </a:cxn>
                  <a:cxn ang="T11">
                    <a:pos x="T2" y="T3"/>
                  </a:cxn>
                  <a:cxn ang="T12">
                    <a:pos x="T4" y="T5"/>
                  </a:cxn>
                  <a:cxn ang="T13">
                    <a:pos x="T6" y="T7"/>
                  </a:cxn>
                  <a:cxn ang="T14">
                    <a:pos x="T8" y="T9"/>
                  </a:cxn>
                </a:cxnLst>
                <a:rect l="T15" t="T16" r="T17" b="T18"/>
                <a:pathLst>
                  <a:path w="187" h="561">
                    <a:moveTo>
                      <a:pt x="187" y="561"/>
                    </a:moveTo>
                    <a:lnTo>
                      <a:pt x="187" y="153"/>
                    </a:lnTo>
                    <a:lnTo>
                      <a:pt x="0" y="0"/>
                    </a:lnTo>
                    <a:lnTo>
                      <a:pt x="0" y="408"/>
                    </a:lnTo>
                    <a:lnTo>
                      <a:pt x="187" y="561"/>
                    </a:lnTo>
                    <a:close/>
                  </a:path>
                </a:pathLst>
              </a:custGeom>
              <a:solidFill>
                <a:srgbClr val="93D5ED"/>
              </a:solidFill>
              <a:ln w="9525">
                <a:solidFill>
                  <a:srgbClr val="CCECFF"/>
                </a:solidFill>
                <a:round/>
                <a:headEnd/>
                <a:tailEnd/>
              </a:ln>
            </p:spPr>
            <p:txBody>
              <a:bodyPr/>
              <a:lstStyle/>
              <a:p>
                <a:endParaRPr lang="en-US"/>
              </a:p>
            </p:txBody>
          </p:sp>
          <p:sp>
            <p:nvSpPr>
              <p:cNvPr id="8278" name="Freeform 56"/>
              <p:cNvSpPr>
                <a:spLocks/>
              </p:cNvSpPr>
              <p:nvPr/>
            </p:nvSpPr>
            <p:spPr bwMode="auto">
              <a:xfrm>
                <a:off x="4223" y="2105"/>
                <a:ext cx="156" cy="213"/>
              </a:xfrm>
              <a:custGeom>
                <a:avLst/>
                <a:gdLst>
                  <a:gd name="T0" fmla="*/ 31 w 777"/>
                  <a:gd name="T1" fmla="*/ 43 h 1061"/>
                  <a:gd name="T2" fmla="*/ 30 w 777"/>
                  <a:gd name="T3" fmla="*/ 42 h 1061"/>
                  <a:gd name="T4" fmla="*/ 28 w 777"/>
                  <a:gd name="T5" fmla="*/ 42 h 1061"/>
                  <a:gd name="T6" fmla="*/ 27 w 777"/>
                  <a:gd name="T7" fmla="*/ 41 h 1061"/>
                  <a:gd name="T8" fmla="*/ 26 w 777"/>
                  <a:gd name="T9" fmla="*/ 41 h 1061"/>
                  <a:gd name="T10" fmla="*/ 25 w 777"/>
                  <a:gd name="T11" fmla="*/ 41 h 1061"/>
                  <a:gd name="T12" fmla="*/ 23 w 777"/>
                  <a:gd name="T13" fmla="*/ 40 h 1061"/>
                  <a:gd name="T14" fmla="*/ 22 w 777"/>
                  <a:gd name="T15" fmla="*/ 40 h 1061"/>
                  <a:gd name="T16" fmla="*/ 22 w 777"/>
                  <a:gd name="T17" fmla="*/ 40 h 1061"/>
                  <a:gd name="T18" fmla="*/ 21 w 777"/>
                  <a:gd name="T19" fmla="*/ 40 h 1061"/>
                  <a:gd name="T20" fmla="*/ 21 w 777"/>
                  <a:gd name="T21" fmla="*/ 40 h 1061"/>
                  <a:gd name="T22" fmla="*/ 20 w 777"/>
                  <a:gd name="T23" fmla="*/ 39 h 1061"/>
                  <a:gd name="T24" fmla="*/ 20 w 777"/>
                  <a:gd name="T25" fmla="*/ 39 h 1061"/>
                  <a:gd name="T26" fmla="*/ 19 w 777"/>
                  <a:gd name="T27" fmla="*/ 39 h 1061"/>
                  <a:gd name="T28" fmla="*/ 19 w 777"/>
                  <a:gd name="T29" fmla="*/ 38 h 1061"/>
                  <a:gd name="T30" fmla="*/ 18 w 777"/>
                  <a:gd name="T31" fmla="*/ 38 h 1061"/>
                  <a:gd name="T32" fmla="*/ 18 w 777"/>
                  <a:gd name="T33" fmla="*/ 38 h 1061"/>
                  <a:gd name="T34" fmla="*/ 17 w 777"/>
                  <a:gd name="T35" fmla="*/ 37 h 1061"/>
                  <a:gd name="T36" fmla="*/ 15 w 777"/>
                  <a:gd name="T37" fmla="*/ 35 h 1061"/>
                  <a:gd name="T38" fmla="*/ 14 w 777"/>
                  <a:gd name="T39" fmla="*/ 34 h 1061"/>
                  <a:gd name="T40" fmla="*/ 12 w 777"/>
                  <a:gd name="T41" fmla="*/ 33 h 1061"/>
                  <a:gd name="T42" fmla="*/ 11 w 777"/>
                  <a:gd name="T43" fmla="*/ 31 h 1061"/>
                  <a:gd name="T44" fmla="*/ 9 w 777"/>
                  <a:gd name="T45" fmla="*/ 29 h 1061"/>
                  <a:gd name="T46" fmla="*/ 8 w 777"/>
                  <a:gd name="T47" fmla="*/ 27 h 1061"/>
                  <a:gd name="T48" fmla="*/ 6 w 777"/>
                  <a:gd name="T49" fmla="*/ 25 h 1061"/>
                  <a:gd name="T50" fmla="*/ 5 w 777"/>
                  <a:gd name="T51" fmla="*/ 23 h 1061"/>
                  <a:gd name="T52" fmla="*/ 3 w 777"/>
                  <a:gd name="T53" fmla="*/ 21 h 1061"/>
                  <a:gd name="T54" fmla="*/ 2 w 777"/>
                  <a:gd name="T55" fmla="*/ 19 h 1061"/>
                  <a:gd name="T56" fmla="*/ 0 w 777"/>
                  <a:gd name="T57" fmla="*/ 17 h 1061"/>
                  <a:gd name="T58" fmla="*/ 0 w 777"/>
                  <a:gd name="T59" fmla="*/ 0 h 1061"/>
                  <a:gd name="T60" fmla="*/ 2 w 777"/>
                  <a:gd name="T61" fmla="*/ 2 h 1061"/>
                  <a:gd name="T62" fmla="*/ 3 w 777"/>
                  <a:gd name="T63" fmla="*/ 4 h 1061"/>
                  <a:gd name="T64" fmla="*/ 5 w 777"/>
                  <a:gd name="T65" fmla="*/ 6 h 1061"/>
                  <a:gd name="T66" fmla="*/ 6 w 777"/>
                  <a:gd name="T67" fmla="*/ 8 h 1061"/>
                  <a:gd name="T68" fmla="*/ 8 w 777"/>
                  <a:gd name="T69" fmla="*/ 10 h 1061"/>
                  <a:gd name="T70" fmla="*/ 9 w 777"/>
                  <a:gd name="T71" fmla="*/ 12 h 1061"/>
                  <a:gd name="T72" fmla="*/ 11 w 777"/>
                  <a:gd name="T73" fmla="*/ 14 h 1061"/>
                  <a:gd name="T74" fmla="*/ 12 w 777"/>
                  <a:gd name="T75" fmla="*/ 15 h 1061"/>
                  <a:gd name="T76" fmla="*/ 14 w 777"/>
                  <a:gd name="T77" fmla="*/ 17 h 1061"/>
                  <a:gd name="T78" fmla="*/ 15 w 777"/>
                  <a:gd name="T79" fmla="*/ 18 h 1061"/>
                  <a:gd name="T80" fmla="*/ 17 w 777"/>
                  <a:gd name="T81" fmla="*/ 19 h 1061"/>
                  <a:gd name="T82" fmla="*/ 18 w 777"/>
                  <a:gd name="T83" fmla="*/ 20 h 1061"/>
                  <a:gd name="T84" fmla="*/ 18 w 777"/>
                  <a:gd name="T85" fmla="*/ 21 h 1061"/>
                  <a:gd name="T86" fmla="*/ 19 w 777"/>
                  <a:gd name="T87" fmla="*/ 21 h 1061"/>
                  <a:gd name="T88" fmla="*/ 19 w 777"/>
                  <a:gd name="T89" fmla="*/ 22 h 1061"/>
                  <a:gd name="T90" fmla="*/ 20 w 777"/>
                  <a:gd name="T91" fmla="*/ 22 h 1061"/>
                  <a:gd name="T92" fmla="*/ 20 w 777"/>
                  <a:gd name="T93" fmla="*/ 22 h 1061"/>
                  <a:gd name="T94" fmla="*/ 21 w 777"/>
                  <a:gd name="T95" fmla="*/ 22 h 1061"/>
                  <a:gd name="T96" fmla="*/ 21 w 777"/>
                  <a:gd name="T97" fmla="*/ 22 h 1061"/>
                  <a:gd name="T98" fmla="*/ 22 w 777"/>
                  <a:gd name="T99" fmla="*/ 23 h 1061"/>
                  <a:gd name="T100" fmla="*/ 22 w 777"/>
                  <a:gd name="T101" fmla="*/ 23 h 1061"/>
                  <a:gd name="T102" fmla="*/ 23 w 777"/>
                  <a:gd name="T103" fmla="*/ 23 h 1061"/>
                  <a:gd name="T104" fmla="*/ 25 w 777"/>
                  <a:gd name="T105" fmla="*/ 23 h 1061"/>
                  <a:gd name="T106" fmla="*/ 26 w 777"/>
                  <a:gd name="T107" fmla="*/ 24 h 1061"/>
                  <a:gd name="T108" fmla="*/ 27 w 777"/>
                  <a:gd name="T109" fmla="*/ 24 h 1061"/>
                  <a:gd name="T110" fmla="*/ 28 w 777"/>
                  <a:gd name="T111" fmla="*/ 24 h 1061"/>
                  <a:gd name="T112" fmla="*/ 30 w 777"/>
                  <a:gd name="T113" fmla="*/ 25 h 1061"/>
                  <a:gd name="T114" fmla="*/ 31 w 777"/>
                  <a:gd name="T115" fmla="*/ 25 h 1061"/>
                  <a:gd name="T116" fmla="*/ 31 w 777"/>
                  <a:gd name="T117" fmla="*/ 43 h 10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777"/>
                  <a:gd name="T178" fmla="*/ 0 h 1061"/>
                  <a:gd name="T179" fmla="*/ 777 w 777"/>
                  <a:gd name="T180" fmla="*/ 1061 h 106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777" h="1061">
                    <a:moveTo>
                      <a:pt x="777" y="1061"/>
                    </a:moveTo>
                    <a:lnTo>
                      <a:pt x="739" y="1046"/>
                    </a:lnTo>
                    <a:lnTo>
                      <a:pt x="704" y="1034"/>
                    </a:lnTo>
                    <a:lnTo>
                      <a:pt x="670" y="1022"/>
                    </a:lnTo>
                    <a:lnTo>
                      <a:pt x="639" y="1012"/>
                    </a:lnTo>
                    <a:lnTo>
                      <a:pt x="611" y="1004"/>
                    </a:lnTo>
                    <a:lnTo>
                      <a:pt x="584" y="997"/>
                    </a:lnTo>
                    <a:lnTo>
                      <a:pt x="559" y="991"/>
                    </a:lnTo>
                    <a:lnTo>
                      <a:pt x="538" y="986"/>
                    </a:lnTo>
                    <a:lnTo>
                      <a:pt x="529" y="984"/>
                    </a:lnTo>
                    <a:lnTo>
                      <a:pt x="519" y="980"/>
                    </a:lnTo>
                    <a:lnTo>
                      <a:pt x="508" y="976"/>
                    </a:lnTo>
                    <a:lnTo>
                      <a:pt x="496" y="969"/>
                    </a:lnTo>
                    <a:lnTo>
                      <a:pt x="484" y="962"/>
                    </a:lnTo>
                    <a:lnTo>
                      <a:pt x="471" y="952"/>
                    </a:lnTo>
                    <a:lnTo>
                      <a:pt x="457" y="943"/>
                    </a:lnTo>
                    <a:lnTo>
                      <a:pt x="443" y="931"/>
                    </a:lnTo>
                    <a:lnTo>
                      <a:pt x="412" y="906"/>
                    </a:lnTo>
                    <a:lnTo>
                      <a:pt x="380" y="876"/>
                    </a:lnTo>
                    <a:lnTo>
                      <a:pt x="346" y="843"/>
                    </a:lnTo>
                    <a:lnTo>
                      <a:pt x="310" y="805"/>
                    </a:lnTo>
                    <a:lnTo>
                      <a:pt x="273" y="765"/>
                    </a:lnTo>
                    <a:lnTo>
                      <a:pt x="235" y="722"/>
                    </a:lnTo>
                    <a:lnTo>
                      <a:pt x="196" y="677"/>
                    </a:lnTo>
                    <a:lnTo>
                      <a:pt x="156" y="629"/>
                    </a:lnTo>
                    <a:lnTo>
                      <a:pt x="117" y="580"/>
                    </a:lnTo>
                    <a:lnTo>
                      <a:pt x="77" y="528"/>
                    </a:lnTo>
                    <a:lnTo>
                      <a:pt x="38" y="477"/>
                    </a:lnTo>
                    <a:lnTo>
                      <a:pt x="0" y="424"/>
                    </a:lnTo>
                    <a:lnTo>
                      <a:pt x="0" y="0"/>
                    </a:lnTo>
                    <a:lnTo>
                      <a:pt x="38" y="53"/>
                    </a:lnTo>
                    <a:lnTo>
                      <a:pt x="77" y="104"/>
                    </a:lnTo>
                    <a:lnTo>
                      <a:pt x="117" y="155"/>
                    </a:lnTo>
                    <a:lnTo>
                      <a:pt x="156" y="204"/>
                    </a:lnTo>
                    <a:lnTo>
                      <a:pt x="196" y="251"/>
                    </a:lnTo>
                    <a:lnTo>
                      <a:pt x="235" y="297"/>
                    </a:lnTo>
                    <a:lnTo>
                      <a:pt x="273" y="339"/>
                    </a:lnTo>
                    <a:lnTo>
                      <a:pt x="310" y="380"/>
                    </a:lnTo>
                    <a:lnTo>
                      <a:pt x="346" y="417"/>
                    </a:lnTo>
                    <a:lnTo>
                      <a:pt x="380" y="451"/>
                    </a:lnTo>
                    <a:lnTo>
                      <a:pt x="412" y="480"/>
                    </a:lnTo>
                    <a:lnTo>
                      <a:pt x="443" y="506"/>
                    </a:lnTo>
                    <a:lnTo>
                      <a:pt x="457" y="518"/>
                    </a:lnTo>
                    <a:lnTo>
                      <a:pt x="471" y="528"/>
                    </a:lnTo>
                    <a:lnTo>
                      <a:pt x="484" y="536"/>
                    </a:lnTo>
                    <a:lnTo>
                      <a:pt x="496" y="545"/>
                    </a:lnTo>
                    <a:lnTo>
                      <a:pt x="508" y="552"/>
                    </a:lnTo>
                    <a:lnTo>
                      <a:pt x="519" y="556"/>
                    </a:lnTo>
                    <a:lnTo>
                      <a:pt x="529" y="560"/>
                    </a:lnTo>
                    <a:lnTo>
                      <a:pt x="538" y="562"/>
                    </a:lnTo>
                    <a:lnTo>
                      <a:pt x="559" y="567"/>
                    </a:lnTo>
                    <a:lnTo>
                      <a:pt x="584" y="572"/>
                    </a:lnTo>
                    <a:lnTo>
                      <a:pt x="611" y="579"/>
                    </a:lnTo>
                    <a:lnTo>
                      <a:pt x="639" y="587"/>
                    </a:lnTo>
                    <a:lnTo>
                      <a:pt x="670" y="596"/>
                    </a:lnTo>
                    <a:lnTo>
                      <a:pt x="704" y="608"/>
                    </a:lnTo>
                    <a:lnTo>
                      <a:pt x="739" y="621"/>
                    </a:lnTo>
                    <a:lnTo>
                      <a:pt x="777" y="635"/>
                    </a:lnTo>
                    <a:lnTo>
                      <a:pt x="777" y="1061"/>
                    </a:lnTo>
                    <a:close/>
                  </a:path>
                </a:pathLst>
              </a:custGeom>
              <a:solidFill>
                <a:srgbClr val="93D5ED"/>
              </a:solidFill>
              <a:ln w="9525">
                <a:solidFill>
                  <a:srgbClr val="CCECFF"/>
                </a:solidFill>
                <a:round/>
                <a:headEnd/>
                <a:tailEnd/>
              </a:ln>
            </p:spPr>
            <p:txBody>
              <a:bodyPr/>
              <a:lstStyle/>
              <a:p>
                <a:endParaRPr lang="en-US"/>
              </a:p>
            </p:txBody>
          </p:sp>
          <p:sp>
            <p:nvSpPr>
              <p:cNvPr id="8279" name="Freeform 57"/>
              <p:cNvSpPr>
                <a:spLocks/>
              </p:cNvSpPr>
              <p:nvPr/>
            </p:nvSpPr>
            <p:spPr bwMode="auto">
              <a:xfrm>
                <a:off x="4487" y="2288"/>
                <a:ext cx="85" cy="145"/>
              </a:xfrm>
              <a:custGeom>
                <a:avLst/>
                <a:gdLst>
                  <a:gd name="T0" fmla="*/ 17 w 423"/>
                  <a:gd name="T1" fmla="*/ 12 h 726"/>
                  <a:gd name="T2" fmla="*/ 15 w 423"/>
                  <a:gd name="T3" fmla="*/ 10 h 726"/>
                  <a:gd name="T4" fmla="*/ 13 w 423"/>
                  <a:gd name="T5" fmla="*/ 9 h 726"/>
                  <a:gd name="T6" fmla="*/ 11 w 423"/>
                  <a:gd name="T7" fmla="*/ 7 h 726"/>
                  <a:gd name="T8" fmla="*/ 8 w 423"/>
                  <a:gd name="T9" fmla="*/ 6 h 726"/>
                  <a:gd name="T10" fmla="*/ 6 w 423"/>
                  <a:gd name="T11" fmla="*/ 4 h 726"/>
                  <a:gd name="T12" fmla="*/ 4 w 423"/>
                  <a:gd name="T13" fmla="*/ 3 h 726"/>
                  <a:gd name="T14" fmla="*/ 2 w 423"/>
                  <a:gd name="T15" fmla="*/ 1 h 726"/>
                  <a:gd name="T16" fmla="*/ 0 w 423"/>
                  <a:gd name="T17" fmla="*/ 0 h 726"/>
                  <a:gd name="T18" fmla="*/ 0 w 423"/>
                  <a:gd name="T19" fmla="*/ 17 h 726"/>
                  <a:gd name="T20" fmla="*/ 2 w 423"/>
                  <a:gd name="T21" fmla="*/ 18 h 726"/>
                  <a:gd name="T22" fmla="*/ 4 w 423"/>
                  <a:gd name="T23" fmla="*/ 20 h 726"/>
                  <a:gd name="T24" fmla="*/ 6 w 423"/>
                  <a:gd name="T25" fmla="*/ 21 h 726"/>
                  <a:gd name="T26" fmla="*/ 8 w 423"/>
                  <a:gd name="T27" fmla="*/ 22 h 726"/>
                  <a:gd name="T28" fmla="*/ 11 w 423"/>
                  <a:gd name="T29" fmla="*/ 24 h 726"/>
                  <a:gd name="T30" fmla="*/ 13 w 423"/>
                  <a:gd name="T31" fmla="*/ 26 h 726"/>
                  <a:gd name="T32" fmla="*/ 15 w 423"/>
                  <a:gd name="T33" fmla="*/ 27 h 726"/>
                  <a:gd name="T34" fmla="*/ 17 w 423"/>
                  <a:gd name="T35" fmla="*/ 29 h 726"/>
                  <a:gd name="T36" fmla="*/ 17 w 423"/>
                  <a:gd name="T37" fmla="*/ 12 h 7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23"/>
                  <a:gd name="T58" fmla="*/ 0 h 726"/>
                  <a:gd name="T59" fmla="*/ 423 w 423"/>
                  <a:gd name="T60" fmla="*/ 726 h 7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23" h="726">
                    <a:moveTo>
                      <a:pt x="423" y="299"/>
                    </a:moveTo>
                    <a:lnTo>
                      <a:pt x="370" y="257"/>
                    </a:lnTo>
                    <a:lnTo>
                      <a:pt x="316" y="217"/>
                    </a:lnTo>
                    <a:lnTo>
                      <a:pt x="264" y="177"/>
                    </a:lnTo>
                    <a:lnTo>
                      <a:pt x="210" y="138"/>
                    </a:lnTo>
                    <a:lnTo>
                      <a:pt x="157" y="102"/>
                    </a:lnTo>
                    <a:lnTo>
                      <a:pt x="104" y="67"/>
                    </a:lnTo>
                    <a:lnTo>
                      <a:pt x="51" y="33"/>
                    </a:lnTo>
                    <a:lnTo>
                      <a:pt x="0" y="0"/>
                    </a:lnTo>
                    <a:lnTo>
                      <a:pt x="0" y="426"/>
                    </a:lnTo>
                    <a:lnTo>
                      <a:pt x="51" y="458"/>
                    </a:lnTo>
                    <a:lnTo>
                      <a:pt x="104" y="492"/>
                    </a:lnTo>
                    <a:lnTo>
                      <a:pt x="157" y="527"/>
                    </a:lnTo>
                    <a:lnTo>
                      <a:pt x="210" y="563"/>
                    </a:lnTo>
                    <a:lnTo>
                      <a:pt x="264" y="602"/>
                    </a:lnTo>
                    <a:lnTo>
                      <a:pt x="316" y="642"/>
                    </a:lnTo>
                    <a:lnTo>
                      <a:pt x="370" y="683"/>
                    </a:lnTo>
                    <a:lnTo>
                      <a:pt x="423" y="726"/>
                    </a:lnTo>
                    <a:lnTo>
                      <a:pt x="423" y="299"/>
                    </a:lnTo>
                    <a:close/>
                  </a:path>
                </a:pathLst>
              </a:custGeom>
              <a:solidFill>
                <a:srgbClr val="93D5ED"/>
              </a:solidFill>
              <a:ln w="9525">
                <a:solidFill>
                  <a:srgbClr val="CCECFF"/>
                </a:solidFill>
                <a:round/>
                <a:headEnd/>
                <a:tailEnd/>
              </a:ln>
            </p:spPr>
            <p:txBody>
              <a:bodyPr/>
              <a:lstStyle/>
              <a:p>
                <a:endParaRPr lang="en-US"/>
              </a:p>
            </p:txBody>
          </p:sp>
          <p:sp>
            <p:nvSpPr>
              <p:cNvPr id="8280" name="Freeform 58"/>
              <p:cNvSpPr>
                <a:spLocks/>
              </p:cNvSpPr>
              <p:nvPr/>
            </p:nvSpPr>
            <p:spPr bwMode="auto">
              <a:xfrm>
                <a:off x="4122" y="1680"/>
                <a:ext cx="24" cy="169"/>
              </a:xfrm>
              <a:custGeom>
                <a:avLst/>
                <a:gdLst>
                  <a:gd name="T0" fmla="*/ 5 w 119"/>
                  <a:gd name="T1" fmla="*/ 0 h 845"/>
                  <a:gd name="T2" fmla="*/ 4 w 119"/>
                  <a:gd name="T3" fmla="*/ 1 h 845"/>
                  <a:gd name="T4" fmla="*/ 3 w 119"/>
                  <a:gd name="T5" fmla="*/ 1 h 845"/>
                  <a:gd name="T6" fmla="*/ 3 w 119"/>
                  <a:gd name="T7" fmla="*/ 2 h 845"/>
                  <a:gd name="T8" fmla="*/ 2 w 119"/>
                  <a:gd name="T9" fmla="*/ 2 h 845"/>
                  <a:gd name="T10" fmla="*/ 2 w 119"/>
                  <a:gd name="T11" fmla="*/ 2 h 845"/>
                  <a:gd name="T12" fmla="*/ 1 w 119"/>
                  <a:gd name="T13" fmla="*/ 3 h 845"/>
                  <a:gd name="T14" fmla="*/ 1 w 119"/>
                  <a:gd name="T15" fmla="*/ 3 h 845"/>
                  <a:gd name="T16" fmla="*/ 1 w 119"/>
                  <a:gd name="T17" fmla="*/ 4 h 845"/>
                  <a:gd name="T18" fmla="*/ 1 w 119"/>
                  <a:gd name="T19" fmla="*/ 4 h 845"/>
                  <a:gd name="T20" fmla="*/ 0 w 119"/>
                  <a:gd name="T21" fmla="*/ 5 h 845"/>
                  <a:gd name="T22" fmla="*/ 0 w 119"/>
                  <a:gd name="T23" fmla="*/ 5 h 845"/>
                  <a:gd name="T24" fmla="*/ 0 w 119"/>
                  <a:gd name="T25" fmla="*/ 6 h 845"/>
                  <a:gd name="T26" fmla="*/ 0 w 119"/>
                  <a:gd name="T27" fmla="*/ 6 h 845"/>
                  <a:gd name="T28" fmla="*/ 0 w 119"/>
                  <a:gd name="T29" fmla="*/ 6 h 845"/>
                  <a:gd name="T30" fmla="*/ 0 w 119"/>
                  <a:gd name="T31" fmla="*/ 7 h 845"/>
                  <a:gd name="T32" fmla="*/ 0 w 119"/>
                  <a:gd name="T33" fmla="*/ 7 h 845"/>
                  <a:gd name="T34" fmla="*/ 0 w 119"/>
                  <a:gd name="T35" fmla="*/ 8 h 845"/>
                  <a:gd name="T36" fmla="*/ 0 w 119"/>
                  <a:gd name="T37" fmla="*/ 8 h 845"/>
                  <a:gd name="T38" fmla="*/ 0 w 119"/>
                  <a:gd name="T39" fmla="*/ 9 h 845"/>
                  <a:gd name="T40" fmla="*/ 0 w 119"/>
                  <a:gd name="T41" fmla="*/ 9 h 845"/>
                  <a:gd name="T42" fmla="*/ 1 w 119"/>
                  <a:gd name="T43" fmla="*/ 10 h 845"/>
                  <a:gd name="T44" fmla="*/ 1 w 119"/>
                  <a:gd name="T45" fmla="*/ 11 h 845"/>
                  <a:gd name="T46" fmla="*/ 1 w 119"/>
                  <a:gd name="T47" fmla="*/ 12 h 845"/>
                  <a:gd name="T48" fmla="*/ 2 w 119"/>
                  <a:gd name="T49" fmla="*/ 13 h 845"/>
                  <a:gd name="T50" fmla="*/ 2 w 119"/>
                  <a:gd name="T51" fmla="*/ 14 h 845"/>
                  <a:gd name="T52" fmla="*/ 3 w 119"/>
                  <a:gd name="T53" fmla="*/ 16 h 845"/>
                  <a:gd name="T54" fmla="*/ 3 w 119"/>
                  <a:gd name="T55" fmla="*/ 16 h 845"/>
                  <a:gd name="T56" fmla="*/ 3 w 119"/>
                  <a:gd name="T57" fmla="*/ 16 h 845"/>
                  <a:gd name="T58" fmla="*/ 3 w 119"/>
                  <a:gd name="T59" fmla="*/ 17 h 845"/>
                  <a:gd name="T60" fmla="*/ 3 w 119"/>
                  <a:gd name="T61" fmla="*/ 17 h 845"/>
                  <a:gd name="T62" fmla="*/ 3 w 119"/>
                  <a:gd name="T63" fmla="*/ 34 h 845"/>
                  <a:gd name="T64" fmla="*/ 3 w 119"/>
                  <a:gd name="T65" fmla="*/ 33 h 845"/>
                  <a:gd name="T66" fmla="*/ 3 w 119"/>
                  <a:gd name="T67" fmla="*/ 33 h 845"/>
                  <a:gd name="T68" fmla="*/ 3 w 119"/>
                  <a:gd name="T69" fmla="*/ 32 h 845"/>
                  <a:gd name="T70" fmla="*/ 3 w 119"/>
                  <a:gd name="T71" fmla="*/ 32 h 845"/>
                  <a:gd name="T72" fmla="*/ 2 w 119"/>
                  <a:gd name="T73" fmla="*/ 31 h 845"/>
                  <a:gd name="T74" fmla="*/ 2 w 119"/>
                  <a:gd name="T75" fmla="*/ 30 h 845"/>
                  <a:gd name="T76" fmla="*/ 1 w 119"/>
                  <a:gd name="T77" fmla="*/ 29 h 845"/>
                  <a:gd name="T78" fmla="*/ 1 w 119"/>
                  <a:gd name="T79" fmla="*/ 27 h 845"/>
                  <a:gd name="T80" fmla="*/ 1 w 119"/>
                  <a:gd name="T81" fmla="*/ 26 h 845"/>
                  <a:gd name="T82" fmla="*/ 0 w 119"/>
                  <a:gd name="T83" fmla="*/ 26 h 845"/>
                  <a:gd name="T84" fmla="*/ 0 w 119"/>
                  <a:gd name="T85" fmla="*/ 25 h 845"/>
                  <a:gd name="T86" fmla="*/ 0 w 119"/>
                  <a:gd name="T87" fmla="*/ 25 h 845"/>
                  <a:gd name="T88" fmla="*/ 0 w 119"/>
                  <a:gd name="T89" fmla="*/ 24 h 845"/>
                  <a:gd name="T90" fmla="*/ 0 w 119"/>
                  <a:gd name="T91" fmla="*/ 24 h 845"/>
                  <a:gd name="T92" fmla="*/ 0 w 119"/>
                  <a:gd name="T93" fmla="*/ 23 h 845"/>
                  <a:gd name="T94" fmla="*/ 0 w 119"/>
                  <a:gd name="T95" fmla="*/ 23 h 845"/>
                  <a:gd name="T96" fmla="*/ 0 w 119"/>
                  <a:gd name="T97" fmla="*/ 22 h 845"/>
                  <a:gd name="T98" fmla="*/ 0 w 119"/>
                  <a:gd name="T99" fmla="*/ 22 h 845"/>
                  <a:gd name="T100" fmla="*/ 0 w 119"/>
                  <a:gd name="T101" fmla="*/ 22 h 845"/>
                  <a:gd name="T102" fmla="*/ 0 w 119"/>
                  <a:gd name="T103" fmla="*/ 21 h 845"/>
                  <a:gd name="T104" fmla="*/ 1 w 119"/>
                  <a:gd name="T105" fmla="*/ 21 h 845"/>
                  <a:gd name="T106" fmla="*/ 1 w 119"/>
                  <a:gd name="T107" fmla="*/ 20 h 845"/>
                  <a:gd name="T108" fmla="*/ 1 w 119"/>
                  <a:gd name="T109" fmla="*/ 20 h 845"/>
                  <a:gd name="T110" fmla="*/ 1 w 119"/>
                  <a:gd name="T111" fmla="*/ 19 h 845"/>
                  <a:gd name="T112" fmla="*/ 2 w 119"/>
                  <a:gd name="T113" fmla="*/ 19 h 845"/>
                  <a:gd name="T114" fmla="*/ 2 w 119"/>
                  <a:gd name="T115" fmla="*/ 18 h 845"/>
                  <a:gd name="T116" fmla="*/ 3 w 119"/>
                  <a:gd name="T117" fmla="*/ 18 h 845"/>
                  <a:gd name="T118" fmla="*/ 3 w 119"/>
                  <a:gd name="T119" fmla="*/ 17 h 845"/>
                  <a:gd name="T120" fmla="*/ 4 w 119"/>
                  <a:gd name="T121" fmla="*/ 17 h 845"/>
                  <a:gd name="T122" fmla="*/ 5 w 119"/>
                  <a:gd name="T123" fmla="*/ 16 h 845"/>
                  <a:gd name="T124" fmla="*/ 5 w 119"/>
                  <a:gd name="T125" fmla="*/ 0 h 84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19"/>
                  <a:gd name="T190" fmla="*/ 0 h 845"/>
                  <a:gd name="T191" fmla="*/ 119 w 119"/>
                  <a:gd name="T192" fmla="*/ 845 h 84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19" h="845">
                    <a:moveTo>
                      <a:pt x="119" y="0"/>
                    </a:moveTo>
                    <a:lnTo>
                      <a:pt x="101" y="13"/>
                    </a:lnTo>
                    <a:lnTo>
                      <a:pt x="85" y="25"/>
                    </a:lnTo>
                    <a:lnTo>
                      <a:pt x="71" y="38"/>
                    </a:lnTo>
                    <a:lnTo>
                      <a:pt x="58" y="50"/>
                    </a:lnTo>
                    <a:lnTo>
                      <a:pt x="48" y="62"/>
                    </a:lnTo>
                    <a:lnTo>
                      <a:pt x="37" y="74"/>
                    </a:lnTo>
                    <a:lnTo>
                      <a:pt x="29" y="85"/>
                    </a:lnTo>
                    <a:lnTo>
                      <a:pt x="22" y="97"/>
                    </a:lnTo>
                    <a:lnTo>
                      <a:pt x="16" y="109"/>
                    </a:lnTo>
                    <a:lnTo>
                      <a:pt x="10" y="120"/>
                    </a:lnTo>
                    <a:lnTo>
                      <a:pt x="7" y="131"/>
                    </a:lnTo>
                    <a:lnTo>
                      <a:pt x="4" y="143"/>
                    </a:lnTo>
                    <a:lnTo>
                      <a:pt x="2" y="153"/>
                    </a:lnTo>
                    <a:lnTo>
                      <a:pt x="1" y="162"/>
                    </a:lnTo>
                    <a:lnTo>
                      <a:pt x="0" y="173"/>
                    </a:lnTo>
                    <a:lnTo>
                      <a:pt x="1" y="182"/>
                    </a:lnTo>
                    <a:lnTo>
                      <a:pt x="1" y="196"/>
                    </a:lnTo>
                    <a:lnTo>
                      <a:pt x="3" y="210"/>
                    </a:lnTo>
                    <a:lnTo>
                      <a:pt x="7" y="222"/>
                    </a:lnTo>
                    <a:lnTo>
                      <a:pt x="9" y="234"/>
                    </a:lnTo>
                    <a:lnTo>
                      <a:pt x="17" y="254"/>
                    </a:lnTo>
                    <a:lnTo>
                      <a:pt x="27" y="278"/>
                    </a:lnTo>
                    <a:lnTo>
                      <a:pt x="37" y="305"/>
                    </a:lnTo>
                    <a:lnTo>
                      <a:pt x="48" y="333"/>
                    </a:lnTo>
                    <a:lnTo>
                      <a:pt x="57" y="361"/>
                    </a:lnTo>
                    <a:lnTo>
                      <a:pt x="65" y="388"/>
                    </a:lnTo>
                    <a:lnTo>
                      <a:pt x="69" y="401"/>
                    </a:lnTo>
                    <a:lnTo>
                      <a:pt x="71" y="412"/>
                    </a:lnTo>
                    <a:lnTo>
                      <a:pt x="72" y="423"/>
                    </a:lnTo>
                    <a:lnTo>
                      <a:pt x="72" y="432"/>
                    </a:lnTo>
                    <a:lnTo>
                      <a:pt x="72" y="845"/>
                    </a:lnTo>
                    <a:lnTo>
                      <a:pt x="72" y="834"/>
                    </a:lnTo>
                    <a:lnTo>
                      <a:pt x="71" y="824"/>
                    </a:lnTo>
                    <a:lnTo>
                      <a:pt x="69" y="812"/>
                    </a:lnTo>
                    <a:lnTo>
                      <a:pt x="65" y="799"/>
                    </a:lnTo>
                    <a:lnTo>
                      <a:pt x="57" y="771"/>
                    </a:lnTo>
                    <a:lnTo>
                      <a:pt x="48" y="742"/>
                    </a:lnTo>
                    <a:lnTo>
                      <a:pt x="37" y="714"/>
                    </a:lnTo>
                    <a:lnTo>
                      <a:pt x="27" y="687"/>
                    </a:lnTo>
                    <a:lnTo>
                      <a:pt x="17" y="662"/>
                    </a:lnTo>
                    <a:lnTo>
                      <a:pt x="9" y="643"/>
                    </a:lnTo>
                    <a:lnTo>
                      <a:pt x="7" y="631"/>
                    </a:lnTo>
                    <a:lnTo>
                      <a:pt x="3" y="619"/>
                    </a:lnTo>
                    <a:lnTo>
                      <a:pt x="1" y="605"/>
                    </a:lnTo>
                    <a:lnTo>
                      <a:pt x="1" y="591"/>
                    </a:lnTo>
                    <a:lnTo>
                      <a:pt x="0" y="582"/>
                    </a:lnTo>
                    <a:lnTo>
                      <a:pt x="1" y="571"/>
                    </a:lnTo>
                    <a:lnTo>
                      <a:pt x="2" y="562"/>
                    </a:lnTo>
                    <a:lnTo>
                      <a:pt x="4" y="551"/>
                    </a:lnTo>
                    <a:lnTo>
                      <a:pt x="7" y="541"/>
                    </a:lnTo>
                    <a:lnTo>
                      <a:pt x="10" y="529"/>
                    </a:lnTo>
                    <a:lnTo>
                      <a:pt x="16" y="518"/>
                    </a:lnTo>
                    <a:lnTo>
                      <a:pt x="22" y="507"/>
                    </a:lnTo>
                    <a:lnTo>
                      <a:pt x="29" y="495"/>
                    </a:lnTo>
                    <a:lnTo>
                      <a:pt x="37" y="483"/>
                    </a:lnTo>
                    <a:lnTo>
                      <a:pt x="48" y="471"/>
                    </a:lnTo>
                    <a:lnTo>
                      <a:pt x="58" y="459"/>
                    </a:lnTo>
                    <a:lnTo>
                      <a:pt x="71" y="446"/>
                    </a:lnTo>
                    <a:lnTo>
                      <a:pt x="85" y="435"/>
                    </a:lnTo>
                    <a:lnTo>
                      <a:pt x="101" y="422"/>
                    </a:lnTo>
                    <a:lnTo>
                      <a:pt x="119" y="409"/>
                    </a:lnTo>
                    <a:lnTo>
                      <a:pt x="119" y="0"/>
                    </a:lnTo>
                    <a:close/>
                  </a:path>
                </a:pathLst>
              </a:custGeom>
              <a:solidFill>
                <a:srgbClr val="93D5ED"/>
              </a:solidFill>
              <a:ln w="9525">
                <a:solidFill>
                  <a:srgbClr val="CCECFF"/>
                </a:solidFill>
                <a:round/>
                <a:headEnd/>
                <a:tailEnd/>
              </a:ln>
            </p:spPr>
            <p:txBody>
              <a:bodyPr/>
              <a:lstStyle/>
              <a:p>
                <a:endParaRPr lang="en-US"/>
              </a:p>
            </p:txBody>
          </p:sp>
          <p:sp>
            <p:nvSpPr>
              <p:cNvPr id="8281" name="Freeform 59"/>
              <p:cNvSpPr>
                <a:spLocks/>
              </p:cNvSpPr>
              <p:nvPr/>
            </p:nvSpPr>
            <p:spPr bwMode="auto">
              <a:xfrm>
                <a:off x="4207" y="1081"/>
                <a:ext cx="48" cy="96"/>
              </a:xfrm>
              <a:custGeom>
                <a:avLst/>
                <a:gdLst>
                  <a:gd name="T0" fmla="*/ 0 w 242"/>
                  <a:gd name="T1" fmla="*/ 19 h 481"/>
                  <a:gd name="T2" fmla="*/ 1 w 242"/>
                  <a:gd name="T3" fmla="*/ 19 h 481"/>
                  <a:gd name="T4" fmla="*/ 2 w 242"/>
                  <a:gd name="T5" fmla="*/ 19 h 481"/>
                  <a:gd name="T6" fmla="*/ 3 w 242"/>
                  <a:gd name="T7" fmla="*/ 19 h 481"/>
                  <a:gd name="T8" fmla="*/ 4 w 242"/>
                  <a:gd name="T9" fmla="*/ 19 h 481"/>
                  <a:gd name="T10" fmla="*/ 5 w 242"/>
                  <a:gd name="T11" fmla="*/ 18 h 481"/>
                  <a:gd name="T12" fmla="*/ 7 w 242"/>
                  <a:gd name="T13" fmla="*/ 18 h 481"/>
                  <a:gd name="T14" fmla="*/ 8 w 242"/>
                  <a:gd name="T15" fmla="*/ 17 h 481"/>
                  <a:gd name="T16" fmla="*/ 9 w 242"/>
                  <a:gd name="T17" fmla="*/ 17 h 481"/>
                  <a:gd name="T18" fmla="*/ 9 w 242"/>
                  <a:gd name="T19" fmla="*/ 17 h 481"/>
                  <a:gd name="T20" fmla="*/ 9 w 242"/>
                  <a:gd name="T21" fmla="*/ 17 h 481"/>
                  <a:gd name="T22" fmla="*/ 9 w 242"/>
                  <a:gd name="T23" fmla="*/ 17 h 481"/>
                  <a:gd name="T24" fmla="*/ 10 w 242"/>
                  <a:gd name="T25" fmla="*/ 16 h 481"/>
                  <a:gd name="T26" fmla="*/ 10 w 242"/>
                  <a:gd name="T27" fmla="*/ 0 h 481"/>
                  <a:gd name="T28" fmla="*/ 9 w 242"/>
                  <a:gd name="T29" fmla="*/ 0 h 481"/>
                  <a:gd name="T30" fmla="*/ 9 w 242"/>
                  <a:gd name="T31" fmla="*/ 0 h 481"/>
                  <a:gd name="T32" fmla="*/ 9 w 242"/>
                  <a:gd name="T33" fmla="*/ 1 h 481"/>
                  <a:gd name="T34" fmla="*/ 9 w 242"/>
                  <a:gd name="T35" fmla="*/ 1 h 481"/>
                  <a:gd name="T36" fmla="*/ 8 w 242"/>
                  <a:gd name="T37" fmla="*/ 1 h 481"/>
                  <a:gd name="T38" fmla="*/ 7 w 242"/>
                  <a:gd name="T39" fmla="*/ 1 h 481"/>
                  <a:gd name="T40" fmla="*/ 5 w 242"/>
                  <a:gd name="T41" fmla="*/ 2 h 481"/>
                  <a:gd name="T42" fmla="*/ 4 w 242"/>
                  <a:gd name="T43" fmla="*/ 2 h 481"/>
                  <a:gd name="T44" fmla="*/ 3 w 242"/>
                  <a:gd name="T45" fmla="*/ 3 h 481"/>
                  <a:gd name="T46" fmla="*/ 2 w 242"/>
                  <a:gd name="T47" fmla="*/ 3 h 481"/>
                  <a:gd name="T48" fmla="*/ 1 w 242"/>
                  <a:gd name="T49" fmla="*/ 3 h 481"/>
                  <a:gd name="T50" fmla="*/ 0 w 242"/>
                  <a:gd name="T51" fmla="*/ 3 h 481"/>
                  <a:gd name="T52" fmla="*/ 0 w 242"/>
                  <a:gd name="T53" fmla="*/ 19 h 48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42"/>
                  <a:gd name="T82" fmla="*/ 0 h 481"/>
                  <a:gd name="T83" fmla="*/ 242 w 242"/>
                  <a:gd name="T84" fmla="*/ 481 h 48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42" h="481">
                    <a:moveTo>
                      <a:pt x="0" y="481"/>
                    </a:moveTo>
                    <a:lnTo>
                      <a:pt x="22" y="477"/>
                    </a:lnTo>
                    <a:lnTo>
                      <a:pt x="45" y="474"/>
                    </a:lnTo>
                    <a:lnTo>
                      <a:pt x="70" y="472"/>
                    </a:lnTo>
                    <a:lnTo>
                      <a:pt x="94" y="470"/>
                    </a:lnTo>
                    <a:lnTo>
                      <a:pt x="134" y="458"/>
                    </a:lnTo>
                    <a:lnTo>
                      <a:pt x="181" y="445"/>
                    </a:lnTo>
                    <a:lnTo>
                      <a:pt x="203" y="438"/>
                    </a:lnTo>
                    <a:lnTo>
                      <a:pt x="222" y="430"/>
                    </a:lnTo>
                    <a:lnTo>
                      <a:pt x="230" y="425"/>
                    </a:lnTo>
                    <a:lnTo>
                      <a:pt x="236" y="421"/>
                    </a:lnTo>
                    <a:lnTo>
                      <a:pt x="239" y="415"/>
                    </a:lnTo>
                    <a:lnTo>
                      <a:pt x="242" y="409"/>
                    </a:lnTo>
                    <a:lnTo>
                      <a:pt x="242" y="0"/>
                    </a:lnTo>
                    <a:lnTo>
                      <a:pt x="239" y="6"/>
                    </a:lnTo>
                    <a:lnTo>
                      <a:pt x="236" y="11"/>
                    </a:lnTo>
                    <a:lnTo>
                      <a:pt x="230" y="17"/>
                    </a:lnTo>
                    <a:lnTo>
                      <a:pt x="222" y="21"/>
                    </a:lnTo>
                    <a:lnTo>
                      <a:pt x="203" y="29"/>
                    </a:lnTo>
                    <a:lnTo>
                      <a:pt x="181" y="36"/>
                    </a:lnTo>
                    <a:lnTo>
                      <a:pt x="134" y="49"/>
                    </a:lnTo>
                    <a:lnTo>
                      <a:pt x="94" y="61"/>
                    </a:lnTo>
                    <a:lnTo>
                      <a:pt x="70" y="63"/>
                    </a:lnTo>
                    <a:lnTo>
                      <a:pt x="45" y="66"/>
                    </a:lnTo>
                    <a:lnTo>
                      <a:pt x="22" y="68"/>
                    </a:lnTo>
                    <a:lnTo>
                      <a:pt x="0" y="73"/>
                    </a:lnTo>
                    <a:lnTo>
                      <a:pt x="0" y="481"/>
                    </a:lnTo>
                    <a:close/>
                  </a:path>
                </a:pathLst>
              </a:custGeom>
              <a:solidFill>
                <a:srgbClr val="93D5ED"/>
              </a:solidFill>
              <a:ln w="9525">
                <a:solidFill>
                  <a:srgbClr val="CCECFF"/>
                </a:solidFill>
                <a:round/>
                <a:headEnd/>
                <a:tailEnd/>
              </a:ln>
            </p:spPr>
            <p:txBody>
              <a:bodyPr/>
              <a:lstStyle/>
              <a:p>
                <a:endParaRPr lang="en-US"/>
              </a:p>
            </p:txBody>
          </p:sp>
          <p:sp>
            <p:nvSpPr>
              <p:cNvPr id="8282" name="Freeform 60"/>
              <p:cNvSpPr>
                <a:spLocks/>
              </p:cNvSpPr>
              <p:nvPr/>
            </p:nvSpPr>
            <p:spPr bwMode="auto">
              <a:xfrm>
                <a:off x="4058" y="1238"/>
                <a:ext cx="134" cy="174"/>
              </a:xfrm>
              <a:custGeom>
                <a:avLst/>
                <a:gdLst>
                  <a:gd name="T0" fmla="*/ 11 w 668"/>
                  <a:gd name="T1" fmla="*/ 28 h 873"/>
                  <a:gd name="T2" fmla="*/ 8 w 668"/>
                  <a:gd name="T3" fmla="*/ 26 h 873"/>
                  <a:gd name="T4" fmla="*/ 5 w 668"/>
                  <a:gd name="T5" fmla="*/ 24 h 873"/>
                  <a:gd name="T6" fmla="*/ 2 w 668"/>
                  <a:gd name="T7" fmla="*/ 21 h 873"/>
                  <a:gd name="T8" fmla="*/ 0 w 668"/>
                  <a:gd name="T9" fmla="*/ 20 h 873"/>
                  <a:gd name="T10" fmla="*/ 0 w 668"/>
                  <a:gd name="T11" fmla="*/ 19 h 873"/>
                  <a:gd name="T12" fmla="*/ 0 w 668"/>
                  <a:gd name="T13" fmla="*/ 19 h 873"/>
                  <a:gd name="T14" fmla="*/ 1 w 668"/>
                  <a:gd name="T15" fmla="*/ 19 h 873"/>
                  <a:gd name="T16" fmla="*/ 1 w 668"/>
                  <a:gd name="T17" fmla="*/ 18 h 873"/>
                  <a:gd name="T18" fmla="*/ 2 w 668"/>
                  <a:gd name="T19" fmla="*/ 17 h 873"/>
                  <a:gd name="T20" fmla="*/ 4 w 668"/>
                  <a:gd name="T21" fmla="*/ 17 h 873"/>
                  <a:gd name="T22" fmla="*/ 13 w 668"/>
                  <a:gd name="T23" fmla="*/ 23 h 873"/>
                  <a:gd name="T24" fmla="*/ 16 w 668"/>
                  <a:gd name="T25" fmla="*/ 22 h 873"/>
                  <a:gd name="T26" fmla="*/ 16 w 668"/>
                  <a:gd name="T27" fmla="*/ 23 h 873"/>
                  <a:gd name="T28" fmla="*/ 17 w 668"/>
                  <a:gd name="T29" fmla="*/ 24 h 873"/>
                  <a:gd name="T30" fmla="*/ 19 w 668"/>
                  <a:gd name="T31" fmla="*/ 26 h 873"/>
                  <a:gd name="T32" fmla="*/ 21 w 668"/>
                  <a:gd name="T33" fmla="*/ 29 h 873"/>
                  <a:gd name="T34" fmla="*/ 23 w 668"/>
                  <a:gd name="T35" fmla="*/ 31 h 873"/>
                  <a:gd name="T36" fmla="*/ 24 w 668"/>
                  <a:gd name="T37" fmla="*/ 32 h 873"/>
                  <a:gd name="T38" fmla="*/ 25 w 668"/>
                  <a:gd name="T39" fmla="*/ 33 h 873"/>
                  <a:gd name="T40" fmla="*/ 25 w 668"/>
                  <a:gd name="T41" fmla="*/ 34 h 873"/>
                  <a:gd name="T42" fmla="*/ 26 w 668"/>
                  <a:gd name="T43" fmla="*/ 34 h 873"/>
                  <a:gd name="T44" fmla="*/ 27 w 668"/>
                  <a:gd name="T45" fmla="*/ 19 h 873"/>
                  <a:gd name="T46" fmla="*/ 26 w 668"/>
                  <a:gd name="T47" fmla="*/ 18 h 873"/>
                  <a:gd name="T48" fmla="*/ 25 w 668"/>
                  <a:gd name="T49" fmla="*/ 18 h 873"/>
                  <a:gd name="T50" fmla="*/ 24 w 668"/>
                  <a:gd name="T51" fmla="*/ 17 h 873"/>
                  <a:gd name="T52" fmla="*/ 23 w 668"/>
                  <a:gd name="T53" fmla="*/ 16 h 873"/>
                  <a:gd name="T54" fmla="*/ 22 w 668"/>
                  <a:gd name="T55" fmla="*/ 14 h 873"/>
                  <a:gd name="T56" fmla="*/ 20 w 668"/>
                  <a:gd name="T57" fmla="*/ 12 h 873"/>
                  <a:gd name="T58" fmla="*/ 18 w 668"/>
                  <a:gd name="T59" fmla="*/ 8 h 873"/>
                  <a:gd name="T60" fmla="*/ 17 w 668"/>
                  <a:gd name="T61" fmla="*/ 7 h 873"/>
                  <a:gd name="T62" fmla="*/ 16 w 668"/>
                  <a:gd name="T63" fmla="*/ 6 h 873"/>
                  <a:gd name="T64" fmla="*/ 15 w 668"/>
                  <a:gd name="T65" fmla="*/ 6 h 873"/>
                  <a:gd name="T66" fmla="*/ 5 w 668"/>
                  <a:gd name="T67" fmla="*/ 0 h 873"/>
                  <a:gd name="T68" fmla="*/ 3 w 668"/>
                  <a:gd name="T69" fmla="*/ 1 h 873"/>
                  <a:gd name="T70" fmla="*/ 2 w 668"/>
                  <a:gd name="T71" fmla="*/ 2 h 873"/>
                  <a:gd name="T72" fmla="*/ 1 w 668"/>
                  <a:gd name="T73" fmla="*/ 2 h 873"/>
                  <a:gd name="T74" fmla="*/ 0 w 668"/>
                  <a:gd name="T75" fmla="*/ 3 h 873"/>
                  <a:gd name="T76" fmla="*/ 0 w 668"/>
                  <a:gd name="T77" fmla="*/ 3 h 873"/>
                  <a:gd name="T78" fmla="*/ 0 w 668"/>
                  <a:gd name="T79" fmla="*/ 3 h 873"/>
                  <a:gd name="T80" fmla="*/ 0 w 668"/>
                  <a:gd name="T81" fmla="*/ 4 h 873"/>
                  <a:gd name="T82" fmla="*/ 3 w 668"/>
                  <a:gd name="T83" fmla="*/ 6 h 873"/>
                  <a:gd name="T84" fmla="*/ 7 w 668"/>
                  <a:gd name="T85" fmla="*/ 9 h 873"/>
                  <a:gd name="T86" fmla="*/ 10 w 668"/>
                  <a:gd name="T87" fmla="*/ 11 h 873"/>
                  <a:gd name="T88" fmla="*/ 13 w 668"/>
                  <a:gd name="T89" fmla="*/ 12 h 87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668"/>
                  <a:gd name="T136" fmla="*/ 0 h 873"/>
                  <a:gd name="T137" fmla="*/ 668 w 668"/>
                  <a:gd name="T138" fmla="*/ 873 h 87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668" h="873">
                    <a:moveTo>
                      <a:pt x="314" y="717"/>
                    </a:moveTo>
                    <a:lnTo>
                      <a:pt x="283" y="697"/>
                    </a:lnTo>
                    <a:lnTo>
                      <a:pt x="246" y="674"/>
                    </a:lnTo>
                    <a:lnTo>
                      <a:pt x="207" y="648"/>
                    </a:lnTo>
                    <a:lnTo>
                      <a:pt x="165" y="620"/>
                    </a:lnTo>
                    <a:lnTo>
                      <a:pt x="124" y="591"/>
                    </a:lnTo>
                    <a:lnTo>
                      <a:pt x="82" y="561"/>
                    </a:lnTo>
                    <a:lnTo>
                      <a:pt x="42" y="530"/>
                    </a:lnTo>
                    <a:lnTo>
                      <a:pt x="6" y="501"/>
                    </a:lnTo>
                    <a:lnTo>
                      <a:pt x="2" y="498"/>
                    </a:lnTo>
                    <a:lnTo>
                      <a:pt x="0" y="493"/>
                    </a:lnTo>
                    <a:lnTo>
                      <a:pt x="0" y="488"/>
                    </a:lnTo>
                    <a:lnTo>
                      <a:pt x="1" y="482"/>
                    </a:lnTo>
                    <a:lnTo>
                      <a:pt x="5" y="478"/>
                    </a:lnTo>
                    <a:lnTo>
                      <a:pt x="9" y="472"/>
                    </a:lnTo>
                    <a:lnTo>
                      <a:pt x="15" y="465"/>
                    </a:lnTo>
                    <a:lnTo>
                      <a:pt x="23" y="459"/>
                    </a:lnTo>
                    <a:lnTo>
                      <a:pt x="31" y="452"/>
                    </a:lnTo>
                    <a:lnTo>
                      <a:pt x="42" y="445"/>
                    </a:lnTo>
                    <a:lnTo>
                      <a:pt x="54" y="438"/>
                    </a:lnTo>
                    <a:lnTo>
                      <a:pt x="67" y="431"/>
                    </a:lnTo>
                    <a:lnTo>
                      <a:pt x="95" y="418"/>
                    </a:lnTo>
                    <a:lnTo>
                      <a:pt x="126" y="405"/>
                    </a:lnTo>
                    <a:lnTo>
                      <a:pt x="328" y="578"/>
                    </a:lnTo>
                    <a:lnTo>
                      <a:pt x="383" y="561"/>
                    </a:lnTo>
                    <a:lnTo>
                      <a:pt x="390" y="563"/>
                    </a:lnTo>
                    <a:lnTo>
                      <a:pt x="397" y="566"/>
                    </a:lnTo>
                    <a:lnTo>
                      <a:pt x="405" y="571"/>
                    </a:lnTo>
                    <a:lnTo>
                      <a:pt x="412" y="577"/>
                    </a:lnTo>
                    <a:lnTo>
                      <a:pt x="427" y="592"/>
                    </a:lnTo>
                    <a:lnTo>
                      <a:pt x="444" y="611"/>
                    </a:lnTo>
                    <a:lnTo>
                      <a:pt x="475" y="655"/>
                    </a:lnTo>
                    <a:lnTo>
                      <a:pt x="509" y="705"/>
                    </a:lnTo>
                    <a:lnTo>
                      <a:pt x="527" y="732"/>
                    </a:lnTo>
                    <a:lnTo>
                      <a:pt x="545" y="758"/>
                    </a:lnTo>
                    <a:lnTo>
                      <a:pt x="564" y="783"/>
                    </a:lnTo>
                    <a:lnTo>
                      <a:pt x="584" y="807"/>
                    </a:lnTo>
                    <a:lnTo>
                      <a:pt x="593" y="818"/>
                    </a:lnTo>
                    <a:lnTo>
                      <a:pt x="604" y="828"/>
                    </a:lnTo>
                    <a:lnTo>
                      <a:pt x="614" y="837"/>
                    </a:lnTo>
                    <a:lnTo>
                      <a:pt x="625" y="847"/>
                    </a:lnTo>
                    <a:lnTo>
                      <a:pt x="635" y="854"/>
                    </a:lnTo>
                    <a:lnTo>
                      <a:pt x="646" y="861"/>
                    </a:lnTo>
                    <a:lnTo>
                      <a:pt x="656" y="867"/>
                    </a:lnTo>
                    <a:lnTo>
                      <a:pt x="668" y="873"/>
                    </a:lnTo>
                    <a:lnTo>
                      <a:pt x="668" y="466"/>
                    </a:lnTo>
                    <a:lnTo>
                      <a:pt x="656" y="461"/>
                    </a:lnTo>
                    <a:lnTo>
                      <a:pt x="646" y="456"/>
                    </a:lnTo>
                    <a:lnTo>
                      <a:pt x="635" y="449"/>
                    </a:lnTo>
                    <a:lnTo>
                      <a:pt x="625" y="440"/>
                    </a:lnTo>
                    <a:lnTo>
                      <a:pt x="614" y="431"/>
                    </a:lnTo>
                    <a:lnTo>
                      <a:pt x="604" y="422"/>
                    </a:lnTo>
                    <a:lnTo>
                      <a:pt x="593" y="411"/>
                    </a:lnTo>
                    <a:lnTo>
                      <a:pt x="584" y="401"/>
                    </a:lnTo>
                    <a:lnTo>
                      <a:pt x="564" y="377"/>
                    </a:lnTo>
                    <a:lnTo>
                      <a:pt x="545" y="352"/>
                    </a:lnTo>
                    <a:lnTo>
                      <a:pt x="527" y="326"/>
                    </a:lnTo>
                    <a:lnTo>
                      <a:pt x="509" y="300"/>
                    </a:lnTo>
                    <a:lnTo>
                      <a:pt x="475" y="249"/>
                    </a:lnTo>
                    <a:lnTo>
                      <a:pt x="444" y="204"/>
                    </a:lnTo>
                    <a:lnTo>
                      <a:pt x="427" y="186"/>
                    </a:lnTo>
                    <a:lnTo>
                      <a:pt x="412" y="172"/>
                    </a:lnTo>
                    <a:lnTo>
                      <a:pt x="405" y="166"/>
                    </a:lnTo>
                    <a:lnTo>
                      <a:pt x="397" y="161"/>
                    </a:lnTo>
                    <a:lnTo>
                      <a:pt x="390" y="158"/>
                    </a:lnTo>
                    <a:lnTo>
                      <a:pt x="383" y="155"/>
                    </a:lnTo>
                    <a:lnTo>
                      <a:pt x="328" y="173"/>
                    </a:lnTo>
                    <a:lnTo>
                      <a:pt x="126" y="0"/>
                    </a:lnTo>
                    <a:lnTo>
                      <a:pt x="95" y="12"/>
                    </a:lnTo>
                    <a:lnTo>
                      <a:pt x="67" y="26"/>
                    </a:lnTo>
                    <a:lnTo>
                      <a:pt x="54" y="33"/>
                    </a:lnTo>
                    <a:lnTo>
                      <a:pt x="42" y="39"/>
                    </a:lnTo>
                    <a:lnTo>
                      <a:pt x="31" y="46"/>
                    </a:lnTo>
                    <a:lnTo>
                      <a:pt x="23" y="53"/>
                    </a:lnTo>
                    <a:lnTo>
                      <a:pt x="15" y="58"/>
                    </a:lnTo>
                    <a:lnTo>
                      <a:pt x="9" y="65"/>
                    </a:lnTo>
                    <a:lnTo>
                      <a:pt x="5" y="71"/>
                    </a:lnTo>
                    <a:lnTo>
                      <a:pt x="1" y="77"/>
                    </a:lnTo>
                    <a:lnTo>
                      <a:pt x="0" y="82"/>
                    </a:lnTo>
                    <a:lnTo>
                      <a:pt x="0" y="86"/>
                    </a:lnTo>
                    <a:lnTo>
                      <a:pt x="2" y="91"/>
                    </a:lnTo>
                    <a:lnTo>
                      <a:pt x="6" y="95"/>
                    </a:lnTo>
                    <a:lnTo>
                      <a:pt x="42" y="124"/>
                    </a:lnTo>
                    <a:lnTo>
                      <a:pt x="82" y="154"/>
                    </a:lnTo>
                    <a:lnTo>
                      <a:pt x="124" y="185"/>
                    </a:lnTo>
                    <a:lnTo>
                      <a:pt x="165" y="215"/>
                    </a:lnTo>
                    <a:lnTo>
                      <a:pt x="207" y="243"/>
                    </a:lnTo>
                    <a:lnTo>
                      <a:pt x="246" y="269"/>
                    </a:lnTo>
                    <a:lnTo>
                      <a:pt x="283" y="291"/>
                    </a:lnTo>
                    <a:lnTo>
                      <a:pt x="314" y="311"/>
                    </a:lnTo>
                    <a:lnTo>
                      <a:pt x="314" y="717"/>
                    </a:lnTo>
                    <a:close/>
                  </a:path>
                </a:pathLst>
              </a:custGeom>
              <a:solidFill>
                <a:srgbClr val="93D5ED"/>
              </a:solidFill>
              <a:ln w="9525">
                <a:solidFill>
                  <a:srgbClr val="CCECFF"/>
                </a:solidFill>
                <a:round/>
                <a:headEnd/>
                <a:tailEnd/>
              </a:ln>
            </p:spPr>
            <p:txBody>
              <a:bodyPr/>
              <a:lstStyle/>
              <a:p>
                <a:endParaRPr lang="en-US"/>
              </a:p>
            </p:txBody>
          </p:sp>
          <p:sp>
            <p:nvSpPr>
              <p:cNvPr id="8283" name="Freeform 61"/>
              <p:cNvSpPr>
                <a:spLocks/>
              </p:cNvSpPr>
              <p:nvPr/>
            </p:nvSpPr>
            <p:spPr bwMode="auto">
              <a:xfrm>
                <a:off x="1409" y="1593"/>
                <a:ext cx="10" cy="157"/>
              </a:xfrm>
              <a:custGeom>
                <a:avLst/>
                <a:gdLst>
                  <a:gd name="T0" fmla="*/ 1 w 50"/>
                  <a:gd name="T1" fmla="*/ 23 h 784"/>
                  <a:gd name="T2" fmla="*/ 1 w 50"/>
                  <a:gd name="T3" fmla="*/ 23 h 784"/>
                  <a:gd name="T4" fmla="*/ 1 w 50"/>
                  <a:gd name="T5" fmla="*/ 23 h 784"/>
                  <a:gd name="T6" fmla="*/ 0 w 50"/>
                  <a:gd name="T7" fmla="*/ 24 h 784"/>
                  <a:gd name="T8" fmla="*/ 0 w 50"/>
                  <a:gd name="T9" fmla="*/ 24 h 784"/>
                  <a:gd name="T10" fmla="*/ 0 w 50"/>
                  <a:gd name="T11" fmla="*/ 25 h 784"/>
                  <a:gd name="T12" fmla="*/ 0 w 50"/>
                  <a:gd name="T13" fmla="*/ 25 h 784"/>
                  <a:gd name="T14" fmla="*/ 0 w 50"/>
                  <a:gd name="T15" fmla="*/ 26 h 784"/>
                  <a:gd name="T16" fmla="*/ 0 w 50"/>
                  <a:gd name="T17" fmla="*/ 26 h 784"/>
                  <a:gd name="T18" fmla="*/ 0 w 50"/>
                  <a:gd name="T19" fmla="*/ 27 h 784"/>
                  <a:gd name="T20" fmla="*/ 0 w 50"/>
                  <a:gd name="T21" fmla="*/ 28 h 784"/>
                  <a:gd name="T22" fmla="*/ 1 w 50"/>
                  <a:gd name="T23" fmla="*/ 29 h 784"/>
                  <a:gd name="T24" fmla="*/ 1 w 50"/>
                  <a:gd name="T25" fmla="*/ 30 h 784"/>
                  <a:gd name="T26" fmla="*/ 1 w 50"/>
                  <a:gd name="T27" fmla="*/ 30 h 784"/>
                  <a:gd name="T28" fmla="*/ 1 w 50"/>
                  <a:gd name="T29" fmla="*/ 31 h 784"/>
                  <a:gd name="T30" fmla="*/ 2 w 50"/>
                  <a:gd name="T31" fmla="*/ 31 h 784"/>
                  <a:gd name="T32" fmla="*/ 2 w 50"/>
                  <a:gd name="T33" fmla="*/ 31 h 784"/>
                  <a:gd name="T34" fmla="*/ 2 w 50"/>
                  <a:gd name="T35" fmla="*/ 9 h 784"/>
                  <a:gd name="T36" fmla="*/ 2 w 50"/>
                  <a:gd name="T37" fmla="*/ 8 h 784"/>
                  <a:gd name="T38" fmla="*/ 1 w 50"/>
                  <a:gd name="T39" fmla="*/ 8 h 784"/>
                  <a:gd name="T40" fmla="*/ 1 w 50"/>
                  <a:gd name="T41" fmla="*/ 7 h 784"/>
                  <a:gd name="T42" fmla="*/ 1 w 50"/>
                  <a:gd name="T43" fmla="*/ 7 h 784"/>
                  <a:gd name="T44" fmla="*/ 1 w 50"/>
                  <a:gd name="T45" fmla="*/ 6 h 784"/>
                  <a:gd name="T46" fmla="*/ 0 w 50"/>
                  <a:gd name="T47" fmla="*/ 5 h 784"/>
                  <a:gd name="T48" fmla="*/ 0 w 50"/>
                  <a:gd name="T49" fmla="*/ 4 h 784"/>
                  <a:gd name="T50" fmla="*/ 0 w 50"/>
                  <a:gd name="T51" fmla="*/ 4 h 784"/>
                  <a:gd name="T52" fmla="*/ 0 w 50"/>
                  <a:gd name="T53" fmla="*/ 3 h 784"/>
                  <a:gd name="T54" fmla="*/ 0 w 50"/>
                  <a:gd name="T55" fmla="*/ 2 h 784"/>
                  <a:gd name="T56" fmla="*/ 0 w 50"/>
                  <a:gd name="T57" fmla="*/ 2 h 784"/>
                  <a:gd name="T58" fmla="*/ 0 w 50"/>
                  <a:gd name="T59" fmla="*/ 1 h 784"/>
                  <a:gd name="T60" fmla="*/ 0 w 50"/>
                  <a:gd name="T61" fmla="*/ 1 h 784"/>
                  <a:gd name="T62" fmla="*/ 1 w 50"/>
                  <a:gd name="T63" fmla="*/ 1 h 784"/>
                  <a:gd name="T64" fmla="*/ 1 w 50"/>
                  <a:gd name="T65" fmla="*/ 0 h 784"/>
                  <a:gd name="T66" fmla="*/ 1 w 50"/>
                  <a:gd name="T67" fmla="*/ 0 h 784"/>
                  <a:gd name="T68" fmla="*/ 1 w 50"/>
                  <a:gd name="T69" fmla="*/ 23 h 78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
                  <a:gd name="T106" fmla="*/ 0 h 784"/>
                  <a:gd name="T107" fmla="*/ 50 w 50"/>
                  <a:gd name="T108" fmla="*/ 784 h 78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 h="784">
                    <a:moveTo>
                      <a:pt x="21" y="568"/>
                    </a:moveTo>
                    <a:lnTo>
                      <a:pt x="18" y="572"/>
                    </a:lnTo>
                    <a:lnTo>
                      <a:pt x="13" y="584"/>
                    </a:lnTo>
                    <a:lnTo>
                      <a:pt x="9" y="593"/>
                    </a:lnTo>
                    <a:lnTo>
                      <a:pt x="6" y="604"/>
                    </a:lnTo>
                    <a:lnTo>
                      <a:pt x="3" y="616"/>
                    </a:lnTo>
                    <a:lnTo>
                      <a:pt x="1" y="630"/>
                    </a:lnTo>
                    <a:lnTo>
                      <a:pt x="0" y="645"/>
                    </a:lnTo>
                    <a:lnTo>
                      <a:pt x="0" y="661"/>
                    </a:lnTo>
                    <a:lnTo>
                      <a:pt x="2" y="679"/>
                    </a:lnTo>
                    <a:lnTo>
                      <a:pt x="7" y="697"/>
                    </a:lnTo>
                    <a:lnTo>
                      <a:pt x="13" y="718"/>
                    </a:lnTo>
                    <a:lnTo>
                      <a:pt x="22" y="739"/>
                    </a:lnTo>
                    <a:lnTo>
                      <a:pt x="28" y="750"/>
                    </a:lnTo>
                    <a:lnTo>
                      <a:pt x="35" y="762"/>
                    </a:lnTo>
                    <a:lnTo>
                      <a:pt x="42" y="772"/>
                    </a:lnTo>
                    <a:lnTo>
                      <a:pt x="50" y="784"/>
                    </a:lnTo>
                    <a:lnTo>
                      <a:pt x="50" y="216"/>
                    </a:lnTo>
                    <a:lnTo>
                      <a:pt x="42" y="204"/>
                    </a:lnTo>
                    <a:lnTo>
                      <a:pt x="35" y="194"/>
                    </a:lnTo>
                    <a:lnTo>
                      <a:pt x="28" y="182"/>
                    </a:lnTo>
                    <a:lnTo>
                      <a:pt x="22" y="172"/>
                    </a:lnTo>
                    <a:lnTo>
                      <a:pt x="13" y="151"/>
                    </a:lnTo>
                    <a:lnTo>
                      <a:pt x="7" y="131"/>
                    </a:lnTo>
                    <a:lnTo>
                      <a:pt x="2" y="111"/>
                    </a:lnTo>
                    <a:lnTo>
                      <a:pt x="0" y="93"/>
                    </a:lnTo>
                    <a:lnTo>
                      <a:pt x="0" y="77"/>
                    </a:lnTo>
                    <a:lnTo>
                      <a:pt x="1" y="62"/>
                    </a:lnTo>
                    <a:lnTo>
                      <a:pt x="3" y="48"/>
                    </a:lnTo>
                    <a:lnTo>
                      <a:pt x="6" y="36"/>
                    </a:lnTo>
                    <a:lnTo>
                      <a:pt x="9" y="26"/>
                    </a:lnTo>
                    <a:lnTo>
                      <a:pt x="13" y="16"/>
                    </a:lnTo>
                    <a:lnTo>
                      <a:pt x="18" y="5"/>
                    </a:lnTo>
                    <a:lnTo>
                      <a:pt x="21" y="0"/>
                    </a:lnTo>
                    <a:lnTo>
                      <a:pt x="21" y="568"/>
                    </a:lnTo>
                    <a:close/>
                  </a:path>
                </a:pathLst>
              </a:custGeom>
              <a:solidFill>
                <a:srgbClr val="93D5ED"/>
              </a:solidFill>
              <a:ln w="9525">
                <a:solidFill>
                  <a:srgbClr val="CCECFF"/>
                </a:solidFill>
                <a:round/>
                <a:headEnd/>
                <a:tailEnd/>
              </a:ln>
            </p:spPr>
            <p:txBody>
              <a:bodyPr/>
              <a:lstStyle/>
              <a:p>
                <a:endParaRPr lang="en-US"/>
              </a:p>
            </p:txBody>
          </p:sp>
          <p:sp>
            <p:nvSpPr>
              <p:cNvPr id="8284" name="Freeform 62"/>
              <p:cNvSpPr>
                <a:spLocks/>
              </p:cNvSpPr>
              <p:nvPr/>
            </p:nvSpPr>
            <p:spPr bwMode="auto">
              <a:xfrm>
                <a:off x="1356" y="2070"/>
                <a:ext cx="82" cy="32"/>
              </a:xfrm>
              <a:custGeom>
                <a:avLst/>
                <a:gdLst>
                  <a:gd name="T0" fmla="*/ 15 w 406"/>
                  <a:gd name="T1" fmla="*/ 5 h 162"/>
                  <a:gd name="T2" fmla="*/ 14 w 406"/>
                  <a:gd name="T3" fmla="*/ 6 h 162"/>
                  <a:gd name="T4" fmla="*/ 13 w 406"/>
                  <a:gd name="T5" fmla="*/ 6 h 162"/>
                  <a:gd name="T6" fmla="*/ 11 w 406"/>
                  <a:gd name="T7" fmla="*/ 6 h 162"/>
                  <a:gd name="T8" fmla="*/ 10 w 406"/>
                  <a:gd name="T9" fmla="*/ 6 h 162"/>
                  <a:gd name="T10" fmla="*/ 9 w 406"/>
                  <a:gd name="T11" fmla="*/ 6 h 162"/>
                  <a:gd name="T12" fmla="*/ 8 w 406"/>
                  <a:gd name="T13" fmla="*/ 6 h 162"/>
                  <a:gd name="T14" fmla="*/ 7 w 406"/>
                  <a:gd name="T15" fmla="*/ 6 h 162"/>
                  <a:gd name="T16" fmla="*/ 7 w 406"/>
                  <a:gd name="T17" fmla="*/ 6 h 162"/>
                  <a:gd name="T18" fmla="*/ 7 w 406"/>
                  <a:gd name="T19" fmla="*/ 6 h 162"/>
                  <a:gd name="T20" fmla="*/ 6 w 406"/>
                  <a:gd name="T21" fmla="*/ 5 h 162"/>
                  <a:gd name="T22" fmla="*/ 6 w 406"/>
                  <a:gd name="T23" fmla="*/ 5 h 162"/>
                  <a:gd name="T24" fmla="*/ 5 w 406"/>
                  <a:gd name="T25" fmla="*/ 4 h 162"/>
                  <a:gd name="T26" fmla="*/ 4 w 406"/>
                  <a:gd name="T27" fmla="*/ 4 h 162"/>
                  <a:gd name="T28" fmla="*/ 2 w 406"/>
                  <a:gd name="T29" fmla="*/ 3 h 162"/>
                  <a:gd name="T30" fmla="*/ 0 w 406"/>
                  <a:gd name="T31" fmla="*/ 3 h 162"/>
                  <a:gd name="T32" fmla="*/ 3 w 406"/>
                  <a:gd name="T33" fmla="*/ 0 h 162"/>
                  <a:gd name="T34" fmla="*/ 4 w 406"/>
                  <a:gd name="T35" fmla="*/ 0 h 162"/>
                  <a:gd name="T36" fmla="*/ 5 w 406"/>
                  <a:gd name="T37" fmla="*/ 0 h 162"/>
                  <a:gd name="T38" fmla="*/ 7 w 406"/>
                  <a:gd name="T39" fmla="*/ 1 h 162"/>
                  <a:gd name="T40" fmla="*/ 8 w 406"/>
                  <a:gd name="T41" fmla="*/ 1 h 162"/>
                  <a:gd name="T42" fmla="*/ 9 w 406"/>
                  <a:gd name="T43" fmla="*/ 1 h 162"/>
                  <a:gd name="T44" fmla="*/ 11 w 406"/>
                  <a:gd name="T45" fmla="*/ 1 h 162"/>
                  <a:gd name="T46" fmla="*/ 11 w 406"/>
                  <a:gd name="T47" fmla="*/ 0 h 162"/>
                  <a:gd name="T48" fmla="*/ 12 w 406"/>
                  <a:gd name="T49" fmla="*/ 0 h 162"/>
                  <a:gd name="T50" fmla="*/ 13 w 406"/>
                  <a:gd name="T51" fmla="*/ 0 h 162"/>
                  <a:gd name="T52" fmla="*/ 14 w 406"/>
                  <a:gd name="T53" fmla="*/ 0 h 162"/>
                  <a:gd name="T54" fmla="*/ 15 w 406"/>
                  <a:gd name="T55" fmla="*/ 1 h 162"/>
                  <a:gd name="T56" fmla="*/ 16 w 406"/>
                  <a:gd name="T57" fmla="*/ 1 h 162"/>
                  <a:gd name="T58" fmla="*/ 16 w 406"/>
                  <a:gd name="T59" fmla="*/ 2 h 162"/>
                  <a:gd name="T60" fmla="*/ 16 w 406"/>
                  <a:gd name="T61" fmla="*/ 3 h 162"/>
                  <a:gd name="T62" fmla="*/ 17 w 406"/>
                  <a:gd name="T63" fmla="*/ 3 h 162"/>
                  <a:gd name="T64" fmla="*/ 16 w 406"/>
                  <a:gd name="T65" fmla="*/ 4 h 162"/>
                  <a:gd name="T66" fmla="*/ 16 w 406"/>
                  <a:gd name="T67" fmla="*/ 4 h 162"/>
                  <a:gd name="T68" fmla="*/ 16 w 406"/>
                  <a:gd name="T69" fmla="*/ 5 h 162"/>
                  <a:gd name="T70" fmla="*/ 15 w 406"/>
                  <a:gd name="T71" fmla="*/ 5 h 1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06"/>
                  <a:gd name="T109" fmla="*/ 0 h 162"/>
                  <a:gd name="T110" fmla="*/ 406 w 406"/>
                  <a:gd name="T111" fmla="*/ 162 h 16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06" h="162">
                    <a:moveTo>
                      <a:pt x="372" y="130"/>
                    </a:moveTo>
                    <a:lnTo>
                      <a:pt x="364" y="136"/>
                    </a:lnTo>
                    <a:lnTo>
                      <a:pt x="353" y="141"/>
                    </a:lnTo>
                    <a:lnTo>
                      <a:pt x="340" y="145"/>
                    </a:lnTo>
                    <a:lnTo>
                      <a:pt x="326" y="149"/>
                    </a:lnTo>
                    <a:lnTo>
                      <a:pt x="311" y="152"/>
                    </a:lnTo>
                    <a:lnTo>
                      <a:pt x="295" y="156"/>
                    </a:lnTo>
                    <a:lnTo>
                      <a:pt x="278" y="158"/>
                    </a:lnTo>
                    <a:lnTo>
                      <a:pt x="262" y="160"/>
                    </a:lnTo>
                    <a:lnTo>
                      <a:pt x="246" y="162"/>
                    </a:lnTo>
                    <a:lnTo>
                      <a:pt x="230" y="162"/>
                    </a:lnTo>
                    <a:lnTo>
                      <a:pt x="215" y="162"/>
                    </a:lnTo>
                    <a:lnTo>
                      <a:pt x="202" y="160"/>
                    </a:lnTo>
                    <a:lnTo>
                      <a:pt x="191" y="159"/>
                    </a:lnTo>
                    <a:lnTo>
                      <a:pt x="181" y="156"/>
                    </a:lnTo>
                    <a:lnTo>
                      <a:pt x="178" y="155"/>
                    </a:lnTo>
                    <a:lnTo>
                      <a:pt x="174" y="152"/>
                    </a:lnTo>
                    <a:lnTo>
                      <a:pt x="172" y="150"/>
                    </a:lnTo>
                    <a:lnTo>
                      <a:pt x="171" y="148"/>
                    </a:lnTo>
                    <a:lnTo>
                      <a:pt x="167" y="141"/>
                    </a:lnTo>
                    <a:lnTo>
                      <a:pt x="163" y="135"/>
                    </a:lnTo>
                    <a:lnTo>
                      <a:pt x="158" y="129"/>
                    </a:lnTo>
                    <a:lnTo>
                      <a:pt x="153" y="124"/>
                    </a:lnTo>
                    <a:lnTo>
                      <a:pt x="142" y="115"/>
                    </a:lnTo>
                    <a:lnTo>
                      <a:pt x="130" y="107"/>
                    </a:lnTo>
                    <a:lnTo>
                      <a:pt x="116" y="101"/>
                    </a:lnTo>
                    <a:lnTo>
                      <a:pt x="102" y="96"/>
                    </a:lnTo>
                    <a:lnTo>
                      <a:pt x="87" y="92"/>
                    </a:lnTo>
                    <a:lnTo>
                      <a:pt x="73" y="89"/>
                    </a:lnTo>
                    <a:lnTo>
                      <a:pt x="46" y="85"/>
                    </a:lnTo>
                    <a:lnTo>
                      <a:pt x="22" y="83"/>
                    </a:lnTo>
                    <a:lnTo>
                      <a:pt x="6" y="83"/>
                    </a:lnTo>
                    <a:lnTo>
                      <a:pt x="0" y="85"/>
                    </a:lnTo>
                    <a:lnTo>
                      <a:pt x="79" y="6"/>
                    </a:lnTo>
                    <a:lnTo>
                      <a:pt x="93" y="4"/>
                    </a:lnTo>
                    <a:lnTo>
                      <a:pt x="107" y="4"/>
                    </a:lnTo>
                    <a:lnTo>
                      <a:pt x="121" y="4"/>
                    </a:lnTo>
                    <a:lnTo>
                      <a:pt x="133" y="5"/>
                    </a:lnTo>
                    <a:lnTo>
                      <a:pt x="159" y="9"/>
                    </a:lnTo>
                    <a:lnTo>
                      <a:pt x="185" y="13"/>
                    </a:lnTo>
                    <a:lnTo>
                      <a:pt x="196" y="14"/>
                    </a:lnTo>
                    <a:lnTo>
                      <a:pt x="209" y="17"/>
                    </a:lnTo>
                    <a:lnTo>
                      <a:pt x="221" y="18"/>
                    </a:lnTo>
                    <a:lnTo>
                      <a:pt x="233" y="18"/>
                    </a:lnTo>
                    <a:lnTo>
                      <a:pt x="244" y="17"/>
                    </a:lnTo>
                    <a:lnTo>
                      <a:pt x="256" y="14"/>
                    </a:lnTo>
                    <a:lnTo>
                      <a:pt x="268" y="11"/>
                    </a:lnTo>
                    <a:lnTo>
                      <a:pt x="279" y="6"/>
                    </a:lnTo>
                    <a:lnTo>
                      <a:pt x="285" y="4"/>
                    </a:lnTo>
                    <a:lnTo>
                      <a:pt x="292" y="3"/>
                    </a:lnTo>
                    <a:lnTo>
                      <a:pt x="298" y="2"/>
                    </a:lnTo>
                    <a:lnTo>
                      <a:pt x="305" y="0"/>
                    </a:lnTo>
                    <a:lnTo>
                      <a:pt x="319" y="2"/>
                    </a:lnTo>
                    <a:lnTo>
                      <a:pt x="333" y="5"/>
                    </a:lnTo>
                    <a:lnTo>
                      <a:pt x="347" y="10"/>
                    </a:lnTo>
                    <a:lnTo>
                      <a:pt x="360" y="17"/>
                    </a:lnTo>
                    <a:lnTo>
                      <a:pt x="373" y="25"/>
                    </a:lnTo>
                    <a:lnTo>
                      <a:pt x="383" y="34"/>
                    </a:lnTo>
                    <a:lnTo>
                      <a:pt x="393" y="45"/>
                    </a:lnTo>
                    <a:lnTo>
                      <a:pt x="400" y="57"/>
                    </a:lnTo>
                    <a:lnTo>
                      <a:pt x="402" y="62"/>
                    </a:lnTo>
                    <a:lnTo>
                      <a:pt x="403" y="69"/>
                    </a:lnTo>
                    <a:lnTo>
                      <a:pt x="404" y="75"/>
                    </a:lnTo>
                    <a:lnTo>
                      <a:pt x="406" y="81"/>
                    </a:lnTo>
                    <a:lnTo>
                      <a:pt x="404" y="88"/>
                    </a:lnTo>
                    <a:lnTo>
                      <a:pt x="403" y="94"/>
                    </a:lnTo>
                    <a:lnTo>
                      <a:pt x="401" y="100"/>
                    </a:lnTo>
                    <a:lnTo>
                      <a:pt x="397" y="107"/>
                    </a:lnTo>
                    <a:lnTo>
                      <a:pt x="393" y="113"/>
                    </a:lnTo>
                    <a:lnTo>
                      <a:pt x="387" y="118"/>
                    </a:lnTo>
                    <a:lnTo>
                      <a:pt x="380" y="124"/>
                    </a:lnTo>
                    <a:lnTo>
                      <a:pt x="372" y="130"/>
                    </a:lnTo>
                    <a:close/>
                  </a:path>
                </a:pathLst>
              </a:custGeom>
              <a:solidFill>
                <a:srgbClr val="93D5ED"/>
              </a:solidFill>
              <a:ln w="9525">
                <a:solidFill>
                  <a:srgbClr val="CCECFF"/>
                </a:solidFill>
                <a:round/>
                <a:headEnd/>
                <a:tailEnd/>
              </a:ln>
            </p:spPr>
            <p:txBody>
              <a:bodyPr/>
              <a:lstStyle/>
              <a:p>
                <a:endParaRPr lang="en-US"/>
              </a:p>
            </p:txBody>
          </p:sp>
          <p:sp>
            <p:nvSpPr>
              <p:cNvPr id="8285" name="Freeform 63"/>
              <p:cNvSpPr>
                <a:spLocks/>
              </p:cNvSpPr>
              <p:nvPr/>
            </p:nvSpPr>
            <p:spPr bwMode="auto">
              <a:xfrm>
                <a:off x="1298" y="1926"/>
                <a:ext cx="25" cy="102"/>
              </a:xfrm>
              <a:custGeom>
                <a:avLst/>
                <a:gdLst>
                  <a:gd name="T0" fmla="*/ 0 w 126"/>
                  <a:gd name="T1" fmla="*/ 4 h 509"/>
                  <a:gd name="T2" fmla="*/ 1 w 126"/>
                  <a:gd name="T3" fmla="*/ 4 h 509"/>
                  <a:gd name="T4" fmla="*/ 1 w 126"/>
                  <a:gd name="T5" fmla="*/ 4 h 509"/>
                  <a:gd name="T6" fmla="*/ 2 w 126"/>
                  <a:gd name="T7" fmla="*/ 4 h 509"/>
                  <a:gd name="T8" fmla="*/ 2 w 126"/>
                  <a:gd name="T9" fmla="*/ 4 h 509"/>
                  <a:gd name="T10" fmla="*/ 3 w 126"/>
                  <a:gd name="T11" fmla="*/ 3 h 509"/>
                  <a:gd name="T12" fmla="*/ 3 w 126"/>
                  <a:gd name="T13" fmla="*/ 3 h 509"/>
                  <a:gd name="T14" fmla="*/ 3 w 126"/>
                  <a:gd name="T15" fmla="*/ 3 h 509"/>
                  <a:gd name="T16" fmla="*/ 4 w 126"/>
                  <a:gd name="T17" fmla="*/ 3 h 509"/>
                  <a:gd name="T18" fmla="*/ 4 w 126"/>
                  <a:gd name="T19" fmla="*/ 2 h 509"/>
                  <a:gd name="T20" fmla="*/ 4 w 126"/>
                  <a:gd name="T21" fmla="*/ 2 h 509"/>
                  <a:gd name="T22" fmla="*/ 5 w 126"/>
                  <a:gd name="T23" fmla="*/ 2 h 509"/>
                  <a:gd name="T24" fmla="*/ 5 w 126"/>
                  <a:gd name="T25" fmla="*/ 1 h 509"/>
                  <a:gd name="T26" fmla="*/ 5 w 126"/>
                  <a:gd name="T27" fmla="*/ 1 h 509"/>
                  <a:gd name="T28" fmla="*/ 5 w 126"/>
                  <a:gd name="T29" fmla="*/ 1 h 509"/>
                  <a:gd name="T30" fmla="*/ 5 w 126"/>
                  <a:gd name="T31" fmla="*/ 0 h 509"/>
                  <a:gd name="T32" fmla="*/ 5 w 126"/>
                  <a:gd name="T33" fmla="*/ 0 h 509"/>
                  <a:gd name="T34" fmla="*/ 5 w 126"/>
                  <a:gd name="T35" fmla="*/ 16 h 509"/>
                  <a:gd name="T36" fmla="*/ 5 w 126"/>
                  <a:gd name="T37" fmla="*/ 17 h 509"/>
                  <a:gd name="T38" fmla="*/ 5 w 126"/>
                  <a:gd name="T39" fmla="*/ 17 h 509"/>
                  <a:gd name="T40" fmla="*/ 5 w 126"/>
                  <a:gd name="T41" fmla="*/ 17 h 509"/>
                  <a:gd name="T42" fmla="*/ 5 w 126"/>
                  <a:gd name="T43" fmla="*/ 18 h 509"/>
                  <a:gd name="T44" fmla="*/ 5 w 126"/>
                  <a:gd name="T45" fmla="*/ 18 h 509"/>
                  <a:gd name="T46" fmla="*/ 4 w 126"/>
                  <a:gd name="T47" fmla="*/ 18 h 509"/>
                  <a:gd name="T48" fmla="*/ 4 w 126"/>
                  <a:gd name="T49" fmla="*/ 19 h 509"/>
                  <a:gd name="T50" fmla="*/ 4 w 126"/>
                  <a:gd name="T51" fmla="*/ 19 h 509"/>
                  <a:gd name="T52" fmla="*/ 3 w 126"/>
                  <a:gd name="T53" fmla="*/ 19 h 509"/>
                  <a:gd name="T54" fmla="*/ 3 w 126"/>
                  <a:gd name="T55" fmla="*/ 19 h 509"/>
                  <a:gd name="T56" fmla="*/ 3 w 126"/>
                  <a:gd name="T57" fmla="*/ 20 h 509"/>
                  <a:gd name="T58" fmla="*/ 2 w 126"/>
                  <a:gd name="T59" fmla="*/ 20 h 509"/>
                  <a:gd name="T60" fmla="*/ 2 w 126"/>
                  <a:gd name="T61" fmla="*/ 20 h 509"/>
                  <a:gd name="T62" fmla="*/ 1 w 126"/>
                  <a:gd name="T63" fmla="*/ 20 h 509"/>
                  <a:gd name="T64" fmla="*/ 1 w 126"/>
                  <a:gd name="T65" fmla="*/ 20 h 509"/>
                  <a:gd name="T66" fmla="*/ 0 w 126"/>
                  <a:gd name="T67" fmla="*/ 20 h 509"/>
                  <a:gd name="T68" fmla="*/ 0 w 126"/>
                  <a:gd name="T69" fmla="*/ 4 h 5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6"/>
                  <a:gd name="T106" fmla="*/ 0 h 509"/>
                  <a:gd name="T107" fmla="*/ 126 w 126"/>
                  <a:gd name="T108" fmla="*/ 509 h 50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6" h="509">
                    <a:moveTo>
                      <a:pt x="0" y="100"/>
                    </a:moveTo>
                    <a:lnTo>
                      <a:pt x="15" y="98"/>
                    </a:lnTo>
                    <a:lnTo>
                      <a:pt x="30" y="96"/>
                    </a:lnTo>
                    <a:lnTo>
                      <a:pt x="43" y="91"/>
                    </a:lnTo>
                    <a:lnTo>
                      <a:pt x="56" y="88"/>
                    </a:lnTo>
                    <a:lnTo>
                      <a:pt x="68" y="82"/>
                    </a:lnTo>
                    <a:lnTo>
                      <a:pt x="78" y="76"/>
                    </a:lnTo>
                    <a:lnTo>
                      <a:pt x="88" y="70"/>
                    </a:lnTo>
                    <a:lnTo>
                      <a:pt x="96" y="63"/>
                    </a:lnTo>
                    <a:lnTo>
                      <a:pt x="103" y="56"/>
                    </a:lnTo>
                    <a:lnTo>
                      <a:pt x="109" y="48"/>
                    </a:lnTo>
                    <a:lnTo>
                      <a:pt x="115" y="41"/>
                    </a:lnTo>
                    <a:lnTo>
                      <a:pt x="119" y="33"/>
                    </a:lnTo>
                    <a:lnTo>
                      <a:pt x="123" y="24"/>
                    </a:lnTo>
                    <a:lnTo>
                      <a:pt x="125" y="16"/>
                    </a:lnTo>
                    <a:lnTo>
                      <a:pt x="126" y="8"/>
                    </a:lnTo>
                    <a:lnTo>
                      <a:pt x="126" y="0"/>
                    </a:lnTo>
                    <a:lnTo>
                      <a:pt x="126" y="409"/>
                    </a:lnTo>
                    <a:lnTo>
                      <a:pt x="126" y="417"/>
                    </a:lnTo>
                    <a:lnTo>
                      <a:pt x="125" y="425"/>
                    </a:lnTo>
                    <a:lnTo>
                      <a:pt x="123" y="433"/>
                    </a:lnTo>
                    <a:lnTo>
                      <a:pt x="119" y="441"/>
                    </a:lnTo>
                    <a:lnTo>
                      <a:pt x="115" y="450"/>
                    </a:lnTo>
                    <a:lnTo>
                      <a:pt x="109" y="457"/>
                    </a:lnTo>
                    <a:lnTo>
                      <a:pt x="103" y="465"/>
                    </a:lnTo>
                    <a:lnTo>
                      <a:pt x="96" y="472"/>
                    </a:lnTo>
                    <a:lnTo>
                      <a:pt x="88" y="479"/>
                    </a:lnTo>
                    <a:lnTo>
                      <a:pt x="78" y="485"/>
                    </a:lnTo>
                    <a:lnTo>
                      <a:pt x="68" y="490"/>
                    </a:lnTo>
                    <a:lnTo>
                      <a:pt x="56" y="496"/>
                    </a:lnTo>
                    <a:lnTo>
                      <a:pt x="43" y="501"/>
                    </a:lnTo>
                    <a:lnTo>
                      <a:pt x="30" y="505"/>
                    </a:lnTo>
                    <a:lnTo>
                      <a:pt x="15" y="507"/>
                    </a:lnTo>
                    <a:lnTo>
                      <a:pt x="0" y="509"/>
                    </a:lnTo>
                    <a:lnTo>
                      <a:pt x="0" y="100"/>
                    </a:lnTo>
                    <a:close/>
                  </a:path>
                </a:pathLst>
              </a:custGeom>
              <a:solidFill>
                <a:srgbClr val="93D5ED"/>
              </a:solidFill>
              <a:ln w="9525">
                <a:solidFill>
                  <a:srgbClr val="CCECFF"/>
                </a:solidFill>
                <a:round/>
                <a:headEnd/>
                <a:tailEnd/>
              </a:ln>
            </p:spPr>
            <p:txBody>
              <a:bodyPr/>
              <a:lstStyle/>
              <a:p>
                <a:endParaRPr lang="en-US"/>
              </a:p>
            </p:txBody>
          </p:sp>
          <p:sp>
            <p:nvSpPr>
              <p:cNvPr id="8286" name="Freeform 64"/>
              <p:cNvSpPr>
                <a:spLocks/>
              </p:cNvSpPr>
              <p:nvPr/>
            </p:nvSpPr>
            <p:spPr bwMode="auto">
              <a:xfrm>
                <a:off x="1189" y="1911"/>
                <a:ext cx="25" cy="83"/>
              </a:xfrm>
              <a:custGeom>
                <a:avLst/>
                <a:gdLst>
                  <a:gd name="T0" fmla="*/ 0 w 122"/>
                  <a:gd name="T1" fmla="*/ 17 h 415"/>
                  <a:gd name="T2" fmla="*/ 2 w 122"/>
                  <a:gd name="T3" fmla="*/ 16 h 415"/>
                  <a:gd name="T4" fmla="*/ 3 w 122"/>
                  <a:gd name="T5" fmla="*/ 16 h 415"/>
                  <a:gd name="T6" fmla="*/ 4 w 122"/>
                  <a:gd name="T7" fmla="*/ 16 h 415"/>
                  <a:gd name="T8" fmla="*/ 5 w 122"/>
                  <a:gd name="T9" fmla="*/ 17 h 415"/>
                  <a:gd name="T10" fmla="*/ 5 w 122"/>
                  <a:gd name="T11" fmla="*/ 0 h 415"/>
                  <a:gd name="T12" fmla="*/ 5 w 122"/>
                  <a:gd name="T13" fmla="*/ 0 h 415"/>
                  <a:gd name="T14" fmla="*/ 4 w 122"/>
                  <a:gd name="T15" fmla="*/ 0 h 415"/>
                  <a:gd name="T16" fmla="*/ 4 w 122"/>
                  <a:gd name="T17" fmla="*/ 0 h 415"/>
                  <a:gd name="T18" fmla="*/ 3 w 122"/>
                  <a:gd name="T19" fmla="*/ 0 h 415"/>
                  <a:gd name="T20" fmla="*/ 2 w 122"/>
                  <a:gd name="T21" fmla="*/ 0 h 415"/>
                  <a:gd name="T22" fmla="*/ 2 w 122"/>
                  <a:gd name="T23" fmla="*/ 0 h 415"/>
                  <a:gd name="T24" fmla="*/ 1 w 122"/>
                  <a:gd name="T25" fmla="*/ 0 h 415"/>
                  <a:gd name="T26" fmla="*/ 0 w 122"/>
                  <a:gd name="T27" fmla="*/ 0 h 415"/>
                  <a:gd name="T28" fmla="*/ 0 w 122"/>
                  <a:gd name="T29" fmla="*/ 17 h 4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2"/>
                  <a:gd name="T46" fmla="*/ 0 h 415"/>
                  <a:gd name="T47" fmla="*/ 122 w 122"/>
                  <a:gd name="T48" fmla="*/ 415 h 41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2" h="415">
                    <a:moveTo>
                      <a:pt x="0" y="415"/>
                    </a:moveTo>
                    <a:lnTo>
                      <a:pt x="40" y="411"/>
                    </a:lnTo>
                    <a:lnTo>
                      <a:pt x="72" y="411"/>
                    </a:lnTo>
                    <a:lnTo>
                      <a:pt x="99" y="412"/>
                    </a:lnTo>
                    <a:lnTo>
                      <a:pt x="122" y="415"/>
                    </a:lnTo>
                    <a:lnTo>
                      <a:pt x="122" y="5"/>
                    </a:lnTo>
                    <a:lnTo>
                      <a:pt x="111" y="4"/>
                    </a:lnTo>
                    <a:lnTo>
                      <a:pt x="99" y="1"/>
                    </a:lnTo>
                    <a:lnTo>
                      <a:pt x="86" y="0"/>
                    </a:lnTo>
                    <a:lnTo>
                      <a:pt x="72" y="0"/>
                    </a:lnTo>
                    <a:lnTo>
                      <a:pt x="57" y="0"/>
                    </a:lnTo>
                    <a:lnTo>
                      <a:pt x="40" y="1"/>
                    </a:lnTo>
                    <a:lnTo>
                      <a:pt x="21" y="2"/>
                    </a:lnTo>
                    <a:lnTo>
                      <a:pt x="0" y="5"/>
                    </a:lnTo>
                    <a:lnTo>
                      <a:pt x="0" y="415"/>
                    </a:lnTo>
                    <a:close/>
                  </a:path>
                </a:pathLst>
              </a:custGeom>
              <a:solidFill>
                <a:srgbClr val="93D5ED"/>
              </a:solidFill>
              <a:ln w="9525">
                <a:solidFill>
                  <a:srgbClr val="CCECFF"/>
                </a:solidFill>
                <a:round/>
                <a:headEnd/>
                <a:tailEnd/>
              </a:ln>
            </p:spPr>
            <p:txBody>
              <a:bodyPr/>
              <a:lstStyle/>
              <a:p>
                <a:endParaRPr lang="en-US"/>
              </a:p>
            </p:txBody>
          </p:sp>
          <p:sp>
            <p:nvSpPr>
              <p:cNvPr id="8287" name="Freeform 65"/>
              <p:cNvSpPr>
                <a:spLocks/>
              </p:cNvSpPr>
              <p:nvPr/>
            </p:nvSpPr>
            <p:spPr bwMode="auto">
              <a:xfrm>
                <a:off x="1140" y="1906"/>
                <a:ext cx="22" cy="113"/>
              </a:xfrm>
              <a:custGeom>
                <a:avLst/>
                <a:gdLst>
                  <a:gd name="T0" fmla="*/ 0 w 110"/>
                  <a:gd name="T1" fmla="*/ 23 h 566"/>
                  <a:gd name="T2" fmla="*/ 4 w 110"/>
                  <a:gd name="T3" fmla="*/ 16 h 566"/>
                  <a:gd name="T4" fmla="*/ 4 w 110"/>
                  <a:gd name="T5" fmla="*/ 0 h 566"/>
                  <a:gd name="T6" fmla="*/ 0 w 110"/>
                  <a:gd name="T7" fmla="*/ 6 h 566"/>
                  <a:gd name="T8" fmla="*/ 0 w 110"/>
                  <a:gd name="T9" fmla="*/ 23 h 566"/>
                  <a:gd name="T10" fmla="*/ 0 60000 65536"/>
                  <a:gd name="T11" fmla="*/ 0 60000 65536"/>
                  <a:gd name="T12" fmla="*/ 0 60000 65536"/>
                  <a:gd name="T13" fmla="*/ 0 60000 65536"/>
                  <a:gd name="T14" fmla="*/ 0 60000 65536"/>
                  <a:gd name="T15" fmla="*/ 0 w 110"/>
                  <a:gd name="T16" fmla="*/ 0 h 566"/>
                  <a:gd name="T17" fmla="*/ 110 w 110"/>
                  <a:gd name="T18" fmla="*/ 566 h 566"/>
                </a:gdLst>
                <a:ahLst/>
                <a:cxnLst>
                  <a:cxn ang="T10">
                    <a:pos x="T0" y="T1"/>
                  </a:cxn>
                  <a:cxn ang="T11">
                    <a:pos x="T2" y="T3"/>
                  </a:cxn>
                  <a:cxn ang="T12">
                    <a:pos x="T4" y="T5"/>
                  </a:cxn>
                  <a:cxn ang="T13">
                    <a:pos x="T6" y="T7"/>
                  </a:cxn>
                  <a:cxn ang="T14">
                    <a:pos x="T8" y="T9"/>
                  </a:cxn>
                </a:cxnLst>
                <a:rect l="T15" t="T16" r="T17" b="T18"/>
                <a:pathLst>
                  <a:path w="110" h="566">
                    <a:moveTo>
                      <a:pt x="0" y="566"/>
                    </a:moveTo>
                    <a:lnTo>
                      <a:pt x="110" y="409"/>
                    </a:lnTo>
                    <a:lnTo>
                      <a:pt x="110" y="0"/>
                    </a:lnTo>
                    <a:lnTo>
                      <a:pt x="0" y="156"/>
                    </a:lnTo>
                    <a:lnTo>
                      <a:pt x="0" y="566"/>
                    </a:lnTo>
                    <a:close/>
                  </a:path>
                </a:pathLst>
              </a:custGeom>
              <a:solidFill>
                <a:srgbClr val="93D5ED"/>
              </a:solidFill>
              <a:ln w="9525">
                <a:solidFill>
                  <a:srgbClr val="CCECFF"/>
                </a:solidFill>
                <a:round/>
                <a:headEnd/>
                <a:tailEnd/>
              </a:ln>
            </p:spPr>
            <p:txBody>
              <a:bodyPr/>
              <a:lstStyle/>
              <a:p>
                <a:endParaRPr lang="en-US"/>
              </a:p>
            </p:txBody>
          </p:sp>
          <p:sp>
            <p:nvSpPr>
              <p:cNvPr id="8288" name="Freeform 66"/>
              <p:cNvSpPr>
                <a:spLocks/>
              </p:cNvSpPr>
              <p:nvPr/>
            </p:nvSpPr>
            <p:spPr bwMode="auto">
              <a:xfrm>
                <a:off x="1356" y="1974"/>
                <a:ext cx="35" cy="94"/>
              </a:xfrm>
              <a:custGeom>
                <a:avLst/>
                <a:gdLst>
                  <a:gd name="T0" fmla="*/ 0 w 171"/>
                  <a:gd name="T1" fmla="*/ 16 h 473"/>
                  <a:gd name="T2" fmla="*/ 0 w 171"/>
                  <a:gd name="T3" fmla="*/ 16 h 473"/>
                  <a:gd name="T4" fmla="*/ 1 w 171"/>
                  <a:gd name="T5" fmla="*/ 16 h 473"/>
                  <a:gd name="T6" fmla="*/ 2 w 171"/>
                  <a:gd name="T7" fmla="*/ 16 h 473"/>
                  <a:gd name="T8" fmla="*/ 3 w 171"/>
                  <a:gd name="T9" fmla="*/ 16 h 473"/>
                  <a:gd name="T10" fmla="*/ 4 w 171"/>
                  <a:gd name="T11" fmla="*/ 16 h 473"/>
                  <a:gd name="T12" fmla="*/ 4 w 171"/>
                  <a:gd name="T13" fmla="*/ 17 h 473"/>
                  <a:gd name="T14" fmla="*/ 5 w 171"/>
                  <a:gd name="T15" fmla="*/ 17 h 473"/>
                  <a:gd name="T16" fmla="*/ 6 w 171"/>
                  <a:gd name="T17" fmla="*/ 17 h 473"/>
                  <a:gd name="T18" fmla="*/ 6 w 171"/>
                  <a:gd name="T19" fmla="*/ 17 h 473"/>
                  <a:gd name="T20" fmla="*/ 6 w 171"/>
                  <a:gd name="T21" fmla="*/ 18 h 473"/>
                  <a:gd name="T22" fmla="*/ 7 w 171"/>
                  <a:gd name="T23" fmla="*/ 18 h 473"/>
                  <a:gd name="T24" fmla="*/ 7 w 171"/>
                  <a:gd name="T25" fmla="*/ 18 h 473"/>
                  <a:gd name="T26" fmla="*/ 7 w 171"/>
                  <a:gd name="T27" fmla="*/ 18 h 473"/>
                  <a:gd name="T28" fmla="*/ 7 w 171"/>
                  <a:gd name="T29" fmla="*/ 19 h 473"/>
                  <a:gd name="T30" fmla="*/ 7 w 171"/>
                  <a:gd name="T31" fmla="*/ 3 h 473"/>
                  <a:gd name="T32" fmla="*/ 7 w 171"/>
                  <a:gd name="T33" fmla="*/ 2 h 473"/>
                  <a:gd name="T34" fmla="*/ 7 w 171"/>
                  <a:gd name="T35" fmla="*/ 2 h 473"/>
                  <a:gd name="T36" fmla="*/ 7 w 171"/>
                  <a:gd name="T37" fmla="*/ 2 h 473"/>
                  <a:gd name="T38" fmla="*/ 6 w 171"/>
                  <a:gd name="T39" fmla="*/ 2 h 473"/>
                  <a:gd name="T40" fmla="*/ 6 w 171"/>
                  <a:gd name="T41" fmla="*/ 1 h 473"/>
                  <a:gd name="T42" fmla="*/ 6 w 171"/>
                  <a:gd name="T43" fmla="*/ 1 h 473"/>
                  <a:gd name="T44" fmla="*/ 5 w 171"/>
                  <a:gd name="T45" fmla="*/ 1 h 473"/>
                  <a:gd name="T46" fmla="*/ 4 w 171"/>
                  <a:gd name="T47" fmla="*/ 0 h 473"/>
                  <a:gd name="T48" fmla="*/ 4 w 171"/>
                  <a:gd name="T49" fmla="*/ 0 h 473"/>
                  <a:gd name="T50" fmla="*/ 3 w 171"/>
                  <a:gd name="T51" fmla="*/ 0 h 473"/>
                  <a:gd name="T52" fmla="*/ 2 w 171"/>
                  <a:gd name="T53" fmla="*/ 0 h 473"/>
                  <a:gd name="T54" fmla="*/ 1 w 171"/>
                  <a:gd name="T55" fmla="*/ 0 h 473"/>
                  <a:gd name="T56" fmla="*/ 0 w 171"/>
                  <a:gd name="T57" fmla="*/ 0 h 473"/>
                  <a:gd name="T58" fmla="*/ 0 w 171"/>
                  <a:gd name="T59" fmla="*/ 0 h 473"/>
                  <a:gd name="T60" fmla="*/ 0 w 171"/>
                  <a:gd name="T61" fmla="*/ 16 h 47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71"/>
                  <a:gd name="T94" fmla="*/ 0 h 473"/>
                  <a:gd name="T95" fmla="*/ 171 w 171"/>
                  <a:gd name="T96" fmla="*/ 473 h 47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71" h="473">
                    <a:moveTo>
                      <a:pt x="0" y="409"/>
                    </a:moveTo>
                    <a:lnTo>
                      <a:pt x="6" y="409"/>
                    </a:lnTo>
                    <a:lnTo>
                      <a:pt x="22" y="409"/>
                    </a:lnTo>
                    <a:lnTo>
                      <a:pt x="46" y="410"/>
                    </a:lnTo>
                    <a:lnTo>
                      <a:pt x="73" y="414"/>
                    </a:lnTo>
                    <a:lnTo>
                      <a:pt x="87" y="417"/>
                    </a:lnTo>
                    <a:lnTo>
                      <a:pt x="102" y="421"/>
                    </a:lnTo>
                    <a:lnTo>
                      <a:pt x="116" y="427"/>
                    </a:lnTo>
                    <a:lnTo>
                      <a:pt x="130" y="432"/>
                    </a:lnTo>
                    <a:lnTo>
                      <a:pt x="142" y="441"/>
                    </a:lnTo>
                    <a:lnTo>
                      <a:pt x="153" y="450"/>
                    </a:lnTo>
                    <a:lnTo>
                      <a:pt x="158" y="455"/>
                    </a:lnTo>
                    <a:lnTo>
                      <a:pt x="163" y="460"/>
                    </a:lnTo>
                    <a:lnTo>
                      <a:pt x="167" y="466"/>
                    </a:lnTo>
                    <a:lnTo>
                      <a:pt x="171" y="473"/>
                    </a:lnTo>
                    <a:lnTo>
                      <a:pt x="171" y="64"/>
                    </a:lnTo>
                    <a:lnTo>
                      <a:pt x="167" y="57"/>
                    </a:lnTo>
                    <a:lnTo>
                      <a:pt x="163" y="52"/>
                    </a:lnTo>
                    <a:lnTo>
                      <a:pt x="158" y="46"/>
                    </a:lnTo>
                    <a:lnTo>
                      <a:pt x="153" y="41"/>
                    </a:lnTo>
                    <a:lnTo>
                      <a:pt x="142" y="32"/>
                    </a:lnTo>
                    <a:lnTo>
                      <a:pt x="130" y="24"/>
                    </a:lnTo>
                    <a:lnTo>
                      <a:pt x="116" y="18"/>
                    </a:lnTo>
                    <a:lnTo>
                      <a:pt x="102" y="12"/>
                    </a:lnTo>
                    <a:lnTo>
                      <a:pt x="87" y="8"/>
                    </a:lnTo>
                    <a:lnTo>
                      <a:pt x="73" y="5"/>
                    </a:lnTo>
                    <a:lnTo>
                      <a:pt x="46" y="1"/>
                    </a:lnTo>
                    <a:lnTo>
                      <a:pt x="22" y="0"/>
                    </a:lnTo>
                    <a:lnTo>
                      <a:pt x="6" y="0"/>
                    </a:lnTo>
                    <a:lnTo>
                      <a:pt x="0" y="0"/>
                    </a:lnTo>
                    <a:lnTo>
                      <a:pt x="0" y="409"/>
                    </a:lnTo>
                    <a:close/>
                  </a:path>
                </a:pathLst>
              </a:custGeom>
              <a:solidFill>
                <a:srgbClr val="93D5ED"/>
              </a:solidFill>
              <a:ln w="9525">
                <a:solidFill>
                  <a:srgbClr val="CCECFF"/>
                </a:solidFill>
                <a:round/>
                <a:headEnd/>
                <a:tailEnd/>
              </a:ln>
            </p:spPr>
            <p:txBody>
              <a:bodyPr/>
              <a:lstStyle/>
              <a:p>
                <a:endParaRPr lang="en-US"/>
              </a:p>
            </p:txBody>
          </p:sp>
          <p:sp>
            <p:nvSpPr>
              <p:cNvPr id="8289" name="Freeform 67"/>
              <p:cNvSpPr>
                <a:spLocks/>
              </p:cNvSpPr>
              <p:nvPr/>
            </p:nvSpPr>
            <p:spPr bwMode="auto">
              <a:xfrm>
                <a:off x="1272" y="1940"/>
                <a:ext cx="26" cy="89"/>
              </a:xfrm>
              <a:custGeom>
                <a:avLst/>
                <a:gdLst>
                  <a:gd name="T0" fmla="*/ 0 w 131"/>
                  <a:gd name="T1" fmla="*/ 0 h 441"/>
                  <a:gd name="T2" fmla="*/ 0 w 131"/>
                  <a:gd name="T3" fmla="*/ 0 h 441"/>
                  <a:gd name="T4" fmla="*/ 0 w 131"/>
                  <a:gd name="T5" fmla="*/ 0 h 441"/>
                  <a:gd name="T6" fmla="*/ 0 w 131"/>
                  <a:gd name="T7" fmla="*/ 1 h 441"/>
                  <a:gd name="T8" fmla="*/ 0 w 131"/>
                  <a:gd name="T9" fmla="*/ 1 h 441"/>
                  <a:gd name="T10" fmla="*/ 0 w 131"/>
                  <a:gd name="T11" fmla="*/ 1 h 441"/>
                  <a:gd name="T12" fmla="*/ 1 w 131"/>
                  <a:gd name="T13" fmla="*/ 1 h 441"/>
                  <a:gd name="T14" fmla="*/ 1 w 131"/>
                  <a:gd name="T15" fmla="*/ 1 h 441"/>
                  <a:gd name="T16" fmla="*/ 1 w 131"/>
                  <a:gd name="T17" fmla="*/ 1 h 441"/>
                  <a:gd name="T18" fmla="*/ 2 w 131"/>
                  <a:gd name="T19" fmla="*/ 1 h 441"/>
                  <a:gd name="T20" fmla="*/ 3 w 131"/>
                  <a:gd name="T21" fmla="*/ 1 h 441"/>
                  <a:gd name="T22" fmla="*/ 4 w 131"/>
                  <a:gd name="T23" fmla="*/ 1 h 441"/>
                  <a:gd name="T24" fmla="*/ 5 w 131"/>
                  <a:gd name="T25" fmla="*/ 1 h 441"/>
                  <a:gd name="T26" fmla="*/ 5 w 131"/>
                  <a:gd name="T27" fmla="*/ 18 h 441"/>
                  <a:gd name="T28" fmla="*/ 4 w 131"/>
                  <a:gd name="T29" fmla="*/ 18 h 441"/>
                  <a:gd name="T30" fmla="*/ 3 w 131"/>
                  <a:gd name="T31" fmla="*/ 18 h 441"/>
                  <a:gd name="T32" fmla="*/ 2 w 131"/>
                  <a:gd name="T33" fmla="*/ 18 h 441"/>
                  <a:gd name="T34" fmla="*/ 1 w 131"/>
                  <a:gd name="T35" fmla="*/ 18 h 441"/>
                  <a:gd name="T36" fmla="*/ 1 w 131"/>
                  <a:gd name="T37" fmla="*/ 18 h 441"/>
                  <a:gd name="T38" fmla="*/ 1 w 131"/>
                  <a:gd name="T39" fmla="*/ 18 h 441"/>
                  <a:gd name="T40" fmla="*/ 0 w 131"/>
                  <a:gd name="T41" fmla="*/ 18 h 441"/>
                  <a:gd name="T42" fmla="*/ 0 w 131"/>
                  <a:gd name="T43" fmla="*/ 17 h 441"/>
                  <a:gd name="T44" fmla="*/ 0 w 131"/>
                  <a:gd name="T45" fmla="*/ 17 h 441"/>
                  <a:gd name="T46" fmla="*/ 0 w 131"/>
                  <a:gd name="T47" fmla="*/ 17 h 441"/>
                  <a:gd name="T48" fmla="*/ 0 w 131"/>
                  <a:gd name="T49" fmla="*/ 17 h 441"/>
                  <a:gd name="T50" fmla="*/ 0 w 131"/>
                  <a:gd name="T51" fmla="*/ 17 h 441"/>
                  <a:gd name="T52" fmla="*/ 0 w 131"/>
                  <a:gd name="T53" fmla="*/ 0 h 44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31"/>
                  <a:gd name="T82" fmla="*/ 0 h 441"/>
                  <a:gd name="T83" fmla="*/ 131 w 131"/>
                  <a:gd name="T84" fmla="*/ 441 h 44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31" h="441">
                    <a:moveTo>
                      <a:pt x="1" y="0"/>
                    </a:moveTo>
                    <a:lnTo>
                      <a:pt x="0" y="5"/>
                    </a:lnTo>
                    <a:lnTo>
                      <a:pt x="1" y="10"/>
                    </a:lnTo>
                    <a:lnTo>
                      <a:pt x="3" y="13"/>
                    </a:lnTo>
                    <a:lnTo>
                      <a:pt x="5" y="18"/>
                    </a:lnTo>
                    <a:lnTo>
                      <a:pt x="8" y="20"/>
                    </a:lnTo>
                    <a:lnTo>
                      <a:pt x="14" y="24"/>
                    </a:lnTo>
                    <a:lnTo>
                      <a:pt x="20" y="26"/>
                    </a:lnTo>
                    <a:lnTo>
                      <a:pt x="27" y="28"/>
                    </a:lnTo>
                    <a:lnTo>
                      <a:pt x="46" y="31"/>
                    </a:lnTo>
                    <a:lnTo>
                      <a:pt x="68" y="32"/>
                    </a:lnTo>
                    <a:lnTo>
                      <a:pt x="97" y="32"/>
                    </a:lnTo>
                    <a:lnTo>
                      <a:pt x="131" y="29"/>
                    </a:lnTo>
                    <a:lnTo>
                      <a:pt x="131" y="438"/>
                    </a:lnTo>
                    <a:lnTo>
                      <a:pt x="97" y="441"/>
                    </a:lnTo>
                    <a:lnTo>
                      <a:pt x="68" y="441"/>
                    </a:lnTo>
                    <a:lnTo>
                      <a:pt x="46" y="439"/>
                    </a:lnTo>
                    <a:lnTo>
                      <a:pt x="27" y="437"/>
                    </a:lnTo>
                    <a:lnTo>
                      <a:pt x="20" y="435"/>
                    </a:lnTo>
                    <a:lnTo>
                      <a:pt x="14" y="432"/>
                    </a:lnTo>
                    <a:lnTo>
                      <a:pt x="8" y="429"/>
                    </a:lnTo>
                    <a:lnTo>
                      <a:pt x="5" y="427"/>
                    </a:lnTo>
                    <a:lnTo>
                      <a:pt x="3" y="423"/>
                    </a:lnTo>
                    <a:lnTo>
                      <a:pt x="1" y="418"/>
                    </a:lnTo>
                    <a:lnTo>
                      <a:pt x="0" y="414"/>
                    </a:lnTo>
                    <a:lnTo>
                      <a:pt x="1" y="409"/>
                    </a:lnTo>
                    <a:lnTo>
                      <a:pt x="1" y="0"/>
                    </a:lnTo>
                    <a:close/>
                  </a:path>
                </a:pathLst>
              </a:custGeom>
              <a:solidFill>
                <a:srgbClr val="93D5ED"/>
              </a:solidFill>
              <a:ln w="9525">
                <a:solidFill>
                  <a:srgbClr val="CCECFF"/>
                </a:solidFill>
                <a:round/>
                <a:headEnd/>
                <a:tailEnd/>
              </a:ln>
            </p:spPr>
            <p:txBody>
              <a:bodyPr/>
              <a:lstStyle/>
              <a:p>
                <a:endParaRPr lang="en-US"/>
              </a:p>
            </p:txBody>
          </p:sp>
          <p:sp>
            <p:nvSpPr>
              <p:cNvPr id="8290" name="Freeform 68"/>
              <p:cNvSpPr>
                <a:spLocks/>
              </p:cNvSpPr>
              <p:nvPr/>
            </p:nvSpPr>
            <p:spPr bwMode="auto">
              <a:xfrm>
                <a:off x="1313" y="1949"/>
                <a:ext cx="56" cy="110"/>
              </a:xfrm>
              <a:custGeom>
                <a:avLst/>
                <a:gdLst>
                  <a:gd name="T0" fmla="*/ 11 w 282"/>
                  <a:gd name="T1" fmla="*/ 0 h 550"/>
                  <a:gd name="T2" fmla="*/ 11 w 282"/>
                  <a:gd name="T3" fmla="*/ 1 h 550"/>
                  <a:gd name="T4" fmla="*/ 11 w 282"/>
                  <a:gd name="T5" fmla="*/ 2 h 550"/>
                  <a:gd name="T6" fmla="*/ 10 w 282"/>
                  <a:gd name="T7" fmla="*/ 2 h 550"/>
                  <a:gd name="T8" fmla="*/ 10 w 282"/>
                  <a:gd name="T9" fmla="*/ 3 h 550"/>
                  <a:gd name="T10" fmla="*/ 9 w 282"/>
                  <a:gd name="T11" fmla="*/ 3 h 550"/>
                  <a:gd name="T12" fmla="*/ 9 w 282"/>
                  <a:gd name="T13" fmla="*/ 3 h 550"/>
                  <a:gd name="T14" fmla="*/ 8 w 282"/>
                  <a:gd name="T15" fmla="*/ 3 h 550"/>
                  <a:gd name="T16" fmla="*/ 8 w 282"/>
                  <a:gd name="T17" fmla="*/ 2 h 550"/>
                  <a:gd name="T18" fmla="*/ 8 w 282"/>
                  <a:gd name="T19" fmla="*/ 2 h 550"/>
                  <a:gd name="T20" fmla="*/ 8 w 282"/>
                  <a:gd name="T21" fmla="*/ 2 h 550"/>
                  <a:gd name="T22" fmla="*/ 7 w 282"/>
                  <a:gd name="T23" fmla="*/ 3 h 550"/>
                  <a:gd name="T24" fmla="*/ 5 w 282"/>
                  <a:gd name="T25" fmla="*/ 5 h 550"/>
                  <a:gd name="T26" fmla="*/ 4 w 282"/>
                  <a:gd name="T27" fmla="*/ 5 h 550"/>
                  <a:gd name="T28" fmla="*/ 3 w 282"/>
                  <a:gd name="T29" fmla="*/ 6 h 550"/>
                  <a:gd name="T30" fmla="*/ 3 w 282"/>
                  <a:gd name="T31" fmla="*/ 6 h 550"/>
                  <a:gd name="T32" fmla="*/ 2 w 282"/>
                  <a:gd name="T33" fmla="*/ 6 h 550"/>
                  <a:gd name="T34" fmla="*/ 1 w 282"/>
                  <a:gd name="T35" fmla="*/ 5 h 550"/>
                  <a:gd name="T36" fmla="*/ 1 w 282"/>
                  <a:gd name="T37" fmla="*/ 5 h 550"/>
                  <a:gd name="T38" fmla="*/ 0 w 282"/>
                  <a:gd name="T39" fmla="*/ 5 h 550"/>
                  <a:gd name="T40" fmla="*/ 0 w 282"/>
                  <a:gd name="T41" fmla="*/ 4 h 550"/>
                  <a:gd name="T42" fmla="*/ 0 w 282"/>
                  <a:gd name="T43" fmla="*/ 4 h 550"/>
                  <a:gd name="T44" fmla="*/ 0 w 282"/>
                  <a:gd name="T45" fmla="*/ 20 h 550"/>
                  <a:gd name="T46" fmla="*/ 0 w 282"/>
                  <a:gd name="T47" fmla="*/ 20 h 550"/>
                  <a:gd name="T48" fmla="*/ 0 w 282"/>
                  <a:gd name="T49" fmla="*/ 21 h 550"/>
                  <a:gd name="T50" fmla="*/ 0 w 282"/>
                  <a:gd name="T51" fmla="*/ 21 h 550"/>
                  <a:gd name="T52" fmla="*/ 1 w 282"/>
                  <a:gd name="T53" fmla="*/ 21 h 550"/>
                  <a:gd name="T54" fmla="*/ 2 w 282"/>
                  <a:gd name="T55" fmla="*/ 22 h 550"/>
                  <a:gd name="T56" fmla="*/ 2 w 282"/>
                  <a:gd name="T57" fmla="*/ 22 h 550"/>
                  <a:gd name="T58" fmla="*/ 3 w 282"/>
                  <a:gd name="T59" fmla="*/ 22 h 550"/>
                  <a:gd name="T60" fmla="*/ 4 w 282"/>
                  <a:gd name="T61" fmla="*/ 22 h 550"/>
                  <a:gd name="T62" fmla="*/ 5 w 282"/>
                  <a:gd name="T63" fmla="*/ 21 h 550"/>
                  <a:gd name="T64" fmla="*/ 6 w 282"/>
                  <a:gd name="T65" fmla="*/ 20 h 550"/>
                  <a:gd name="T66" fmla="*/ 7 w 282"/>
                  <a:gd name="T67" fmla="*/ 19 h 550"/>
                  <a:gd name="T68" fmla="*/ 8 w 282"/>
                  <a:gd name="T69" fmla="*/ 19 h 550"/>
                  <a:gd name="T70" fmla="*/ 8 w 282"/>
                  <a:gd name="T71" fmla="*/ 19 h 550"/>
                  <a:gd name="T72" fmla="*/ 8 w 282"/>
                  <a:gd name="T73" fmla="*/ 19 h 550"/>
                  <a:gd name="T74" fmla="*/ 8 w 282"/>
                  <a:gd name="T75" fmla="*/ 19 h 550"/>
                  <a:gd name="T76" fmla="*/ 9 w 282"/>
                  <a:gd name="T77" fmla="*/ 19 h 550"/>
                  <a:gd name="T78" fmla="*/ 9 w 282"/>
                  <a:gd name="T79" fmla="*/ 19 h 550"/>
                  <a:gd name="T80" fmla="*/ 10 w 282"/>
                  <a:gd name="T81" fmla="*/ 19 h 550"/>
                  <a:gd name="T82" fmla="*/ 10 w 282"/>
                  <a:gd name="T83" fmla="*/ 18 h 550"/>
                  <a:gd name="T84" fmla="*/ 11 w 282"/>
                  <a:gd name="T85" fmla="*/ 18 h 550"/>
                  <a:gd name="T86" fmla="*/ 11 w 282"/>
                  <a:gd name="T87" fmla="*/ 17 h 550"/>
                  <a:gd name="T88" fmla="*/ 11 w 282"/>
                  <a:gd name="T89" fmla="*/ 16 h 55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82"/>
                  <a:gd name="T136" fmla="*/ 0 h 550"/>
                  <a:gd name="T137" fmla="*/ 282 w 282"/>
                  <a:gd name="T138" fmla="*/ 550 h 55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82" h="550">
                    <a:moveTo>
                      <a:pt x="282" y="0"/>
                    </a:moveTo>
                    <a:lnTo>
                      <a:pt x="281" y="7"/>
                    </a:lnTo>
                    <a:lnTo>
                      <a:pt x="280" y="15"/>
                    </a:lnTo>
                    <a:lnTo>
                      <a:pt x="277" y="22"/>
                    </a:lnTo>
                    <a:lnTo>
                      <a:pt x="273" y="30"/>
                    </a:lnTo>
                    <a:lnTo>
                      <a:pt x="268" y="39"/>
                    </a:lnTo>
                    <a:lnTo>
                      <a:pt x="263" y="46"/>
                    </a:lnTo>
                    <a:lnTo>
                      <a:pt x="257" y="53"/>
                    </a:lnTo>
                    <a:lnTo>
                      <a:pt x="250" y="58"/>
                    </a:lnTo>
                    <a:lnTo>
                      <a:pt x="243" y="64"/>
                    </a:lnTo>
                    <a:lnTo>
                      <a:pt x="237" y="69"/>
                    </a:lnTo>
                    <a:lnTo>
                      <a:pt x="230" y="72"/>
                    </a:lnTo>
                    <a:lnTo>
                      <a:pt x="224" y="75"/>
                    </a:lnTo>
                    <a:lnTo>
                      <a:pt x="218" y="75"/>
                    </a:lnTo>
                    <a:lnTo>
                      <a:pt x="214" y="74"/>
                    </a:lnTo>
                    <a:lnTo>
                      <a:pt x="210" y="71"/>
                    </a:lnTo>
                    <a:lnTo>
                      <a:pt x="207" y="65"/>
                    </a:lnTo>
                    <a:lnTo>
                      <a:pt x="205" y="62"/>
                    </a:lnTo>
                    <a:lnTo>
                      <a:pt x="203" y="60"/>
                    </a:lnTo>
                    <a:lnTo>
                      <a:pt x="202" y="58"/>
                    </a:lnTo>
                    <a:lnTo>
                      <a:pt x="198" y="58"/>
                    </a:lnTo>
                    <a:lnTo>
                      <a:pt x="193" y="60"/>
                    </a:lnTo>
                    <a:lnTo>
                      <a:pt x="186" y="65"/>
                    </a:lnTo>
                    <a:lnTo>
                      <a:pt x="167" y="82"/>
                    </a:lnTo>
                    <a:lnTo>
                      <a:pt x="143" y="103"/>
                    </a:lnTo>
                    <a:lnTo>
                      <a:pt x="132" y="113"/>
                    </a:lnTo>
                    <a:lnTo>
                      <a:pt x="118" y="123"/>
                    </a:lnTo>
                    <a:lnTo>
                      <a:pt x="104" y="131"/>
                    </a:lnTo>
                    <a:lnTo>
                      <a:pt x="89" y="138"/>
                    </a:lnTo>
                    <a:lnTo>
                      <a:pt x="80" y="139"/>
                    </a:lnTo>
                    <a:lnTo>
                      <a:pt x="72" y="140"/>
                    </a:lnTo>
                    <a:lnTo>
                      <a:pt x="65" y="141"/>
                    </a:lnTo>
                    <a:lnTo>
                      <a:pt x="57" y="140"/>
                    </a:lnTo>
                    <a:lnTo>
                      <a:pt x="48" y="139"/>
                    </a:lnTo>
                    <a:lnTo>
                      <a:pt x="40" y="136"/>
                    </a:lnTo>
                    <a:lnTo>
                      <a:pt x="31" y="132"/>
                    </a:lnTo>
                    <a:lnTo>
                      <a:pt x="23" y="126"/>
                    </a:lnTo>
                    <a:lnTo>
                      <a:pt x="17" y="123"/>
                    </a:lnTo>
                    <a:lnTo>
                      <a:pt x="11" y="118"/>
                    </a:lnTo>
                    <a:lnTo>
                      <a:pt x="8" y="113"/>
                    </a:lnTo>
                    <a:lnTo>
                      <a:pt x="4" y="109"/>
                    </a:lnTo>
                    <a:lnTo>
                      <a:pt x="2" y="105"/>
                    </a:lnTo>
                    <a:lnTo>
                      <a:pt x="1" y="100"/>
                    </a:lnTo>
                    <a:lnTo>
                      <a:pt x="0" y="96"/>
                    </a:lnTo>
                    <a:lnTo>
                      <a:pt x="0" y="92"/>
                    </a:lnTo>
                    <a:lnTo>
                      <a:pt x="0" y="501"/>
                    </a:lnTo>
                    <a:lnTo>
                      <a:pt x="0" y="506"/>
                    </a:lnTo>
                    <a:lnTo>
                      <a:pt x="1" y="510"/>
                    </a:lnTo>
                    <a:lnTo>
                      <a:pt x="2" y="515"/>
                    </a:lnTo>
                    <a:lnTo>
                      <a:pt x="4" y="520"/>
                    </a:lnTo>
                    <a:lnTo>
                      <a:pt x="8" y="523"/>
                    </a:lnTo>
                    <a:lnTo>
                      <a:pt x="11" y="528"/>
                    </a:lnTo>
                    <a:lnTo>
                      <a:pt x="17" y="532"/>
                    </a:lnTo>
                    <a:lnTo>
                      <a:pt x="23" y="535"/>
                    </a:lnTo>
                    <a:lnTo>
                      <a:pt x="31" y="541"/>
                    </a:lnTo>
                    <a:lnTo>
                      <a:pt x="40" y="544"/>
                    </a:lnTo>
                    <a:lnTo>
                      <a:pt x="48" y="548"/>
                    </a:lnTo>
                    <a:lnTo>
                      <a:pt x="57" y="549"/>
                    </a:lnTo>
                    <a:lnTo>
                      <a:pt x="65" y="550"/>
                    </a:lnTo>
                    <a:lnTo>
                      <a:pt x="72" y="549"/>
                    </a:lnTo>
                    <a:lnTo>
                      <a:pt x="80" y="548"/>
                    </a:lnTo>
                    <a:lnTo>
                      <a:pt x="89" y="547"/>
                    </a:lnTo>
                    <a:lnTo>
                      <a:pt x="104" y="541"/>
                    </a:lnTo>
                    <a:lnTo>
                      <a:pt x="118" y="532"/>
                    </a:lnTo>
                    <a:lnTo>
                      <a:pt x="132" y="522"/>
                    </a:lnTo>
                    <a:lnTo>
                      <a:pt x="143" y="512"/>
                    </a:lnTo>
                    <a:lnTo>
                      <a:pt x="167" y="491"/>
                    </a:lnTo>
                    <a:lnTo>
                      <a:pt x="186" y="474"/>
                    </a:lnTo>
                    <a:lnTo>
                      <a:pt x="193" y="468"/>
                    </a:lnTo>
                    <a:lnTo>
                      <a:pt x="198" y="467"/>
                    </a:lnTo>
                    <a:lnTo>
                      <a:pt x="202" y="467"/>
                    </a:lnTo>
                    <a:lnTo>
                      <a:pt x="203" y="468"/>
                    </a:lnTo>
                    <a:lnTo>
                      <a:pt x="205" y="471"/>
                    </a:lnTo>
                    <a:lnTo>
                      <a:pt x="207" y="475"/>
                    </a:lnTo>
                    <a:lnTo>
                      <a:pt x="210" y="480"/>
                    </a:lnTo>
                    <a:lnTo>
                      <a:pt x="214" y="484"/>
                    </a:lnTo>
                    <a:lnTo>
                      <a:pt x="218" y="485"/>
                    </a:lnTo>
                    <a:lnTo>
                      <a:pt x="224" y="485"/>
                    </a:lnTo>
                    <a:lnTo>
                      <a:pt x="230" y="482"/>
                    </a:lnTo>
                    <a:lnTo>
                      <a:pt x="237" y="479"/>
                    </a:lnTo>
                    <a:lnTo>
                      <a:pt x="243" y="474"/>
                    </a:lnTo>
                    <a:lnTo>
                      <a:pt x="250" y="468"/>
                    </a:lnTo>
                    <a:lnTo>
                      <a:pt x="257" y="463"/>
                    </a:lnTo>
                    <a:lnTo>
                      <a:pt x="263" y="456"/>
                    </a:lnTo>
                    <a:lnTo>
                      <a:pt x="268" y="447"/>
                    </a:lnTo>
                    <a:lnTo>
                      <a:pt x="273" y="439"/>
                    </a:lnTo>
                    <a:lnTo>
                      <a:pt x="277" y="432"/>
                    </a:lnTo>
                    <a:lnTo>
                      <a:pt x="280" y="424"/>
                    </a:lnTo>
                    <a:lnTo>
                      <a:pt x="281" y="416"/>
                    </a:lnTo>
                    <a:lnTo>
                      <a:pt x="282" y="409"/>
                    </a:lnTo>
                    <a:lnTo>
                      <a:pt x="282" y="0"/>
                    </a:lnTo>
                    <a:close/>
                  </a:path>
                </a:pathLst>
              </a:custGeom>
              <a:solidFill>
                <a:srgbClr val="93D5ED"/>
              </a:solidFill>
              <a:ln w="9525">
                <a:solidFill>
                  <a:srgbClr val="CCECFF"/>
                </a:solidFill>
                <a:round/>
                <a:headEnd/>
                <a:tailEnd/>
              </a:ln>
            </p:spPr>
            <p:txBody>
              <a:bodyPr/>
              <a:lstStyle/>
              <a:p>
                <a:endParaRPr lang="en-US"/>
              </a:p>
            </p:txBody>
          </p:sp>
          <p:sp>
            <p:nvSpPr>
              <p:cNvPr id="8291" name="Freeform 69"/>
              <p:cNvSpPr>
                <a:spLocks/>
              </p:cNvSpPr>
              <p:nvPr/>
            </p:nvSpPr>
            <p:spPr bwMode="auto">
              <a:xfrm>
                <a:off x="1391" y="1975"/>
                <a:ext cx="47" cy="97"/>
              </a:xfrm>
              <a:custGeom>
                <a:avLst/>
                <a:gdLst>
                  <a:gd name="T0" fmla="*/ 0 w 234"/>
                  <a:gd name="T1" fmla="*/ 19 h 489"/>
                  <a:gd name="T2" fmla="*/ 0 w 234"/>
                  <a:gd name="T3" fmla="*/ 19 h 489"/>
                  <a:gd name="T4" fmla="*/ 0 w 234"/>
                  <a:gd name="T5" fmla="*/ 19 h 489"/>
                  <a:gd name="T6" fmla="*/ 0 w 234"/>
                  <a:gd name="T7" fmla="*/ 19 h 489"/>
                  <a:gd name="T8" fmla="*/ 0 w 234"/>
                  <a:gd name="T9" fmla="*/ 19 h 489"/>
                  <a:gd name="T10" fmla="*/ 1 w 234"/>
                  <a:gd name="T11" fmla="*/ 19 h 489"/>
                  <a:gd name="T12" fmla="*/ 1 w 234"/>
                  <a:gd name="T13" fmla="*/ 19 h 489"/>
                  <a:gd name="T14" fmla="*/ 2 w 234"/>
                  <a:gd name="T15" fmla="*/ 19 h 489"/>
                  <a:gd name="T16" fmla="*/ 2 w 234"/>
                  <a:gd name="T17" fmla="*/ 19 h 489"/>
                  <a:gd name="T18" fmla="*/ 3 w 234"/>
                  <a:gd name="T19" fmla="*/ 19 h 489"/>
                  <a:gd name="T20" fmla="*/ 4 w 234"/>
                  <a:gd name="T21" fmla="*/ 19 h 489"/>
                  <a:gd name="T22" fmla="*/ 4 w 234"/>
                  <a:gd name="T23" fmla="*/ 19 h 489"/>
                  <a:gd name="T24" fmla="*/ 5 w 234"/>
                  <a:gd name="T25" fmla="*/ 19 h 489"/>
                  <a:gd name="T26" fmla="*/ 6 w 234"/>
                  <a:gd name="T27" fmla="*/ 19 h 489"/>
                  <a:gd name="T28" fmla="*/ 6 w 234"/>
                  <a:gd name="T29" fmla="*/ 19 h 489"/>
                  <a:gd name="T30" fmla="*/ 7 w 234"/>
                  <a:gd name="T31" fmla="*/ 19 h 489"/>
                  <a:gd name="T32" fmla="*/ 7 w 234"/>
                  <a:gd name="T33" fmla="*/ 18 h 489"/>
                  <a:gd name="T34" fmla="*/ 8 w 234"/>
                  <a:gd name="T35" fmla="*/ 18 h 489"/>
                  <a:gd name="T36" fmla="*/ 8 w 234"/>
                  <a:gd name="T37" fmla="*/ 18 h 489"/>
                  <a:gd name="T38" fmla="*/ 8 w 234"/>
                  <a:gd name="T39" fmla="*/ 18 h 489"/>
                  <a:gd name="T40" fmla="*/ 9 w 234"/>
                  <a:gd name="T41" fmla="*/ 17 h 489"/>
                  <a:gd name="T42" fmla="*/ 9 w 234"/>
                  <a:gd name="T43" fmla="*/ 17 h 489"/>
                  <a:gd name="T44" fmla="*/ 9 w 234"/>
                  <a:gd name="T45" fmla="*/ 17 h 489"/>
                  <a:gd name="T46" fmla="*/ 9 w 234"/>
                  <a:gd name="T47" fmla="*/ 17 h 489"/>
                  <a:gd name="T48" fmla="*/ 9 w 234"/>
                  <a:gd name="T49" fmla="*/ 17 h 489"/>
                  <a:gd name="T50" fmla="*/ 9 w 234"/>
                  <a:gd name="T51" fmla="*/ 16 h 489"/>
                  <a:gd name="T52" fmla="*/ 9 w 234"/>
                  <a:gd name="T53" fmla="*/ 16 h 489"/>
                  <a:gd name="T54" fmla="*/ 9 w 234"/>
                  <a:gd name="T55" fmla="*/ 0 h 489"/>
                  <a:gd name="T56" fmla="*/ 9 w 234"/>
                  <a:gd name="T57" fmla="*/ 0 h 489"/>
                  <a:gd name="T58" fmla="*/ 9 w 234"/>
                  <a:gd name="T59" fmla="*/ 1 h 489"/>
                  <a:gd name="T60" fmla="*/ 9 w 234"/>
                  <a:gd name="T61" fmla="*/ 1 h 489"/>
                  <a:gd name="T62" fmla="*/ 9 w 234"/>
                  <a:gd name="T63" fmla="*/ 1 h 489"/>
                  <a:gd name="T64" fmla="*/ 9 w 234"/>
                  <a:gd name="T65" fmla="*/ 1 h 489"/>
                  <a:gd name="T66" fmla="*/ 9 w 234"/>
                  <a:gd name="T67" fmla="*/ 1 h 489"/>
                  <a:gd name="T68" fmla="*/ 8 w 234"/>
                  <a:gd name="T69" fmla="*/ 2 h 489"/>
                  <a:gd name="T70" fmla="*/ 8 w 234"/>
                  <a:gd name="T71" fmla="*/ 2 h 489"/>
                  <a:gd name="T72" fmla="*/ 8 w 234"/>
                  <a:gd name="T73" fmla="*/ 2 h 489"/>
                  <a:gd name="T74" fmla="*/ 7 w 234"/>
                  <a:gd name="T75" fmla="*/ 2 h 489"/>
                  <a:gd name="T76" fmla="*/ 7 w 234"/>
                  <a:gd name="T77" fmla="*/ 2 h 489"/>
                  <a:gd name="T78" fmla="*/ 6 w 234"/>
                  <a:gd name="T79" fmla="*/ 3 h 489"/>
                  <a:gd name="T80" fmla="*/ 6 w 234"/>
                  <a:gd name="T81" fmla="*/ 3 h 489"/>
                  <a:gd name="T82" fmla="*/ 5 w 234"/>
                  <a:gd name="T83" fmla="*/ 3 h 489"/>
                  <a:gd name="T84" fmla="*/ 4 w 234"/>
                  <a:gd name="T85" fmla="*/ 3 h 489"/>
                  <a:gd name="T86" fmla="*/ 4 w 234"/>
                  <a:gd name="T87" fmla="*/ 3 h 489"/>
                  <a:gd name="T88" fmla="*/ 3 w 234"/>
                  <a:gd name="T89" fmla="*/ 3 h 489"/>
                  <a:gd name="T90" fmla="*/ 2 w 234"/>
                  <a:gd name="T91" fmla="*/ 3 h 489"/>
                  <a:gd name="T92" fmla="*/ 2 w 234"/>
                  <a:gd name="T93" fmla="*/ 3 h 489"/>
                  <a:gd name="T94" fmla="*/ 1 w 234"/>
                  <a:gd name="T95" fmla="*/ 3 h 489"/>
                  <a:gd name="T96" fmla="*/ 1 w 234"/>
                  <a:gd name="T97" fmla="*/ 3 h 489"/>
                  <a:gd name="T98" fmla="*/ 0 w 234"/>
                  <a:gd name="T99" fmla="*/ 3 h 489"/>
                  <a:gd name="T100" fmla="*/ 0 w 234"/>
                  <a:gd name="T101" fmla="*/ 3 h 489"/>
                  <a:gd name="T102" fmla="*/ 0 w 234"/>
                  <a:gd name="T103" fmla="*/ 3 h 489"/>
                  <a:gd name="T104" fmla="*/ 0 w 234"/>
                  <a:gd name="T105" fmla="*/ 3 h 489"/>
                  <a:gd name="T106" fmla="*/ 0 w 234"/>
                  <a:gd name="T107" fmla="*/ 2 h 489"/>
                  <a:gd name="T108" fmla="*/ 0 w 234"/>
                  <a:gd name="T109" fmla="*/ 19 h 48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34"/>
                  <a:gd name="T166" fmla="*/ 0 h 489"/>
                  <a:gd name="T167" fmla="*/ 234 w 234"/>
                  <a:gd name="T168" fmla="*/ 489 h 48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34" h="489">
                    <a:moveTo>
                      <a:pt x="0" y="475"/>
                    </a:moveTo>
                    <a:lnTo>
                      <a:pt x="2" y="477"/>
                    </a:lnTo>
                    <a:lnTo>
                      <a:pt x="5" y="480"/>
                    </a:lnTo>
                    <a:lnTo>
                      <a:pt x="7" y="482"/>
                    </a:lnTo>
                    <a:lnTo>
                      <a:pt x="12" y="483"/>
                    </a:lnTo>
                    <a:lnTo>
                      <a:pt x="21" y="486"/>
                    </a:lnTo>
                    <a:lnTo>
                      <a:pt x="32" y="488"/>
                    </a:lnTo>
                    <a:lnTo>
                      <a:pt x="45" y="489"/>
                    </a:lnTo>
                    <a:lnTo>
                      <a:pt x="60" y="489"/>
                    </a:lnTo>
                    <a:lnTo>
                      <a:pt x="75" y="489"/>
                    </a:lnTo>
                    <a:lnTo>
                      <a:pt x="90" y="488"/>
                    </a:lnTo>
                    <a:lnTo>
                      <a:pt x="106" y="486"/>
                    </a:lnTo>
                    <a:lnTo>
                      <a:pt x="123" y="483"/>
                    </a:lnTo>
                    <a:lnTo>
                      <a:pt x="139" y="480"/>
                    </a:lnTo>
                    <a:lnTo>
                      <a:pt x="154" y="476"/>
                    </a:lnTo>
                    <a:lnTo>
                      <a:pt x="168" y="472"/>
                    </a:lnTo>
                    <a:lnTo>
                      <a:pt x="181" y="468"/>
                    </a:lnTo>
                    <a:lnTo>
                      <a:pt x="193" y="462"/>
                    </a:lnTo>
                    <a:lnTo>
                      <a:pt x="202" y="458"/>
                    </a:lnTo>
                    <a:lnTo>
                      <a:pt x="210" y="452"/>
                    </a:lnTo>
                    <a:lnTo>
                      <a:pt x="216" y="446"/>
                    </a:lnTo>
                    <a:lnTo>
                      <a:pt x="222" y="440"/>
                    </a:lnTo>
                    <a:lnTo>
                      <a:pt x="227" y="434"/>
                    </a:lnTo>
                    <a:lnTo>
                      <a:pt x="230" y="427"/>
                    </a:lnTo>
                    <a:lnTo>
                      <a:pt x="231" y="421"/>
                    </a:lnTo>
                    <a:lnTo>
                      <a:pt x="234" y="414"/>
                    </a:lnTo>
                    <a:lnTo>
                      <a:pt x="234" y="409"/>
                    </a:lnTo>
                    <a:lnTo>
                      <a:pt x="234" y="0"/>
                    </a:lnTo>
                    <a:lnTo>
                      <a:pt x="234" y="6"/>
                    </a:lnTo>
                    <a:lnTo>
                      <a:pt x="231" y="13"/>
                    </a:lnTo>
                    <a:lnTo>
                      <a:pt x="230" y="18"/>
                    </a:lnTo>
                    <a:lnTo>
                      <a:pt x="227" y="25"/>
                    </a:lnTo>
                    <a:lnTo>
                      <a:pt x="222" y="31"/>
                    </a:lnTo>
                    <a:lnTo>
                      <a:pt x="216" y="37"/>
                    </a:lnTo>
                    <a:lnTo>
                      <a:pt x="210" y="43"/>
                    </a:lnTo>
                    <a:lnTo>
                      <a:pt x="202" y="49"/>
                    </a:lnTo>
                    <a:lnTo>
                      <a:pt x="193" y="53"/>
                    </a:lnTo>
                    <a:lnTo>
                      <a:pt x="181" y="58"/>
                    </a:lnTo>
                    <a:lnTo>
                      <a:pt x="168" y="62"/>
                    </a:lnTo>
                    <a:lnTo>
                      <a:pt x="154" y="66"/>
                    </a:lnTo>
                    <a:lnTo>
                      <a:pt x="139" y="70"/>
                    </a:lnTo>
                    <a:lnTo>
                      <a:pt x="123" y="72"/>
                    </a:lnTo>
                    <a:lnTo>
                      <a:pt x="106" y="76"/>
                    </a:lnTo>
                    <a:lnTo>
                      <a:pt x="90" y="77"/>
                    </a:lnTo>
                    <a:lnTo>
                      <a:pt x="75" y="78"/>
                    </a:lnTo>
                    <a:lnTo>
                      <a:pt x="60" y="79"/>
                    </a:lnTo>
                    <a:lnTo>
                      <a:pt x="45" y="79"/>
                    </a:lnTo>
                    <a:lnTo>
                      <a:pt x="32" y="78"/>
                    </a:lnTo>
                    <a:lnTo>
                      <a:pt x="21" y="76"/>
                    </a:lnTo>
                    <a:lnTo>
                      <a:pt x="12" y="72"/>
                    </a:lnTo>
                    <a:lnTo>
                      <a:pt x="7" y="70"/>
                    </a:lnTo>
                    <a:lnTo>
                      <a:pt x="5" y="69"/>
                    </a:lnTo>
                    <a:lnTo>
                      <a:pt x="2" y="65"/>
                    </a:lnTo>
                    <a:lnTo>
                      <a:pt x="0" y="63"/>
                    </a:lnTo>
                    <a:lnTo>
                      <a:pt x="0" y="475"/>
                    </a:lnTo>
                    <a:close/>
                  </a:path>
                </a:pathLst>
              </a:custGeom>
              <a:solidFill>
                <a:srgbClr val="93D5ED"/>
              </a:solidFill>
              <a:ln w="9525">
                <a:solidFill>
                  <a:srgbClr val="CCECFF"/>
                </a:solidFill>
                <a:round/>
                <a:headEnd/>
                <a:tailEnd/>
              </a:ln>
            </p:spPr>
            <p:txBody>
              <a:bodyPr/>
              <a:lstStyle/>
              <a:p>
                <a:endParaRPr lang="en-US"/>
              </a:p>
            </p:txBody>
          </p:sp>
          <p:sp>
            <p:nvSpPr>
              <p:cNvPr id="8292" name="Freeform 70"/>
              <p:cNvSpPr>
                <a:spLocks/>
              </p:cNvSpPr>
              <p:nvPr/>
            </p:nvSpPr>
            <p:spPr bwMode="auto">
              <a:xfrm>
                <a:off x="1340" y="2130"/>
                <a:ext cx="12" cy="101"/>
              </a:xfrm>
              <a:custGeom>
                <a:avLst/>
                <a:gdLst>
                  <a:gd name="T0" fmla="*/ 0 w 60"/>
                  <a:gd name="T1" fmla="*/ 0 h 507"/>
                  <a:gd name="T2" fmla="*/ 0 w 60"/>
                  <a:gd name="T3" fmla="*/ 0 h 507"/>
                  <a:gd name="T4" fmla="*/ 0 w 60"/>
                  <a:gd name="T5" fmla="*/ 1 h 507"/>
                  <a:gd name="T6" fmla="*/ 0 w 60"/>
                  <a:gd name="T7" fmla="*/ 1 h 507"/>
                  <a:gd name="T8" fmla="*/ 0 w 60"/>
                  <a:gd name="T9" fmla="*/ 2 h 507"/>
                  <a:gd name="T10" fmla="*/ 0 w 60"/>
                  <a:gd name="T11" fmla="*/ 2 h 507"/>
                  <a:gd name="T12" fmla="*/ 0 w 60"/>
                  <a:gd name="T13" fmla="*/ 2 h 507"/>
                  <a:gd name="T14" fmla="*/ 1 w 60"/>
                  <a:gd name="T15" fmla="*/ 2 h 507"/>
                  <a:gd name="T16" fmla="*/ 1 w 60"/>
                  <a:gd name="T17" fmla="*/ 3 h 507"/>
                  <a:gd name="T18" fmla="*/ 1 w 60"/>
                  <a:gd name="T19" fmla="*/ 3 h 507"/>
                  <a:gd name="T20" fmla="*/ 1 w 60"/>
                  <a:gd name="T21" fmla="*/ 3 h 507"/>
                  <a:gd name="T22" fmla="*/ 1 w 60"/>
                  <a:gd name="T23" fmla="*/ 3 h 507"/>
                  <a:gd name="T24" fmla="*/ 2 w 60"/>
                  <a:gd name="T25" fmla="*/ 4 h 507"/>
                  <a:gd name="T26" fmla="*/ 2 w 60"/>
                  <a:gd name="T27" fmla="*/ 4 h 507"/>
                  <a:gd name="T28" fmla="*/ 2 w 60"/>
                  <a:gd name="T29" fmla="*/ 4 h 507"/>
                  <a:gd name="T30" fmla="*/ 2 w 60"/>
                  <a:gd name="T31" fmla="*/ 20 h 507"/>
                  <a:gd name="T32" fmla="*/ 2 w 60"/>
                  <a:gd name="T33" fmla="*/ 20 h 507"/>
                  <a:gd name="T34" fmla="*/ 2 w 60"/>
                  <a:gd name="T35" fmla="*/ 20 h 507"/>
                  <a:gd name="T36" fmla="*/ 2 w 60"/>
                  <a:gd name="T37" fmla="*/ 20 h 507"/>
                  <a:gd name="T38" fmla="*/ 2 w 60"/>
                  <a:gd name="T39" fmla="*/ 20 h 507"/>
                  <a:gd name="T40" fmla="*/ 1 w 60"/>
                  <a:gd name="T41" fmla="*/ 20 h 507"/>
                  <a:gd name="T42" fmla="*/ 1 w 60"/>
                  <a:gd name="T43" fmla="*/ 20 h 507"/>
                  <a:gd name="T44" fmla="*/ 1 w 60"/>
                  <a:gd name="T45" fmla="*/ 19 h 507"/>
                  <a:gd name="T46" fmla="*/ 1 w 60"/>
                  <a:gd name="T47" fmla="*/ 19 h 507"/>
                  <a:gd name="T48" fmla="*/ 1 w 60"/>
                  <a:gd name="T49" fmla="*/ 19 h 507"/>
                  <a:gd name="T50" fmla="*/ 0 w 60"/>
                  <a:gd name="T51" fmla="*/ 19 h 507"/>
                  <a:gd name="T52" fmla="*/ 0 w 60"/>
                  <a:gd name="T53" fmla="*/ 18 h 507"/>
                  <a:gd name="T54" fmla="*/ 0 w 60"/>
                  <a:gd name="T55" fmla="*/ 18 h 507"/>
                  <a:gd name="T56" fmla="*/ 0 w 60"/>
                  <a:gd name="T57" fmla="*/ 17 h 507"/>
                  <a:gd name="T58" fmla="*/ 0 w 60"/>
                  <a:gd name="T59" fmla="*/ 16 h 507"/>
                  <a:gd name="T60" fmla="*/ 0 w 60"/>
                  <a:gd name="T61" fmla="*/ 0 h 50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0"/>
                  <a:gd name="T94" fmla="*/ 0 h 507"/>
                  <a:gd name="T95" fmla="*/ 60 w 60"/>
                  <a:gd name="T96" fmla="*/ 507 h 50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0" h="507">
                    <a:moveTo>
                      <a:pt x="0" y="0"/>
                    </a:moveTo>
                    <a:lnTo>
                      <a:pt x="1" y="11"/>
                    </a:lnTo>
                    <a:lnTo>
                      <a:pt x="2" y="21"/>
                    </a:lnTo>
                    <a:lnTo>
                      <a:pt x="4" y="31"/>
                    </a:lnTo>
                    <a:lnTo>
                      <a:pt x="7" y="39"/>
                    </a:lnTo>
                    <a:lnTo>
                      <a:pt x="9" y="47"/>
                    </a:lnTo>
                    <a:lnTo>
                      <a:pt x="12" y="55"/>
                    </a:lnTo>
                    <a:lnTo>
                      <a:pt x="16" y="62"/>
                    </a:lnTo>
                    <a:lnTo>
                      <a:pt x="19" y="68"/>
                    </a:lnTo>
                    <a:lnTo>
                      <a:pt x="24" y="74"/>
                    </a:lnTo>
                    <a:lnTo>
                      <a:pt x="28" y="80"/>
                    </a:lnTo>
                    <a:lnTo>
                      <a:pt x="32" y="85"/>
                    </a:lnTo>
                    <a:lnTo>
                      <a:pt x="38" y="88"/>
                    </a:lnTo>
                    <a:lnTo>
                      <a:pt x="49" y="95"/>
                    </a:lnTo>
                    <a:lnTo>
                      <a:pt x="60" y="99"/>
                    </a:lnTo>
                    <a:lnTo>
                      <a:pt x="60" y="507"/>
                    </a:lnTo>
                    <a:lnTo>
                      <a:pt x="55" y="506"/>
                    </a:lnTo>
                    <a:lnTo>
                      <a:pt x="49" y="504"/>
                    </a:lnTo>
                    <a:lnTo>
                      <a:pt x="43" y="502"/>
                    </a:lnTo>
                    <a:lnTo>
                      <a:pt x="38" y="498"/>
                    </a:lnTo>
                    <a:lnTo>
                      <a:pt x="32" y="495"/>
                    </a:lnTo>
                    <a:lnTo>
                      <a:pt x="28" y="490"/>
                    </a:lnTo>
                    <a:lnTo>
                      <a:pt x="24" y="484"/>
                    </a:lnTo>
                    <a:lnTo>
                      <a:pt x="19" y="478"/>
                    </a:lnTo>
                    <a:lnTo>
                      <a:pt x="16" y="472"/>
                    </a:lnTo>
                    <a:lnTo>
                      <a:pt x="12" y="465"/>
                    </a:lnTo>
                    <a:lnTo>
                      <a:pt x="9" y="457"/>
                    </a:lnTo>
                    <a:lnTo>
                      <a:pt x="7" y="449"/>
                    </a:lnTo>
                    <a:lnTo>
                      <a:pt x="2" y="430"/>
                    </a:lnTo>
                    <a:lnTo>
                      <a:pt x="0" y="410"/>
                    </a:lnTo>
                    <a:lnTo>
                      <a:pt x="0" y="0"/>
                    </a:lnTo>
                    <a:close/>
                  </a:path>
                </a:pathLst>
              </a:custGeom>
              <a:solidFill>
                <a:srgbClr val="93D5ED"/>
              </a:solidFill>
              <a:ln w="9525">
                <a:solidFill>
                  <a:srgbClr val="CCECFF"/>
                </a:solidFill>
                <a:round/>
                <a:headEnd/>
                <a:tailEnd/>
              </a:ln>
            </p:spPr>
            <p:txBody>
              <a:bodyPr/>
              <a:lstStyle/>
              <a:p>
                <a:endParaRPr lang="en-US"/>
              </a:p>
            </p:txBody>
          </p:sp>
          <p:sp>
            <p:nvSpPr>
              <p:cNvPr id="8293" name="Freeform 71"/>
              <p:cNvSpPr>
                <a:spLocks/>
              </p:cNvSpPr>
              <p:nvPr/>
            </p:nvSpPr>
            <p:spPr bwMode="auto">
              <a:xfrm>
                <a:off x="1319" y="1980"/>
                <a:ext cx="46" cy="97"/>
              </a:xfrm>
              <a:custGeom>
                <a:avLst/>
                <a:gdLst>
                  <a:gd name="T0" fmla="*/ 9 w 234"/>
                  <a:gd name="T1" fmla="*/ 0 h 487"/>
                  <a:gd name="T2" fmla="*/ 9 w 234"/>
                  <a:gd name="T3" fmla="*/ 0 h 487"/>
                  <a:gd name="T4" fmla="*/ 9 w 234"/>
                  <a:gd name="T5" fmla="*/ 0 h 487"/>
                  <a:gd name="T6" fmla="*/ 9 w 234"/>
                  <a:gd name="T7" fmla="*/ 0 h 487"/>
                  <a:gd name="T8" fmla="*/ 9 w 234"/>
                  <a:gd name="T9" fmla="*/ 0 h 487"/>
                  <a:gd name="T10" fmla="*/ 9 w 234"/>
                  <a:gd name="T11" fmla="*/ 1 h 487"/>
                  <a:gd name="T12" fmla="*/ 9 w 234"/>
                  <a:gd name="T13" fmla="*/ 1 h 487"/>
                  <a:gd name="T14" fmla="*/ 9 w 234"/>
                  <a:gd name="T15" fmla="*/ 1 h 487"/>
                  <a:gd name="T16" fmla="*/ 8 w 234"/>
                  <a:gd name="T17" fmla="*/ 1 h 487"/>
                  <a:gd name="T18" fmla="*/ 8 w 234"/>
                  <a:gd name="T19" fmla="*/ 2 h 487"/>
                  <a:gd name="T20" fmla="*/ 7 w 234"/>
                  <a:gd name="T21" fmla="*/ 2 h 487"/>
                  <a:gd name="T22" fmla="*/ 7 w 234"/>
                  <a:gd name="T23" fmla="*/ 2 h 487"/>
                  <a:gd name="T24" fmla="*/ 6 w 234"/>
                  <a:gd name="T25" fmla="*/ 2 h 487"/>
                  <a:gd name="T26" fmla="*/ 6 w 234"/>
                  <a:gd name="T27" fmla="*/ 3 h 487"/>
                  <a:gd name="T28" fmla="*/ 5 w 234"/>
                  <a:gd name="T29" fmla="*/ 3 h 487"/>
                  <a:gd name="T30" fmla="*/ 5 w 234"/>
                  <a:gd name="T31" fmla="*/ 3 h 487"/>
                  <a:gd name="T32" fmla="*/ 4 w 234"/>
                  <a:gd name="T33" fmla="*/ 3 h 487"/>
                  <a:gd name="T34" fmla="*/ 3 w 234"/>
                  <a:gd name="T35" fmla="*/ 3 h 487"/>
                  <a:gd name="T36" fmla="*/ 2 w 234"/>
                  <a:gd name="T37" fmla="*/ 3 h 487"/>
                  <a:gd name="T38" fmla="*/ 1 w 234"/>
                  <a:gd name="T39" fmla="*/ 3 h 487"/>
                  <a:gd name="T40" fmla="*/ 1 w 234"/>
                  <a:gd name="T41" fmla="*/ 3 h 487"/>
                  <a:gd name="T42" fmla="*/ 0 w 234"/>
                  <a:gd name="T43" fmla="*/ 3 h 487"/>
                  <a:gd name="T44" fmla="*/ 0 w 234"/>
                  <a:gd name="T45" fmla="*/ 3 h 487"/>
                  <a:gd name="T46" fmla="*/ 0 w 234"/>
                  <a:gd name="T47" fmla="*/ 3 h 487"/>
                  <a:gd name="T48" fmla="*/ 0 w 234"/>
                  <a:gd name="T49" fmla="*/ 3 h 487"/>
                  <a:gd name="T50" fmla="*/ 0 w 234"/>
                  <a:gd name="T51" fmla="*/ 19 h 487"/>
                  <a:gd name="T52" fmla="*/ 0 w 234"/>
                  <a:gd name="T53" fmla="*/ 19 h 487"/>
                  <a:gd name="T54" fmla="*/ 0 w 234"/>
                  <a:gd name="T55" fmla="*/ 19 h 487"/>
                  <a:gd name="T56" fmla="*/ 0 w 234"/>
                  <a:gd name="T57" fmla="*/ 19 h 487"/>
                  <a:gd name="T58" fmla="*/ 1 w 234"/>
                  <a:gd name="T59" fmla="*/ 19 h 487"/>
                  <a:gd name="T60" fmla="*/ 1 w 234"/>
                  <a:gd name="T61" fmla="*/ 19 h 487"/>
                  <a:gd name="T62" fmla="*/ 2 w 234"/>
                  <a:gd name="T63" fmla="*/ 19 h 487"/>
                  <a:gd name="T64" fmla="*/ 3 w 234"/>
                  <a:gd name="T65" fmla="*/ 19 h 487"/>
                  <a:gd name="T66" fmla="*/ 4 w 234"/>
                  <a:gd name="T67" fmla="*/ 19 h 487"/>
                  <a:gd name="T68" fmla="*/ 5 w 234"/>
                  <a:gd name="T69" fmla="*/ 19 h 487"/>
                  <a:gd name="T70" fmla="*/ 5 w 234"/>
                  <a:gd name="T71" fmla="*/ 19 h 487"/>
                  <a:gd name="T72" fmla="*/ 6 w 234"/>
                  <a:gd name="T73" fmla="*/ 19 h 487"/>
                  <a:gd name="T74" fmla="*/ 6 w 234"/>
                  <a:gd name="T75" fmla="*/ 19 h 487"/>
                  <a:gd name="T76" fmla="*/ 7 w 234"/>
                  <a:gd name="T77" fmla="*/ 18 h 487"/>
                  <a:gd name="T78" fmla="*/ 7 w 234"/>
                  <a:gd name="T79" fmla="*/ 18 h 487"/>
                  <a:gd name="T80" fmla="*/ 8 w 234"/>
                  <a:gd name="T81" fmla="*/ 18 h 487"/>
                  <a:gd name="T82" fmla="*/ 8 w 234"/>
                  <a:gd name="T83" fmla="*/ 18 h 487"/>
                  <a:gd name="T84" fmla="*/ 9 w 234"/>
                  <a:gd name="T85" fmla="*/ 17 h 487"/>
                  <a:gd name="T86" fmla="*/ 9 w 234"/>
                  <a:gd name="T87" fmla="*/ 17 h 487"/>
                  <a:gd name="T88" fmla="*/ 9 w 234"/>
                  <a:gd name="T89" fmla="*/ 17 h 487"/>
                  <a:gd name="T90" fmla="*/ 9 w 234"/>
                  <a:gd name="T91" fmla="*/ 17 h 487"/>
                  <a:gd name="T92" fmla="*/ 9 w 234"/>
                  <a:gd name="T93" fmla="*/ 17 h 487"/>
                  <a:gd name="T94" fmla="*/ 9 w 234"/>
                  <a:gd name="T95" fmla="*/ 16 h 487"/>
                  <a:gd name="T96" fmla="*/ 9 w 234"/>
                  <a:gd name="T97" fmla="*/ 16 h 487"/>
                  <a:gd name="T98" fmla="*/ 9 w 234"/>
                  <a:gd name="T99" fmla="*/ 16 h 487"/>
                  <a:gd name="T100" fmla="*/ 9 w 234"/>
                  <a:gd name="T101" fmla="*/ 0 h 48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34"/>
                  <a:gd name="T154" fmla="*/ 0 h 487"/>
                  <a:gd name="T155" fmla="*/ 234 w 234"/>
                  <a:gd name="T156" fmla="*/ 487 h 48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34" h="487">
                    <a:moveTo>
                      <a:pt x="230" y="0"/>
                    </a:moveTo>
                    <a:lnTo>
                      <a:pt x="231" y="2"/>
                    </a:lnTo>
                    <a:lnTo>
                      <a:pt x="232" y="4"/>
                    </a:lnTo>
                    <a:lnTo>
                      <a:pt x="234" y="6"/>
                    </a:lnTo>
                    <a:lnTo>
                      <a:pt x="234" y="9"/>
                    </a:lnTo>
                    <a:lnTo>
                      <a:pt x="232" y="14"/>
                    </a:lnTo>
                    <a:lnTo>
                      <a:pt x="228" y="20"/>
                    </a:lnTo>
                    <a:lnTo>
                      <a:pt x="222" y="26"/>
                    </a:lnTo>
                    <a:lnTo>
                      <a:pt x="215" y="33"/>
                    </a:lnTo>
                    <a:lnTo>
                      <a:pt x="206" y="39"/>
                    </a:lnTo>
                    <a:lnTo>
                      <a:pt x="194" y="46"/>
                    </a:lnTo>
                    <a:lnTo>
                      <a:pt x="181" y="52"/>
                    </a:lnTo>
                    <a:lnTo>
                      <a:pt x="167" y="58"/>
                    </a:lnTo>
                    <a:lnTo>
                      <a:pt x="152" y="63"/>
                    </a:lnTo>
                    <a:lnTo>
                      <a:pt x="136" y="68"/>
                    </a:lnTo>
                    <a:lnTo>
                      <a:pt x="119" y="73"/>
                    </a:lnTo>
                    <a:lnTo>
                      <a:pt x="100" y="75"/>
                    </a:lnTo>
                    <a:lnTo>
                      <a:pt x="82" y="77"/>
                    </a:lnTo>
                    <a:lnTo>
                      <a:pt x="63" y="79"/>
                    </a:lnTo>
                    <a:lnTo>
                      <a:pt x="36" y="77"/>
                    </a:lnTo>
                    <a:lnTo>
                      <a:pt x="19" y="74"/>
                    </a:lnTo>
                    <a:lnTo>
                      <a:pt x="12" y="73"/>
                    </a:lnTo>
                    <a:lnTo>
                      <a:pt x="6" y="70"/>
                    </a:lnTo>
                    <a:lnTo>
                      <a:pt x="2" y="68"/>
                    </a:lnTo>
                    <a:lnTo>
                      <a:pt x="0" y="67"/>
                    </a:lnTo>
                    <a:lnTo>
                      <a:pt x="0" y="476"/>
                    </a:lnTo>
                    <a:lnTo>
                      <a:pt x="2" y="478"/>
                    </a:lnTo>
                    <a:lnTo>
                      <a:pt x="6" y="480"/>
                    </a:lnTo>
                    <a:lnTo>
                      <a:pt x="12" y="483"/>
                    </a:lnTo>
                    <a:lnTo>
                      <a:pt x="19" y="484"/>
                    </a:lnTo>
                    <a:lnTo>
                      <a:pt x="36" y="486"/>
                    </a:lnTo>
                    <a:lnTo>
                      <a:pt x="63" y="487"/>
                    </a:lnTo>
                    <a:lnTo>
                      <a:pt x="82" y="486"/>
                    </a:lnTo>
                    <a:lnTo>
                      <a:pt x="100" y="484"/>
                    </a:lnTo>
                    <a:lnTo>
                      <a:pt x="119" y="482"/>
                    </a:lnTo>
                    <a:lnTo>
                      <a:pt x="136" y="477"/>
                    </a:lnTo>
                    <a:lnTo>
                      <a:pt x="152" y="472"/>
                    </a:lnTo>
                    <a:lnTo>
                      <a:pt x="167" y="466"/>
                    </a:lnTo>
                    <a:lnTo>
                      <a:pt x="181" y="461"/>
                    </a:lnTo>
                    <a:lnTo>
                      <a:pt x="194" y="455"/>
                    </a:lnTo>
                    <a:lnTo>
                      <a:pt x="206" y="448"/>
                    </a:lnTo>
                    <a:lnTo>
                      <a:pt x="215" y="442"/>
                    </a:lnTo>
                    <a:lnTo>
                      <a:pt x="222" y="435"/>
                    </a:lnTo>
                    <a:lnTo>
                      <a:pt x="228" y="429"/>
                    </a:lnTo>
                    <a:lnTo>
                      <a:pt x="232" y="423"/>
                    </a:lnTo>
                    <a:lnTo>
                      <a:pt x="234" y="417"/>
                    </a:lnTo>
                    <a:lnTo>
                      <a:pt x="234" y="415"/>
                    </a:lnTo>
                    <a:lnTo>
                      <a:pt x="232" y="413"/>
                    </a:lnTo>
                    <a:lnTo>
                      <a:pt x="231" y="412"/>
                    </a:lnTo>
                    <a:lnTo>
                      <a:pt x="230" y="409"/>
                    </a:lnTo>
                    <a:lnTo>
                      <a:pt x="230" y="0"/>
                    </a:lnTo>
                    <a:close/>
                  </a:path>
                </a:pathLst>
              </a:custGeom>
              <a:solidFill>
                <a:srgbClr val="93D5ED"/>
              </a:solidFill>
              <a:ln w="9525">
                <a:solidFill>
                  <a:srgbClr val="CCECFF"/>
                </a:solidFill>
                <a:round/>
                <a:headEnd/>
                <a:tailEnd/>
              </a:ln>
            </p:spPr>
            <p:txBody>
              <a:bodyPr/>
              <a:lstStyle/>
              <a:p>
                <a:endParaRPr lang="en-US"/>
              </a:p>
            </p:txBody>
          </p:sp>
          <p:sp>
            <p:nvSpPr>
              <p:cNvPr id="8294" name="Freeform 72"/>
              <p:cNvSpPr>
                <a:spLocks/>
              </p:cNvSpPr>
              <p:nvPr/>
            </p:nvSpPr>
            <p:spPr bwMode="auto">
              <a:xfrm>
                <a:off x="1439" y="2056"/>
                <a:ext cx="33" cy="126"/>
              </a:xfrm>
              <a:custGeom>
                <a:avLst/>
                <a:gdLst>
                  <a:gd name="T0" fmla="*/ 0 w 167"/>
                  <a:gd name="T1" fmla="*/ 9 h 631"/>
                  <a:gd name="T2" fmla="*/ 1 w 167"/>
                  <a:gd name="T3" fmla="*/ 9 h 631"/>
                  <a:gd name="T4" fmla="*/ 1 w 167"/>
                  <a:gd name="T5" fmla="*/ 8 h 631"/>
                  <a:gd name="T6" fmla="*/ 2 w 167"/>
                  <a:gd name="T7" fmla="*/ 8 h 631"/>
                  <a:gd name="T8" fmla="*/ 2 w 167"/>
                  <a:gd name="T9" fmla="*/ 7 h 631"/>
                  <a:gd name="T10" fmla="*/ 3 w 167"/>
                  <a:gd name="T11" fmla="*/ 7 h 631"/>
                  <a:gd name="T12" fmla="*/ 4 w 167"/>
                  <a:gd name="T13" fmla="*/ 6 h 631"/>
                  <a:gd name="T14" fmla="*/ 4 w 167"/>
                  <a:gd name="T15" fmla="*/ 5 h 631"/>
                  <a:gd name="T16" fmla="*/ 5 w 167"/>
                  <a:gd name="T17" fmla="*/ 5 h 631"/>
                  <a:gd name="T18" fmla="*/ 5 w 167"/>
                  <a:gd name="T19" fmla="*/ 4 h 631"/>
                  <a:gd name="T20" fmla="*/ 5 w 167"/>
                  <a:gd name="T21" fmla="*/ 3 h 631"/>
                  <a:gd name="T22" fmla="*/ 6 w 167"/>
                  <a:gd name="T23" fmla="*/ 3 h 631"/>
                  <a:gd name="T24" fmla="*/ 6 w 167"/>
                  <a:gd name="T25" fmla="*/ 2 h 631"/>
                  <a:gd name="T26" fmla="*/ 6 w 167"/>
                  <a:gd name="T27" fmla="*/ 2 h 631"/>
                  <a:gd name="T28" fmla="*/ 6 w 167"/>
                  <a:gd name="T29" fmla="*/ 1 h 631"/>
                  <a:gd name="T30" fmla="*/ 7 w 167"/>
                  <a:gd name="T31" fmla="*/ 0 h 631"/>
                  <a:gd name="T32" fmla="*/ 7 w 167"/>
                  <a:gd name="T33" fmla="*/ 0 h 631"/>
                  <a:gd name="T34" fmla="*/ 7 w 167"/>
                  <a:gd name="T35" fmla="*/ 16 h 631"/>
                  <a:gd name="T36" fmla="*/ 7 w 167"/>
                  <a:gd name="T37" fmla="*/ 17 h 631"/>
                  <a:gd name="T38" fmla="*/ 6 w 167"/>
                  <a:gd name="T39" fmla="*/ 17 h 631"/>
                  <a:gd name="T40" fmla="*/ 6 w 167"/>
                  <a:gd name="T41" fmla="*/ 18 h 631"/>
                  <a:gd name="T42" fmla="*/ 6 w 167"/>
                  <a:gd name="T43" fmla="*/ 18 h 631"/>
                  <a:gd name="T44" fmla="*/ 6 w 167"/>
                  <a:gd name="T45" fmla="*/ 19 h 631"/>
                  <a:gd name="T46" fmla="*/ 6 w 167"/>
                  <a:gd name="T47" fmla="*/ 20 h 631"/>
                  <a:gd name="T48" fmla="*/ 5 w 167"/>
                  <a:gd name="T49" fmla="*/ 20 h 631"/>
                  <a:gd name="T50" fmla="*/ 5 w 167"/>
                  <a:gd name="T51" fmla="*/ 21 h 631"/>
                  <a:gd name="T52" fmla="*/ 4 w 167"/>
                  <a:gd name="T53" fmla="*/ 22 h 631"/>
                  <a:gd name="T54" fmla="*/ 4 w 167"/>
                  <a:gd name="T55" fmla="*/ 22 h 631"/>
                  <a:gd name="T56" fmla="*/ 3 w 167"/>
                  <a:gd name="T57" fmla="*/ 23 h 631"/>
                  <a:gd name="T58" fmla="*/ 3 w 167"/>
                  <a:gd name="T59" fmla="*/ 23 h 631"/>
                  <a:gd name="T60" fmla="*/ 2 w 167"/>
                  <a:gd name="T61" fmla="*/ 24 h 631"/>
                  <a:gd name="T62" fmla="*/ 1 w 167"/>
                  <a:gd name="T63" fmla="*/ 24 h 631"/>
                  <a:gd name="T64" fmla="*/ 1 w 167"/>
                  <a:gd name="T65" fmla="*/ 25 h 631"/>
                  <a:gd name="T66" fmla="*/ 0 w 167"/>
                  <a:gd name="T67" fmla="*/ 25 h 631"/>
                  <a:gd name="T68" fmla="*/ 0 w 167"/>
                  <a:gd name="T69" fmla="*/ 9 h 63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7"/>
                  <a:gd name="T106" fmla="*/ 0 h 631"/>
                  <a:gd name="T107" fmla="*/ 167 w 167"/>
                  <a:gd name="T108" fmla="*/ 631 h 63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7" h="631">
                    <a:moveTo>
                      <a:pt x="0" y="222"/>
                    </a:moveTo>
                    <a:lnTo>
                      <a:pt x="16" y="214"/>
                    </a:lnTo>
                    <a:lnTo>
                      <a:pt x="31" y="204"/>
                    </a:lnTo>
                    <a:lnTo>
                      <a:pt x="46" y="193"/>
                    </a:lnTo>
                    <a:lnTo>
                      <a:pt x="62" y="180"/>
                    </a:lnTo>
                    <a:lnTo>
                      <a:pt x="76" y="166"/>
                    </a:lnTo>
                    <a:lnTo>
                      <a:pt x="90" y="151"/>
                    </a:lnTo>
                    <a:lnTo>
                      <a:pt x="102" y="136"/>
                    </a:lnTo>
                    <a:lnTo>
                      <a:pt x="114" y="119"/>
                    </a:lnTo>
                    <a:lnTo>
                      <a:pt x="126" y="103"/>
                    </a:lnTo>
                    <a:lnTo>
                      <a:pt x="135" y="86"/>
                    </a:lnTo>
                    <a:lnTo>
                      <a:pt x="144" y="70"/>
                    </a:lnTo>
                    <a:lnTo>
                      <a:pt x="151" y="54"/>
                    </a:lnTo>
                    <a:lnTo>
                      <a:pt x="157" y="39"/>
                    </a:lnTo>
                    <a:lnTo>
                      <a:pt x="162" y="25"/>
                    </a:lnTo>
                    <a:lnTo>
                      <a:pt x="165" y="12"/>
                    </a:lnTo>
                    <a:lnTo>
                      <a:pt x="167" y="0"/>
                    </a:lnTo>
                    <a:lnTo>
                      <a:pt x="167" y="404"/>
                    </a:lnTo>
                    <a:lnTo>
                      <a:pt x="167" y="415"/>
                    </a:lnTo>
                    <a:lnTo>
                      <a:pt x="164" y="428"/>
                    </a:lnTo>
                    <a:lnTo>
                      <a:pt x="160" y="442"/>
                    </a:lnTo>
                    <a:lnTo>
                      <a:pt x="155" y="457"/>
                    </a:lnTo>
                    <a:lnTo>
                      <a:pt x="148" y="473"/>
                    </a:lnTo>
                    <a:lnTo>
                      <a:pt x="140" y="489"/>
                    </a:lnTo>
                    <a:lnTo>
                      <a:pt x="129" y="507"/>
                    </a:lnTo>
                    <a:lnTo>
                      <a:pt x="119" y="524"/>
                    </a:lnTo>
                    <a:lnTo>
                      <a:pt x="107" y="541"/>
                    </a:lnTo>
                    <a:lnTo>
                      <a:pt x="93" y="557"/>
                    </a:lnTo>
                    <a:lnTo>
                      <a:pt x="80" y="572"/>
                    </a:lnTo>
                    <a:lnTo>
                      <a:pt x="65" y="588"/>
                    </a:lnTo>
                    <a:lnTo>
                      <a:pt x="50" y="602"/>
                    </a:lnTo>
                    <a:lnTo>
                      <a:pt x="33" y="613"/>
                    </a:lnTo>
                    <a:lnTo>
                      <a:pt x="17" y="623"/>
                    </a:lnTo>
                    <a:lnTo>
                      <a:pt x="0" y="631"/>
                    </a:lnTo>
                    <a:lnTo>
                      <a:pt x="0" y="222"/>
                    </a:lnTo>
                    <a:close/>
                  </a:path>
                </a:pathLst>
              </a:custGeom>
              <a:solidFill>
                <a:srgbClr val="93D5ED"/>
              </a:solidFill>
              <a:ln w="9525">
                <a:solidFill>
                  <a:srgbClr val="CCECFF"/>
                </a:solidFill>
                <a:round/>
                <a:headEnd/>
                <a:tailEnd/>
              </a:ln>
            </p:spPr>
            <p:txBody>
              <a:bodyPr/>
              <a:lstStyle/>
              <a:p>
                <a:endParaRPr lang="en-US"/>
              </a:p>
            </p:txBody>
          </p:sp>
          <p:sp>
            <p:nvSpPr>
              <p:cNvPr id="8295" name="Freeform 73"/>
              <p:cNvSpPr>
                <a:spLocks/>
              </p:cNvSpPr>
              <p:nvPr/>
            </p:nvSpPr>
            <p:spPr bwMode="auto">
              <a:xfrm>
                <a:off x="1353" y="2118"/>
                <a:ext cx="34" cy="112"/>
              </a:xfrm>
              <a:custGeom>
                <a:avLst/>
                <a:gdLst>
                  <a:gd name="T0" fmla="*/ 0 w 167"/>
                  <a:gd name="T1" fmla="*/ 6 h 559"/>
                  <a:gd name="T2" fmla="*/ 0 w 167"/>
                  <a:gd name="T3" fmla="*/ 6 h 559"/>
                  <a:gd name="T4" fmla="*/ 1 w 167"/>
                  <a:gd name="T5" fmla="*/ 6 h 559"/>
                  <a:gd name="T6" fmla="*/ 1 w 167"/>
                  <a:gd name="T7" fmla="*/ 6 h 559"/>
                  <a:gd name="T8" fmla="*/ 2 w 167"/>
                  <a:gd name="T9" fmla="*/ 6 h 559"/>
                  <a:gd name="T10" fmla="*/ 2 w 167"/>
                  <a:gd name="T11" fmla="*/ 5 h 559"/>
                  <a:gd name="T12" fmla="*/ 3 w 167"/>
                  <a:gd name="T13" fmla="*/ 5 h 559"/>
                  <a:gd name="T14" fmla="*/ 3 w 167"/>
                  <a:gd name="T15" fmla="*/ 5 h 559"/>
                  <a:gd name="T16" fmla="*/ 3 w 167"/>
                  <a:gd name="T17" fmla="*/ 4 h 559"/>
                  <a:gd name="T18" fmla="*/ 3 w 167"/>
                  <a:gd name="T19" fmla="*/ 4 h 559"/>
                  <a:gd name="T20" fmla="*/ 4 w 167"/>
                  <a:gd name="T21" fmla="*/ 4 h 559"/>
                  <a:gd name="T22" fmla="*/ 4 w 167"/>
                  <a:gd name="T23" fmla="*/ 3 h 559"/>
                  <a:gd name="T24" fmla="*/ 4 w 167"/>
                  <a:gd name="T25" fmla="*/ 3 h 559"/>
                  <a:gd name="T26" fmla="*/ 5 w 167"/>
                  <a:gd name="T27" fmla="*/ 2 h 559"/>
                  <a:gd name="T28" fmla="*/ 5 w 167"/>
                  <a:gd name="T29" fmla="*/ 2 h 559"/>
                  <a:gd name="T30" fmla="*/ 5 w 167"/>
                  <a:gd name="T31" fmla="*/ 1 h 559"/>
                  <a:gd name="T32" fmla="*/ 6 w 167"/>
                  <a:gd name="T33" fmla="*/ 1 h 559"/>
                  <a:gd name="T34" fmla="*/ 7 w 167"/>
                  <a:gd name="T35" fmla="*/ 0 h 559"/>
                  <a:gd name="T36" fmla="*/ 7 w 167"/>
                  <a:gd name="T37" fmla="*/ 0 h 559"/>
                  <a:gd name="T38" fmla="*/ 7 w 167"/>
                  <a:gd name="T39" fmla="*/ 16 h 559"/>
                  <a:gd name="T40" fmla="*/ 7 w 167"/>
                  <a:gd name="T41" fmla="*/ 17 h 559"/>
                  <a:gd name="T42" fmla="*/ 6 w 167"/>
                  <a:gd name="T43" fmla="*/ 17 h 559"/>
                  <a:gd name="T44" fmla="*/ 5 w 167"/>
                  <a:gd name="T45" fmla="*/ 18 h 559"/>
                  <a:gd name="T46" fmla="*/ 5 w 167"/>
                  <a:gd name="T47" fmla="*/ 18 h 559"/>
                  <a:gd name="T48" fmla="*/ 5 w 167"/>
                  <a:gd name="T49" fmla="*/ 19 h 559"/>
                  <a:gd name="T50" fmla="*/ 4 w 167"/>
                  <a:gd name="T51" fmla="*/ 19 h 559"/>
                  <a:gd name="T52" fmla="*/ 4 w 167"/>
                  <a:gd name="T53" fmla="*/ 20 h 559"/>
                  <a:gd name="T54" fmla="*/ 4 w 167"/>
                  <a:gd name="T55" fmla="*/ 20 h 559"/>
                  <a:gd name="T56" fmla="*/ 3 w 167"/>
                  <a:gd name="T57" fmla="*/ 21 h 559"/>
                  <a:gd name="T58" fmla="*/ 3 w 167"/>
                  <a:gd name="T59" fmla="*/ 21 h 559"/>
                  <a:gd name="T60" fmla="*/ 3 w 167"/>
                  <a:gd name="T61" fmla="*/ 21 h 559"/>
                  <a:gd name="T62" fmla="*/ 3 w 167"/>
                  <a:gd name="T63" fmla="*/ 21 h 559"/>
                  <a:gd name="T64" fmla="*/ 2 w 167"/>
                  <a:gd name="T65" fmla="*/ 22 h 559"/>
                  <a:gd name="T66" fmla="*/ 2 w 167"/>
                  <a:gd name="T67" fmla="*/ 22 h 559"/>
                  <a:gd name="T68" fmla="*/ 1 w 167"/>
                  <a:gd name="T69" fmla="*/ 22 h 559"/>
                  <a:gd name="T70" fmla="*/ 1 w 167"/>
                  <a:gd name="T71" fmla="*/ 22 h 559"/>
                  <a:gd name="T72" fmla="*/ 0 w 167"/>
                  <a:gd name="T73" fmla="*/ 22 h 559"/>
                  <a:gd name="T74" fmla="*/ 0 w 167"/>
                  <a:gd name="T75" fmla="*/ 22 h 559"/>
                  <a:gd name="T76" fmla="*/ 0 w 167"/>
                  <a:gd name="T77" fmla="*/ 6 h 55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67"/>
                  <a:gd name="T118" fmla="*/ 0 h 559"/>
                  <a:gd name="T119" fmla="*/ 167 w 167"/>
                  <a:gd name="T120" fmla="*/ 559 h 559"/>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67" h="559">
                    <a:moveTo>
                      <a:pt x="0" y="146"/>
                    </a:moveTo>
                    <a:lnTo>
                      <a:pt x="12" y="147"/>
                    </a:lnTo>
                    <a:lnTo>
                      <a:pt x="23" y="146"/>
                    </a:lnTo>
                    <a:lnTo>
                      <a:pt x="36" y="144"/>
                    </a:lnTo>
                    <a:lnTo>
                      <a:pt x="48" y="138"/>
                    </a:lnTo>
                    <a:lnTo>
                      <a:pt x="59" y="131"/>
                    </a:lnTo>
                    <a:lnTo>
                      <a:pt x="71" y="120"/>
                    </a:lnTo>
                    <a:lnTo>
                      <a:pt x="76" y="114"/>
                    </a:lnTo>
                    <a:lnTo>
                      <a:pt x="80" y="109"/>
                    </a:lnTo>
                    <a:lnTo>
                      <a:pt x="85" y="102"/>
                    </a:lnTo>
                    <a:lnTo>
                      <a:pt x="89" y="95"/>
                    </a:lnTo>
                    <a:lnTo>
                      <a:pt x="97" y="79"/>
                    </a:lnTo>
                    <a:lnTo>
                      <a:pt x="106" y="65"/>
                    </a:lnTo>
                    <a:lnTo>
                      <a:pt x="116" y="51"/>
                    </a:lnTo>
                    <a:lnTo>
                      <a:pt x="125" y="40"/>
                    </a:lnTo>
                    <a:lnTo>
                      <a:pt x="135" y="28"/>
                    </a:lnTo>
                    <a:lnTo>
                      <a:pt x="145" y="19"/>
                    </a:lnTo>
                    <a:lnTo>
                      <a:pt x="155" y="8"/>
                    </a:lnTo>
                    <a:lnTo>
                      <a:pt x="167" y="0"/>
                    </a:lnTo>
                    <a:lnTo>
                      <a:pt x="167" y="411"/>
                    </a:lnTo>
                    <a:lnTo>
                      <a:pt x="155" y="420"/>
                    </a:lnTo>
                    <a:lnTo>
                      <a:pt x="145" y="430"/>
                    </a:lnTo>
                    <a:lnTo>
                      <a:pt x="135" y="440"/>
                    </a:lnTo>
                    <a:lnTo>
                      <a:pt x="125" y="452"/>
                    </a:lnTo>
                    <a:lnTo>
                      <a:pt x="116" y="464"/>
                    </a:lnTo>
                    <a:lnTo>
                      <a:pt x="106" y="476"/>
                    </a:lnTo>
                    <a:lnTo>
                      <a:pt x="97" y="490"/>
                    </a:lnTo>
                    <a:lnTo>
                      <a:pt x="89" y="507"/>
                    </a:lnTo>
                    <a:lnTo>
                      <a:pt x="85" y="514"/>
                    </a:lnTo>
                    <a:lnTo>
                      <a:pt x="80" y="521"/>
                    </a:lnTo>
                    <a:lnTo>
                      <a:pt x="76" y="527"/>
                    </a:lnTo>
                    <a:lnTo>
                      <a:pt x="71" y="533"/>
                    </a:lnTo>
                    <a:lnTo>
                      <a:pt x="59" y="542"/>
                    </a:lnTo>
                    <a:lnTo>
                      <a:pt x="48" y="550"/>
                    </a:lnTo>
                    <a:lnTo>
                      <a:pt x="36" y="555"/>
                    </a:lnTo>
                    <a:lnTo>
                      <a:pt x="23" y="558"/>
                    </a:lnTo>
                    <a:lnTo>
                      <a:pt x="12" y="559"/>
                    </a:lnTo>
                    <a:lnTo>
                      <a:pt x="0" y="558"/>
                    </a:lnTo>
                    <a:lnTo>
                      <a:pt x="0" y="146"/>
                    </a:lnTo>
                    <a:close/>
                  </a:path>
                </a:pathLst>
              </a:custGeom>
              <a:solidFill>
                <a:srgbClr val="93D5ED"/>
              </a:solidFill>
              <a:ln w="9525">
                <a:solidFill>
                  <a:srgbClr val="CCECFF"/>
                </a:solidFill>
                <a:round/>
                <a:headEnd/>
                <a:tailEnd/>
              </a:ln>
            </p:spPr>
            <p:txBody>
              <a:bodyPr/>
              <a:lstStyle/>
              <a:p>
                <a:endParaRPr lang="en-US"/>
              </a:p>
            </p:txBody>
          </p:sp>
          <p:sp>
            <p:nvSpPr>
              <p:cNvPr id="8296" name="Freeform 74"/>
              <p:cNvSpPr>
                <a:spLocks/>
              </p:cNvSpPr>
              <p:nvPr/>
            </p:nvSpPr>
            <p:spPr bwMode="auto">
              <a:xfrm>
                <a:off x="1389" y="2098"/>
                <a:ext cx="53" cy="100"/>
              </a:xfrm>
              <a:custGeom>
                <a:avLst/>
                <a:gdLst>
                  <a:gd name="T0" fmla="*/ 0 w 262"/>
                  <a:gd name="T1" fmla="*/ 4 h 501"/>
                  <a:gd name="T2" fmla="*/ 1 w 262"/>
                  <a:gd name="T3" fmla="*/ 3 h 501"/>
                  <a:gd name="T4" fmla="*/ 1 w 262"/>
                  <a:gd name="T5" fmla="*/ 3 h 501"/>
                  <a:gd name="T6" fmla="*/ 2 w 262"/>
                  <a:gd name="T7" fmla="*/ 2 h 501"/>
                  <a:gd name="T8" fmla="*/ 3 w 262"/>
                  <a:gd name="T9" fmla="*/ 2 h 501"/>
                  <a:gd name="T10" fmla="*/ 3 w 262"/>
                  <a:gd name="T11" fmla="*/ 2 h 501"/>
                  <a:gd name="T12" fmla="*/ 4 w 262"/>
                  <a:gd name="T13" fmla="*/ 2 h 501"/>
                  <a:gd name="T14" fmla="*/ 5 w 262"/>
                  <a:gd name="T15" fmla="*/ 2 h 501"/>
                  <a:gd name="T16" fmla="*/ 5 w 262"/>
                  <a:gd name="T17" fmla="*/ 1 h 501"/>
                  <a:gd name="T18" fmla="*/ 7 w 262"/>
                  <a:gd name="T19" fmla="*/ 1 h 501"/>
                  <a:gd name="T20" fmla="*/ 8 w 262"/>
                  <a:gd name="T21" fmla="*/ 1 h 501"/>
                  <a:gd name="T22" fmla="*/ 9 w 262"/>
                  <a:gd name="T23" fmla="*/ 1 h 501"/>
                  <a:gd name="T24" fmla="*/ 10 w 262"/>
                  <a:gd name="T25" fmla="*/ 0 h 501"/>
                  <a:gd name="T26" fmla="*/ 10 w 262"/>
                  <a:gd name="T27" fmla="*/ 0 h 501"/>
                  <a:gd name="T28" fmla="*/ 11 w 262"/>
                  <a:gd name="T29" fmla="*/ 0 h 501"/>
                  <a:gd name="T30" fmla="*/ 11 w 262"/>
                  <a:gd name="T31" fmla="*/ 16 h 501"/>
                  <a:gd name="T32" fmla="*/ 10 w 262"/>
                  <a:gd name="T33" fmla="*/ 17 h 501"/>
                  <a:gd name="T34" fmla="*/ 9 w 262"/>
                  <a:gd name="T35" fmla="*/ 17 h 501"/>
                  <a:gd name="T36" fmla="*/ 8 w 262"/>
                  <a:gd name="T37" fmla="*/ 17 h 501"/>
                  <a:gd name="T38" fmla="*/ 7 w 262"/>
                  <a:gd name="T39" fmla="*/ 17 h 501"/>
                  <a:gd name="T40" fmla="*/ 6 w 262"/>
                  <a:gd name="T41" fmla="*/ 18 h 501"/>
                  <a:gd name="T42" fmla="*/ 5 w 262"/>
                  <a:gd name="T43" fmla="*/ 18 h 501"/>
                  <a:gd name="T44" fmla="*/ 3 w 262"/>
                  <a:gd name="T45" fmla="*/ 19 h 501"/>
                  <a:gd name="T46" fmla="*/ 2 w 262"/>
                  <a:gd name="T47" fmla="*/ 19 h 501"/>
                  <a:gd name="T48" fmla="*/ 1 w 262"/>
                  <a:gd name="T49" fmla="*/ 19 h 501"/>
                  <a:gd name="T50" fmla="*/ 1 w 262"/>
                  <a:gd name="T51" fmla="*/ 19 h 501"/>
                  <a:gd name="T52" fmla="*/ 0 w 262"/>
                  <a:gd name="T53" fmla="*/ 20 h 501"/>
                  <a:gd name="T54" fmla="*/ 0 w 262"/>
                  <a:gd name="T55" fmla="*/ 20 h 501"/>
                  <a:gd name="T56" fmla="*/ 0 w 262"/>
                  <a:gd name="T57" fmla="*/ 4 h 50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62"/>
                  <a:gd name="T88" fmla="*/ 0 h 501"/>
                  <a:gd name="T89" fmla="*/ 262 w 262"/>
                  <a:gd name="T90" fmla="*/ 501 h 50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62" h="501">
                    <a:moveTo>
                      <a:pt x="0" y="90"/>
                    </a:moveTo>
                    <a:lnTo>
                      <a:pt x="15" y="79"/>
                    </a:lnTo>
                    <a:lnTo>
                      <a:pt x="31" y="69"/>
                    </a:lnTo>
                    <a:lnTo>
                      <a:pt x="48" y="61"/>
                    </a:lnTo>
                    <a:lnTo>
                      <a:pt x="64" y="54"/>
                    </a:lnTo>
                    <a:lnTo>
                      <a:pt x="82" y="48"/>
                    </a:lnTo>
                    <a:lnTo>
                      <a:pt x="98" y="43"/>
                    </a:lnTo>
                    <a:lnTo>
                      <a:pt x="114" y="39"/>
                    </a:lnTo>
                    <a:lnTo>
                      <a:pt x="132" y="34"/>
                    </a:lnTo>
                    <a:lnTo>
                      <a:pt x="166" y="27"/>
                    </a:lnTo>
                    <a:lnTo>
                      <a:pt x="199" y="20"/>
                    </a:lnTo>
                    <a:lnTo>
                      <a:pt x="215" y="17"/>
                    </a:lnTo>
                    <a:lnTo>
                      <a:pt x="231" y="12"/>
                    </a:lnTo>
                    <a:lnTo>
                      <a:pt x="246" y="7"/>
                    </a:lnTo>
                    <a:lnTo>
                      <a:pt x="262" y="0"/>
                    </a:lnTo>
                    <a:lnTo>
                      <a:pt x="262" y="410"/>
                    </a:lnTo>
                    <a:lnTo>
                      <a:pt x="242" y="417"/>
                    </a:lnTo>
                    <a:lnTo>
                      <a:pt x="222" y="425"/>
                    </a:lnTo>
                    <a:lnTo>
                      <a:pt x="203" y="431"/>
                    </a:lnTo>
                    <a:lnTo>
                      <a:pt x="185" y="437"/>
                    </a:lnTo>
                    <a:lnTo>
                      <a:pt x="148" y="446"/>
                    </a:lnTo>
                    <a:lnTo>
                      <a:pt x="113" y="456"/>
                    </a:lnTo>
                    <a:lnTo>
                      <a:pt x="82" y="465"/>
                    </a:lnTo>
                    <a:lnTo>
                      <a:pt x="51" y="475"/>
                    </a:lnTo>
                    <a:lnTo>
                      <a:pt x="37" y="480"/>
                    </a:lnTo>
                    <a:lnTo>
                      <a:pt x="24" y="486"/>
                    </a:lnTo>
                    <a:lnTo>
                      <a:pt x="12" y="493"/>
                    </a:lnTo>
                    <a:lnTo>
                      <a:pt x="0" y="501"/>
                    </a:lnTo>
                    <a:lnTo>
                      <a:pt x="0" y="90"/>
                    </a:lnTo>
                    <a:close/>
                  </a:path>
                </a:pathLst>
              </a:custGeom>
              <a:solidFill>
                <a:srgbClr val="93D5ED"/>
              </a:solidFill>
              <a:ln w="9525">
                <a:solidFill>
                  <a:srgbClr val="CCECFF"/>
                </a:solidFill>
                <a:round/>
                <a:headEnd/>
                <a:tailEnd/>
              </a:ln>
            </p:spPr>
            <p:txBody>
              <a:bodyPr/>
              <a:lstStyle/>
              <a:p>
                <a:endParaRPr lang="en-US"/>
              </a:p>
            </p:txBody>
          </p:sp>
          <p:sp>
            <p:nvSpPr>
              <p:cNvPr id="8297" name="Freeform 75"/>
              <p:cNvSpPr>
                <a:spLocks/>
              </p:cNvSpPr>
              <p:nvPr/>
            </p:nvSpPr>
            <p:spPr bwMode="auto">
              <a:xfrm>
                <a:off x="1175" y="1910"/>
                <a:ext cx="14" cy="85"/>
              </a:xfrm>
              <a:custGeom>
                <a:avLst/>
                <a:gdLst>
                  <a:gd name="T0" fmla="*/ 0 w 71"/>
                  <a:gd name="T1" fmla="*/ 16 h 423"/>
                  <a:gd name="T2" fmla="*/ 0 w 71"/>
                  <a:gd name="T3" fmla="*/ 17 h 423"/>
                  <a:gd name="T4" fmla="*/ 0 w 71"/>
                  <a:gd name="T5" fmla="*/ 17 h 423"/>
                  <a:gd name="T6" fmla="*/ 0 w 71"/>
                  <a:gd name="T7" fmla="*/ 17 h 423"/>
                  <a:gd name="T8" fmla="*/ 1 w 71"/>
                  <a:gd name="T9" fmla="*/ 17 h 423"/>
                  <a:gd name="T10" fmla="*/ 1 w 71"/>
                  <a:gd name="T11" fmla="*/ 17 h 423"/>
                  <a:gd name="T12" fmla="*/ 2 w 71"/>
                  <a:gd name="T13" fmla="*/ 17 h 423"/>
                  <a:gd name="T14" fmla="*/ 2 w 71"/>
                  <a:gd name="T15" fmla="*/ 17 h 423"/>
                  <a:gd name="T16" fmla="*/ 3 w 71"/>
                  <a:gd name="T17" fmla="*/ 17 h 423"/>
                  <a:gd name="T18" fmla="*/ 3 w 71"/>
                  <a:gd name="T19" fmla="*/ 0 h 423"/>
                  <a:gd name="T20" fmla="*/ 2 w 71"/>
                  <a:gd name="T21" fmla="*/ 1 h 423"/>
                  <a:gd name="T22" fmla="*/ 2 w 71"/>
                  <a:gd name="T23" fmla="*/ 1 h 423"/>
                  <a:gd name="T24" fmla="*/ 1 w 71"/>
                  <a:gd name="T25" fmla="*/ 1 h 423"/>
                  <a:gd name="T26" fmla="*/ 1 w 71"/>
                  <a:gd name="T27" fmla="*/ 0 h 423"/>
                  <a:gd name="T28" fmla="*/ 0 w 71"/>
                  <a:gd name="T29" fmla="*/ 0 h 423"/>
                  <a:gd name="T30" fmla="*/ 0 w 71"/>
                  <a:gd name="T31" fmla="*/ 0 h 423"/>
                  <a:gd name="T32" fmla="*/ 0 w 71"/>
                  <a:gd name="T33" fmla="*/ 0 h 423"/>
                  <a:gd name="T34" fmla="*/ 0 w 71"/>
                  <a:gd name="T35" fmla="*/ 0 h 423"/>
                  <a:gd name="T36" fmla="*/ 0 w 71"/>
                  <a:gd name="T37" fmla="*/ 16 h 4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1"/>
                  <a:gd name="T58" fmla="*/ 0 h 423"/>
                  <a:gd name="T59" fmla="*/ 71 w 71"/>
                  <a:gd name="T60" fmla="*/ 423 h 4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1" h="423">
                    <a:moveTo>
                      <a:pt x="0" y="409"/>
                    </a:moveTo>
                    <a:lnTo>
                      <a:pt x="1" y="413"/>
                    </a:lnTo>
                    <a:lnTo>
                      <a:pt x="6" y="416"/>
                    </a:lnTo>
                    <a:lnTo>
                      <a:pt x="11" y="418"/>
                    </a:lnTo>
                    <a:lnTo>
                      <a:pt x="20" y="421"/>
                    </a:lnTo>
                    <a:lnTo>
                      <a:pt x="29" y="422"/>
                    </a:lnTo>
                    <a:lnTo>
                      <a:pt x="41" y="423"/>
                    </a:lnTo>
                    <a:lnTo>
                      <a:pt x="55" y="422"/>
                    </a:lnTo>
                    <a:lnTo>
                      <a:pt x="71" y="421"/>
                    </a:lnTo>
                    <a:lnTo>
                      <a:pt x="71" y="11"/>
                    </a:lnTo>
                    <a:lnTo>
                      <a:pt x="55" y="13"/>
                    </a:lnTo>
                    <a:lnTo>
                      <a:pt x="41" y="13"/>
                    </a:lnTo>
                    <a:lnTo>
                      <a:pt x="29" y="13"/>
                    </a:lnTo>
                    <a:lnTo>
                      <a:pt x="20" y="12"/>
                    </a:lnTo>
                    <a:lnTo>
                      <a:pt x="11" y="10"/>
                    </a:lnTo>
                    <a:lnTo>
                      <a:pt x="6" y="7"/>
                    </a:lnTo>
                    <a:lnTo>
                      <a:pt x="1" y="4"/>
                    </a:lnTo>
                    <a:lnTo>
                      <a:pt x="0" y="0"/>
                    </a:lnTo>
                    <a:lnTo>
                      <a:pt x="0" y="409"/>
                    </a:lnTo>
                    <a:close/>
                  </a:path>
                </a:pathLst>
              </a:custGeom>
              <a:solidFill>
                <a:srgbClr val="93D5ED"/>
              </a:solidFill>
              <a:ln w="9525">
                <a:solidFill>
                  <a:srgbClr val="CCECFF"/>
                </a:solidFill>
                <a:round/>
                <a:headEnd/>
                <a:tailEnd/>
              </a:ln>
            </p:spPr>
            <p:txBody>
              <a:bodyPr/>
              <a:lstStyle/>
              <a:p>
                <a:endParaRPr lang="en-US"/>
              </a:p>
            </p:txBody>
          </p:sp>
          <p:sp>
            <p:nvSpPr>
              <p:cNvPr id="8298" name="Freeform 76"/>
              <p:cNvSpPr>
                <a:spLocks/>
              </p:cNvSpPr>
              <p:nvPr/>
            </p:nvSpPr>
            <p:spPr bwMode="auto">
              <a:xfrm>
                <a:off x="1214" y="1900"/>
                <a:ext cx="18" cy="95"/>
              </a:xfrm>
              <a:custGeom>
                <a:avLst/>
                <a:gdLst>
                  <a:gd name="T0" fmla="*/ 0 w 92"/>
                  <a:gd name="T1" fmla="*/ 19 h 473"/>
                  <a:gd name="T2" fmla="*/ 1 w 92"/>
                  <a:gd name="T3" fmla="*/ 19 h 473"/>
                  <a:gd name="T4" fmla="*/ 1 w 92"/>
                  <a:gd name="T5" fmla="*/ 19 h 473"/>
                  <a:gd name="T6" fmla="*/ 2 w 92"/>
                  <a:gd name="T7" fmla="*/ 19 h 473"/>
                  <a:gd name="T8" fmla="*/ 2 w 92"/>
                  <a:gd name="T9" fmla="*/ 19 h 473"/>
                  <a:gd name="T10" fmla="*/ 2 w 92"/>
                  <a:gd name="T11" fmla="*/ 19 h 473"/>
                  <a:gd name="T12" fmla="*/ 3 w 92"/>
                  <a:gd name="T13" fmla="*/ 19 h 473"/>
                  <a:gd name="T14" fmla="*/ 3 w 92"/>
                  <a:gd name="T15" fmla="*/ 19 h 473"/>
                  <a:gd name="T16" fmla="*/ 3 w 92"/>
                  <a:gd name="T17" fmla="*/ 19 h 473"/>
                  <a:gd name="T18" fmla="*/ 3 w 92"/>
                  <a:gd name="T19" fmla="*/ 18 h 473"/>
                  <a:gd name="T20" fmla="*/ 3 w 92"/>
                  <a:gd name="T21" fmla="*/ 18 h 473"/>
                  <a:gd name="T22" fmla="*/ 3 w 92"/>
                  <a:gd name="T23" fmla="*/ 18 h 473"/>
                  <a:gd name="T24" fmla="*/ 3 w 92"/>
                  <a:gd name="T25" fmla="*/ 17 h 473"/>
                  <a:gd name="T26" fmla="*/ 3 w 92"/>
                  <a:gd name="T27" fmla="*/ 17 h 473"/>
                  <a:gd name="T28" fmla="*/ 4 w 92"/>
                  <a:gd name="T29" fmla="*/ 16 h 473"/>
                  <a:gd name="T30" fmla="*/ 4 w 92"/>
                  <a:gd name="T31" fmla="*/ 0 h 473"/>
                  <a:gd name="T32" fmla="*/ 3 w 92"/>
                  <a:gd name="T33" fmla="*/ 0 h 473"/>
                  <a:gd name="T34" fmla="*/ 3 w 92"/>
                  <a:gd name="T35" fmla="*/ 1 h 473"/>
                  <a:gd name="T36" fmla="*/ 3 w 92"/>
                  <a:gd name="T37" fmla="*/ 1 h 473"/>
                  <a:gd name="T38" fmla="*/ 3 w 92"/>
                  <a:gd name="T39" fmla="*/ 2 h 473"/>
                  <a:gd name="T40" fmla="*/ 3 w 92"/>
                  <a:gd name="T41" fmla="*/ 2 h 473"/>
                  <a:gd name="T42" fmla="*/ 3 w 92"/>
                  <a:gd name="T43" fmla="*/ 2 h 473"/>
                  <a:gd name="T44" fmla="*/ 3 w 92"/>
                  <a:gd name="T45" fmla="*/ 2 h 473"/>
                  <a:gd name="T46" fmla="*/ 3 w 92"/>
                  <a:gd name="T47" fmla="*/ 2 h 473"/>
                  <a:gd name="T48" fmla="*/ 2 w 92"/>
                  <a:gd name="T49" fmla="*/ 3 h 473"/>
                  <a:gd name="T50" fmla="*/ 2 w 92"/>
                  <a:gd name="T51" fmla="*/ 3 h 473"/>
                  <a:gd name="T52" fmla="*/ 2 w 92"/>
                  <a:gd name="T53" fmla="*/ 3 h 473"/>
                  <a:gd name="T54" fmla="*/ 1 w 92"/>
                  <a:gd name="T55" fmla="*/ 3 h 473"/>
                  <a:gd name="T56" fmla="*/ 1 w 92"/>
                  <a:gd name="T57" fmla="*/ 3 h 473"/>
                  <a:gd name="T58" fmla="*/ 0 w 92"/>
                  <a:gd name="T59" fmla="*/ 2 h 473"/>
                  <a:gd name="T60" fmla="*/ 0 w 92"/>
                  <a:gd name="T61" fmla="*/ 19 h 47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2"/>
                  <a:gd name="T94" fmla="*/ 0 h 473"/>
                  <a:gd name="T95" fmla="*/ 92 w 92"/>
                  <a:gd name="T96" fmla="*/ 473 h 47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2" h="473">
                    <a:moveTo>
                      <a:pt x="0" y="470"/>
                    </a:moveTo>
                    <a:lnTo>
                      <a:pt x="21" y="472"/>
                    </a:lnTo>
                    <a:lnTo>
                      <a:pt x="38" y="473"/>
                    </a:lnTo>
                    <a:lnTo>
                      <a:pt x="45" y="473"/>
                    </a:lnTo>
                    <a:lnTo>
                      <a:pt x="52" y="473"/>
                    </a:lnTo>
                    <a:lnTo>
                      <a:pt x="59" y="472"/>
                    </a:lnTo>
                    <a:lnTo>
                      <a:pt x="66" y="470"/>
                    </a:lnTo>
                    <a:lnTo>
                      <a:pt x="70" y="466"/>
                    </a:lnTo>
                    <a:lnTo>
                      <a:pt x="74" y="462"/>
                    </a:lnTo>
                    <a:lnTo>
                      <a:pt x="78" y="456"/>
                    </a:lnTo>
                    <a:lnTo>
                      <a:pt x="81" y="448"/>
                    </a:lnTo>
                    <a:lnTo>
                      <a:pt x="85" y="439"/>
                    </a:lnTo>
                    <a:lnTo>
                      <a:pt x="88" y="430"/>
                    </a:lnTo>
                    <a:lnTo>
                      <a:pt x="89" y="420"/>
                    </a:lnTo>
                    <a:lnTo>
                      <a:pt x="92" y="409"/>
                    </a:lnTo>
                    <a:lnTo>
                      <a:pt x="92" y="0"/>
                    </a:lnTo>
                    <a:lnTo>
                      <a:pt x="89" y="10"/>
                    </a:lnTo>
                    <a:lnTo>
                      <a:pt x="88" y="19"/>
                    </a:lnTo>
                    <a:lnTo>
                      <a:pt x="85" y="29"/>
                    </a:lnTo>
                    <a:lnTo>
                      <a:pt x="81" y="38"/>
                    </a:lnTo>
                    <a:lnTo>
                      <a:pt x="78" y="46"/>
                    </a:lnTo>
                    <a:lnTo>
                      <a:pt x="74" y="52"/>
                    </a:lnTo>
                    <a:lnTo>
                      <a:pt x="70" y="57"/>
                    </a:lnTo>
                    <a:lnTo>
                      <a:pt x="66" y="60"/>
                    </a:lnTo>
                    <a:lnTo>
                      <a:pt x="59" y="63"/>
                    </a:lnTo>
                    <a:lnTo>
                      <a:pt x="52" y="64"/>
                    </a:lnTo>
                    <a:lnTo>
                      <a:pt x="45" y="64"/>
                    </a:lnTo>
                    <a:lnTo>
                      <a:pt x="38" y="64"/>
                    </a:lnTo>
                    <a:lnTo>
                      <a:pt x="21" y="63"/>
                    </a:lnTo>
                    <a:lnTo>
                      <a:pt x="0" y="60"/>
                    </a:lnTo>
                    <a:lnTo>
                      <a:pt x="0" y="470"/>
                    </a:lnTo>
                    <a:close/>
                  </a:path>
                </a:pathLst>
              </a:custGeom>
              <a:solidFill>
                <a:srgbClr val="93D5ED"/>
              </a:solidFill>
              <a:ln w="9525">
                <a:solidFill>
                  <a:srgbClr val="CCECFF"/>
                </a:solidFill>
                <a:round/>
                <a:headEnd/>
                <a:tailEnd/>
              </a:ln>
            </p:spPr>
            <p:txBody>
              <a:bodyPr/>
              <a:lstStyle/>
              <a:p>
                <a:endParaRPr lang="en-US"/>
              </a:p>
            </p:txBody>
          </p:sp>
          <p:sp>
            <p:nvSpPr>
              <p:cNvPr id="8299" name="Freeform 77"/>
              <p:cNvSpPr>
                <a:spLocks/>
              </p:cNvSpPr>
              <p:nvPr/>
            </p:nvSpPr>
            <p:spPr bwMode="auto">
              <a:xfrm>
                <a:off x="1120" y="1937"/>
                <a:ext cx="20" cy="85"/>
              </a:xfrm>
              <a:custGeom>
                <a:avLst/>
                <a:gdLst>
                  <a:gd name="T0" fmla="*/ 0 w 98"/>
                  <a:gd name="T1" fmla="*/ 16 h 426"/>
                  <a:gd name="T2" fmla="*/ 0 w 98"/>
                  <a:gd name="T3" fmla="*/ 16 h 426"/>
                  <a:gd name="T4" fmla="*/ 0 w 98"/>
                  <a:gd name="T5" fmla="*/ 17 h 426"/>
                  <a:gd name="T6" fmla="*/ 0 w 98"/>
                  <a:gd name="T7" fmla="*/ 17 h 426"/>
                  <a:gd name="T8" fmla="*/ 0 w 98"/>
                  <a:gd name="T9" fmla="*/ 17 h 426"/>
                  <a:gd name="T10" fmla="*/ 0 w 98"/>
                  <a:gd name="T11" fmla="*/ 17 h 426"/>
                  <a:gd name="T12" fmla="*/ 1 w 98"/>
                  <a:gd name="T13" fmla="*/ 17 h 426"/>
                  <a:gd name="T14" fmla="*/ 1 w 98"/>
                  <a:gd name="T15" fmla="*/ 17 h 426"/>
                  <a:gd name="T16" fmla="*/ 1 w 98"/>
                  <a:gd name="T17" fmla="*/ 17 h 426"/>
                  <a:gd name="T18" fmla="*/ 2 w 98"/>
                  <a:gd name="T19" fmla="*/ 17 h 426"/>
                  <a:gd name="T20" fmla="*/ 2 w 98"/>
                  <a:gd name="T21" fmla="*/ 17 h 426"/>
                  <a:gd name="T22" fmla="*/ 3 w 98"/>
                  <a:gd name="T23" fmla="*/ 17 h 426"/>
                  <a:gd name="T24" fmla="*/ 4 w 98"/>
                  <a:gd name="T25" fmla="*/ 16 h 426"/>
                  <a:gd name="T26" fmla="*/ 4 w 98"/>
                  <a:gd name="T27" fmla="*/ 0 h 426"/>
                  <a:gd name="T28" fmla="*/ 3 w 98"/>
                  <a:gd name="T29" fmla="*/ 0 h 426"/>
                  <a:gd name="T30" fmla="*/ 2 w 98"/>
                  <a:gd name="T31" fmla="*/ 1 h 426"/>
                  <a:gd name="T32" fmla="*/ 2 w 98"/>
                  <a:gd name="T33" fmla="*/ 1 h 426"/>
                  <a:gd name="T34" fmla="*/ 1 w 98"/>
                  <a:gd name="T35" fmla="*/ 1 h 426"/>
                  <a:gd name="T36" fmla="*/ 1 w 98"/>
                  <a:gd name="T37" fmla="*/ 1 h 426"/>
                  <a:gd name="T38" fmla="*/ 1 w 98"/>
                  <a:gd name="T39" fmla="*/ 1 h 426"/>
                  <a:gd name="T40" fmla="*/ 0 w 98"/>
                  <a:gd name="T41" fmla="*/ 0 h 426"/>
                  <a:gd name="T42" fmla="*/ 0 w 98"/>
                  <a:gd name="T43" fmla="*/ 0 h 426"/>
                  <a:gd name="T44" fmla="*/ 0 w 98"/>
                  <a:gd name="T45" fmla="*/ 0 h 426"/>
                  <a:gd name="T46" fmla="*/ 0 w 98"/>
                  <a:gd name="T47" fmla="*/ 0 h 426"/>
                  <a:gd name="T48" fmla="*/ 0 w 98"/>
                  <a:gd name="T49" fmla="*/ 0 h 426"/>
                  <a:gd name="T50" fmla="*/ 0 w 98"/>
                  <a:gd name="T51" fmla="*/ 0 h 426"/>
                  <a:gd name="T52" fmla="*/ 0 w 98"/>
                  <a:gd name="T53" fmla="*/ 16 h 42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98"/>
                  <a:gd name="T82" fmla="*/ 0 h 426"/>
                  <a:gd name="T83" fmla="*/ 98 w 98"/>
                  <a:gd name="T84" fmla="*/ 426 h 42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98" h="426">
                    <a:moveTo>
                      <a:pt x="0" y="410"/>
                    </a:moveTo>
                    <a:lnTo>
                      <a:pt x="1" y="412"/>
                    </a:lnTo>
                    <a:lnTo>
                      <a:pt x="1" y="415"/>
                    </a:lnTo>
                    <a:lnTo>
                      <a:pt x="3" y="418"/>
                    </a:lnTo>
                    <a:lnTo>
                      <a:pt x="5" y="420"/>
                    </a:lnTo>
                    <a:lnTo>
                      <a:pt x="10" y="424"/>
                    </a:lnTo>
                    <a:lnTo>
                      <a:pt x="15" y="425"/>
                    </a:lnTo>
                    <a:lnTo>
                      <a:pt x="24" y="426"/>
                    </a:lnTo>
                    <a:lnTo>
                      <a:pt x="32" y="426"/>
                    </a:lnTo>
                    <a:lnTo>
                      <a:pt x="40" y="425"/>
                    </a:lnTo>
                    <a:lnTo>
                      <a:pt x="49" y="424"/>
                    </a:lnTo>
                    <a:lnTo>
                      <a:pt x="83" y="414"/>
                    </a:lnTo>
                    <a:lnTo>
                      <a:pt x="98" y="410"/>
                    </a:lnTo>
                    <a:lnTo>
                      <a:pt x="98" y="0"/>
                    </a:lnTo>
                    <a:lnTo>
                      <a:pt x="83" y="5"/>
                    </a:lnTo>
                    <a:lnTo>
                      <a:pt x="49" y="14"/>
                    </a:lnTo>
                    <a:lnTo>
                      <a:pt x="40" y="15"/>
                    </a:lnTo>
                    <a:lnTo>
                      <a:pt x="32" y="15"/>
                    </a:lnTo>
                    <a:lnTo>
                      <a:pt x="24" y="16"/>
                    </a:lnTo>
                    <a:lnTo>
                      <a:pt x="15" y="15"/>
                    </a:lnTo>
                    <a:lnTo>
                      <a:pt x="10" y="12"/>
                    </a:lnTo>
                    <a:lnTo>
                      <a:pt x="5" y="10"/>
                    </a:lnTo>
                    <a:lnTo>
                      <a:pt x="3" y="8"/>
                    </a:lnTo>
                    <a:lnTo>
                      <a:pt x="1" y="5"/>
                    </a:lnTo>
                    <a:lnTo>
                      <a:pt x="1" y="3"/>
                    </a:lnTo>
                    <a:lnTo>
                      <a:pt x="0" y="0"/>
                    </a:lnTo>
                    <a:lnTo>
                      <a:pt x="0" y="410"/>
                    </a:lnTo>
                    <a:close/>
                  </a:path>
                </a:pathLst>
              </a:custGeom>
              <a:solidFill>
                <a:srgbClr val="93D5ED"/>
              </a:solidFill>
              <a:ln w="9525">
                <a:solidFill>
                  <a:srgbClr val="CCECFF"/>
                </a:solidFill>
                <a:round/>
                <a:headEnd/>
                <a:tailEnd/>
              </a:ln>
            </p:spPr>
            <p:txBody>
              <a:bodyPr/>
              <a:lstStyle/>
              <a:p>
                <a:endParaRPr lang="en-US"/>
              </a:p>
            </p:txBody>
          </p:sp>
          <p:sp>
            <p:nvSpPr>
              <p:cNvPr id="8300" name="Freeform 78"/>
              <p:cNvSpPr>
                <a:spLocks/>
              </p:cNvSpPr>
              <p:nvPr/>
            </p:nvSpPr>
            <p:spPr bwMode="auto">
              <a:xfrm>
                <a:off x="1339" y="2030"/>
                <a:ext cx="131" cy="119"/>
              </a:xfrm>
              <a:custGeom>
                <a:avLst/>
                <a:gdLst>
                  <a:gd name="T0" fmla="*/ 0 w 655"/>
                  <a:gd name="T1" fmla="*/ 16 h 595"/>
                  <a:gd name="T2" fmla="*/ 0 w 655"/>
                  <a:gd name="T3" fmla="*/ 15 h 595"/>
                  <a:gd name="T4" fmla="*/ 1 w 655"/>
                  <a:gd name="T5" fmla="*/ 14 h 595"/>
                  <a:gd name="T6" fmla="*/ 1 w 655"/>
                  <a:gd name="T7" fmla="*/ 13 h 595"/>
                  <a:gd name="T8" fmla="*/ 2 w 655"/>
                  <a:gd name="T9" fmla="*/ 12 h 595"/>
                  <a:gd name="T10" fmla="*/ 2 w 655"/>
                  <a:gd name="T11" fmla="*/ 11 h 595"/>
                  <a:gd name="T12" fmla="*/ 3 w 655"/>
                  <a:gd name="T13" fmla="*/ 11 h 595"/>
                  <a:gd name="T14" fmla="*/ 6 w 655"/>
                  <a:gd name="T15" fmla="*/ 9 h 595"/>
                  <a:gd name="T16" fmla="*/ 8 w 655"/>
                  <a:gd name="T17" fmla="*/ 8 h 595"/>
                  <a:gd name="T18" fmla="*/ 9 w 655"/>
                  <a:gd name="T19" fmla="*/ 7 h 595"/>
                  <a:gd name="T20" fmla="*/ 10 w 655"/>
                  <a:gd name="T21" fmla="*/ 6 h 595"/>
                  <a:gd name="T22" fmla="*/ 10 w 655"/>
                  <a:gd name="T23" fmla="*/ 5 h 595"/>
                  <a:gd name="T24" fmla="*/ 11 w 655"/>
                  <a:gd name="T25" fmla="*/ 4 h 595"/>
                  <a:gd name="T26" fmla="*/ 11 w 655"/>
                  <a:gd name="T27" fmla="*/ 2 h 595"/>
                  <a:gd name="T28" fmla="*/ 12 w 655"/>
                  <a:gd name="T29" fmla="*/ 1 h 595"/>
                  <a:gd name="T30" fmla="*/ 13 w 655"/>
                  <a:gd name="T31" fmla="*/ 1 h 595"/>
                  <a:gd name="T32" fmla="*/ 14 w 655"/>
                  <a:gd name="T33" fmla="*/ 0 h 595"/>
                  <a:gd name="T34" fmla="*/ 15 w 655"/>
                  <a:gd name="T35" fmla="*/ 0 h 595"/>
                  <a:gd name="T36" fmla="*/ 17 w 655"/>
                  <a:gd name="T37" fmla="*/ 0 h 595"/>
                  <a:gd name="T38" fmla="*/ 19 w 655"/>
                  <a:gd name="T39" fmla="*/ 0 h 595"/>
                  <a:gd name="T40" fmla="*/ 20 w 655"/>
                  <a:gd name="T41" fmla="*/ 0 h 595"/>
                  <a:gd name="T42" fmla="*/ 21 w 655"/>
                  <a:gd name="T43" fmla="*/ 1 h 595"/>
                  <a:gd name="T44" fmla="*/ 23 w 655"/>
                  <a:gd name="T45" fmla="*/ 3 h 595"/>
                  <a:gd name="T46" fmla="*/ 25 w 655"/>
                  <a:gd name="T47" fmla="*/ 4 h 595"/>
                  <a:gd name="T48" fmla="*/ 25 w 655"/>
                  <a:gd name="T49" fmla="*/ 4 h 595"/>
                  <a:gd name="T50" fmla="*/ 26 w 655"/>
                  <a:gd name="T51" fmla="*/ 5 h 595"/>
                  <a:gd name="T52" fmla="*/ 26 w 655"/>
                  <a:gd name="T53" fmla="*/ 5 h 595"/>
                  <a:gd name="T54" fmla="*/ 26 w 655"/>
                  <a:gd name="T55" fmla="*/ 5 h 595"/>
                  <a:gd name="T56" fmla="*/ 26 w 655"/>
                  <a:gd name="T57" fmla="*/ 6 h 595"/>
                  <a:gd name="T58" fmla="*/ 26 w 655"/>
                  <a:gd name="T59" fmla="*/ 7 h 595"/>
                  <a:gd name="T60" fmla="*/ 25 w 655"/>
                  <a:gd name="T61" fmla="*/ 8 h 595"/>
                  <a:gd name="T62" fmla="*/ 24 w 655"/>
                  <a:gd name="T63" fmla="*/ 10 h 595"/>
                  <a:gd name="T64" fmla="*/ 23 w 655"/>
                  <a:gd name="T65" fmla="*/ 11 h 595"/>
                  <a:gd name="T66" fmla="*/ 22 w 655"/>
                  <a:gd name="T67" fmla="*/ 13 h 595"/>
                  <a:gd name="T68" fmla="*/ 21 w 655"/>
                  <a:gd name="T69" fmla="*/ 14 h 595"/>
                  <a:gd name="T70" fmla="*/ 20 w 655"/>
                  <a:gd name="T71" fmla="*/ 14 h 595"/>
                  <a:gd name="T72" fmla="*/ 19 w 655"/>
                  <a:gd name="T73" fmla="*/ 14 h 595"/>
                  <a:gd name="T74" fmla="*/ 17 w 655"/>
                  <a:gd name="T75" fmla="*/ 15 h 595"/>
                  <a:gd name="T76" fmla="*/ 15 w 655"/>
                  <a:gd name="T77" fmla="*/ 15 h 595"/>
                  <a:gd name="T78" fmla="*/ 13 w 655"/>
                  <a:gd name="T79" fmla="*/ 16 h 595"/>
                  <a:gd name="T80" fmla="*/ 12 w 655"/>
                  <a:gd name="T81" fmla="*/ 16 h 595"/>
                  <a:gd name="T82" fmla="*/ 10 w 655"/>
                  <a:gd name="T83" fmla="*/ 17 h 595"/>
                  <a:gd name="T84" fmla="*/ 9 w 655"/>
                  <a:gd name="T85" fmla="*/ 18 h 595"/>
                  <a:gd name="T86" fmla="*/ 9 w 655"/>
                  <a:gd name="T87" fmla="*/ 18 h 595"/>
                  <a:gd name="T88" fmla="*/ 8 w 655"/>
                  <a:gd name="T89" fmla="*/ 19 h 595"/>
                  <a:gd name="T90" fmla="*/ 7 w 655"/>
                  <a:gd name="T91" fmla="*/ 20 h 595"/>
                  <a:gd name="T92" fmla="*/ 6 w 655"/>
                  <a:gd name="T93" fmla="*/ 21 h 595"/>
                  <a:gd name="T94" fmla="*/ 6 w 655"/>
                  <a:gd name="T95" fmla="*/ 22 h 595"/>
                  <a:gd name="T96" fmla="*/ 5 w 655"/>
                  <a:gd name="T97" fmla="*/ 23 h 595"/>
                  <a:gd name="T98" fmla="*/ 5 w 655"/>
                  <a:gd name="T99" fmla="*/ 23 h 595"/>
                  <a:gd name="T100" fmla="*/ 4 w 655"/>
                  <a:gd name="T101" fmla="*/ 23 h 595"/>
                  <a:gd name="T102" fmla="*/ 4 w 655"/>
                  <a:gd name="T103" fmla="*/ 24 h 595"/>
                  <a:gd name="T104" fmla="*/ 3 w 655"/>
                  <a:gd name="T105" fmla="*/ 24 h 595"/>
                  <a:gd name="T106" fmla="*/ 2 w 655"/>
                  <a:gd name="T107" fmla="*/ 24 h 595"/>
                  <a:gd name="T108" fmla="*/ 2 w 655"/>
                  <a:gd name="T109" fmla="*/ 24 h 595"/>
                  <a:gd name="T110" fmla="*/ 1 w 655"/>
                  <a:gd name="T111" fmla="*/ 23 h 595"/>
                  <a:gd name="T112" fmla="*/ 1 w 655"/>
                  <a:gd name="T113" fmla="*/ 23 h 595"/>
                  <a:gd name="T114" fmla="*/ 1 w 655"/>
                  <a:gd name="T115" fmla="*/ 22 h 595"/>
                  <a:gd name="T116" fmla="*/ 0 w 655"/>
                  <a:gd name="T117" fmla="*/ 22 h 595"/>
                  <a:gd name="T118" fmla="*/ 0 w 655"/>
                  <a:gd name="T119" fmla="*/ 21 h 595"/>
                  <a:gd name="T120" fmla="*/ 0 w 655"/>
                  <a:gd name="T121" fmla="*/ 20 h 595"/>
                  <a:gd name="T122" fmla="*/ 0 w 655"/>
                  <a:gd name="T123" fmla="*/ 19 h 595"/>
                  <a:gd name="T124" fmla="*/ 0 w 655"/>
                  <a:gd name="T125" fmla="*/ 17 h 59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655"/>
                  <a:gd name="T190" fmla="*/ 0 h 595"/>
                  <a:gd name="T191" fmla="*/ 655 w 655"/>
                  <a:gd name="T192" fmla="*/ 595 h 59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655" h="595">
                    <a:moveTo>
                      <a:pt x="9" y="419"/>
                    </a:moveTo>
                    <a:lnTo>
                      <a:pt x="8" y="401"/>
                    </a:lnTo>
                    <a:lnTo>
                      <a:pt x="9" y="386"/>
                    </a:lnTo>
                    <a:lnTo>
                      <a:pt x="10" y="371"/>
                    </a:lnTo>
                    <a:lnTo>
                      <a:pt x="13" y="358"/>
                    </a:lnTo>
                    <a:lnTo>
                      <a:pt x="17" y="345"/>
                    </a:lnTo>
                    <a:lnTo>
                      <a:pt x="22" y="333"/>
                    </a:lnTo>
                    <a:lnTo>
                      <a:pt x="28" y="322"/>
                    </a:lnTo>
                    <a:lnTo>
                      <a:pt x="34" y="312"/>
                    </a:lnTo>
                    <a:lnTo>
                      <a:pt x="42" y="303"/>
                    </a:lnTo>
                    <a:lnTo>
                      <a:pt x="49" y="294"/>
                    </a:lnTo>
                    <a:lnTo>
                      <a:pt x="58" y="285"/>
                    </a:lnTo>
                    <a:lnTo>
                      <a:pt x="68" y="277"/>
                    </a:lnTo>
                    <a:lnTo>
                      <a:pt x="87" y="263"/>
                    </a:lnTo>
                    <a:lnTo>
                      <a:pt x="107" y="250"/>
                    </a:lnTo>
                    <a:lnTo>
                      <a:pt x="152" y="226"/>
                    </a:lnTo>
                    <a:lnTo>
                      <a:pt x="194" y="199"/>
                    </a:lnTo>
                    <a:lnTo>
                      <a:pt x="204" y="192"/>
                    </a:lnTo>
                    <a:lnTo>
                      <a:pt x="214" y="184"/>
                    </a:lnTo>
                    <a:lnTo>
                      <a:pt x="222" y="176"/>
                    </a:lnTo>
                    <a:lnTo>
                      <a:pt x="230" y="167"/>
                    </a:lnTo>
                    <a:lnTo>
                      <a:pt x="238" y="158"/>
                    </a:lnTo>
                    <a:lnTo>
                      <a:pt x="245" y="148"/>
                    </a:lnTo>
                    <a:lnTo>
                      <a:pt x="251" y="137"/>
                    </a:lnTo>
                    <a:lnTo>
                      <a:pt x="257" y="124"/>
                    </a:lnTo>
                    <a:lnTo>
                      <a:pt x="267" y="97"/>
                    </a:lnTo>
                    <a:lnTo>
                      <a:pt x="277" y="75"/>
                    </a:lnTo>
                    <a:lnTo>
                      <a:pt x="286" y="56"/>
                    </a:lnTo>
                    <a:lnTo>
                      <a:pt x="294" y="41"/>
                    </a:lnTo>
                    <a:lnTo>
                      <a:pt x="302" y="30"/>
                    </a:lnTo>
                    <a:lnTo>
                      <a:pt x="311" y="21"/>
                    </a:lnTo>
                    <a:lnTo>
                      <a:pt x="319" y="14"/>
                    </a:lnTo>
                    <a:lnTo>
                      <a:pt x="329" y="10"/>
                    </a:lnTo>
                    <a:lnTo>
                      <a:pt x="340" y="7"/>
                    </a:lnTo>
                    <a:lnTo>
                      <a:pt x="351" y="5"/>
                    </a:lnTo>
                    <a:lnTo>
                      <a:pt x="365" y="5"/>
                    </a:lnTo>
                    <a:lnTo>
                      <a:pt x="382" y="4"/>
                    </a:lnTo>
                    <a:lnTo>
                      <a:pt x="421" y="4"/>
                    </a:lnTo>
                    <a:lnTo>
                      <a:pt x="473" y="0"/>
                    </a:lnTo>
                    <a:lnTo>
                      <a:pt x="481" y="2"/>
                    </a:lnTo>
                    <a:lnTo>
                      <a:pt x="492" y="5"/>
                    </a:lnTo>
                    <a:lnTo>
                      <a:pt x="501" y="10"/>
                    </a:lnTo>
                    <a:lnTo>
                      <a:pt x="513" y="16"/>
                    </a:lnTo>
                    <a:lnTo>
                      <a:pt x="535" y="31"/>
                    </a:lnTo>
                    <a:lnTo>
                      <a:pt x="557" y="49"/>
                    </a:lnTo>
                    <a:lnTo>
                      <a:pt x="580" y="68"/>
                    </a:lnTo>
                    <a:lnTo>
                      <a:pt x="603" y="86"/>
                    </a:lnTo>
                    <a:lnTo>
                      <a:pt x="613" y="94"/>
                    </a:lnTo>
                    <a:lnTo>
                      <a:pt x="624" y="101"/>
                    </a:lnTo>
                    <a:lnTo>
                      <a:pt x="633" y="107"/>
                    </a:lnTo>
                    <a:lnTo>
                      <a:pt x="642" y="110"/>
                    </a:lnTo>
                    <a:lnTo>
                      <a:pt x="647" y="113"/>
                    </a:lnTo>
                    <a:lnTo>
                      <a:pt x="649" y="115"/>
                    </a:lnTo>
                    <a:lnTo>
                      <a:pt x="652" y="118"/>
                    </a:lnTo>
                    <a:lnTo>
                      <a:pt x="654" y="123"/>
                    </a:lnTo>
                    <a:lnTo>
                      <a:pt x="654" y="129"/>
                    </a:lnTo>
                    <a:lnTo>
                      <a:pt x="655" y="135"/>
                    </a:lnTo>
                    <a:lnTo>
                      <a:pt x="654" y="141"/>
                    </a:lnTo>
                    <a:lnTo>
                      <a:pt x="653" y="149"/>
                    </a:lnTo>
                    <a:lnTo>
                      <a:pt x="649" y="164"/>
                    </a:lnTo>
                    <a:lnTo>
                      <a:pt x="642" y="181"/>
                    </a:lnTo>
                    <a:lnTo>
                      <a:pt x="634" y="201"/>
                    </a:lnTo>
                    <a:lnTo>
                      <a:pt x="624" y="221"/>
                    </a:lnTo>
                    <a:lnTo>
                      <a:pt x="611" y="241"/>
                    </a:lnTo>
                    <a:lnTo>
                      <a:pt x="597" y="261"/>
                    </a:lnTo>
                    <a:lnTo>
                      <a:pt x="580" y="281"/>
                    </a:lnTo>
                    <a:lnTo>
                      <a:pt x="564" y="299"/>
                    </a:lnTo>
                    <a:lnTo>
                      <a:pt x="545" y="317"/>
                    </a:lnTo>
                    <a:lnTo>
                      <a:pt x="527" y="332"/>
                    </a:lnTo>
                    <a:lnTo>
                      <a:pt x="517" y="339"/>
                    </a:lnTo>
                    <a:lnTo>
                      <a:pt x="507" y="345"/>
                    </a:lnTo>
                    <a:lnTo>
                      <a:pt x="497" y="351"/>
                    </a:lnTo>
                    <a:lnTo>
                      <a:pt x="487" y="355"/>
                    </a:lnTo>
                    <a:lnTo>
                      <a:pt x="467" y="362"/>
                    </a:lnTo>
                    <a:lnTo>
                      <a:pt x="446" y="369"/>
                    </a:lnTo>
                    <a:lnTo>
                      <a:pt x="424" y="375"/>
                    </a:lnTo>
                    <a:lnTo>
                      <a:pt x="403" y="380"/>
                    </a:lnTo>
                    <a:lnTo>
                      <a:pt x="379" y="385"/>
                    </a:lnTo>
                    <a:lnTo>
                      <a:pt x="357" y="389"/>
                    </a:lnTo>
                    <a:lnTo>
                      <a:pt x="335" y="395"/>
                    </a:lnTo>
                    <a:lnTo>
                      <a:pt x="313" y="402"/>
                    </a:lnTo>
                    <a:lnTo>
                      <a:pt x="291" y="410"/>
                    </a:lnTo>
                    <a:lnTo>
                      <a:pt x="268" y="421"/>
                    </a:lnTo>
                    <a:lnTo>
                      <a:pt x="257" y="427"/>
                    </a:lnTo>
                    <a:lnTo>
                      <a:pt x="246" y="433"/>
                    </a:lnTo>
                    <a:lnTo>
                      <a:pt x="236" y="440"/>
                    </a:lnTo>
                    <a:lnTo>
                      <a:pt x="225" y="448"/>
                    </a:lnTo>
                    <a:lnTo>
                      <a:pt x="215" y="457"/>
                    </a:lnTo>
                    <a:lnTo>
                      <a:pt x="204" y="466"/>
                    </a:lnTo>
                    <a:lnTo>
                      <a:pt x="195" y="476"/>
                    </a:lnTo>
                    <a:lnTo>
                      <a:pt x="184" y="487"/>
                    </a:lnTo>
                    <a:lnTo>
                      <a:pt x="175" y="499"/>
                    </a:lnTo>
                    <a:lnTo>
                      <a:pt x="166" y="513"/>
                    </a:lnTo>
                    <a:lnTo>
                      <a:pt x="156" y="527"/>
                    </a:lnTo>
                    <a:lnTo>
                      <a:pt x="147" y="542"/>
                    </a:lnTo>
                    <a:lnTo>
                      <a:pt x="142" y="552"/>
                    </a:lnTo>
                    <a:lnTo>
                      <a:pt x="136" y="559"/>
                    </a:lnTo>
                    <a:lnTo>
                      <a:pt x="131" y="567"/>
                    </a:lnTo>
                    <a:lnTo>
                      <a:pt x="125" y="573"/>
                    </a:lnTo>
                    <a:lnTo>
                      <a:pt x="118" y="579"/>
                    </a:lnTo>
                    <a:lnTo>
                      <a:pt x="111" y="583"/>
                    </a:lnTo>
                    <a:lnTo>
                      <a:pt x="104" y="587"/>
                    </a:lnTo>
                    <a:lnTo>
                      <a:pt x="97" y="590"/>
                    </a:lnTo>
                    <a:lnTo>
                      <a:pt x="90" y="593"/>
                    </a:lnTo>
                    <a:lnTo>
                      <a:pt x="83" y="594"/>
                    </a:lnTo>
                    <a:lnTo>
                      <a:pt x="76" y="595"/>
                    </a:lnTo>
                    <a:lnTo>
                      <a:pt x="69" y="595"/>
                    </a:lnTo>
                    <a:lnTo>
                      <a:pt x="62" y="594"/>
                    </a:lnTo>
                    <a:lnTo>
                      <a:pt x="55" y="593"/>
                    </a:lnTo>
                    <a:lnTo>
                      <a:pt x="48" y="589"/>
                    </a:lnTo>
                    <a:lnTo>
                      <a:pt x="41" y="587"/>
                    </a:lnTo>
                    <a:lnTo>
                      <a:pt x="35" y="582"/>
                    </a:lnTo>
                    <a:lnTo>
                      <a:pt x="29" y="577"/>
                    </a:lnTo>
                    <a:lnTo>
                      <a:pt x="23" y="572"/>
                    </a:lnTo>
                    <a:lnTo>
                      <a:pt x="18" y="565"/>
                    </a:lnTo>
                    <a:lnTo>
                      <a:pt x="14" y="558"/>
                    </a:lnTo>
                    <a:lnTo>
                      <a:pt x="10" y="548"/>
                    </a:lnTo>
                    <a:lnTo>
                      <a:pt x="7" y="540"/>
                    </a:lnTo>
                    <a:lnTo>
                      <a:pt x="3" y="530"/>
                    </a:lnTo>
                    <a:lnTo>
                      <a:pt x="1" y="519"/>
                    </a:lnTo>
                    <a:lnTo>
                      <a:pt x="0" y="507"/>
                    </a:lnTo>
                    <a:lnTo>
                      <a:pt x="0" y="494"/>
                    </a:lnTo>
                    <a:lnTo>
                      <a:pt x="0" y="480"/>
                    </a:lnTo>
                    <a:lnTo>
                      <a:pt x="0" y="466"/>
                    </a:lnTo>
                    <a:lnTo>
                      <a:pt x="2" y="451"/>
                    </a:lnTo>
                    <a:lnTo>
                      <a:pt x="4" y="435"/>
                    </a:lnTo>
                    <a:lnTo>
                      <a:pt x="9" y="419"/>
                    </a:lnTo>
                    <a:close/>
                  </a:path>
                </a:pathLst>
              </a:custGeom>
              <a:solidFill>
                <a:srgbClr val="93D5ED"/>
              </a:solidFill>
              <a:ln w="9525">
                <a:solidFill>
                  <a:srgbClr val="CCECFF"/>
                </a:solidFill>
                <a:round/>
                <a:headEnd/>
                <a:tailEnd/>
              </a:ln>
            </p:spPr>
            <p:txBody>
              <a:bodyPr/>
              <a:lstStyle/>
              <a:p>
                <a:endParaRPr lang="en-US"/>
              </a:p>
            </p:txBody>
          </p:sp>
          <p:sp>
            <p:nvSpPr>
              <p:cNvPr id="8301" name="Freeform 79"/>
              <p:cNvSpPr>
                <a:spLocks/>
              </p:cNvSpPr>
              <p:nvPr/>
            </p:nvSpPr>
            <p:spPr bwMode="auto">
              <a:xfrm>
                <a:off x="1339" y="2030"/>
                <a:ext cx="131" cy="119"/>
              </a:xfrm>
              <a:custGeom>
                <a:avLst/>
                <a:gdLst>
                  <a:gd name="T0" fmla="*/ 0 w 655"/>
                  <a:gd name="T1" fmla="*/ 16 h 595"/>
                  <a:gd name="T2" fmla="*/ 0 w 655"/>
                  <a:gd name="T3" fmla="*/ 15 h 595"/>
                  <a:gd name="T4" fmla="*/ 1 w 655"/>
                  <a:gd name="T5" fmla="*/ 14 h 595"/>
                  <a:gd name="T6" fmla="*/ 1 w 655"/>
                  <a:gd name="T7" fmla="*/ 13 h 595"/>
                  <a:gd name="T8" fmla="*/ 2 w 655"/>
                  <a:gd name="T9" fmla="*/ 12 h 595"/>
                  <a:gd name="T10" fmla="*/ 2 w 655"/>
                  <a:gd name="T11" fmla="*/ 11 h 595"/>
                  <a:gd name="T12" fmla="*/ 3 w 655"/>
                  <a:gd name="T13" fmla="*/ 11 h 595"/>
                  <a:gd name="T14" fmla="*/ 6 w 655"/>
                  <a:gd name="T15" fmla="*/ 9 h 595"/>
                  <a:gd name="T16" fmla="*/ 8 w 655"/>
                  <a:gd name="T17" fmla="*/ 8 h 595"/>
                  <a:gd name="T18" fmla="*/ 9 w 655"/>
                  <a:gd name="T19" fmla="*/ 7 h 595"/>
                  <a:gd name="T20" fmla="*/ 10 w 655"/>
                  <a:gd name="T21" fmla="*/ 6 h 595"/>
                  <a:gd name="T22" fmla="*/ 10 w 655"/>
                  <a:gd name="T23" fmla="*/ 5 h 595"/>
                  <a:gd name="T24" fmla="*/ 11 w 655"/>
                  <a:gd name="T25" fmla="*/ 4 h 595"/>
                  <a:gd name="T26" fmla="*/ 11 w 655"/>
                  <a:gd name="T27" fmla="*/ 2 h 595"/>
                  <a:gd name="T28" fmla="*/ 12 w 655"/>
                  <a:gd name="T29" fmla="*/ 1 h 595"/>
                  <a:gd name="T30" fmla="*/ 13 w 655"/>
                  <a:gd name="T31" fmla="*/ 1 h 595"/>
                  <a:gd name="T32" fmla="*/ 14 w 655"/>
                  <a:gd name="T33" fmla="*/ 0 h 595"/>
                  <a:gd name="T34" fmla="*/ 15 w 655"/>
                  <a:gd name="T35" fmla="*/ 0 h 595"/>
                  <a:gd name="T36" fmla="*/ 17 w 655"/>
                  <a:gd name="T37" fmla="*/ 0 h 595"/>
                  <a:gd name="T38" fmla="*/ 19 w 655"/>
                  <a:gd name="T39" fmla="*/ 0 h 595"/>
                  <a:gd name="T40" fmla="*/ 20 w 655"/>
                  <a:gd name="T41" fmla="*/ 0 h 595"/>
                  <a:gd name="T42" fmla="*/ 21 w 655"/>
                  <a:gd name="T43" fmla="*/ 1 h 595"/>
                  <a:gd name="T44" fmla="*/ 23 w 655"/>
                  <a:gd name="T45" fmla="*/ 3 h 595"/>
                  <a:gd name="T46" fmla="*/ 25 w 655"/>
                  <a:gd name="T47" fmla="*/ 4 h 595"/>
                  <a:gd name="T48" fmla="*/ 25 w 655"/>
                  <a:gd name="T49" fmla="*/ 4 h 595"/>
                  <a:gd name="T50" fmla="*/ 26 w 655"/>
                  <a:gd name="T51" fmla="*/ 5 h 595"/>
                  <a:gd name="T52" fmla="*/ 26 w 655"/>
                  <a:gd name="T53" fmla="*/ 5 h 595"/>
                  <a:gd name="T54" fmla="*/ 26 w 655"/>
                  <a:gd name="T55" fmla="*/ 5 h 595"/>
                  <a:gd name="T56" fmla="*/ 26 w 655"/>
                  <a:gd name="T57" fmla="*/ 6 h 595"/>
                  <a:gd name="T58" fmla="*/ 26 w 655"/>
                  <a:gd name="T59" fmla="*/ 7 h 595"/>
                  <a:gd name="T60" fmla="*/ 25 w 655"/>
                  <a:gd name="T61" fmla="*/ 8 h 595"/>
                  <a:gd name="T62" fmla="*/ 24 w 655"/>
                  <a:gd name="T63" fmla="*/ 10 h 595"/>
                  <a:gd name="T64" fmla="*/ 23 w 655"/>
                  <a:gd name="T65" fmla="*/ 11 h 595"/>
                  <a:gd name="T66" fmla="*/ 22 w 655"/>
                  <a:gd name="T67" fmla="*/ 13 h 595"/>
                  <a:gd name="T68" fmla="*/ 21 w 655"/>
                  <a:gd name="T69" fmla="*/ 14 h 595"/>
                  <a:gd name="T70" fmla="*/ 20 w 655"/>
                  <a:gd name="T71" fmla="*/ 14 h 595"/>
                  <a:gd name="T72" fmla="*/ 19 w 655"/>
                  <a:gd name="T73" fmla="*/ 14 h 595"/>
                  <a:gd name="T74" fmla="*/ 17 w 655"/>
                  <a:gd name="T75" fmla="*/ 15 h 595"/>
                  <a:gd name="T76" fmla="*/ 15 w 655"/>
                  <a:gd name="T77" fmla="*/ 15 h 595"/>
                  <a:gd name="T78" fmla="*/ 13 w 655"/>
                  <a:gd name="T79" fmla="*/ 16 h 595"/>
                  <a:gd name="T80" fmla="*/ 12 w 655"/>
                  <a:gd name="T81" fmla="*/ 16 h 595"/>
                  <a:gd name="T82" fmla="*/ 10 w 655"/>
                  <a:gd name="T83" fmla="*/ 17 h 595"/>
                  <a:gd name="T84" fmla="*/ 9 w 655"/>
                  <a:gd name="T85" fmla="*/ 18 h 595"/>
                  <a:gd name="T86" fmla="*/ 9 w 655"/>
                  <a:gd name="T87" fmla="*/ 18 h 595"/>
                  <a:gd name="T88" fmla="*/ 8 w 655"/>
                  <a:gd name="T89" fmla="*/ 19 h 595"/>
                  <a:gd name="T90" fmla="*/ 7 w 655"/>
                  <a:gd name="T91" fmla="*/ 20 h 595"/>
                  <a:gd name="T92" fmla="*/ 6 w 655"/>
                  <a:gd name="T93" fmla="*/ 21 h 595"/>
                  <a:gd name="T94" fmla="*/ 6 w 655"/>
                  <a:gd name="T95" fmla="*/ 22 h 595"/>
                  <a:gd name="T96" fmla="*/ 5 w 655"/>
                  <a:gd name="T97" fmla="*/ 23 h 595"/>
                  <a:gd name="T98" fmla="*/ 5 w 655"/>
                  <a:gd name="T99" fmla="*/ 23 h 595"/>
                  <a:gd name="T100" fmla="*/ 4 w 655"/>
                  <a:gd name="T101" fmla="*/ 23 h 595"/>
                  <a:gd name="T102" fmla="*/ 4 w 655"/>
                  <a:gd name="T103" fmla="*/ 24 h 595"/>
                  <a:gd name="T104" fmla="*/ 3 w 655"/>
                  <a:gd name="T105" fmla="*/ 24 h 595"/>
                  <a:gd name="T106" fmla="*/ 2 w 655"/>
                  <a:gd name="T107" fmla="*/ 24 h 595"/>
                  <a:gd name="T108" fmla="*/ 2 w 655"/>
                  <a:gd name="T109" fmla="*/ 24 h 595"/>
                  <a:gd name="T110" fmla="*/ 1 w 655"/>
                  <a:gd name="T111" fmla="*/ 23 h 595"/>
                  <a:gd name="T112" fmla="*/ 1 w 655"/>
                  <a:gd name="T113" fmla="*/ 23 h 595"/>
                  <a:gd name="T114" fmla="*/ 1 w 655"/>
                  <a:gd name="T115" fmla="*/ 22 h 595"/>
                  <a:gd name="T116" fmla="*/ 0 w 655"/>
                  <a:gd name="T117" fmla="*/ 22 h 595"/>
                  <a:gd name="T118" fmla="*/ 0 w 655"/>
                  <a:gd name="T119" fmla="*/ 21 h 595"/>
                  <a:gd name="T120" fmla="*/ 0 w 655"/>
                  <a:gd name="T121" fmla="*/ 20 h 595"/>
                  <a:gd name="T122" fmla="*/ 0 w 655"/>
                  <a:gd name="T123" fmla="*/ 19 h 595"/>
                  <a:gd name="T124" fmla="*/ 0 w 655"/>
                  <a:gd name="T125" fmla="*/ 17 h 59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655"/>
                  <a:gd name="T190" fmla="*/ 0 h 595"/>
                  <a:gd name="T191" fmla="*/ 655 w 655"/>
                  <a:gd name="T192" fmla="*/ 595 h 59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655" h="595">
                    <a:moveTo>
                      <a:pt x="9" y="419"/>
                    </a:moveTo>
                    <a:lnTo>
                      <a:pt x="8" y="401"/>
                    </a:lnTo>
                    <a:lnTo>
                      <a:pt x="9" y="386"/>
                    </a:lnTo>
                    <a:lnTo>
                      <a:pt x="10" y="371"/>
                    </a:lnTo>
                    <a:lnTo>
                      <a:pt x="13" y="358"/>
                    </a:lnTo>
                    <a:lnTo>
                      <a:pt x="17" y="345"/>
                    </a:lnTo>
                    <a:lnTo>
                      <a:pt x="22" y="333"/>
                    </a:lnTo>
                    <a:lnTo>
                      <a:pt x="28" y="322"/>
                    </a:lnTo>
                    <a:lnTo>
                      <a:pt x="34" y="312"/>
                    </a:lnTo>
                    <a:lnTo>
                      <a:pt x="42" y="303"/>
                    </a:lnTo>
                    <a:lnTo>
                      <a:pt x="49" y="294"/>
                    </a:lnTo>
                    <a:lnTo>
                      <a:pt x="58" y="285"/>
                    </a:lnTo>
                    <a:lnTo>
                      <a:pt x="68" y="277"/>
                    </a:lnTo>
                    <a:lnTo>
                      <a:pt x="87" y="263"/>
                    </a:lnTo>
                    <a:lnTo>
                      <a:pt x="107" y="250"/>
                    </a:lnTo>
                    <a:lnTo>
                      <a:pt x="152" y="226"/>
                    </a:lnTo>
                    <a:lnTo>
                      <a:pt x="194" y="199"/>
                    </a:lnTo>
                    <a:lnTo>
                      <a:pt x="204" y="192"/>
                    </a:lnTo>
                    <a:lnTo>
                      <a:pt x="214" y="184"/>
                    </a:lnTo>
                    <a:lnTo>
                      <a:pt x="222" y="176"/>
                    </a:lnTo>
                    <a:lnTo>
                      <a:pt x="230" y="167"/>
                    </a:lnTo>
                    <a:lnTo>
                      <a:pt x="238" y="158"/>
                    </a:lnTo>
                    <a:lnTo>
                      <a:pt x="245" y="148"/>
                    </a:lnTo>
                    <a:lnTo>
                      <a:pt x="251" y="137"/>
                    </a:lnTo>
                    <a:lnTo>
                      <a:pt x="257" y="124"/>
                    </a:lnTo>
                    <a:lnTo>
                      <a:pt x="267" y="97"/>
                    </a:lnTo>
                    <a:lnTo>
                      <a:pt x="277" y="75"/>
                    </a:lnTo>
                    <a:lnTo>
                      <a:pt x="286" y="56"/>
                    </a:lnTo>
                    <a:lnTo>
                      <a:pt x="294" y="41"/>
                    </a:lnTo>
                    <a:lnTo>
                      <a:pt x="302" y="30"/>
                    </a:lnTo>
                    <a:lnTo>
                      <a:pt x="311" y="21"/>
                    </a:lnTo>
                    <a:lnTo>
                      <a:pt x="319" y="14"/>
                    </a:lnTo>
                    <a:lnTo>
                      <a:pt x="329" y="10"/>
                    </a:lnTo>
                    <a:lnTo>
                      <a:pt x="340" y="7"/>
                    </a:lnTo>
                    <a:lnTo>
                      <a:pt x="351" y="5"/>
                    </a:lnTo>
                    <a:lnTo>
                      <a:pt x="365" y="5"/>
                    </a:lnTo>
                    <a:lnTo>
                      <a:pt x="382" y="4"/>
                    </a:lnTo>
                    <a:lnTo>
                      <a:pt x="421" y="4"/>
                    </a:lnTo>
                    <a:lnTo>
                      <a:pt x="473" y="0"/>
                    </a:lnTo>
                    <a:lnTo>
                      <a:pt x="481" y="2"/>
                    </a:lnTo>
                    <a:lnTo>
                      <a:pt x="492" y="5"/>
                    </a:lnTo>
                    <a:lnTo>
                      <a:pt x="501" y="10"/>
                    </a:lnTo>
                    <a:lnTo>
                      <a:pt x="513" y="16"/>
                    </a:lnTo>
                    <a:lnTo>
                      <a:pt x="535" y="31"/>
                    </a:lnTo>
                    <a:lnTo>
                      <a:pt x="557" y="49"/>
                    </a:lnTo>
                    <a:lnTo>
                      <a:pt x="580" y="68"/>
                    </a:lnTo>
                    <a:lnTo>
                      <a:pt x="603" y="86"/>
                    </a:lnTo>
                    <a:lnTo>
                      <a:pt x="613" y="94"/>
                    </a:lnTo>
                    <a:lnTo>
                      <a:pt x="624" y="101"/>
                    </a:lnTo>
                    <a:lnTo>
                      <a:pt x="633" y="107"/>
                    </a:lnTo>
                    <a:lnTo>
                      <a:pt x="642" y="110"/>
                    </a:lnTo>
                    <a:lnTo>
                      <a:pt x="647" y="113"/>
                    </a:lnTo>
                    <a:lnTo>
                      <a:pt x="649" y="115"/>
                    </a:lnTo>
                    <a:lnTo>
                      <a:pt x="652" y="118"/>
                    </a:lnTo>
                    <a:lnTo>
                      <a:pt x="654" y="123"/>
                    </a:lnTo>
                    <a:lnTo>
                      <a:pt x="654" y="129"/>
                    </a:lnTo>
                    <a:lnTo>
                      <a:pt x="655" y="135"/>
                    </a:lnTo>
                    <a:lnTo>
                      <a:pt x="654" y="141"/>
                    </a:lnTo>
                    <a:lnTo>
                      <a:pt x="653" y="149"/>
                    </a:lnTo>
                    <a:lnTo>
                      <a:pt x="649" y="164"/>
                    </a:lnTo>
                    <a:lnTo>
                      <a:pt x="642" y="181"/>
                    </a:lnTo>
                    <a:lnTo>
                      <a:pt x="634" y="201"/>
                    </a:lnTo>
                    <a:lnTo>
                      <a:pt x="624" y="221"/>
                    </a:lnTo>
                    <a:lnTo>
                      <a:pt x="611" y="241"/>
                    </a:lnTo>
                    <a:lnTo>
                      <a:pt x="597" y="261"/>
                    </a:lnTo>
                    <a:lnTo>
                      <a:pt x="580" y="281"/>
                    </a:lnTo>
                    <a:lnTo>
                      <a:pt x="564" y="299"/>
                    </a:lnTo>
                    <a:lnTo>
                      <a:pt x="545" y="317"/>
                    </a:lnTo>
                    <a:lnTo>
                      <a:pt x="527" y="332"/>
                    </a:lnTo>
                    <a:lnTo>
                      <a:pt x="517" y="339"/>
                    </a:lnTo>
                    <a:lnTo>
                      <a:pt x="507" y="345"/>
                    </a:lnTo>
                    <a:lnTo>
                      <a:pt x="497" y="351"/>
                    </a:lnTo>
                    <a:lnTo>
                      <a:pt x="487" y="355"/>
                    </a:lnTo>
                    <a:lnTo>
                      <a:pt x="467" y="362"/>
                    </a:lnTo>
                    <a:lnTo>
                      <a:pt x="446" y="369"/>
                    </a:lnTo>
                    <a:lnTo>
                      <a:pt x="424" y="375"/>
                    </a:lnTo>
                    <a:lnTo>
                      <a:pt x="403" y="380"/>
                    </a:lnTo>
                    <a:lnTo>
                      <a:pt x="379" y="385"/>
                    </a:lnTo>
                    <a:lnTo>
                      <a:pt x="357" y="389"/>
                    </a:lnTo>
                    <a:lnTo>
                      <a:pt x="335" y="395"/>
                    </a:lnTo>
                    <a:lnTo>
                      <a:pt x="313" y="402"/>
                    </a:lnTo>
                    <a:lnTo>
                      <a:pt x="291" y="410"/>
                    </a:lnTo>
                    <a:lnTo>
                      <a:pt x="268" y="421"/>
                    </a:lnTo>
                    <a:lnTo>
                      <a:pt x="257" y="427"/>
                    </a:lnTo>
                    <a:lnTo>
                      <a:pt x="246" y="433"/>
                    </a:lnTo>
                    <a:lnTo>
                      <a:pt x="236" y="440"/>
                    </a:lnTo>
                    <a:lnTo>
                      <a:pt x="225" y="448"/>
                    </a:lnTo>
                    <a:lnTo>
                      <a:pt x="215" y="457"/>
                    </a:lnTo>
                    <a:lnTo>
                      <a:pt x="204" y="466"/>
                    </a:lnTo>
                    <a:lnTo>
                      <a:pt x="195" y="476"/>
                    </a:lnTo>
                    <a:lnTo>
                      <a:pt x="184" y="487"/>
                    </a:lnTo>
                    <a:lnTo>
                      <a:pt x="175" y="499"/>
                    </a:lnTo>
                    <a:lnTo>
                      <a:pt x="166" y="513"/>
                    </a:lnTo>
                    <a:lnTo>
                      <a:pt x="156" y="527"/>
                    </a:lnTo>
                    <a:lnTo>
                      <a:pt x="147" y="542"/>
                    </a:lnTo>
                    <a:lnTo>
                      <a:pt x="142" y="552"/>
                    </a:lnTo>
                    <a:lnTo>
                      <a:pt x="136" y="559"/>
                    </a:lnTo>
                    <a:lnTo>
                      <a:pt x="131" y="567"/>
                    </a:lnTo>
                    <a:lnTo>
                      <a:pt x="125" y="573"/>
                    </a:lnTo>
                    <a:lnTo>
                      <a:pt x="118" y="579"/>
                    </a:lnTo>
                    <a:lnTo>
                      <a:pt x="111" y="583"/>
                    </a:lnTo>
                    <a:lnTo>
                      <a:pt x="104" y="587"/>
                    </a:lnTo>
                    <a:lnTo>
                      <a:pt x="97" y="590"/>
                    </a:lnTo>
                    <a:lnTo>
                      <a:pt x="90" y="593"/>
                    </a:lnTo>
                    <a:lnTo>
                      <a:pt x="83" y="594"/>
                    </a:lnTo>
                    <a:lnTo>
                      <a:pt x="76" y="595"/>
                    </a:lnTo>
                    <a:lnTo>
                      <a:pt x="69" y="595"/>
                    </a:lnTo>
                    <a:lnTo>
                      <a:pt x="62" y="594"/>
                    </a:lnTo>
                    <a:lnTo>
                      <a:pt x="55" y="593"/>
                    </a:lnTo>
                    <a:lnTo>
                      <a:pt x="48" y="589"/>
                    </a:lnTo>
                    <a:lnTo>
                      <a:pt x="41" y="587"/>
                    </a:lnTo>
                    <a:lnTo>
                      <a:pt x="35" y="582"/>
                    </a:lnTo>
                    <a:lnTo>
                      <a:pt x="29" y="577"/>
                    </a:lnTo>
                    <a:lnTo>
                      <a:pt x="23" y="572"/>
                    </a:lnTo>
                    <a:lnTo>
                      <a:pt x="18" y="565"/>
                    </a:lnTo>
                    <a:lnTo>
                      <a:pt x="14" y="558"/>
                    </a:lnTo>
                    <a:lnTo>
                      <a:pt x="10" y="548"/>
                    </a:lnTo>
                    <a:lnTo>
                      <a:pt x="7" y="540"/>
                    </a:lnTo>
                    <a:lnTo>
                      <a:pt x="3" y="530"/>
                    </a:lnTo>
                    <a:lnTo>
                      <a:pt x="1" y="519"/>
                    </a:lnTo>
                    <a:lnTo>
                      <a:pt x="0" y="507"/>
                    </a:lnTo>
                    <a:lnTo>
                      <a:pt x="0" y="494"/>
                    </a:lnTo>
                    <a:lnTo>
                      <a:pt x="0" y="480"/>
                    </a:lnTo>
                    <a:lnTo>
                      <a:pt x="0" y="466"/>
                    </a:lnTo>
                    <a:lnTo>
                      <a:pt x="2" y="451"/>
                    </a:lnTo>
                    <a:lnTo>
                      <a:pt x="4" y="435"/>
                    </a:lnTo>
                    <a:lnTo>
                      <a:pt x="9" y="419"/>
                    </a:lnTo>
                    <a:close/>
                  </a:path>
                </a:pathLst>
              </a:custGeom>
              <a:solidFill>
                <a:srgbClr val="93D5ED"/>
              </a:solidFill>
              <a:ln w="3175">
                <a:solidFill>
                  <a:srgbClr val="CCECFF"/>
                </a:solidFill>
                <a:round/>
                <a:headEnd/>
                <a:tailEnd/>
              </a:ln>
            </p:spPr>
            <p:txBody>
              <a:bodyPr/>
              <a:lstStyle/>
              <a:p>
                <a:endParaRPr lang="en-US"/>
              </a:p>
            </p:txBody>
          </p:sp>
          <p:sp>
            <p:nvSpPr>
              <p:cNvPr id="8302" name="Freeform 80"/>
              <p:cNvSpPr>
                <a:spLocks/>
              </p:cNvSpPr>
              <p:nvPr/>
            </p:nvSpPr>
            <p:spPr bwMode="auto">
              <a:xfrm>
                <a:off x="1356" y="1958"/>
                <a:ext cx="82" cy="32"/>
              </a:xfrm>
              <a:custGeom>
                <a:avLst/>
                <a:gdLst>
                  <a:gd name="T0" fmla="*/ 15 w 406"/>
                  <a:gd name="T1" fmla="*/ 5 h 160"/>
                  <a:gd name="T2" fmla="*/ 14 w 406"/>
                  <a:gd name="T3" fmla="*/ 6 h 160"/>
                  <a:gd name="T4" fmla="*/ 13 w 406"/>
                  <a:gd name="T5" fmla="*/ 6 h 160"/>
                  <a:gd name="T6" fmla="*/ 11 w 406"/>
                  <a:gd name="T7" fmla="*/ 6 h 160"/>
                  <a:gd name="T8" fmla="*/ 10 w 406"/>
                  <a:gd name="T9" fmla="*/ 6 h 160"/>
                  <a:gd name="T10" fmla="*/ 9 w 406"/>
                  <a:gd name="T11" fmla="*/ 6 h 160"/>
                  <a:gd name="T12" fmla="*/ 8 w 406"/>
                  <a:gd name="T13" fmla="*/ 6 h 160"/>
                  <a:gd name="T14" fmla="*/ 7 w 406"/>
                  <a:gd name="T15" fmla="*/ 6 h 160"/>
                  <a:gd name="T16" fmla="*/ 7 w 406"/>
                  <a:gd name="T17" fmla="*/ 6 h 160"/>
                  <a:gd name="T18" fmla="*/ 7 w 406"/>
                  <a:gd name="T19" fmla="*/ 5 h 160"/>
                  <a:gd name="T20" fmla="*/ 6 w 406"/>
                  <a:gd name="T21" fmla="*/ 5 h 160"/>
                  <a:gd name="T22" fmla="*/ 6 w 406"/>
                  <a:gd name="T23" fmla="*/ 4 h 160"/>
                  <a:gd name="T24" fmla="*/ 5 w 406"/>
                  <a:gd name="T25" fmla="*/ 4 h 160"/>
                  <a:gd name="T26" fmla="*/ 4 w 406"/>
                  <a:gd name="T27" fmla="*/ 4 h 160"/>
                  <a:gd name="T28" fmla="*/ 2 w 406"/>
                  <a:gd name="T29" fmla="*/ 3 h 160"/>
                  <a:gd name="T30" fmla="*/ 0 w 406"/>
                  <a:gd name="T31" fmla="*/ 3 h 160"/>
                  <a:gd name="T32" fmla="*/ 3 w 406"/>
                  <a:gd name="T33" fmla="*/ 0 h 160"/>
                  <a:gd name="T34" fmla="*/ 4 w 406"/>
                  <a:gd name="T35" fmla="*/ 0 h 160"/>
                  <a:gd name="T36" fmla="*/ 5 w 406"/>
                  <a:gd name="T37" fmla="*/ 0 h 160"/>
                  <a:gd name="T38" fmla="*/ 7 w 406"/>
                  <a:gd name="T39" fmla="*/ 0 h 160"/>
                  <a:gd name="T40" fmla="*/ 9 w 406"/>
                  <a:gd name="T41" fmla="*/ 1 h 160"/>
                  <a:gd name="T42" fmla="*/ 11 w 406"/>
                  <a:gd name="T43" fmla="*/ 1 h 160"/>
                  <a:gd name="T44" fmla="*/ 11 w 406"/>
                  <a:gd name="T45" fmla="*/ 0 h 160"/>
                  <a:gd name="T46" fmla="*/ 12 w 406"/>
                  <a:gd name="T47" fmla="*/ 0 h 160"/>
                  <a:gd name="T48" fmla="*/ 13 w 406"/>
                  <a:gd name="T49" fmla="*/ 0 h 160"/>
                  <a:gd name="T50" fmla="*/ 14 w 406"/>
                  <a:gd name="T51" fmla="*/ 0 h 160"/>
                  <a:gd name="T52" fmla="*/ 15 w 406"/>
                  <a:gd name="T53" fmla="*/ 1 h 160"/>
                  <a:gd name="T54" fmla="*/ 16 w 406"/>
                  <a:gd name="T55" fmla="*/ 1 h 160"/>
                  <a:gd name="T56" fmla="*/ 16 w 406"/>
                  <a:gd name="T57" fmla="*/ 2 h 160"/>
                  <a:gd name="T58" fmla="*/ 16 w 406"/>
                  <a:gd name="T59" fmla="*/ 3 h 160"/>
                  <a:gd name="T60" fmla="*/ 17 w 406"/>
                  <a:gd name="T61" fmla="*/ 3 h 160"/>
                  <a:gd name="T62" fmla="*/ 16 w 406"/>
                  <a:gd name="T63" fmla="*/ 4 h 160"/>
                  <a:gd name="T64" fmla="*/ 16 w 406"/>
                  <a:gd name="T65" fmla="*/ 4 h 160"/>
                  <a:gd name="T66" fmla="*/ 16 w 406"/>
                  <a:gd name="T67" fmla="*/ 5 h 160"/>
                  <a:gd name="T68" fmla="*/ 15 w 406"/>
                  <a:gd name="T69" fmla="*/ 5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06"/>
                  <a:gd name="T106" fmla="*/ 0 h 160"/>
                  <a:gd name="T107" fmla="*/ 406 w 406"/>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06" h="160">
                    <a:moveTo>
                      <a:pt x="372" y="127"/>
                    </a:moveTo>
                    <a:lnTo>
                      <a:pt x="364" y="132"/>
                    </a:lnTo>
                    <a:lnTo>
                      <a:pt x="353" y="137"/>
                    </a:lnTo>
                    <a:lnTo>
                      <a:pt x="340" y="142"/>
                    </a:lnTo>
                    <a:lnTo>
                      <a:pt x="326" y="146"/>
                    </a:lnTo>
                    <a:lnTo>
                      <a:pt x="311" y="150"/>
                    </a:lnTo>
                    <a:lnTo>
                      <a:pt x="295" y="153"/>
                    </a:lnTo>
                    <a:lnTo>
                      <a:pt x="278" y="156"/>
                    </a:lnTo>
                    <a:lnTo>
                      <a:pt x="262" y="158"/>
                    </a:lnTo>
                    <a:lnTo>
                      <a:pt x="246" y="160"/>
                    </a:lnTo>
                    <a:lnTo>
                      <a:pt x="230" y="160"/>
                    </a:lnTo>
                    <a:lnTo>
                      <a:pt x="215" y="160"/>
                    </a:lnTo>
                    <a:lnTo>
                      <a:pt x="202" y="158"/>
                    </a:lnTo>
                    <a:lnTo>
                      <a:pt x="191" y="156"/>
                    </a:lnTo>
                    <a:lnTo>
                      <a:pt x="181" y="154"/>
                    </a:lnTo>
                    <a:lnTo>
                      <a:pt x="178" y="151"/>
                    </a:lnTo>
                    <a:lnTo>
                      <a:pt x="174" y="149"/>
                    </a:lnTo>
                    <a:lnTo>
                      <a:pt x="172" y="147"/>
                    </a:lnTo>
                    <a:lnTo>
                      <a:pt x="171" y="144"/>
                    </a:lnTo>
                    <a:lnTo>
                      <a:pt x="167" y="137"/>
                    </a:lnTo>
                    <a:lnTo>
                      <a:pt x="163" y="132"/>
                    </a:lnTo>
                    <a:lnTo>
                      <a:pt x="158" y="126"/>
                    </a:lnTo>
                    <a:lnTo>
                      <a:pt x="153" y="121"/>
                    </a:lnTo>
                    <a:lnTo>
                      <a:pt x="142" y="112"/>
                    </a:lnTo>
                    <a:lnTo>
                      <a:pt x="130" y="104"/>
                    </a:lnTo>
                    <a:lnTo>
                      <a:pt x="116" y="98"/>
                    </a:lnTo>
                    <a:lnTo>
                      <a:pt x="102" y="92"/>
                    </a:lnTo>
                    <a:lnTo>
                      <a:pt x="87" y="88"/>
                    </a:lnTo>
                    <a:lnTo>
                      <a:pt x="73" y="85"/>
                    </a:lnTo>
                    <a:lnTo>
                      <a:pt x="46" y="81"/>
                    </a:lnTo>
                    <a:lnTo>
                      <a:pt x="22" y="80"/>
                    </a:lnTo>
                    <a:lnTo>
                      <a:pt x="6" y="80"/>
                    </a:lnTo>
                    <a:lnTo>
                      <a:pt x="0" y="80"/>
                    </a:lnTo>
                    <a:lnTo>
                      <a:pt x="79" y="5"/>
                    </a:lnTo>
                    <a:lnTo>
                      <a:pt x="93" y="3"/>
                    </a:lnTo>
                    <a:lnTo>
                      <a:pt x="107" y="2"/>
                    </a:lnTo>
                    <a:lnTo>
                      <a:pt x="121" y="2"/>
                    </a:lnTo>
                    <a:lnTo>
                      <a:pt x="133" y="2"/>
                    </a:lnTo>
                    <a:lnTo>
                      <a:pt x="159" y="5"/>
                    </a:lnTo>
                    <a:lnTo>
                      <a:pt x="185" y="10"/>
                    </a:lnTo>
                    <a:lnTo>
                      <a:pt x="209" y="14"/>
                    </a:lnTo>
                    <a:lnTo>
                      <a:pt x="233" y="15"/>
                    </a:lnTo>
                    <a:lnTo>
                      <a:pt x="244" y="15"/>
                    </a:lnTo>
                    <a:lnTo>
                      <a:pt x="256" y="14"/>
                    </a:lnTo>
                    <a:lnTo>
                      <a:pt x="268" y="10"/>
                    </a:lnTo>
                    <a:lnTo>
                      <a:pt x="279" y="5"/>
                    </a:lnTo>
                    <a:lnTo>
                      <a:pt x="285" y="3"/>
                    </a:lnTo>
                    <a:lnTo>
                      <a:pt x="292" y="1"/>
                    </a:lnTo>
                    <a:lnTo>
                      <a:pt x="298" y="0"/>
                    </a:lnTo>
                    <a:lnTo>
                      <a:pt x="305" y="0"/>
                    </a:lnTo>
                    <a:lnTo>
                      <a:pt x="319" y="0"/>
                    </a:lnTo>
                    <a:lnTo>
                      <a:pt x="333" y="3"/>
                    </a:lnTo>
                    <a:lnTo>
                      <a:pt x="347" y="8"/>
                    </a:lnTo>
                    <a:lnTo>
                      <a:pt x="360" y="14"/>
                    </a:lnTo>
                    <a:lnTo>
                      <a:pt x="373" y="22"/>
                    </a:lnTo>
                    <a:lnTo>
                      <a:pt x="383" y="31"/>
                    </a:lnTo>
                    <a:lnTo>
                      <a:pt x="393" y="42"/>
                    </a:lnTo>
                    <a:lnTo>
                      <a:pt x="400" y="53"/>
                    </a:lnTo>
                    <a:lnTo>
                      <a:pt x="402" y="59"/>
                    </a:lnTo>
                    <a:lnTo>
                      <a:pt x="403" y="65"/>
                    </a:lnTo>
                    <a:lnTo>
                      <a:pt x="404" y="72"/>
                    </a:lnTo>
                    <a:lnTo>
                      <a:pt x="406" y="78"/>
                    </a:lnTo>
                    <a:lnTo>
                      <a:pt x="404" y="84"/>
                    </a:lnTo>
                    <a:lnTo>
                      <a:pt x="403" y="91"/>
                    </a:lnTo>
                    <a:lnTo>
                      <a:pt x="401" y="97"/>
                    </a:lnTo>
                    <a:lnTo>
                      <a:pt x="397" y="102"/>
                    </a:lnTo>
                    <a:lnTo>
                      <a:pt x="393" y="109"/>
                    </a:lnTo>
                    <a:lnTo>
                      <a:pt x="387" y="115"/>
                    </a:lnTo>
                    <a:lnTo>
                      <a:pt x="380" y="121"/>
                    </a:lnTo>
                    <a:lnTo>
                      <a:pt x="372" y="127"/>
                    </a:lnTo>
                    <a:close/>
                  </a:path>
                </a:pathLst>
              </a:custGeom>
              <a:solidFill>
                <a:srgbClr val="93D5ED"/>
              </a:solidFill>
              <a:ln w="9525">
                <a:solidFill>
                  <a:srgbClr val="CCECFF"/>
                </a:solidFill>
                <a:round/>
                <a:headEnd/>
                <a:tailEnd/>
              </a:ln>
            </p:spPr>
            <p:txBody>
              <a:bodyPr/>
              <a:lstStyle/>
              <a:p>
                <a:endParaRPr lang="en-US"/>
              </a:p>
            </p:txBody>
          </p:sp>
          <p:sp>
            <p:nvSpPr>
              <p:cNvPr id="8303" name="Freeform 81"/>
              <p:cNvSpPr>
                <a:spLocks/>
              </p:cNvSpPr>
              <p:nvPr/>
            </p:nvSpPr>
            <p:spPr bwMode="auto">
              <a:xfrm>
                <a:off x="1356" y="1958"/>
                <a:ext cx="82" cy="32"/>
              </a:xfrm>
              <a:custGeom>
                <a:avLst/>
                <a:gdLst>
                  <a:gd name="T0" fmla="*/ 15 w 406"/>
                  <a:gd name="T1" fmla="*/ 5 h 160"/>
                  <a:gd name="T2" fmla="*/ 14 w 406"/>
                  <a:gd name="T3" fmla="*/ 6 h 160"/>
                  <a:gd name="T4" fmla="*/ 13 w 406"/>
                  <a:gd name="T5" fmla="*/ 6 h 160"/>
                  <a:gd name="T6" fmla="*/ 11 w 406"/>
                  <a:gd name="T7" fmla="*/ 6 h 160"/>
                  <a:gd name="T8" fmla="*/ 10 w 406"/>
                  <a:gd name="T9" fmla="*/ 6 h 160"/>
                  <a:gd name="T10" fmla="*/ 9 w 406"/>
                  <a:gd name="T11" fmla="*/ 6 h 160"/>
                  <a:gd name="T12" fmla="*/ 8 w 406"/>
                  <a:gd name="T13" fmla="*/ 6 h 160"/>
                  <a:gd name="T14" fmla="*/ 7 w 406"/>
                  <a:gd name="T15" fmla="*/ 6 h 160"/>
                  <a:gd name="T16" fmla="*/ 7 w 406"/>
                  <a:gd name="T17" fmla="*/ 6 h 160"/>
                  <a:gd name="T18" fmla="*/ 7 w 406"/>
                  <a:gd name="T19" fmla="*/ 5 h 160"/>
                  <a:gd name="T20" fmla="*/ 6 w 406"/>
                  <a:gd name="T21" fmla="*/ 5 h 160"/>
                  <a:gd name="T22" fmla="*/ 6 w 406"/>
                  <a:gd name="T23" fmla="*/ 4 h 160"/>
                  <a:gd name="T24" fmla="*/ 5 w 406"/>
                  <a:gd name="T25" fmla="*/ 4 h 160"/>
                  <a:gd name="T26" fmla="*/ 4 w 406"/>
                  <a:gd name="T27" fmla="*/ 4 h 160"/>
                  <a:gd name="T28" fmla="*/ 2 w 406"/>
                  <a:gd name="T29" fmla="*/ 3 h 160"/>
                  <a:gd name="T30" fmla="*/ 0 w 406"/>
                  <a:gd name="T31" fmla="*/ 3 h 160"/>
                  <a:gd name="T32" fmla="*/ 3 w 406"/>
                  <a:gd name="T33" fmla="*/ 0 h 160"/>
                  <a:gd name="T34" fmla="*/ 4 w 406"/>
                  <a:gd name="T35" fmla="*/ 0 h 160"/>
                  <a:gd name="T36" fmla="*/ 5 w 406"/>
                  <a:gd name="T37" fmla="*/ 0 h 160"/>
                  <a:gd name="T38" fmla="*/ 7 w 406"/>
                  <a:gd name="T39" fmla="*/ 0 h 160"/>
                  <a:gd name="T40" fmla="*/ 9 w 406"/>
                  <a:gd name="T41" fmla="*/ 1 h 160"/>
                  <a:gd name="T42" fmla="*/ 11 w 406"/>
                  <a:gd name="T43" fmla="*/ 1 h 160"/>
                  <a:gd name="T44" fmla="*/ 11 w 406"/>
                  <a:gd name="T45" fmla="*/ 0 h 160"/>
                  <a:gd name="T46" fmla="*/ 12 w 406"/>
                  <a:gd name="T47" fmla="*/ 0 h 160"/>
                  <a:gd name="T48" fmla="*/ 13 w 406"/>
                  <a:gd name="T49" fmla="*/ 0 h 160"/>
                  <a:gd name="T50" fmla="*/ 14 w 406"/>
                  <a:gd name="T51" fmla="*/ 0 h 160"/>
                  <a:gd name="T52" fmla="*/ 15 w 406"/>
                  <a:gd name="T53" fmla="*/ 1 h 160"/>
                  <a:gd name="T54" fmla="*/ 16 w 406"/>
                  <a:gd name="T55" fmla="*/ 1 h 160"/>
                  <a:gd name="T56" fmla="*/ 16 w 406"/>
                  <a:gd name="T57" fmla="*/ 2 h 160"/>
                  <a:gd name="T58" fmla="*/ 16 w 406"/>
                  <a:gd name="T59" fmla="*/ 3 h 160"/>
                  <a:gd name="T60" fmla="*/ 17 w 406"/>
                  <a:gd name="T61" fmla="*/ 3 h 160"/>
                  <a:gd name="T62" fmla="*/ 16 w 406"/>
                  <a:gd name="T63" fmla="*/ 4 h 160"/>
                  <a:gd name="T64" fmla="*/ 16 w 406"/>
                  <a:gd name="T65" fmla="*/ 4 h 160"/>
                  <a:gd name="T66" fmla="*/ 16 w 406"/>
                  <a:gd name="T67" fmla="*/ 5 h 160"/>
                  <a:gd name="T68" fmla="*/ 15 w 406"/>
                  <a:gd name="T69" fmla="*/ 5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06"/>
                  <a:gd name="T106" fmla="*/ 0 h 160"/>
                  <a:gd name="T107" fmla="*/ 406 w 406"/>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06" h="160">
                    <a:moveTo>
                      <a:pt x="372" y="127"/>
                    </a:moveTo>
                    <a:lnTo>
                      <a:pt x="364" y="132"/>
                    </a:lnTo>
                    <a:lnTo>
                      <a:pt x="353" y="137"/>
                    </a:lnTo>
                    <a:lnTo>
                      <a:pt x="340" y="142"/>
                    </a:lnTo>
                    <a:lnTo>
                      <a:pt x="326" y="146"/>
                    </a:lnTo>
                    <a:lnTo>
                      <a:pt x="311" y="150"/>
                    </a:lnTo>
                    <a:lnTo>
                      <a:pt x="295" y="153"/>
                    </a:lnTo>
                    <a:lnTo>
                      <a:pt x="278" y="156"/>
                    </a:lnTo>
                    <a:lnTo>
                      <a:pt x="262" y="158"/>
                    </a:lnTo>
                    <a:lnTo>
                      <a:pt x="246" y="160"/>
                    </a:lnTo>
                    <a:lnTo>
                      <a:pt x="230" y="160"/>
                    </a:lnTo>
                    <a:lnTo>
                      <a:pt x="215" y="160"/>
                    </a:lnTo>
                    <a:lnTo>
                      <a:pt x="202" y="158"/>
                    </a:lnTo>
                    <a:lnTo>
                      <a:pt x="191" y="156"/>
                    </a:lnTo>
                    <a:lnTo>
                      <a:pt x="181" y="154"/>
                    </a:lnTo>
                    <a:lnTo>
                      <a:pt x="178" y="151"/>
                    </a:lnTo>
                    <a:lnTo>
                      <a:pt x="174" y="149"/>
                    </a:lnTo>
                    <a:lnTo>
                      <a:pt x="172" y="147"/>
                    </a:lnTo>
                    <a:lnTo>
                      <a:pt x="171" y="144"/>
                    </a:lnTo>
                    <a:lnTo>
                      <a:pt x="167" y="137"/>
                    </a:lnTo>
                    <a:lnTo>
                      <a:pt x="163" y="132"/>
                    </a:lnTo>
                    <a:lnTo>
                      <a:pt x="158" y="126"/>
                    </a:lnTo>
                    <a:lnTo>
                      <a:pt x="153" y="121"/>
                    </a:lnTo>
                    <a:lnTo>
                      <a:pt x="142" y="112"/>
                    </a:lnTo>
                    <a:lnTo>
                      <a:pt x="130" y="104"/>
                    </a:lnTo>
                    <a:lnTo>
                      <a:pt x="116" y="98"/>
                    </a:lnTo>
                    <a:lnTo>
                      <a:pt x="102" y="92"/>
                    </a:lnTo>
                    <a:lnTo>
                      <a:pt x="87" y="88"/>
                    </a:lnTo>
                    <a:lnTo>
                      <a:pt x="73" y="85"/>
                    </a:lnTo>
                    <a:lnTo>
                      <a:pt x="46" y="81"/>
                    </a:lnTo>
                    <a:lnTo>
                      <a:pt x="22" y="80"/>
                    </a:lnTo>
                    <a:lnTo>
                      <a:pt x="6" y="80"/>
                    </a:lnTo>
                    <a:lnTo>
                      <a:pt x="0" y="80"/>
                    </a:lnTo>
                    <a:lnTo>
                      <a:pt x="79" y="5"/>
                    </a:lnTo>
                    <a:lnTo>
                      <a:pt x="93" y="3"/>
                    </a:lnTo>
                    <a:lnTo>
                      <a:pt x="107" y="2"/>
                    </a:lnTo>
                    <a:lnTo>
                      <a:pt x="121" y="2"/>
                    </a:lnTo>
                    <a:lnTo>
                      <a:pt x="133" y="2"/>
                    </a:lnTo>
                    <a:lnTo>
                      <a:pt x="159" y="5"/>
                    </a:lnTo>
                    <a:lnTo>
                      <a:pt x="185" y="10"/>
                    </a:lnTo>
                    <a:lnTo>
                      <a:pt x="209" y="14"/>
                    </a:lnTo>
                    <a:lnTo>
                      <a:pt x="233" y="15"/>
                    </a:lnTo>
                    <a:lnTo>
                      <a:pt x="244" y="15"/>
                    </a:lnTo>
                    <a:lnTo>
                      <a:pt x="256" y="14"/>
                    </a:lnTo>
                    <a:lnTo>
                      <a:pt x="268" y="10"/>
                    </a:lnTo>
                    <a:lnTo>
                      <a:pt x="279" y="5"/>
                    </a:lnTo>
                    <a:lnTo>
                      <a:pt x="285" y="3"/>
                    </a:lnTo>
                    <a:lnTo>
                      <a:pt x="292" y="1"/>
                    </a:lnTo>
                    <a:lnTo>
                      <a:pt x="298" y="0"/>
                    </a:lnTo>
                    <a:lnTo>
                      <a:pt x="305" y="0"/>
                    </a:lnTo>
                    <a:lnTo>
                      <a:pt x="319" y="0"/>
                    </a:lnTo>
                    <a:lnTo>
                      <a:pt x="333" y="3"/>
                    </a:lnTo>
                    <a:lnTo>
                      <a:pt x="347" y="8"/>
                    </a:lnTo>
                    <a:lnTo>
                      <a:pt x="360" y="14"/>
                    </a:lnTo>
                    <a:lnTo>
                      <a:pt x="373" y="22"/>
                    </a:lnTo>
                    <a:lnTo>
                      <a:pt x="383" y="31"/>
                    </a:lnTo>
                    <a:lnTo>
                      <a:pt x="393" y="42"/>
                    </a:lnTo>
                    <a:lnTo>
                      <a:pt x="400" y="53"/>
                    </a:lnTo>
                    <a:lnTo>
                      <a:pt x="402" y="59"/>
                    </a:lnTo>
                    <a:lnTo>
                      <a:pt x="403" y="65"/>
                    </a:lnTo>
                    <a:lnTo>
                      <a:pt x="404" y="72"/>
                    </a:lnTo>
                    <a:lnTo>
                      <a:pt x="406" y="78"/>
                    </a:lnTo>
                    <a:lnTo>
                      <a:pt x="404" y="84"/>
                    </a:lnTo>
                    <a:lnTo>
                      <a:pt x="403" y="91"/>
                    </a:lnTo>
                    <a:lnTo>
                      <a:pt x="401" y="97"/>
                    </a:lnTo>
                    <a:lnTo>
                      <a:pt x="397" y="102"/>
                    </a:lnTo>
                    <a:lnTo>
                      <a:pt x="393" y="109"/>
                    </a:lnTo>
                    <a:lnTo>
                      <a:pt x="387" y="115"/>
                    </a:lnTo>
                    <a:lnTo>
                      <a:pt x="380" y="121"/>
                    </a:lnTo>
                    <a:lnTo>
                      <a:pt x="372" y="127"/>
                    </a:lnTo>
                    <a:close/>
                  </a:path>
                </a:pathLst>
              </a:custGeom>
              <a:solidFill>
                <a:srgbClr val="93D5ED"/>
              </a:solidFill>
              <a:ln w="3175">
                <a:solidFill>
                  <a:srgbClr val="CCECFF"/>
                </a:solidFill>
                <a:round/>
                <a:headEnd/>
                <a:tailEnd/>
              </a:ln>
            </p:spPr>
            <p:txBody>
              <a:bodyPr/>
              <a:lstStyle/>
              <a:p>
                <a:endParaRPr lang="en-US"/>
              </a:p>
            </p:txBody>
          </p:sp>
          <p:sp>
            <p:nvSpPr>
              <p:cNvPr id="8304" name="Freeform 82"/>
              <p:cNvSpPr>
                <a:spLocks/>
              </p:cNvSpPr>
              <p:nvPr/>
            </p:nvSpPr>
            <p:spPr bwMode="auto">
              <a:xfrm>
                <a:off x="1316" y="1979"/>
                <a:ext cx="47" cy="17"/>
              </a:xfrm>
              <a:custGeom>
                <a:avLst/>
                <a:gdLst>
                  <a:gd name="T0" fmla="*/ 7 w 235"/>
                  <a:gd name="T1" fmla="*/ 0 h 84"/>
                  <a:gd name="T2" fmla="*/ 5 w 235"/>
                  <a:gd name="T3" fmla="*/ 1 h 84"/>
                  <a:gd name="T4" fmla="*/ 3 w 235"/>
                  <a:gd name="T5" fmla="*/ 1 h 84"/>
                  <a:gd name="T6" fmla="*/ 2 w 235"/>
                  <a:gd name="T7" fmla="*/ 1 h 84"/>
                  <a:gd name="T8" fmla="*/ 2 w 235"/>
                  <a:gd name="T9" fmla="*/ 2 h 84"/>
                  <a:gd name="T10" fmla="*/ 1 w 235"/>
                  <a:gd name="T11" fmla="*/ 2 h 84"/>
                  <a:gd name="T12" fmla="*/ 1 w 235"/>
                  <a:gd name="T13" fmla="*/ 2 h 84"/>
                  <a:gd name="T14" fmla="*/ 0 w 235"/>
                  <a:gd name="T15" fmla="*/ 3 h 84"/>
                  <a:gd name="T16" fmla="*/ 0 w 235"/>
                  <a:gd name="T17" fmla="*/ 3 h 84"/>
                  <a:gd name="T18" fmla="*/ 0 w 235"/>
                  <a:gd name="T19" fmla="*/ 3 h 84"/>
                  <a:gd name="T20" fmla="*/ 0 w 235"/>
                  <a:gd name="T21" fmla="*/ 3 h 84"/>
                  <a:gd name="T22" fmla="*/ 0 w 235"/>
                  <a:gd name="T23" fmla="*/ 3 h 84"/>
                  <a:gd name="T24" fmla="*/ 0 w 235"/>
                  <a:gd name="T25" fmla="*/ 3 h 84"/>
                  <a:gd name="T26" fmla="*/ 0 w 235"/>
                  <a:gd name="T27" fmla="*/ 3 h 84"/>
                  <a:gd name="T28" fmla="*/ 1 w 235"/>
                  <a:gd name="T29" fmla="*/ 3 h 84"/>
                  <a:gd name="T30" fmla="*/ 2 w 235"/>
                  <a:gd name="T31" fmla="*/ 3 h 84"/>
                  <a:gd name="T32" fmla="*/ 3 w 235"/>
                  <a:gd name="T33" fmla="*/ 3 h 84"/>
                  <a:gd name="T34" fmla="*/ 4 w 235"/>
                  <a:gd name="T35" fmla="*/ 3 h 84"/>
                  <a:gd name="T36" fmla="*/ 5 w 235"/>
                  <a:gd name="T37" fmla="*/ 3 h 84"/>
                  <a:gd name="T38" fmla="*/ 5 w 235"/>
                  <a:gd name="T39" fmla="*/ 3 h 84"/>
                  <a:gd name="T40" fmla="*/ 6 w 235"/>
                  <a:gd name="T41" fmla="*/ 3 h 84"/>
                  <a:gd name="T42" fmla="*/ 7 w 235"/>
                  <a:gd name="T43" fmla="*/ 2 h 84"/>
                  <a:gd name="T44" fmla="*/ 8 w 235"/>
                  <a:gd name="T45" fmla="*/ 2 h 84"/>
                  <a:gd name="T46" fmla="*/ 8 w 235"/>
                  <a:gd name="T47" fmla="*/ 2 h 84"/>
                  <a:gd name="T48" fmla="*/ 9 w 235"/>
                  <a:gd name="T49" fmla="*/ 1 h 84"/>
                  <a:gd name="T50" fmla="*/ 9 w 235"/>
                  <a:gd name="T51" fmla="*/ 1 h 84"/>
                  <a:gd name="T52" fmla="*/ 9 w 235"/>
                  <a:gd name="T53" fmla="*/ 1 h 84"/>
                  <a:gd name="T54" fmla="*/ 9 w 235"/>
                  <a:gd name="T55" fmla="*/ 1 h 84"/>
                  <a:gd name="T56" fmla="*/ 9 w 235"/>
                  <a:gd name="T57" fmla="*/ 0 h 84"/>
                  <a:gd name="T58" fmla="*/ 9 w 235"/>
                  <a:gd name="T59" fmla="*/ 0 h 84"/>
                  <a:gd name="T60" fmla="*/ 9 w 235"/>
                  <a:gd name="T61" fmla="*/ 0 h 84"/>
                  <a:gd name="T62" fmla="*/ 9 w 235"/>
                  <a:gd name="T63" fmla="*/ 0 h 84"/>
                  <a:gd name="T64" fmla="*/ 9 w 235"/>
                  <a:gd name="T65" fmla="*/ 0 h 84"/>
                  <a:gd name="T66" fmla="*/ 9 w 235"/>
                  <a:gd name="T67" fmla="*/ 0 h 84"/>
                  <a:gd name="T68" fmla="*/ 8 w 235"/>
                  <a:gd name="T69" fmla="*/ 0 h 84"/>
                  <a:gd name="T70" fmla="*/ 8 w 235"/>
                  <a:gd name="T71" fmla="*/ 0 h 84"/>
                  <a:gd name="T72" fmla="*/ 7 w 235"/>
                  <a:gd name="T73" fmla="*/ 0 h 8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35"/>
                  <a:gd name="T112" fmla="*/ 0 h 84"/>
                  <a:gd name="T113" fmla="*/ 235 w 235"/>
                  <a:gd name="T114" fmla="*/ 84 h 8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35" h="84">
                    <a:moveTo>
                      <a:pt x="170" y="6"/>
                    </a:moveTo>
                    <a:lnTo>
                      <a:pt x="124" y="17"/>
                    </a:lnTo>
                    <a:lnTo>
                      <a:pt x="81" y="30"/>
                    </a:lnTo>
                    <a:lnTo>
                      <a:pt x="62" y="37"/>
                    </a:lnTo>
                    <a:lnTo>
                      <a:pt x="45" y="43"/>
                    </a:lnTo>
                    <a:lnTo>
                      <a:pt x="30" y="50"/>
                    </a:lnTo>
                    <a:lnTo>
                      <a:pt x="18" y="56"/>
                    </a:lnTo>
                    <a:lnTo>
                      <a:pt x="9" y="62"/>
                    </a:lnTo>
                    <a:lnTo>
                      <a:pt x="3" y="66"/>
                    </a:lnTo>
                    <a:lnTo>
                      <a:pt x="1" y="70"/>
                    </a:lnTo>
                    <a:lnTo>
                      <a:pt x="0" y="72"/>
                    </a:lnTo>
                    <a:lnTo>
                      <a:pt x="1" y="73"/>
                    </a:lnTo>
                    <a:lnTo>
                      <a:pt x="3" y="76"/>
                    </a:lnTo>
                    <a:lnTo>
                      <a:pt x="10" y="79"/>
                    </a:lnTo>
                    <a:lnTo>
                      <a:pt x="23" y="82"/>
                    </a:lnTo>
                    <a:lnTo>
                      <a:pt x="40" y="84"/>
                    </a:lnTo>
                    <a:lnTo>
                      <a:pt x="63" y="84"/>
                    </a:lnTo>
                    <a:lnTo>
                      <a:pt x="89" y="83"/>
                    </a:lnTo>
                    <a:lnTo>
                      <a:pt x="114" y="79"/>
                    </a:lnTo>
                    <a:lnTo>
                      <a:pt x="137" y="75"/>
                    </a:lnTo>
                    <a:lnTo>
                      <a:pt x="158" y="68"/>
                    </a:lnTo>
                    <a:lnTo>
                      <a:pt x="178" y="59"/>
                    </a:lnTo>
                    <a:lnTo>
                      <a:pt x="195" y="51"/>
                    </a:lnTo>
                    <a:lnTo>
                      <a:pt x="209" y="42"/>
                    </a:lnTo>
                    <a:lnTo>
                      <a:pt x="221" y="34"/>
                    </a:lnTo>
                    <a:lnTo>
                      <a:pt x="229" y="24"/>
                    </a:lnTo>
                    <a:lnTo>
                      <a:pt x="235" y="17"/>
                    </a:lnTo>
                    <a:lnTo>
                      <a:pt x="235" y="14"/>
                    </a:lnTo>
                    <a:lnTo>
                      <a:pt x="235" y="10"/>
                    </a:lnTo>
                    <a:lnTo>
                      <a:pt x="234" y="7"/>
                    </a:lnTo>
                    <a:lnTo>
                      <a:pt x="233" y="5"/>
                    </a:lnTo>
                    <a:lnTo>
                      <a:pt x="229" y="3"/>
                    </a:lnTo>
                    <a:lnTo>
                      <a:pt x="225" y="1"/>
                    </a:lnTo>
                    <a:lnTo>
                      <a:pt x="219" y="1"/>
                    </a:lnTo>
                    <a:lnTo>
                      <a:pt x="212" y="0"/>
                    </a:lnTo>
                    <a:lnTo>
                      <a:pt x="193" y="2"/>
                    </a:lnTo>
                    <a:lnTo>
                      <a:pt x="170" y="6"/>
                    </a:lnTo>
                    <a:close/>
                  </a:path>
                </a:pathLst>
              </a:custGeom>
              <a:solidFill>
                <a:srgbClr val="93D5ED"/>
              </a:solidFill>
              <a:ln w="9525">
                <a:solidFill>
                  <a:srgbClr val="CCECFF"/>
                </a:solidFill>
                <a:round/>
                <a:headEnd/>
                <a:tailEnd/>
              </a:ln>
            </p:spPr>
            <p:txBody>
              <a:bodyPr/>
              <a:lstStyle/>
              <a:p>
                <a:endParaRPr lang="en-US"/>
              </a:p>
            </p:txBody>
          </p:sp>
          <p:sp>
            <p:nvSpPr>
              <p:cNvPr id="8305" name="Freeform 83"/>
              <p:cNvSpPr>
                <a:spLocks/>
              </p:cNvSpPr>
              <p:nvPr/>
            </p:nvSpPr>
            <p:spPr bwMode="auto">
              <a:xfrm>
                <a:off x="1316" y="1979"/>
                <a:ext cx="47" cy="17"/>
              </a:xfrm>
              <a:custGeom>
                <a:avLst/>
                <a:gdLst>
                  <a:gd name="T0" fmla="*/ 7 w 235"/>
                  <a:gd name="T1" fmla="*/ 0 h 84"/>
                  <a:gd name="T2" fmla="*/ 5 w 235"/>
                  <a:gd name="T3" fmla="*/ 1 h 84"/>
                  <a:gd name="T4" fmla="*/ 3 w 235"/>
                  <a:gd name="T5" fmla="*/ 1 h 84"/>
                  <a:gd name="T6" fmla="*/ 2 w 235"/>
                  <a:gd name="T7" fmla="*/ 1 h 84"/>
                  <a:gd name="T8" fmla="*/ 2 w 235"/>
                  <a:gd name="T9" fmla="*/ 2 h 84"/>
                  <a:gd name="T10" fmla="*/ 1 w 235"/>
                  <a:gd name="T11" fmla="*/ 2 h 84"/>
                  <a:gd name="T12" fmla="*/ 1 w 235"/>
                  <a:gd name="T13" fmla="*/ 2 h 84"/>
                  <a:gd name="T14" fmla="*/ 0 w 235"/>
                  <a:gd name="T15" fmla="*/ 3 h 84"/>
                  <a:gd name="T16" fmla="*/ 0 w 235"/>
                  <a:gd name="T17" fmla="*/ 3 h 84"/>
                  <a:gd name="T18" fmla="*/ 0 w 235"/>
                  <a:gd name="T19" fmla="*/ 3 h 84"/>
                  <a:gd name="T20" fmla="*/ 0 w 235"/>
                  <a:gd name="T21" fmla="*/ 3 h 84"/>
                  <a:gd name="T22" fmla="*/ 0 w 235"/>
                  <a:gd name="T23" fmla="*/ 3 h 84"/>
                  <a:gd name="T24" fmla="*/ 0 w 235"/>
                  <a:gd name="T25" fmla="*/ 3 h 84"/>
                  <a:gd name="T26" fmla="*/ 0 w 235"/>
                  <a:gd name="T27" fmla="*/ 3 h 84"/>
                  <a:gd name="T28" fmla="*/ 1 w 235"/>
                  <a:gd name="T29" fmla="*/ 3 h 84"/>
                  <a:gd name="T30" fmla="*/ 2 w 235"/>
                  <a:gd name="T31" fmla="*/ 3 h 84"/>
                  <a:gd name="T32" fmla="*/ 3 w 235"/>
                  <a:gd name="T33" fmla="*/ 3 h 84"/>
                  <a:gd name="T34" fmla="*/ 4 w 235"/>
                  <a:gd name="T35" fmla="*/ 3 h 84"/>
                  <a:gd name="T36" fmla="*/ 5 w 235"/>
                  <a:gd name="T37" fmla="*/ 3 h 84"/>
                  <a:gd name="T38" fmla="*/ 5 w 235"/>
                  <a:gd name="T39" fmla="*/ 3 h 84"/>
                  <a:gd name="T40" fmla="*/ 6 w 235"/>
                  <a:gd name="T41" fmla="*/ 3 h 84"/>
                  <a:gd name="T42" fmla="*/ 7 w 235"/>
                  <a:gd name="T43" fmla="*/ 2 h 84"/>
                  <a:gd name="T44" fmla="*/ 8 w 235"/>
                  <a:gd name="T45" fmla="*/ 2 h 84"/>
                  <a:gd name="T46" fmla="*/ 8 w 235"/>
                  <a:gd name="T47" fmla="*/ 2 h 84"/>
                  <a:gd name="T48" fmla="*/ 9 w 235"/>
                  <a:gd name="T49" fmla="*/ 1 h 84"/>
                  <a:gd name="T50" fmla="*/ 9 w 235"/>
                  <a:gd name="T51" fmla="*/ 1 h 84"/>
                  <a:gd name="T52" fmla="*/ 9 w 235"/>
                  <a:gd name="T53" fmla="*/ 1 h 84"/>
                  <a:gd name="T54" fmla="*/ 9 w 235"/>
                  <a:gd name="T55" fmla="*/ 1 h 84"/>
                  <a:gd name="T56" fmla="*/ 9 w 235"/>
                  <a:gd name="T57" fmla="*/ 0 h 84"/>
                  <a:gd name="T58" fmla="*/ 9 w 235"/>
                  <a:gd name="T59" fmla="*/ 0 h 84"/>
                  <a:gd name="T60" fmla="*/ 9 w 235"/>
                  <a:gd name="T61" fmla="*/ 0 h 84"/>
                  <a:gd name="T62" fmla="*/ 9 w 235"/>
                  <a:gd name="T63" fmla="*/ 0 h 84"/>
                  <a:gd name="T64" fmla="*/ 9 w 235"/>
                  <a:gd name="T65" fmla="*/ 0 h 84"/>
                  <a:gd name="T66" fmla="*/ 9 w 235"/>
                  <a:gd name="T67" fmla="*/ 0 h 84"/>
                  <a:gd name="T68" fmla="*/ 8 w 235"/>
                  <a:gd name="T69" fmla="*/ 0 h 84"/>
                  <a:gd name="T70" fmla="*/ 8 w 235"/>
                  <a:gd name="T71" fmla="*/ 0 h 84"/>
                  <a:gd name="T72" fmla="*/ 7 w 235"/>
                  <a:gd name="T73" fmla="*/ 0 h 8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35"/>
                  <a:gd name="T112" fmla="*/ 0 h 84"/>
                  <a:gd name="T113" fmla="*/ 235 w 235"/>
                  <a:gd name="T114" fmla="*/ 84 h 8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35" h="84">
                    <a:moveTo>
                      <a:pt x="170" y="6"/>
                    </a:moveTo>
                    <a:lnTo>
                      <a:pt x="124" y="17"/>
                    </a:lnTo>
                    <a:lnTo>
                      <a:pt x="81" y="30"/>
                    </a:lnTo>
                    <a:lnTo>
                      <a:pt x="62" y="37"/>
                    </a:lnTo>
                    <a:lnTo>
                      <a:pt x="45" y="43"/>
                    </a:lnTo>
                    <a:lnTo>
                      <a:pt x="30" y="50"/>
                    </a:lnTo>
                    <a:lnTo>
                      <a:pt x="18" y="56"/>
                    </a:lnTo>
                    <a:lnTo>
                      <a:pt x="9" y="62"/>
                    </a:lnTo>
                    <a:lnTo>
                      <a:pt x="3" y="66"/>
                    </a:lnTo>
                    <a:lnTo>
                      <a:pt x="1" y="70"/>
                    </a:lnTo>
                    <a:lnTo>
                      <a:pt x="0" y="72"/>
                    </a:lnTo>
                    <a:lnTo>
                      <a:pt x="1" y="73"/>
                    </a:lnTo>
                    <a:lnTo>
                      <a:pt x="3" y="76"/>
                    </a:lnTo>
                    <a:lnTo>
                      <a:pt x="10" y="79"/>
                    </a:lnTo>
                    <a:lnTo>
                      <a:pt x="23" y="82"/>
                    </a:lnTo>
                    <a:lnTo>
                      <a:pt x="40" y="84"/>
                    </a:lnTo>
                    <a:lnTo>
                      <a:pt x="63" y="84"/>
                    </a:lnTo>
                    <a:lnTo>
                      <a:pt x="89" y="83"/>
                    </a:lnTo>
                    <a:lnTo>
                      <a:pt x="114" y="79"/>
                    </a:lnTo>
                    <a:lnTo>
                      <a:pt x="137" y="75"/>
                    </a:lnTo>
                    <a:lnTo>
                      <a:pt x="158" y="68"/>
                    </a:lnTo>
                    <a:lnTo>
                      <a:pt x="178" y="59"/>
                    </a:lnTo>
                    <a:lnTo>
                      <a:pt x="195" y="51"/>
                    </a:lnTo>
                    <a:lnTo>
                      <a:pt x="209" y="42"/>
                    </a:lnTo>
                    <a:lnTo>
                      <a:pt x="221" y="34"/>
                    </a:lnTo>
                    <a:lnTo>
                      <a:pt x="229" y="24"/>
                    </a:lnTo>
                    <a:lnTo>
                      <a:pt x="235" y="17"/>
                    </a:lnTo>
                    <a:lnTo>
                      <a:pt x="235" y="14"/>
                    </a:lnTo>
                    <a:lnTo>
                      <a:pt x="235" y="10"/>
                    </a:lnTo>
                    <a:lnTo>
                      <a:pt x="234" y="7"/>
                    </a:lnTo>
                    <a:lnTo>
                      <a:pt x="233" y="5"/>
                    </a:lnTo>
                    <a:lnTo>
                      <a:pt x="229" y="3"/>
                    </a:lnTo>
                    <a:lnTo>
                      <a:pt x="225" y="1"/>
                    </a:lnTo>
                    <a:lnTo>
                      <a:pt x="219" y="1"/>
                    </a:lnTo>
                    <a:lnTo>
                      <a:pt x="212" y="0"/>
                    </a:lnTo>
                    <a:lnTo>
                      <a:pt x="193" y="2"/>
                    </a:lnTo>
                    <a:lnTo>
                      <a:pt x="170" y="6"/>
                    </a:lnTo>
                    <a:close/>
                  </a:path>
                </a:pathLst>
              </a:custGeom>
              <a:solidFill>
                <a:srgbClr val="93D5ED"/>
              </a:solidFill>
              <a:ln w="3175">
                <a:solidFill>
                  <a:srgbClr val="CCECFF"/>
                </a:solidFill>
                <a:round/>
                <a:headEnd/>
                <a:tailEnd/>
              </a:ln>
            </p:spPr>
            <p:txBody>
              <a:bodyPr/>
              <a:lstStyle/>
              <a:p>
                <a:endParaRPr lang="en-US"/>
              </a:p>
            </p:txBody>
          </p:sp>
          <p:sp>
            <p:nvSpPr>
              <p:cNvPr id="8306" name="Freeform 84"/>
              <p:cNvSpPr>
                <a:spLocks/>
              </p:cNvSpPr>
              <p:nvPr/>
            </p:nvSpPr>
            <p:spPr bwMode="auto">
              <a:xfrm>
                <a:off x="1312" y="1943"/>
                <a:ext cx="56" cy="34"/>
              </a:xfrm>
              <a:custGeom>
                <a:avLst/>
                <a:gdLst>
                  <a:gd name="T0" fmla="*/ 1 w 284"/>
                  <a:gd name="T1" fmla="*/ 7 h 167"/>
                  <a:gd name="T2" fmla="*/ 2 w 284"/>
                  <a:gd name="T3" fmla="*/ 7 h 167"/>
                  <a:gd name="T4" fmla="*/ 3 w 284"/>
                  <a:gd name="T5" fmla="*/ 7 h 167"/>
                  <a:gd name="T6" fmla="*/ 3 w 284"/>
                  <a:gd name="T7" fmla="*/ 7 h 167"/>
                  <a:gd name="T8" fmla="*/ 4 w 284"/>
                  <a:gd name="T9" fmla="*/ 7 h 167"/>
                  <a:gd name="T10" fmla="*/ 5 w 284"/>
                  <a:gd name="T11" fmla="*/ 6 h 167"/>
                  <a:gd name="T12" fmla="*/ 7 w 284"/>
                  <a:gd name="T13" fmla="*/ 4 h 167"/>
                  <a:gd name="T14" fmla="*/ 7 w 284"/>
                  <a:gd name="T15" fmla="*/ 4 h 167"/>
                  <a:gd name="T16" fmla="*/ 8 w 284"/>
                  <a:gd name="T17" fmla="*/ 3 h 167"/>
                  <a:gd name="T18" fmla="*/ 8 w 284"/>
                  <a:gd name="T19" fmla="*/ 4 h 167"/>
                  <a:gd name="T20" fmla="*/ 8 w 284"/>
                  <a:gd name="T21" fmla="*/ 4 h 167"/>
                  <a:gd name="T22" fmla="*/ 8 w 284"/>
                  <a:gd name="T23" fmla="*/ 4 h 167"/>
                  <a:gd name="T24" fmla="*/ 9 w 284"/>
                  <a:gd name="T25" fmla="*/ 4 h 167"/>
                  <a:gd name="T26" fmla="*/ 9 w 284"/>
                  <a:gd name="T27" fmla="*/ 4 h 167"/>
                  <a:gd name="T28" fmla="*/ 9 w 284"/>
                  <a:gd name="T29" fmla="*/ 4 h 167"/>
                  <a:gd name="T30" fmla="*/ 10 w 284"/>
                  <a:gd name="T31" fmla="*/ 3 h 167"/>
                  <a:gd name="T32" fmla="*/ 11 w 284"/>
                  <a:gd name="T33" fmla="*/ 2 h 167"/>
                  <a:gd name="T34" fmla="*/ 11 w 284"/>
                  <a:gd name="T35" fmla="*/ 1 h 167"/>
                  <a:gd name="T36" fmla="*/ 11 w 284"/>
                  <a:gd name="T37" fmla="*/ 1 h 167"/>
                  <a:gd name="T38" fmla="*/ 11 w 284"/>
                  <a:gd name="T39" fmla="*/ 1 h 167"/>
                  <a:gd name="T40" fmla="*/ 11 w 284"/>
                  <a:gd name="T41" fmla="*/ 0 h 167"/>
                  <a:gd name="T42" fmla="*/ 10 w 284"/>
                  <a:gd name="T43" fmla="*/ 0 h 167"/>
                  <a:gd name="T44" fmla="*/ 10 w 284"/>
                  <a:gd name="T45" fmla="*/ 0 h 167"/>
                  <a:gd name="T46" fmla="*/ 8 w 284"/>
                  <a:gd name="T47" fmla="*/ 0 h 167"/>
                  <a:gd name="T48" fmla="*/ 7 w 284"/>
                  <a:gd name="T49" fmla="*/ 0 h 167"/>
                  <a:gd name="T50" fmla="*/ 5 w 284"/>
                  <a:gd name="T51" fmla="*/ 1 h 167"/>
                  <a:gd name="T52" fmla="*/ 3 w 284"/>
                  <a:gd name="T53" fmla="*/ 2 h 167"/>
                  <a:gd name="T54" fmla="*/ 2 w 284"/>
                  <a:gd name="T55" fmla="*/ 3 h 167"/>
                  <a:gd name="T56" fmla="*/ 1 w 284"/>
                  <a:gd name="T57" fmla="*/ 3 h 167"/>
                  <a:gd name="T58" fmla="*/ 0 w 284"/>
                  <a:gd name="T59" fmla="*/ 4 h 167"/>
                  <a:gd name="T60" fmla="*/ 0 w 284"/>
                  <a:gd name="T61" fmla="*/ 4 h 167"/>
                  <a:gd name="T62" fmla="*/ 0 w 284"/>
                  <a:gd name="T63" fmla="*/ 5 h 167"/>
                  <a:gd name="T64" fmla="*/ 0 w 284"/>
                  <a:gd name="T65" fmla="*/ 5 h 167"/>
                  <a:gd name="T66" fmla="*/ 1 w 284"/>
                  <a:gd name="T67" fmla="*/ 6 h 1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84"/>
                  <a:gd name="T103" fmla="*/ 0 h 167"/>
                  <a:gd name="T104" fmla="*/ 284 w 284"/>
                  <a:gd name="T105" fmla="*/ 167 h 1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84" h="167">
                    <a:moveTo>
                      <a:pt x="23" y="152"/>
                    </a:moveTo>
                    <a:lnTo>
                      <a:pt x="32" y="158"/>
                    </a:lnTo>
                    <a:lnTo>
                      <a:pt x="41" y="162"/>
                    </a:lnTo>
                    <a:lnTo>
                      <a:pt x="49" y="165"/>
                    </a:lnTo>
                    <a:lnTo>
                      <a:pt x="57" y="166"/>
                    </a:lnTo>
                    <a:lnTo>
                      <a:pt x="65" y="167"/>
                    </a:lnTo>
                    <a:lnTo>
                      <a:pt x="74" y="166"/>
                    </a:lnTo>
                    <a:lnTo>
                      <a:pt x="82" y="165"/>
                    </a:lnTo>
                    <a:lnTo>
                      <a:pt x="90" y="164"/>
                    </a:lnTo>
                    <a:lnTo>
                      <a:pt x="105" y="157"/>
                    </a:lnTo>
                    <a:lnTo>
                      <a:pt x="119" y="149"/>
                    </a:lnTo>
                    <a:lnTo>
                      <a:pt x="133" y="139"/>
                    </a:lnTo>
                    <a:lnTo>
                      <a:pt x="146" y="129"/>
                    </a:lnTo>
                    <a:lnTo>
                      <a:pt x="168" y="108"/>
                    </a:lnTo>
                    <a:lnTo>
                      <a:pt x="187" y="91"/>
                    </a:lnTo>
                    <a:lnTo>
                      <a:pt x="195" y="86"/>
                    </a:lnTo>
                    <a:lnTo>
                      <a:pt x="201" y="84"/>
                    </a:lnTo>
                    <a:lnTo>
                      <a:pt x="204" y="84"/>
                    </a:lnTo>
                    <a:lnTo>
                      <a:pt x="207" y="86"/>
                    </a:lnTo>
                    <a:lnTo>
                      <a:pt x="208" y="88"/>
                    </a:lnTo>
                    <a:lnTo>
                      <a:pt x="210" y="91"/>
                    </a:lnTo>
                    <a:lnTo>
                      <a:pt x="211" y="96"/>
                    </a:lnTo>
                    <a:lnTo>
                      <a:pt x="214" y="98"/>
                    </a:lnTo>
                    <a:lnTo>
                      <a:pt x="217" y="101"/>
                    </a:lnTo>
                    <a:lnTo>
                      <a:pt x="220" y="101"/>
                    </a:lnTo>
                    <a:lnTo>
                      <a:pt x="223" y="102"/>
                    </a:lnTo>
                    <a:lnTo>
                      <a:pt x="228" y="101"/>
                    </a:lnTo>
                    <a:lnTo>
                      <a:pt x="231" y="100"/>
                    </a:lnTo>
                    <a:lnTo>
                      <a:pt x="236" y="97"/>
                    </a:lnTo>
                    <a:lnTo>
                      <a:pt x="245" y="91"/>
                    </a:lnTo>
                    <a:lnTo>
                      <a:pt x="255" y="83"/>
                    </a:lnTo>
                    <a:lnTo>
                      <a:pt x="263" y="74"/>
                    </a:lnTo>
                    <a:lnTo>
                      <a:pt x="271" y="63"/>
                    </a:lnTo>
                    <a:lnTo>
                      <a:pt x="277" y="52"/>
                    </a:lnTo>
                    <a:lnTo>
                      <a:pt x="281" y="41"/>
                    </a:lnTo>
                    <a:lnTo>
                      <a:pt x="283" y="35"/>
                    </a:lnTo>
                    <a:lnTo>
                      <a:pt x="284" y="31"/>
                    </a:lnTo>
                    <a:lnTo>
                      <a:pt x="284" y="26"/>
                    </a:lnTo>
                    <a:lnTo>
                      <a:pt x="283" y="20"/>
                    </a:lnTo>
                    <a:lnTo>
                      <a:pt x="280" y="17"/>
                    </a:lnTo>
                    <a:lnTo>
                      <a:pt x="278" y="12"/>
                    </a:lnTo>
                    <a:lnTo>
                      <a:pt x="274" y="9"/>
                    </a:lnTo>
                    <a:lnTo>
                      <a:pt x="270" y="6"/>
                    </a:lnTo>
                    <a:lnTo>
                      <a:pt x="264" y="4"/>
                    </a:lnTo>
                    <a:lnTo>
                      <a:pt x="257" y="2"/>
                    </a:lnTo>
                    <a:lnTo>
                      <a:pt x="249" y="0"/>
                    </a:lnTo>
                    <a:lnTo>
                      <a:pt x="239" y="0"/>
                    </a:lnTo>
                    <a:lnTo>
                      <a:pt x="218" y="0"/>
                    </a:lnTo>
                    <a:lnTo>
                      <a:pt x="195" y="4"/>
                    </a:lnTo>
                    <a:lnTo>
                      <a:pt x="172" y="9"/>
                    </a:lnTo>
                    <a:lnTo>
                      <a:pt x="147" y="16"/>
                    </a:lnTo>
                    <a:lnTo>
                      <a:pt x="123" y="23"/>
                    </a:lnTo>
                    <a:lnTo>
                      <a:pt x="99" y="32"/>
                    </a:lnTo>
                    <a:lnTo>
                      <a:pt x="77" y="42"/>
                    </a:lnTo>
                    <a:lnTo>
                      <a:pt x="56" y="54"/>
                    </a:lnTo>
                    <a:lnTo>
                      <a:pt x="39" y="66"/>
                    </a:lnTo>
                    <a:lnTo>
                      <a:pt x="22" y="77"/>
                    </a:lnTo>
                    <a:lnTo>
                      <a:pt x="16" y="84"/>
                    </a:lnTo>
                    <a:lnTo>
                      <a:pt x="10" y="90"/>
                    </a:lnTo>
                    <a:lnTo>
                      <a:pt x="6" y="97"/>
                    </a:lnTo>
                    <a:lnTo>
                      <a:pt x="2" y="103"/>
                    </a:lnTo>
                    <a:lnTo>
                      <a:pt x="1" y="110"/>
                    </a:lnTo>
                    <a:lnTo>
                      <a:pt x="0" y="116"/>
                    </a:lnTo>
                    <a:lnTo>
                      <a:pt x="0" y="122"/>
                    </a:lnTo>
                    <a:lnTo>
                      <a:pt x="1" y="129"/>
                    </a:lnTo>
                    <a:lnTo>
                      <a:pt x="5" y="135"/>
                    </a:lnTo>
                    <a:lnTo>
                      <a:pt x="9" y="141"/>
                    </a:lnTo>
                    <a:lnTo>
                      <a:pt x="15" y="146"/>
                    </a:lnTo>
                    <a:lnTo>
                      <a:pt x="23" y="152"/>
                    </a:lnTo>
                    <a:close/>
                  </a:path>
                </a:pathLst>
              </a:custGeom>
              <a:solidFill>
                <a:srgbClr val="93D5ED"/>
              </a:solidFill>
              <a:ln w="9525">
                <a:solidFill>
                  <a:srgbClr val="CCECFF"/>
                </a:solidFill>
                <a:round/>
                <a:headEnd/>
                <a:tailEnd/>
              </a:ln>
            </p:spPr>
            <p:txBody>
              <a:bodyPr/>
              <a:lstStyle/>
              <a:p>
                <a:endParaRPr lang="en-US"/>
              </a:p>
            </p:txBody>
          </p:sp>
          <p:sp>
            <p:nvSpPr>
              <p:cNvPr id="8307" name="Freeform 85"/>
              <p:cNvSpPr>
                <a:spLocks/>
              </p:cNvSpPr>
              <p:nvPr/>
            </p:nvSpPr>
            <p:spPr bwMode="auto">
              <a:xfrm>
                <a:off x="1312" y="1943"/>
                <a:ext cx="56" cy="34"/>
              </a:xfrm>
              <a:custGeom>
                <a:avLst/>
                <a:gdLst>
                  <a:gd name="T0" fmla="*/ 1 w 284"/>
                  <a:gd name="T1" fmla="*/ 7 h 167"/>
                  <a:gd name="T2" fmla="*/ 2 w 284"/>
                  <a:gd name="T3" fmla="*/ 7 h 167"/>
                  <a:gd name="T4" fmla="*/ 3 w 284"/>
                  <a:gd name="T5" fmla="*/ 7 h 167"/>
                  <a:gd name="T6" fmla="*/ 3 w 284"/>
                  <a:gd name="T7" fmla="*/ 7 h 167"/>
                  <a:gd name="T8" fmla="*/ 4 w 284"/>
                  <a:gd name="T9" fmla="*/ 7 h 167"/>
                  <a:gd name="T10" fmla="*/ 5 w 284"/>
                  <a:gd name="T11" fmla="*/ 6 h 167"/>
                  <a:gd name="T12" fmla="*/ 7 w 284"/>
                  <a:gd name="T13" fmla="*/ 4 h 167"/>
                  <a:gd name="T14" fmla="*/ 7 w 284"/>
                  <a:gd name="T15" fmla="*/ 4 h 167"/>
                  <a:gd name="T16" fmla="*/ 8 w 284"/>
                  <a:gd name="T17" fmla="*/ 3 h 167"/>
                  <a:gd name="T18" fmla="*/ 8 w 284"/>
                  <a:gd name="T19" fmla="*/ 4 h 167"/>
                  <a:gd name="T20" fmla="*/ 8 w 284"/>
                  <a:gd name="T21" fmla="*/ 4 h 167"/>
                  <a:gd name="T22" fmla="*/ 8 w 284"/>
                  <a:gd name="T23" fmla="*/ 4 h 167"/>
                  <a:gd name="T24" fmla="*/ 9 w 284"/>
                  <a:gd name="T25" fmla="*/ 4 h 167"/>
                  <a:gd name="T26" fmla="*/ 9 w 284"/>
                  <a:gd name="T27" fmla="*/ 4 h 167"/>
                  <a:gd name="T28" fmla="*/ 9 w 284"/>
                  <a:gd name="T29" fmla="*/ 4 h 167"/>
                  <a:gd name="T30" fmla="*/ 10 w 284"/>
                  <a:gd name="T31" fmla="*/ 3 h 167"/>
                  <a:gd name="T32" fmla="*/ 11 w 284"/>
                  <a:gd name="T33" fmla="*/ 2 h 167"/>
                  <a:gd name="T34" fmla="*/ 11 w 284"/>
                  <a:gd name="T35" fmla="*/ 1 h 167"/>
                  <a:gd name="T36" fmla="*/ 11 w 284"/>
                  <a:gd name="T37" fmla="*/ 1 h 167"/>
                  <a:gd name="T38" fmla="*/ 11 w 284"/>
                  <a:gd name="T39" fmla="*/ 1 h 167"/>
                  <a:gd name="T40" fmla="*/ 11 w 284"/>
                  <a:gd name="T41" fmla="*/ 0 h 167"/>
                  <a:gd name="T42" fmla="*/ 10 w 284"/>
                  <a:gd name="T43" fmla="*/ 0 h 167"/>
                  <a:gd name="T44" fmla="*/ 10 w 284"/>
                  <a:gd name="T45" fmla="*/ 0 h 167"/>
                  <a:gd name="T46" fmla="*/ 8 w 284"/>
                  <a:gd name="T47" fmla="*/ 0 h 167"/>
                  <a:gd name="T48" fmla="*/ 7 w 284"/>
                  <a:gd name="T49" fmla="*/ 0 h 167"/>
                  <a:gd name="T50" fmla="*/ 5 w 284"/>
                  <a:gd name="T51" fmla="*/ 1 h 167"/>
                  <a:gd name="T52" fmla="*/ 3 w 284"/>
                  <a:gd name="T53" fmla="*/ 2 h 167"/>
                  <a:gd name="T54" fmla="*/ 2 w 284"/>
                  <a:gd name="T55" fmla="*/ 3 h 167"/>
                  <a:gd name="T56" fmla="*/ 1 w 284"/>
                  <a:gd name="T57" fmla="*/ 3 h 167"/>
                  <a:gd name="T58" fmla="*/ 0 w 284"/>
                  <a:gd name="T59" fmla="*/ 4 h 167"/>
                  <a:gd name="T60" fmla="*/ 0 w 284"/>
                  <a:gd name="T61" fmla="*/ 4 h 167"/>
                  <a:gd name="T62" fmla="*/ 0 w 284"/>
                  <a:gd name="T63" fmla="*/ 5 h 167"/>
                  <a:gd name="T64" fmla="*/ 0 w 284"/>
                  <a:gd name="T65" fmla="*/ 5 h 167"/>
                  <a:gd name="T66" fmla="*/ 1 w 284"/>
                  <a:gd name="T67" fmla="*/ 6 h 1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84"/>
                  <a:gd name="T103" fmla="*/ 0 h 167"/>
                  <a:gd name="T104" fmla="*/ 284 w 284"/>
                  <a:gd name="T105" fmla="*/ 167 h 1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84" h="167">
                    <a:moveTo>
                      <a:pt x="23" y="152"/>
                    </a:moveTo>
                    <a:lnTo>
                      <a:pt x="32" y="158"/>
                    </a:lnTo>
                    <a:lnTo>
                      <a:pt x="41" y="162"/>
                    </a:lnTo>
                    <a:lnTo>
                      <a:pt x="49" y="165"/>
                    </a:lnTo>
                    <a:lnTo>
                      <a:pt x="57" y="166"/>
                    </a:lnTo>
                    <a:lnTo>
                      <a:pt x="65" y="167"/>
                    </a:lnTo>
                    <a:lnTo>
                      <a:pt x="74" y="166"/>
                    </a:lnTo>
                    <a:lnTo>
                      <a:pt x="82" y="165"/>
                    </a:lnTo>
                    <a:lnTo>
                      <a:pt x="90" y="164"/>
                    </a:lnTo>
                    <a:lnTo>
                      <a:pt x="105" y="157"/>
                    </a:lnTo>
                    <a:lnTo>
                      <a:pt x="119" y="149"/>
                    </a:lnTo>
                    <a:lnTo>
                      <a:pt x="133" y="139"/>
                    </a:lnTo>
                    <a:lnTo>
                      <a:pt x="146" y="129"/>
                    </a:lnTo>
                    <a:lnTo>
                      <a:pt x="168" y="108"/>
                    </a:lnTo>
                    <a:lnTo>
                      <a:pt x="187" y="91"/>
                    </a:lnTo>
                    <a:lnTo>
                      <a:pt x="195" y="86"/>
                    </a:lnTo>
                    <a:lnTo>
                      <a:pt x="201" y="84"/>
                    </a:lnTo>
                    <a:lnTo>
                      <a:pt x="204" y="84"/>
                    </a:lnTo>
                    <a:lnTo>
                      <a:pt x="207" y="86"/>
                    </a:lnTo>
                    <a:lnTo>
                      <a:pt x="208" y="88"/>
                    </a:lnTo>
                    <a:lnTo>
                      <a:pt x="210" y="91"/>
                    </a:lnTo>
                    <a:lnTo>
                      <a:pt x="211" y="96"/>
                    </a:lnTo>
                    <a:lnTo>
                      <a:pt x="214" y="98"/>
                    </a:lnTo>
                    <a:lnTo>
                      <a:pt x="217" y="101"/>
                    </a:lnTo>
                    <a:lnTo>
                      <a:pt x="220" y="101"/>
                    </a:lnTo>
                    <a:lnTo>
                      <a:pt x="223" y="102"/>
                    </a:lnTo>
                    <a:lnTo>
                      <a:pt x="228" y="101"/>
                    </a:lnTo>
                    <a:lnTo>
                      <a:pt x="231" y="100"/>
                    </a:lnTo>
                    <a:lnTo>
                      <a:pt x="236" y="97"/>
                    </a:lnTo>
                    <a:lnTo>
                      <a:pt x="245" y="91"/>
                    </a:lnTo>
                    <a:lnTo>
                      <a:pt x="255" y="83"/>
                    </a:lnTo>
                    <a:lnTo>
                      <a:pt x="263" y="74"/>
                    </a:lnTo>
                    <a:lnTo>
                      <a:pt x="271" y="63"/>
                    </a:lnTo>
                    <a:lnTo>
                      <a:pt x="277" y="52"/>
                    </a:lnTo>
                    <a:lnTo>
                      <a:pt x="281" y="41"/>
                    </a:lnTo>
                    <a:lnTo>
                      <a:pt x="283" y="35"/>
                    </a:lnTo>
                    <a:lnTo>
                      <a:pt x="284" y="31"/>
                    </a:lnTo>
                    <a:lnTo>
                      <a:pt x="284" y="26"/>
                    </a:lnTo>
                    <a:lnTo>
                      <a:pt x="283" y="20"/>
                    </a:lnTo>
                    <a:lnTo>
                      <a:pt x="280" y="17"/>
                    </a:lnTo>
                    <a:lnTo>
                      <a:pt x="278" y="12"/>
                    </a:lnTo>
                    <a:lnTo>
                      <a:pt x="274" y="9"/>
                    </a:lnTo>
                    <a:lnTo>
                      <a:pt x="270" y="6"/>
                    </a:lnTo>
                    <a:lnTo>
                      <a:pt x="264" y="4"/>
                    </a:lnTo>
                    <a:lnTo>
                      <a:pt x="257" y="2"/>
                    </a:lnTo>
                    <a:lnTo>
                      <a:pt x="249" y="0"/>
                    </a:lnTo>
                    <a:lnTo>
                      <a:pt x="239" y="0"/>
                    </a:lnTo>
                    <a:lnTo>
                      <a:pt x="218" y="0"/>
                    </a:lnTo>
                    <a:lnTo>
                      <a:pt x="195" y="4"/>
                    </a:lnTo>
                    <a:lnTo>
                      <a:pt x="172" y="9"/>
                    </a:lnTo>
                    <a:lnTo>
                      <a:pt x="147" y="16"/>
                    </a:lnTo>
                    <a:lnTo>
                      <a:pt x="123" y="23"/>
                    </a:lnTo>
                    <a:lnTo>
                      <a:pt x="99" y="32"/>
                    </a:lnTo>
                    <a:lnTo>
                      <a:pt x="77" y="42"/>
                    </a:lnTo>
                    <a:lnTo>
                      <a:pt x="56" y="54"/>
                    </a:lnTo>
                    <a:lnTo>
                      <a:pt x="39" y="66"/>
                    </a:lnTo>
                    <a:lnTo>
                      <a:pt x="22" y="77"/>
                    </a:lnTo>
                    <a:lnTo>
                      <a:pt x="16" y="84"/>
                    </a:lnTo>
                    <a:lnTo>
                      <a:pt x="10" y="90"/>
                    </a:lnTo>
                    <a:lnTo>
                      <a:pt x="6" y="97"/>
                    </a:lnTo>
                    <a:lnTo>
                      <a:pt x="2" y="103"/>
                    </a:lnTo>
                    <a:lnTo>
                      <a:pt x="1" y="110"/>
                    </a:lnTo>
                    <a:lnTo>
                      <a:pt x="0" y="116"/>
                    </a:lnTo>
                    <a:lnTo>
                      <a:pt x="0" y="122"/>
                    </a:lnTo>
                    <a:lnTo>
                      <a:pt x="1" y="129"/>
                    </a:lnTo>
                    <a:lnTo>
                      <a:pt x="5" y="135"/>
                    </a:lnTo>
                    <a:lnTo>
                      <a:pt x="9" y="141"/>
                    </a:lnTo>
                    <a:lnTo>
                      <a:pt x="15" y="146"/>
                    </a:lnTo>
                    <a:lnTo>
                      <a:pt x="23" y="152"/>
                    </a:lnTo>
                    <a:close/>
                  </a:path>
                </a:pathLst>
              </a:custGeom>
              <a:solidFill>
                <a:srgbClr val="93D5ED"/>
              </a:solidFill>
              <a:ln w="3175">
                <a:solidFill>
                  <a:srgbClr val="CCECFF"/>
                </a:solidFill>
                <a:round/>
                <a:headEnd/>
                <a:tailEnd/>
              </a:ln>
            </p:spPr>
            <p:txBody>
              <a:bodyPr/>
              <a:lstStyle/>
              <a:p>
                <a:endParaRPr lang="en-US"/>
              </a:p>
            </p:txBody>
          </p:sp>
          <p:sp>
            <p:nvSpPr>
              <p:cNvPr id="8308" name="Freeform 86"/>
              <p:cNvSpPr>
                <a:spLocks/>
              </p:cNvSpPr>
              <p:nvPr/>
            </p:nvSpPr>
            <p:spPr bwMode="auto">
              <a:xfrm>
                <a:off x="1272" y="1912"/>
                <a:ext cx="51" cy="35"/>
              </a:xfrm>
              <a:custGeom>
                <a:avLst/>
                <a:gdLst>
                  <a:gd name="T0" fmla="*/ 6 w 257"/>
                  <a:gd name="T1" fmla="*/ 0 h 173"/>
                  <a:gd name="T2" fmla="*/ 5 w 257"/>
                  <a:gd name="T3" fmla="*/ 3 h 173"/>
                  <a:gd name="T4" fmla="*/ 3 w 257"/>
                  <a:gd name="T5" fmla="*/ 3 h 173"/>
                  <a:gd name="T6" fmla="*/ 2 w 257"/>
                  <a:gd name="T7" fmla="*/ 3 h 173"/>
                  <a:gd name="T8" fmla="*/ 2 w 257"/>
                  <a:gd name="T9" fmla="*/ 4 h 173"/>
                  <a:gd name="T10" fmla="*/ 1 w 257"/>
                  <a:gd name="T11" fmla="*/ 4 h 173"/>
                  <a:gd name="T12" fmla="*/ 1 w 257"/>
                  <a:gd name="T13" fmla="*/ 5 h 173"/>
                  <a:gd name="T14" fmla="*/ 0 w 257"/>
                  <a:gd name="T15" fmla="*/ 5 h 173"/>
                  <a:gd name="T16" fmla="*/ 0 w 257"/>
                  <a:gd name="T17" fmla="*/ 5 h 173"/>
                  <a:gd name="T18" fmla="*/ 0 w 257"/>
                  <a:gd name="T19" fmla="*/ 6 h 173"/>
                  <a:gd name="T20" fmla="*/ 0 w 257"/>
                  <a:gd name="T21" fmla="*/ 6 h 173"/>
                  <a:gd name="T22" fmla="*/ 0 w 257"/>
                  <a:gd name="T23" fmla="*/ 6 h 173"/>
                  <a:gd name="T24" fmla="*/ 0 w 257"/>
                  <a:gd name="T25" fmla="*/ 6 h 173"/>
                  <a:gd name="T26" fmla="*/ 0 w 257"/>
                  <a:gd name="T27" fmla="*/ 6 h 173"/>
                  <a:gd name="T28" fmla="*/ 0 w 257"/>
                  <a:gd name="T29" fmla="*/ 6 h 173"/>
                  <a:gd name="T30" fmla="*/ 0 w 257"/>
                  <a:gd name="T31" fmla="*/ 6 h 173"/>
                  <a:gd name="T32" fmla="*/ 0 w 257"/>
                  <a:gd name="T33" fmla="*/ 7 h 173"/>
                  <a:gd name="T34" fmla="*/ 1 w 257"/>
                  <a:gd name="T35" fmla="*/ 7 h 173"/>
                  <a:gd name="T36" fmla="*/ 1 w 257"/>
                  <a:gd name="T37" fmla="*/ 7 h 173"/>
                  <a:gd name="T38" fmla="*/ 2 w 257"/>
                  <a:gd name="T39" fmla="*/ 7 h 173"/>
                  <a:gd name="T40" fmla="*/ 3 w 257"/>
                  <a:gd name="T41" fmla="*/ 7 h 173"/>
                  <a:gd name="T42" fmla="*/ 4 w 257"/>
                  <a:gd name="T43" fmla="*/ 7 h 173"/>
                  <a:gd name="T44" fmla="*/ 5 w 257"/>
                  <a:gd name="T45" fmla="*/ 7 h 173"/>
                  <a:gd name="T46" fmla="*/ 6 w 257"/>
                  <a:gd name="T47" fmla="*/ 7 h 173"/>
                  <a:gd name="T48" fmla="*/ 6 w 257"/>
                  <a:gd name="T49" fmla="*/ 7 h 173"/>
                  <a:gd name="T50" fmla="*/ 7 w 257"/>
                  <a:gd name="T51" fmla="*/ 7 h 173"/>
                  <a:gd name="T52" fmla="*/ 7 w 257"/>
                  <a:gd name="T53" fmla="*/ 6 h 173"/>
                  <a:gd name="T54" fmla="*/ 8 w 257"/>
                  <a:gd name="T55" fmla="*/ 6 h 173"/>
                  <a:gd name="T56" fmla="*/ 8 w 257"/>
                  <a:gd name="T57" fmla="*/ 6 h 173"/>
                  <a:gd name="T58" fmla="*/ 9 w 257"/>
                  <a:gd name="T59" fmla="*/ 6 h 173"/>
                  <a:gd name="T60" fmla="*/ 9 w 257"/>
                  <a:gd name="T61" fmla="*/ 5 h 173"/>
                  <a:gd name="T62" fmla="*/ 9 w 257"/>
                  <a:gd name="T63" fmla="*/ 5 h 173"/>
                  <a:gd name="T64" fmla="*/ 9 w 257"/>
                  <a:gd name="T65" fmla="*/ 5 h 173"/>
                  <a:gd name="T66" fmla="*/ 10 w 257"/>
                  <a:gd name="T67" fmla="*/ 5 h 173"/>
                  <a:gd name="T68" fmla="*/ 10 w 257"/>
                  <a:gd name="T69" fmla="*/ 4 h 173"/>
                  <a:gd name="T70" fmla="*/ 10 w 257"/>
                  <a:gd name="T71" fmla="*/ 4 h 173"/>
                  <a:gd name="T72" fmla="*/ 10 w 257"/>
                  <a:gd name="T73" fmla="*/ 4 h 173"/>
                  <a:gd name="T74" fmla="*/ 10 w 257"/>
                  <a:gd name="T75" fmla="*/ 3 h 173"/>
                  <a:gd name="T76" fmla="*/ 10 w 257"/>
                  <a:gd name="T77" fmla="*/ 3 h 173"/>
                  <a:gd name="T78" fmla="*/ 10 w 257"/>
                  <a:gd name="T79" fmla="*/ 3 h 173"/>
                  <a:gd name="T80" fmla="*/ 10 w 257"/>
                  <a:gd name="T81" fmla="*/ 2 h 173"/>
                  <a:gd name="T82" fmla="*/ 10 w 257"/>
                  <a:gd name="T83" fmla="*/ 2 h 173"/>
                  <a:gd name="T84" fmla="*/ 10 w 257"/>
                  <a:gd name="T85" fmla="*/ 2 h 173"/>
                  <a:gd name="T86" fmla="*/ 10 w 257"/>
                  <a:gd name="T87" fmla="*/ 1 h 173"/>
                  <a:gd name="T88" fmla="*/ 10 w 257"/>
                  <a:gd name="T89" fmla="*/ 1 h 173"/>
                  <a:gd name="T90" fmla="*/ 10 w 257"/>
                  <a:gd name="T91" fmla="*/ 1 h 173"/>
                  <a:gd name="T92" fmla="*/ 9 w 257"/>
                  <a:gd name="T93" fmla="*/ 1 h 173"/>
                  <a:gd name="T94" fmla="*/ 9 w 257"/>
                  <a:gd name="T95" fmla="*/ 1 h 173"/>
                  <a:gd name="T96" fmla="*/ 9 w 257"/>
                  <a:gd name="T97" fmla="*/ 0 h 173"/>
                  <a:gd name="T98" fmla="*/ 8 w 257"/>
                  <a:gd name="T99" fmla="*/ 0 h 173"/>
                  <a:gd name="T100" fmla="*/ 8 w 257"/>
                  <a:gd name="T101" fmla="*/ 0 h 173"/>
                  <a:gd name="T102" fmla="*/ 8 w 257"/>
                  <a:gd name="T103" fmla="*/ 0 h 173"/>
                  <a:gd name="T104" fmla="*/ 7 w 257"/>
                  <a:gd name="T105" fmla="*/ 0 h 173"/>
                  <a:gd name="T106" fmla="*/ 7 w 257"/>
                  <a:gd name="T107" fmla="*/ 0 h 173"/>
                  <a:gd name="T108" fmla="*/ 6 w 257"/>
                  <a:gd name="T109" fmla="*/ 0 h 17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57"/>
                  <a:gd name="T166" fmla="*/ 0 h 173"/>
                  <a:gd name="T167" fmla="*/ 257 w 257"/>
                  <a:gd name="T168" fmla="*/ 173 h 17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57" h="173">
                    <a:moveTo>
                      <a:pt x="163" y="0"/>
                    </a:moveTo>
                    <a:lnTo>
                      <a:pt x="131" y="64"/>
                    </a:lnTo>
                    <a:lnTo>
                      <a:pt x="70" y="64"/>
                    </a:lnTo>
                    <a:lnTo>
                      <a:pt x="54" y="77"/>
                    </a:lnTo>
                    <a:lnTo>
                      <a:pt x="39" y="91"/>
                    </a:lnTo>
                    <a:lnTo>
                      <a:pt x="26" y="103"/>
                    </a:lnTo>
                    <a:lnTo>
                      <a:pt x="15" y="114"/>
                    </a:lnTo>
                    <a:lnTo>
                      <a:pt x="8" y="125"/>
                    </a:lnTo>
                    <a:lnTo>
                      <a:pt x="3" y="134"/>
                    </a:lnTo>
                    <a:lnTo>
                      <a:pt x="1" y="139"/>
                    </a:lnTo>
                    <a:lnTo>
                      <a:pt x="0" y="142"/>
                    </a:lnTo>
                    <a:lnTo>
                      <a:pt x="0" y="147"/>
                    </a:lnTo>
                    <a:lnTo>
                      <a:pt x="1" y="151"/>
                    </a:lnTo>
                    <a:lnTo>
                      <a:pt x="3" y="154"/>
                    </a:lnTo>
                    <a:lnTo>
                      <a:pt x="5" y="158"/>
                    </a:lnTo>
                    <a:lnTo>
                      <a:pt x="8" y="160"/>
                    </a:lnTo>
                    <a:lnTo>
                      <a:pt x="12" y="162"/>
                    </a:lnTo>
                    <a:lnTo>
                      <a:pt x="22" y="167"/>
                    </a:lnTo>
                    <a:lnTo>
                      <a:pt x="36" y="170"/>
                    </a:lnTo>
                    <a:lnTo>
                      <a:pt x="54" y="173"/>
                    </a:lnTo>
                    <a:lnTo>
                      <a:pt x="75" y="173"/>
                    </a:lnTo>
                    <a:lnTo>
                      <a:pt x="101" y="173"/>
                    </a:lnTo>
                    <a:lnTo>
                      <a:pt x="131" y="170"/>
                    </a:lnTo>
                    <a:lnTo>
                      <a:pt x="146" y="168"/>
                    </a:lnTo>
                    <a:lnTo>
                      <a:pt x="160" y="166"/>
                    </a:lnTo>
                    <a:lnTo>
                      <a:pt x="174" y="162"/>
                    </a:lnTo>
                    <a:lnTo>
                      <a:pt x="186" y="159"/>
                    </a:lnTo>
                    <a:lnTo>
                      <a:pt x="198" y="154"/>
                    </a:lnTo>
                    <a:lnTo>
                      <a:pt x="207" y="148"/>
                    </a:lnTo>
                    <a:lnTo>
                      <a:pt x="216" y="142"/>
                    </a:lnTo>
                    <a:lnTo>
                      <a:pt x="224" y="135"/>
                    </a:lnTo>
                    <a:lnTo>
                      <a:pt x="233" y="128"/>
                    </a:lnTo>
                    <a:lnTo>
                      <a:pt x="239" y="121"/>
                    </a:lnTo>
                    <a:lnTo>
                      <a:pt x="243" y="114"/>
                    </a:lnTo>
                    <a:lnTo>
                      <a:pt x="248" y="106"/>
                    </a:lnTo>
                    <a:lnTo>
                      <a:pt x="251" y="99"/>
                    </a:lnTo>
                    <a:lnTo>
                      <a:pt x="254" y="91"/>
                    </a:lnTo>
                    <a:lnTo>
                      <a:pt x="256" y="83"/>
                    </a:lnTo>
                    <a:lnTo>
                      <a:pt x="257" y="75"/>
                    </a:lnTo>
                    <a:lnTo>
                      <a:pt x="257" y="66"/>
                    </a:lnTo>
                    <a:lnTo>
                      <a:pt x="256" y="59"/>
                    </a:lnTo>
                    <a:lnTo>
                      <a:pt x="254" y="51"/>
                    </a:lnTo>
                    <a:lnTo>
                      <a:pt x="251" y="44"/>
                    </a:lnTo>
                    <a:lnTo>
                      <a:pt x="248" y="37"/>
                    </a:lnTo>
                    <a:lnTo>
                      <a:pt x="244" y="30"/>
                    </a:lnTo>
                    <a:lnTo>
                      <a:pt x="240" y="24"/>
                    </a:lnTo>
                    <a:lnTo>
                      <a:pt x="234" y="19"/>
                    </a:lnTo>
                    <a:lnTo>
                      <a:pt x="227" y="14"/>
                    </a:lnTo>
                    <a:lnTo>
                      <a:pt x="220" y="9"/>
                    </a:lnTo>
                    <a:lnTo>
                      <a:pt x="212" y="6"/>
                    </a:lnTo>
                    <a:lnTo>
                      <a:pt x="203" y="3"/>
                    </a:lnTo>
                    <a:lnTo>
                      <a:pt x="194" y="1"/>
                    </a:lnTo>
                    <a:lnTo>
                      <a:pt x="185" y="0"/>
                    </a:lnTo>
                    <a:lnTo>
                      <a:pt x="174" y="0"/>
                    </a:lnTo>
                    <a:lnTo>
                      <a:pt x="163" y="0"/>
                    </a:lnTo>
                    <a:close/>
                  </a:path>
                </a:pathLst>
              </a:custGeom>
              <a:solidFill>
                <a:srgbClr val="93D5ED"/>
              </a:solidFill>
              <a:ln w="9525">
                <a:solidFill>
                  <a:srgbClr val="CCECFF"/>
                </a:solidFill>
                <a:round/>
                <a:headEnd/>
                <a:tailEnd/>
              </a:ln>
            </p:spPr>
            <p:txBody>
              <a:bodyPr/>
              <a:lstStyle/>
              <a:p>
                <a:endParaRPr lang="en-US"/>
              </a:p>
            </p:txBody>
          </p:sp>
          <p:sp>
            <p:nvSpPr>
              <p:cNvPr id="8309" name="Freeform 87"/>
              <p:cNvSpPr>
                <a:spLocks/>
              </p:cNvSpPr>
              <p:nvPr/>
            </p:nvSpPr>
            <p:spPr bwMode="auto">
              <a:xfrm>
                <a:off x="1272" y="1912"/>
                <a:ext cx="51" cy="35"/>
              </a:xfrm>
              <a:custGeom>
                <a:avLst/>
                <a:gdLst>
                  <a:gd name="T0" fmla="*/ 6 w 257"/>
                  <a:gd name="T1" fmla="*/ 0 h 173"/>
                  <a:gd name="T2" fmla="*/ 5 w 257"/>
                  <a:gd name="T3" fmla="*/ 3 h 173"/>
                  <a:gd name="T4" fmla="*/ 3 w 257"/>
                  <a:gd name="T5" fmla="*/ 3 h 173"/>
                  <a:gd name="T6" fmla="*/ 2 w 257"/>
                  <a:gd name="T7" fmla="*/ 3 h 173"/>
                  <a:gd name="T8" fmla="*/ 2 w 257"/>
                  <a:gd name="T9" fmla="*/ 4 h 173"/>
                  <a:gd name="T10" fmla="*/ 1 w 257"/>
                  <a:gd name="T11" fmla="*/ 4 h 173"/>
                  <a:gd name="T12" fmla="*/ 1 w 257"/>
                  <a:gd name="T13" fmla="*/ 5 h 173"/>
                  <a:gd name="T14" fmla="*/ 0 w 257"/>
                  <a:gd name="T15" fmla="*/ 5 h 173"/>
                  <a:gd name="T16" fmla="*/ 0 w 257"/>
                  <a:gd name="T17" fmla="*/ 5 h 173"/>
                  <a:gd name="T18" fmla="*/ 0 w 257"/>
                  <a:gd name="T19" fmla="*/ 6 h 173"/>
                  <a:gd name="T20" fmla="*/ 0 w 257"/>
                  <a:gd name="T21" fmla="*/ 6 h 173"/>
                  <a:gd name="T22" fmla="*/ 0 w 257"/>
                  <a:gd name="T23" fmla="*/ 6 h 173"/>
                  <a:gd name="T24" fmla="*/ 0 w 257"/>
                  <a:gd name="T25" fmla="*/ 6 h 173"/>
                  <a:gd name="T26" fmla="*/ 0 w 257"/>
                  <a:gd name="T27" fmla="*/ 6 h 173"/>
                  <a:gd name="T28" fmla="*/ 0 w 257"/>
                  <a:gd name="T29" fmla="*/ 6 h 173"/>
                  <a:gd name="T30" fmla="*/ 0 w 257"/>
                  <a:gd name="T31" fmla="*/ 6 h 173"/>
                  <a:gd name="T32" fmla="*/ 0 w 257"/>
                  <a:gd name="T33" fmla="*/ 7 h 173"/>
                  <a:gd name="T34" fmla="*/ 1 w 257"/>
                  <a:gd name="T35" fmla="*/ 7 h 173"/>
                  <a:gd name="T36" fmla="*/ 1 w 257"/>
                  <a:gd name="T37" fmla="*/ 7 h 173"/>
                  <a:gd name="T38" fmla="*/ 2 w 257"/>
                  <a:gd name="T39" fmla="*/ 7 h 173"/>
                  <a:gd name="T40" fmla="*/ 3 w 257"/>
                  <a:gd name="T41" fmla="*/ 7 h 173"/>
                  <a:gd name="T42" fmla="*/ 4 w 257"/>
                  <a:gd name="T43" fmla="*/ 7 h 173"/>
                  <a:gd name="T44" fmla="*/ 5 w 257"/>
                  <a:gd name="T45" fmla="*/ 7 h 173"/>
                  <a:gd name="T46" fmla="*/ 6 w 257"/>
                  <a:gd name="T47" fmla="*/ 7 h 173"/>
                  <a:gd name="T48" fmla="*/ 6 w 257"/>
                  <a:gd name="T49" fmla="*/ 7 h 173"/>
                  <a:gd name="T50" fmla="*/ 7 w 257"/>
                  <a:gd name="T51" fmla="*/ 7 h 173"/>
                  <a:gd name="T52" fmla="*/ 7 w 257"/>
                  <a:gd name="T53" fmla="*/ 6 h 173"/>
                  <a:gd name="T54" fmla="*/ 8 w 257"/>
                  <a:gd name="T55" fmla="*/ 6 h 173"/>
                  <a:gd name="T56" fmla="*/ 8 w 257"/>
                  <a:gd name="T57" fmla="*/ 6 h 173"/>
                  <a:gd name="T58" fmla="*/ 9 w 257"/>
                  <a:gd name="T59" fmla="*/ 6 h 173"/>
                  <a:gd name="T60" fmla="*/ 9 w 257"/>
                  <a:gd name="T61" fmla="*/ 5 h 173"/>
                  <a:gd name="T62" fmla="*/ 9 w 257"/>
                  <a:gd name="T63" fmla="*/ 5 h 173"/>
                  <a:gd name="T64" fmla="*/ 9 w 257"/>
                  <a:gd name="T65" fmla="*/ 5 h 173"/>
                  <a:gd name="T66" fmla="*/ 10 w 257"/>
                  <a:gd name="T67" fmla="*/ 5 h 173"/>
                  <a:gd name="T68" fmla="*/ 10 w 257"/>
                  <a:gd name="T69" fmla="*/ 4 h 173"/>
                  <a:gd name="T70" fmla="*/ 10 w 257"/>
                  <a:gd name="T71" fmla="*/ 4 h 173"/>
                  <a:gd name="T72" fmla="*/ 10 w 257"/>
                  <a:gd name="T73" fmla="*/ 4 h 173"/>
                  <a:gd name="T74" fmla="*/ 10 w 257"/>
                  <a:gd name="T75" fmla="*/ 3 h 173"/>
                  <a:gd name="T76" fmla="*/ 10 w 257"/>
                  <a:gd name="T77" fmla="*/ 3 h 173"/>
                  <a:gd name="T78" fmla="*/ 10 w 257"/>
                  <a:gd name="T79" fmla="*/ 3 h 173"/>
                  <a:gd name="T80" fmla="*/ 10 w 257"/>
                  <a:gd name="T81" fmla="*/ 2 h 173"/>
                  <a:gd name="T82" fmla="*/ 10 w 257"/>
                  <a:gd name="T83" fmla="*/ 2 h 173"/>
                  <a:gd name="T84" fmla="*/ 10 w 257"/>
                  <a:gd name="T85" fmla="*/ 2 h 173"/>
                  <a:gd name="T86" fmla="*/ 10 w 257"/>
                  <a:gd name="T87" fmla="*/ 1 h 173"/>
                  <a:gd name="T88" fmla="*/ 10 w 257"/>
                  <a:gd name="T89" fmla="*/ 1 h 173"/>
                  <a:gd name="T90" fmla="*/ 10 w 257"/>
                  <a:gd name="T91" fmla="*/ 1 h 173"/>
                  <a:gd name="T92" fmla="*/ 9 w 257"/>
                  <a:gd name="T93" fmla="*/ 1 h 173"/>
                  <a:gd name="T94" fmla="*/ 9 w 257"/>
                  <a:gd name="T95" fmla="*/ 1 h 173"/>
                  <a:gd name="T96" fmla="*/ 9 w 257"/>
                  <a:gd name="T97" fmla="*/ 0 h 173"/>
                  <a:gd name="T98" fmla="*/ 8 w 257"/>
                  <a:gd name="T99" fmla="*/ 0 h 173"/>
                  <a:gd name="T100" fmla="*/ 8 w 257"/>
                  <a:gd name="T101" fmla="*/ 0 h 173"/>
                  <a:gd name="T102" fmla="*/ 8 w 257"/>
                  <a:gd name="T103" fmla="*/ 0 h 173"/>
                  <a:gd name="T104" fmla="*/ 7 w 257"/>
                  <a:gd name="T105" fmla="*/ 0 h 173"/>
                  <a:gd name="T106" fmla="*/ 7 w 257"/>
                  <a:gd name="T107" fmla="*/ 0 h 173"/>
                  <a:gd name="T108" fmla="*/ 6 w 257"/>
                  <a:gd name="T109" fmla="*/ 0 h 17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57"/>
                  <a:gd name="T166" fmla="*/ 0 h 173"/>
                  <a:gd name="T167" fmla="*/ 257 w 257"/>
                  <a:gd name="T168" fmla="*/ 173 h 17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57" h="173">
                    <a:moveTo>
                      <a:pt x="163" y="0"/>
                    </a:moveTo>
                    <a:lnTo>
                      <a:pt x="131" y="64"/>
                    </a:lnTo>
                    <a:lnTo>
                      <a:pt x="70" y="64"/>
                    </a:lnTo>
                    <a:lnTo>
                      <a:pt x="54" y="77"/>
                    </a:lnTo>
                    <a:lnTo>
                      <a:pt x="39" y="91"/>
                    </a:lnTo>
                    <a:lnTo>
                      <a:pt x="26" y="103"/>
                    </a:lnTo>
                    <a:lnTo>
                      <a:pt x="15" y="114"/>
                    </a:lnTo>
                    <a:lnTo>
                      <a:pt x="8" y="125"/>
                    </a:lnTo>
                    <a:lnTo>
                      <a:pt x="3" y="134"/>
                    </a:lnTo>
                    <a:lnTo>
                      <a:pt x="1" y="139"/>
                    </a:lnTo>
                    <a:lnTo>
                      <a:pt x="0" y="142"/>
                    </a:lnTo>
                    <a:lnTo>
                      <a:pt x="0" y="147"/>
                    </a:lnTo>
                    <a:lnTo>
                      <a:pt x="1" y="151"/>
                    </a:lnTo>
                    <a:lnTo>
                      <a:pt x="3" y="154"/>
                    </a:lnTo>
                    <a:lnTo>
                      <a:pt x="5" y="158"/>
                    </a:lnTo>
                    <a:lnTo>
                      <a:pt x="8" y="160"/>
                    </a:lnTo>
                    <a:lnTo>
                      <a:pt x="12" y="162"/>
                    </a:lnTo>
                    <a:lnTo>
                      <a:pt x="22" y="167"/>
                    </a:lnTo>
                    <a:lnTo>
                      <a:pt x="36" y="170"/>
                    </a:lnTo>
                    <a:lnTo>
                      <a:pt x="54" y="173"/>
                    </a:lnTo>
                    <a:lnTo>
                      <a:pt x="75" y="173"/>
                    </a:lnTo>
                    <a:lnTo>
                      <a:pt x="101" y="173"/>
                    </a:lnTo>
                    <a:lnTo>
                      <a:pt x="131" y="170"/>
                    </a:lnTo>
                    <a:lnTo>
                      <a:pt x="146" y="168"/>
                    </a:lnTo>
                    <a:lnTo>
                      <a:pt x="160" y="166"/>
                    </a:lnTo>
                    <a:lnTo>
                      <a:pt x="174" y="162"/>
                    </a:lnTo>
                    <a:lnTo>
                      <a:pt x="186" y="159"/>
                    </a:lnTo>
                    <a:lnTo>
                      <a:pt x="198" y="154"/>
                    </a:lnTo>
                    <a:lnTo>
                      <a:pt x="207" y="148"/>
                    </a:lnTo>
                    <a:lnTo>
                      <a:pt x="216" y="142"/>
                    </a:lnTo>
                    <a:lnTo>
                      <a:pt x="224" y="135"/>
                    </a:lnTo>
                    <a:lnTo>
                      <a:pt x="233" y="128"/>
                    </a:lnTo>
                    <a:lnTo>
                      <a:pt x="239" y="121"/>
                    </a:lnTo>
                    <a:lnTo>
                      <a:pt x="243" y="114"/>
                    </a:lnTo>
                    <a:lnTo>
                      <a:pt x="248" y="106"/>
                    </a:lnTo>
                    <a:lnTo>
                      <a:pt x="251" y="99"/>
                    </a:lnTo>
                    <a:lnTo>
                      <a:pt x="254" y="91"/>
                    </a:lnTo>
                    <a:lnTo>
                      <a:pt x="256" y="83"/>
                    </a:lnTo>
                    <a:lnTo>
                      <a:pt x="257" y="75"/>
                    </a:lnTo>
                    <a:lnTo>
                      <a:pt x="257" y="66"/>
                    </a:lnTo>
                    <a:lnTo>
                      <a:pt x="256" y="59"/>
                    </a:lnTo>
                    <a:lnTo>
                      <a:pt x="254" y="51"/>
                    </a:lnTo>
                    <a:lnTo>
                      <a:pt x="251" y="44"/>
                    </a:lnTo>
                    <a:lnTo>
                      <a:pt x="248" y="37"/>
                    </a:lnTo>
                    <a:lnTo>
                      <a:pt x="244" y="30"/>
                    </a:lnTo>
                    <a:lnTo>
                      <a:pt x="240" y="24"/>
                    </a:lnTo>
                    <a:lnTo>
                      <a:pt x="234" y="19"/>
                    </a:lnTo>
                    <a:lnTo>
                      <a:pt x="227" y="14"/>
                    </a:lnTo>
                    <a:lnTo>
                      <a:pt x="220" y="9"/>
                    </a:lnTo>
                    <a:lnTo>
                      <a:pt x="212" y="6"/>
                    </a:lnTo>
                    <a:lnTo>
                      <a:pt x="203" y="3"/>
                    </a:lnTo>
                    <a:lnTo>
                      <a:pt x="194" y="1"/>
                    </a:lnTo>
                    <a:lnTo>
                      <a:pt x="185" y="0"/>
                    </a:lnTo>
                    <a:lnTo>
                      <a:pt x="174" y="0"/>
                    </a:lnTo>
                    <a:lnTo>
                      <a:pt x="163" y="0"/>
                    </a:lnTo>
                  </a:path>
                </a:pathLst>
              </a:custGeom>
              <a:solidFill>
                <a:srgbClr val="93D5ED"/>
              </a:solidFill>
              <a:ln w="3175">
                <a:solidFill>
                  <a:srgbClr val="CCECFF"/>
                </a:solidFill>
                <a:round/>
                <a:headEnd/>
                <a:tailEnd/>
              </a:ln>
            </p:spPr>
            <p:txBody>
              <a:bodyPr/>
              <a:lstStyle/>
              <a:p>
                <a:endParaRPr lang="en-US"/>
              </a:p>
            </p:txBody>
          </p:sp>
          <p:sp>
            <p:nvSpPr>
              <p:cNvPr id="8310" name="Freeform 88"/>
              <p:cNvSpPr>
                <a:spLocks/>
              </p:cNvSpPr>
              <p:nvPr/>
            </p:nvSpPr>
            <p:spPr bwMode="auto">
              <a:xfrm>
                <a:off x="1175" y="1888"/>
                <a:ext cx="57" cy="25"/>
              </a:xfrm>
              <a:custGeom>
                <a:avLst/>
                <a:gdLst>
                  <a:gd name="T0" fmla="*/ 4 w 285"/>
                  <a:gd name="T1" fmla="*/ 1 h 123"/>
                  <a:gd name="T2" fmla="*/ 3 w 285"/>
                  <a:gd name="T3" fmla="*/ 1 h 123"/>
                  <a:gd name="T4" fmla="*/ 3 w 285"/>
                  <a:gd name="T5" fmla="*/ 2 h 123"/>
                  <a:gd name="T6" fmla="*/ 2 w 285"/>
                  <a:gd name="T7" fmla="*/ 2 h 123"/>
                  <a:gd name="T8" fmla="*/ 2 w 285"/>
                  <a:gd name="T9" fmla="*/ 3 h 123"/>
                  <a:gd name="T10" fmla="*/ 1 w 285"/>
                  <a:gd name="T11" fmla="*/ 3 h 123"/>
                  <a:gd name="T12" fmla="*/ 1 w 285"/>
                  <a:gd name="T13" fmla="*/ 3 h 123"/>
                  <a:gd name="T14" fmla="*/ 0 w 285"/>
                  <a:gd name="T15" fmla="*/ 4 h 123"/>
                  <a:gd name="T16" fmla="*/ 0 w 285"/>
                  <a:gd name="T17" fmla="*/ 4 h 123"/>
                  <a:gd name="T18" fmla="*/ 0 w 285"/>
                  <a:gd name="T19" fmla="*/ 4 h 123"/>
                  <a:gd name="T20" fmla="*/ 0 w 285"/>
                  <a:gd name="T21" fmla="*/ 4 h 123"/>
                  <a:gd name="T22" fmla="*/ 0 w 285"/>
                  <a:gd name="T23" fmla="*/ 4 h 123"/>
                  <a:gd name="T24" fmla="*/ 0 w 285"/>
                  <a:gd name="T25" fmla="*/ 4 h 123"/>
                  <a:gd name="T26" fmla="*/ 0 w 285"/>
                  <a:gd name="T27" fmla="*/ 5 h 123"/>
                  <a:gd name="T28" fmla="*/ 0 w 285"/>
                  <a:gd name="T29" fmla="*/ 5 h 123"/>
                  <a:gd name="T30" fmla="*/ 0 w 285"/>
                  <a:gd name="T31" fmla="*/ 5 h 123"/>
                  <a:gd name="T32" fmla="*/ 0 w 285"/>
                  <a:gd name="T33" fmla="*/ 5 h 123"/>
                  <a:gd name="T34" fmla="*/ 1 w 285"/>
                  <a:gd name="T35" fmla="*/ 5 h 123"/>
                  <a:gd name="T36" fmla="*/ 1 w 285"/>
                  <a:gd name="T37" fmla="*/ 5 h 123"/>
                  <a:gd name="T38" fmla="*/ 2 w 285"/>
                  <a:gd name="T39" fmla="*/ 5 h 123"/>
                  <a:gd name="T40" fmla="*/ 3 w 285"/>
                  <a:gd name="T41" fmla="*/ 5 h 123"/>
                  <a:gd name="T42" fmla="*/ 4 w 285"/>
                  <a:gd name="T43" fmla="*/ 5 h 123"/>
                  <a:gd name="T44" fmla="*/ 5 w 285"/>
                  <a:gd name="T45" fmla="*/ 5 h 123"/>
                  <a:gd name="T46" fmla="*/ 5 w 285"/>
                  <a:gd name="T47" fmla="*/ 5 h 123"/>
                  <a:gd name="T48" fmla="*/ 6 w 285"/>
                  <a:gd name="T49" fmla="*/ 5 h 123"/>
                  <a:gd name="T50" fmla="*/ 7 w 285"/>
                  <a:gd name="T51" fmla="*/ 5 h 123"/>
                  <a:gd name="T52" fmla="*/ 8 w 285"/>
                  <a:gd name="T53" fmla="*/ 5 h 123"/>
                  <a:gd name="T54" fmla="*/ 9 w 285"/>
                  <a:gd name="T55" fmla="*/ 5 h 123"/>
                  <a:gd name="T56" fmla="*/ 9 w 285"/>
                  <a:gd name="T57" fmla="*/ 5 h 123"/>
                  <a:gd name="T58" fmla="*/ 10 w 285"/>
                  <a:gd name="T59" fmla="*/ 5 h 123"/>
                  <a:gd name="T60" fmla="*/ 10 w 285"/>
                  <a:gd name="T61" fmla="*/ 5 h 123"/>
                  <a:gd name="T62" fmla="*/ 10 w 285"/>
                  <a:gd name="T63" fmla="*/ 5 h 123"/>
                  <a:gd name="T64" fmla="*/ 10 w 285"/>
                  <a:gd name="T65" fmla="*/ 5 h 123"/>
                  <a:gd name="T66" fmla="*/ 11 w 285"/>
                  <a:gd name="T67" fmla="*/ 5 h 123"/>
                  <a:gd name="T68" fmla="*/ 11 w 285"/>
                  <a:gd name="T69" fmla="*/ 4 h 123"/>
                  <a:gd name="T70" fmla="*/ 11 w 285"/>
                  <a:gd name="T71" fmla="*/ 4 h 123"/>
                  <a:gd name="T72" fmla="*/ 11 w 285"/>
                  <a:gd name="T73" fmla="*/ 3 h 123"/>
                  <a:gd name="T74" fmla="*/ 11 w 285"/>
                  <a:gd name="T75" fmla="*/ 3 h 123"/>
                  <a:gd name="T76" fmla="*/ 11 w 285"/>
                  <a:gd name="T77" fmla="*/ 2 h 123"/>
                  <a:gd name="T78" fmla="*/ 11 w 285"/>
                  <a:gd name="T79" fmla="*/ 2 h 123"/>
                  <a:gd name="T80" fmla="*/ 11 w 285"/>
                  <a:gd name="T81" fmla="*/ 2 h 123"/>
                  <a:gd name="T82" fmla="*/ 11 w 285"/>
                  <a:gd name="T83" fmla="*/ 2 h 123"/>
                  <a:gd name="T84" fmla="*/ 11 w 285"/>
                  <a:gd name="T85" fmla="*/ 1 h 123"/>
                  <a:gd name="T86" fmla="*/ 11 w 285"/>
                  <a:gd name="T87" fmla="*/ 1 h 123"/>
                  <a:gd name="T88" fmla="*/ 11 w 285"/>
                  <a:gd name="T89" fmla="*/ 1 h 123"/>
                  <a:gd name="T90" fmla="*/ 11 w 285"/>
                  <a:gd name="T91" fmla="*/ 1 h 123"/>
                  <a:gd name="T92" fmla="*/ 11 w 285"/>
                  <a:gd name="T93" fmla="*/ 1 h 123"/>
                  <a:gd name="T94" fmla="*/ 10 w 285"/>
                  <a:gd name="T95" fmla="*/ 0 h 123"/>
                  <a:gd name="T96" fmla="*/ 10 w 285"/>
                  <a:gd name="T97" fmla="*/ 0 h 123"/>
                  <a:gd name="T98" fmla="*/ 10 w 285"/>
                  <a:gd name="T99" fmla="*/ 0 h 123"/>
                  <a:gd name="T100" fmla="*/ 9 w 285"/>
                  <a:gd name="T101" fmla="*/ 0 h 123"/>
                  <a:gd name="T102" fmla="*/ 9 w 285"/>
                  <a:gd name="T103" fmla="*/ 0 h 123"/>
                  <a:gd name="T104" fmla="*/ 8 w 285"/>
                  <a:gd name="T105" fmla="*/ 0 h 123"/>
                  <a:gd name="T106" fmla="*/ 8 w 285"/>
                  <a:gd name="T107" fmla="*/ 0 h 123"/>
                  <a:gd name="T108" fmla="*/ 7 w 285"/>
                  <a:gd name="T109" fmla="*/ 0 h 123"/>
                  <a:gd name="T110" fmla="*/ 7 w 285"/>
                  <a:gd name="T111" fmla="*/ 0 h 123"/>
                  <a:gd name="T112" fmla="*/ 6 w 285"/>
                  <a:gd name="T113" fmla="*/ 1 h 123"/>
                  <a:gd name="T114" fmla="*/ 5 w 285"/>
                  <a:gd name="T115" fmla="*/ 1 h 123"/>
                  <a:gd name="T116" fmla="*/ 4 w 285"/>
                  <a:gd name="T117" fmla="*/ 1 h 1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85"/>
                  <a:gd name="T178" fmla="*/ 0 h 123"/>
                  <a:gd name="T179" fmla="*/ 285 w 285"/>
                  <a:gd name="T180" fmla="*/ 123 h 1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85" h="123">
                    <a:moveTo>
                      <a:pt x="106" y="28"/>
                    </a:moveTo>
                    <a:lnTo>
                      <a:pt x="86" y="36"/>
                    </a:lnTo>
                    <a:lnTo>
                      <a:pt x="68" y="44"/>
                    </a:lnTo>
                    <a:lnTo>
                      <a:pt x="52" y="53"/>
                    </a:lnTo>
                    <a:lnTo>
                      <a:pt x="38" y="62"/>
                    </a:lnTo>
                    <a:lnTo>
                      <a:pt x="25" y="71"/>
                    </a:lnTo>
                    <a:lnTo>
                      <a:pt x="16" y="79"/>
                    </a:lnTo>
                    <a:lnTo>
                      <a:pt x="7" y="87"/>
                    </a:lnTo>
                    <a:lnTo>
                      <a:pt x="3" y="94"/>
                    </a:lnTo>
                    <a:lnTo>
                      <a:pt x="2" y="99"/>
                    </a:lnTo>
                    <a:lnTo>
                      <a:pt x="0" y="101"/>
                    </a:lnTo>
                    <a:lnTo>
                      <a:pt x="0" y="105"/>
                    </a:lnTo>
                    <a:lnTo>
                      <a:pt x="2" y="108"/>
                    </a:lnTo>
                    <a:lnTo>
                      <a:pt x="3" y="111"/>
                    </a:lnTo>
                    <a:lnTo>
                      <a:pt x="5" y="113"/>
                    </a:lnTo>
                    <a:lnTo>
                      <a:pt x="7" y="115"/>
                    </a:lnTo>
                    <a:lnTo>
                      <a:pt x="12" y="118"/>
                    </a:lnTo>
                    <a:lnTo>
                      <a:pt x="21" y="120"/>
                    </a:lnTo>
                    <a:lnTo>
                      <a:pt x="35" y="121"/>
                    </a:lnTo>
                    <a:lnTo>
                      <a:pt x="53" y="121"/>
                    </a:lnTo>
                    <a:lnTo>
                      <a:pt x="74" y="119"/>
                    </a:lnTo>
                    <a:lnTo>
                      <a:pt x="96" y="118"/>
                    </a:lnTo>
                    <a:lnTo>
                      <a:pt x="116" y="115"/>
                    </a:lnTo>
                    <a:lnTo>
                      <a:pt x="135" y="115"/>
                    </a:lnTo>
                    <a:lnTo>
                      <a:pt x="151" y="115"/>
                    </a:lnTo>
                    <a:lnTo>
                      <a:pt x="179" y="116"/>
                    </a:lnTo>
                    <a:lnTo>
                      <a:pt x="203" y="119"/>
                    </a:lnTo>
                    <a:lnTo>
                      <a:pt x="221" y="122"/>
                    </a:lnTo>
                    <a:lnTo>
                      <a:pt x="236" y="123"/>
                    </a:lnTo>
                    <a:lnTo>
                      <a:pt x="243" y="123"/>
                    </a:lnTo>
                    <a:lnTo>
                      <a:pt x="249" y="122"/>
                    </a:lnTo>
                    <a:lnTo>
                      <a:pt x="255" y="121"/>
                    </a:lnTo>
                    <a:lnTo>
                      <a:pt x="262" y="119"/>
                    </a:lnTo>
                    <a:lnTo>
                      <a:pt x="267" y="115"/>
                    </a:lnTo>
                    <a:lnTo>
                      <a:pt x="273" y="107"/>
                    </a:lnTo>
                    <a:lnTo>
                      <a:pt x="277" y="98"/>
                    </a:lnTo>
                    <a:lnTo>
                      <a:pt x="282" y="86"/>
                    </a:lnTo>
                    <a:lnTo>
                      <a:pt x="284" y="73"/>
                    </a:lnTo>
                    <a:lnTo>
                      <a:pt x="285" y="59"/>
                    </a:lnTo>
                    <a:lnTo>
                      <a:pt x="285" y="52"/>
                    </a:lnTo>
                    <a:lnTo>
                      <a:pt x="284" y="46"/>
                    </a:lnTo>
                    <a:lnTo>
                      <a:pt x="283" y="39"/>
                    </a:lnTo>
                    <a:lnTo>
                      <a:pt x="281" y="34"/>
                    </a:lnTo>
                    <a:lnTo>
                      <a:pt x="278" y="28"/>
                    </a:lnTo>
                    <a:lnTo>
                      <a:pt x="274" y="22"/>
                    </a:lnTo>
                    <a:lnTo>
                      <a:pt x="269" y="17"/>
                    </a:lnTo>
                    <a:lnTo>
                      <a:pt x="264" y="13"/>
                    </a:lnTo>
                    <a:lnTo>
                      <a:pt x="257" y="8"/>
                    </a:lnTo>
                    <a:lnTo>
                      <a:pt x="250" y="4"/>
                    </a:lnTo>
                    <a:lnTo>
                      <a:pt x="241" y="2"/>
                    </a:lnTo>
                    <a:lnTo>
                      <a:pt x="232" y="1"/>
                    </a:lnTo>
                    <a:lnTo>
                      <a:pt x="220" y="0"/>
                    </a:lnTo>
                    <a:lnTo>
                      <a:pt x="208" y="0"/>
                    </a:lnTo>
                    <a:lnTo>
                      <a:pt x="194" y="2"/>
                    </a:lnTo>
                    <a:lnTo>
                      <a:pt x="180" y="4"/>
                    </a:lnTo>
                    <a:lnTo>
                      <a:pt x="164" y="8"/>
                    </a:lnTo>
                    <a:lnTo>
                      <a:pt x="146" y="13"/>
                    </a:lnTo>
                    <a:lnTo>
                      <a:pt x="127" y="20"/>
                    </a:lnTo>
                    <a:lnTo>
                      <a:pt x="106" y="28"/>
                    </a:lnTo>
                    <a:close/>
                  </a:path>
                </a:pathLst>
              </a:custGeom>
              <a:solidFill>
                <a:srgbClr val="93D5ED"/>
              </a:solidFill>
              <a:ln w="9525">
                <a:solidFill>
                  <a:srgbClr val="CCECFF"/>
                </a:solidFill>
                <a:round/>
                <a:headEnd/>
                <a:tailEnd/>
              </a:ln>
            </p:spPr>
            <p:txBody>
              <a:bodyPr/>
              <a:lstStyle/>
              <a:p>
                <a:endParaRPr lang="en-US"/>
              </a:p>
            </p:txBody>
          </p:sp>
          <p:sp>
            <p:nvSpPr>
              <p:cNvPr id="8311" name="Freeform 89"/>
              <p:cNvSpPr>
                <a:spLocks/>
              </p:cNvSpPr>
              <p:nvPr/>
            </p:nvSpPr>
            <p:spPr bwMode="auto">
              <a:xfrm>
                <a:off x="1175" y="1888"/>
                <a:ext cx="57" cy="25"/>
              </a:xfrm>
              <a:custGeom>
                <a:avLst/>
                <a:gdLst>
                  <a:gd name="T0" fmla="*/ 4 w 285"/>
                  <a:gd name="T1" fmla="*/ 1 h 123"/>
                  <a:gd name="T2" fmla="*/ 3 w 285"/>
                  <a:gd name="T3" fmla="*/ 1 h 123"/>
                  <a:gd name="T4" fmla="*/ 3 w 285"/>
                  <a:gd name="T5" fmla="*/ 2 h 123"/>
                  <a:gd name="T6" fmla="*/ 2 w 285"/>
                  <a:gd name="T7" fmla="*/ 2 h 123"/>
                  <a:gd name="T8" fmla="*/ 2 w 285"/>
                  <a:gd name="T9" fmla="*/ 3 h 123"/>
                  <a:gd name="T10" fmla="*/ 1 w 285"/>
                  <a:gd name="T11" fmla="*/ 3 h 123"/>
                  <a:gd name="T12" fmla="*/ 1 w 285"/>
                  <a:gd name="T13" fmla="*/ 3 h 123"/>
                  <a:gd name="T14" fmla="*/ 0 w 285"/>
                  <a:gd name="T15" fmla="*/ 4 h 123"/>
                  <a:gd name="T16" fmla="*/ 0 w 285"/>
                  <a:gd name="T17" fmla="*/ 4 h 123"/>
                  <a:gd name="T18" fmla="*/ 0 w 285"/>
                  <a:gd name="T19" fmla="*/ 4 h 123"/>
                  <a:gd name="T20" fmla="*/ 0 w 285"/>
                  <a:gd name="T21" fmla="*/ 4 h 123"/>
                  <a:gd name="T22" fmla="*/ 0 w 285"/>
                  <a:gd name="T23" fmla="*/ 4 h 123"/>
                  <a:gd name="T24" fmla="*/ 0 w 285"/>
                  <a:gd name="T25" fmla="*/ 4 h 123"/>
                  <a:gd name="T26" fmla="*/ 0 w 285"/>
                  <a:gd name="T27" fmla="*/ 5 h 123"/>
                  <a:gd name="T28" fmla="*/ 0 w 285"/>
                  <a:gd name="T29" fmla="*/ 5 h 123"/>
                  <a:gd name="T30" fmla="*/ 0 w 285"/>
                  <a:gd name="T31" fmla="*/ 5 h 123"/>
                  <a:gd name="T32" fmla="*/ 0 w 285"/>
                  <a:gd name="T33" fmla="*/ 5 h 123"/>
                  <a:gd name="T34" fmla="*/ 1 w 285"/>
                  <a:gd name="T35" fmla="*/ 5 h 123"/>
                  <a:gd name="T36" fmla="*/ 1 w 285"/>
                  <a:gd name="T37" fmla="*/ 5 h 123"/>
                  <a:gd name="T38" fmla="*/ 2 w 285"/>
                  <a:gd name="T39" fmla="*/ 5 h 123"/>
                  <a:gd name="T40" fmla="*/ 3 w 285"/>
                  <a:gd name="T41" fmla="*/ 5 h 123"/>
                  <a:gd name="T42" fmla="*/ 4 w 285"/>
                  <a:gd name="T43" fmla="*/ 5 h 123"/>
                  <a:gd name="T44" fmla="*/ 5 w 285"/>
                  <a:gd name="T45" fmla="*/ 5 h 123"/>
                  <a:gd name="T46" fmla="*/ 5 w 285"/>
                  <a:gd name="T47" fmla="*/ 5 h 123"/>
                  <a:gd name="T48" fmla="*/ 6 w 285"/>
                  <a:gd name="T49" fmla="*/ 5 h 123"/>
                  <a:gd name="T50" fmla="*/ 7 w 285"/>
                  <a:gd name="T51" fmla="*/ 5 h 123"/>
                  <a:gd name="T52" fmla="*/ 8 w 285"/>
                  <a:gd name="T53" fmla="*/ 5 h 123"/>
                  <a:gd name="T54" fmla="*/ 9 w 285"/>
                  <a:gd name="T55" fmla="*/ 5 h 123"/>
                  <a:gd name="T56" fmla="*/ 9 w 285"/>
                  <a:gd name="T57" fmla="*/ 5 h 123"/>
                  <a:gd name="T58" fmla="*/ 10 w 285"/>
                  <a:gd name="T59" fmla="*/ 5 h 123"/>
                  <a:gd name="T60" fmla="*/ 10 w 285"/>
                  <a:gd name="T61" fmla="*/ 5 h 123"/>
                  <a:gd name="T62" fmla="*/ 10 w 285"/>
                  <a:gd name="T63" fmla="*/ 5 h 123"/>
                  <a:gd name="T64" fmla="*/ 10 w 285"/>
                  <a:gd name="T65" fmla="*/ 5 h 123"/>
                  <a:gd name="T66" fmla="*/ 11 w 285"/>
                  <a:gd name="T67" fmla="*/ 5 h 123"/>
                  <a:gd name="T68" fmla="*/ 11 w 285"/>
                  <a:gd name="T69" fmla="*/ 4 h 123"/>
                  <a:gd name="T70" fmla="*/ 11 w 285"/>
                  <a:gd name="T71" fmla="*/ 4 h 123"/>
                  <a:gd name="T72" fmla="*/ 11 w 285"/>
                  <a:gd name="T73" fmla="*/ 3 h 123"/>
                  <a:gd name="T74" fmla="*/ 11 w 285"/>
                  <a:gd name="T75" fmla="*/ 3 h 123"/>
                  <a:gd name="T76" fmla="*/ 11 w 285"/>
                  <a:gd name="T77" fmla="*/ 2 h 123"/>
                  <a:gd name="T78" fmla="*/ 11 w 285"/>
                  <a:gd name="T79" fmla="*/ 2 h 123"/>
                  <a:gd name="T80" fmla="*/ 11 w 285"/>
                  <a:gd name="T81" fmla="*/ 2 h 123"/>
                  <a:gd name="T82" fmla="*/ 11 w 285"/>
                  <a:gd name="T83" fmla="*/ 2 h 123"/>
                  <a:gd name="T84" fmla="*/ 11 w 285"/>
                  <a:gd name="T85" fmla="*/ 1 h 123"/>
                  <a:gd name="T86" fmla="*/ 11 w 285"/>
                  <a:gd name="T87" fmla="*/ 1 h 123"/>
                  <a:gd name="T88" fmla="*/ 11 w 285"/>
                  <a:gd name="T89" fmla="*/ 1 h 123"/>
                  <a:gd name="T90" fmla="*/ 11 w 285"/>
                  <a:gd name="T91" fmla="*/ 1 h 123"/>
                  <a:gd name="T92" fmla="*/ 11 w 285"/>
                  <a:gd name="T93" fmla="*/ 1 h 123"/>
                  <a:gd name="T94" fmla="*/ 10 w 285"/>
                  <a:gd name="T95" fmla="*/ 0 h 123"/>
                  <a:gd name="T96" fmla="*/ 10 w 285"/>
                  <a:gd name="T97" fmla="*/ 0 h 123"/>
                  <a:gd name="T98" fmla="*/ 10 w 285"/>
                  <a:gd name="T99" fmla="*/ 0 h 123"/>
                  <a:gd name="T100" fmla="*/ 9 w 285"/>
                  <a:gd name="T101" fmla="*/ 0 h 123"/>
                  <a:gd name="T102" fmla="*/ 9 w 285"/>
                  <a:gd name="T103" fmla="*/ 0 h 123"/>
                  <a:gd name="T104" fmla="*/ 8 w 285"/>
                  <a:gd name="T105" fmla="*/ 0 h 123"/>
                  <a:gd name="T106" fmla="*/ 8 w 285"/>
                  <a:gd name="T107" fmla="*/ 0 h 123"/>
                  <a:gd name="T108" fmla="*/ 7 w 285"/>
                  <a:gd name="T109" fmla="*/ 0 h 123"/>
                  <a:gd name="T110" fmla="*/ 7 w 285"/>
                  <a:gd name="T111" fmla="*/ 0 h 123"/>
                  <a:gd name="T112" fmla="*/ 6 w 285"/>
                  <a:gd name="T113" fmla="*/ 1 h 123"/>
                  <a:gd name="T114" fmla="*/ 5 w 285"/>
                  <a:gd name="T115" fmla="*/ 1 h 123"/>
                  <a:gd name="T116" fmla="*/ 4 w 285"/>
                  <a:gd name="T117" fmla="*/ 1 h 1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85"/>
                  <a:gd name="T178" fmla="*/ 0 h 123"/>
                  <a:gd name="T179" fmla="*/ 285 w 285"/>
                  <a:gd name="T180" fmla="*/ 123 h 1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85" h="123">
                    <a:moveTo>
                      <a:pt x="106" y="28"/>
                    </a:moveTo>
                    <a:lnTo>
                      <a:pt x="86" y="36"/>
                    </a:lnTo>
                    <a:lnTo>
                      <a:pt x="68" y="44"/>
                    </a:lnTo>
                    <a:lnTo>
                      <a:pt x="52" y="53"/>
                    </a:lnTo>
                    <a:lnTo>
                      <a:pt x="38" y="62"/>
                    </a:lnTo>
                    <a:lnTo>
                      <a:pt x="25" y="71"/>
                    </a:lnTo>
                    <a:lnTo>
                      <a:pt x="16" y="79"/>
                    </a:lnTo>
                    <a:lnTo>
                      <a:pt x="7" y="87"/>
                    </a:lnTo>
                    <a:lnTo>
                      <a:pt x="3" y="94"/>
                    </a:lnTo>
                    <a:lnTo>
                      <a:pt x="2" y="99"/>
                    </a:lnTo>
                    <a:lnTo>
                      <a:pt x="0" y="101"/>
                    </a:lnTo>
                    <a:lnTo>
                      <a:pt x="0" y="105"/>
                    </a:lnTo>
                    <a:lnTo>
                      <a:pt x="2" y="108"/>
                    </a:lnTo>
                    <a:lnTo>
                      <a:pt x="3" y="111"/>
                    </a:lnTo>
                    <a:lnTo>
                      <a:pt x="5" y="113"/>
                    </a:lnTo>
                    <a:lnTo>
                      <a:pt x="7" y="115"/>
                    </a:lnTo>
                    <a:lnTo>
                      <a:pt x="12" y="118"/>
                    </a:lnTo>
                    <a:lnTo>
                      <a:pt x="21" y="120"/>
                    </a:lnTo>
                    <a:lnTo>
                      <a:pt x="35" y="121"/>
                    </a:lnTo>
                    <a:lnTo>
                      <a:pt x="53" y="121"/>
                    </a:lnTo>
                    <a:lnTo>
                      <a:pt x="74" y="119"/>
                    </a:lnTo>
                    <a:lnTo>
                      <a:pt x="96" y="118"/>
                    </a:lnTo>
                    <a:lnTo>
                      <a:pt x="116" y="115"/>
                    </a:lnTo>
                    <a:lnTo>
                      <a:pt x="135" y="115"/>
                    </a:lnTo>
                    <a:lnTo>
                      <a:pt x="151" y="115"/>
                    </a:lnTo>
                    <a:lnTo>
                      <a:pt x="179" y="116"/>
                    </a:lnTo>
                    <a:lnTo>
                      <a:pt x="203" y="119"/>
                    </a:lnTo>
                    <a:lnTo>
                      <a:pt x="221" y="122"/>
                    </a:lnTo>
                    <a:lnTo>
                      <a:pt x="236" y="123"/>
                    </a:lnTo>
                    <a:lnTo>
                      <a:pt x="243" y="123"/>
                    </a:lnTo>
                    <a:lnTo>
                      <a:pt x="249" y="122"/>
                    </a:lnTo>
                    <a:lnTo>
                      <a:pt x="255" y="121"/>
                    </a:lnTo>
                    <a:lnTo>
                      <a:pt x="262" y="119"/>
                    </a:lnTo>
                    <a:lnTo>
                      <a:pt x="267" y="115"/>
                    </a:lnTo>
                    <a:lnTo>
                      <a:pt x="273" y="107"/>
                    </a:lnTo>
                    <a:lnTo>
                      <a:pt x="277" y="98"/>
                    </a:lnTo>
                    <a:lnTo>
                      <a:pt x="282" y="86"/>
                    </a:lnTo>
                    <a:lnTo>
                      <a:pt x="284" y="73"/>
                    </a:lnTo>
                    <a:lnTo>
                      <a:pt x="285" y="59"/>
                    </a:lnTo>
                    <a:lnTo>
                      <a:pt x="285" y="52"/>
                    </a:lnTo>
                    <a:lnTo>
                      <a:pt x="284" y="46"/>
                    </a:lnTo>
                    <a:lnTo>
                      <a:pt x="283" y="39"/>
                    </a:lnTo>
                    <a:lnTo>
                      <a:pt x="281" y="34"/>
                    </a:lnTo>
                    <a:lnTo>
                      <a:pt x="278" y="28"/>
                    </a:lnTo>
                    <a:lnTo>
                      <a:pt x="274" y="22"/>
                    </a:lnTo>
                    <a:lnTo>
                      <a:pt x="269" y="17"/>
                    </a:lnTo>
                    <a:lnTo>
                      <a:pt x="264" y="13"/>
                    </a:lnTo>
                    <a:lnTo>
                      <a:pt x="257" y="8"/>
                    </a:lnTo>
                    <a:lnTo>
                      <a:pt x="250" y="4"/>
                    </a:lnTo>
                    <a:lnTo>
                      <a:pt x="241" y="2"/>
                    </a:lnTo>
                    <a:lnTo>
                      <a:pt x="232" y="1"/>
                    </a:lnTo>
                    <a:lnTo>
                      <a:pt x="220" y="0"/>
                    </a:lnTo>
                    <a:lnTo>
                      <a:pt x="208" y="0"/>
                    </a:lnTo>
                    <a:lnTo>
                      <a:pt x="194" y="2"/>
                    </a:lnTo>
                    <a:lnTo>
                      <a:pt x="180" y="4"/>
                    </a:lnTo>
                    <a:lnTo>
                      <a:pt x="164" y="8"/>
                    </a:lnTo>
                    <a:lnTo>
                      <a:pt x="146" y="13"/>
                    </a:lnTo>
                    <a:lnTo>
                      <a:pt x="127" y="20"/>
                    </a:lnTo>
                    <a:lnTo>
                      <a:pt x="106" y="28"/>
                    </a:lnTo>
                    <a:close/>
                  </a:path>
                </a:pathLst>
              </a:custGeom>
              <a:solidFill>
                <a:srgbClr val="93D5ED"/>
              </a:solidFill>
              <a:ln w="3175">
                <a:solidFill>
                  <a:srgbClr val="CCECFF"/>
                </a:solidFill>
                <a:round/>
                <a:headEnd/>
                <a:tailEnd/>
              </a:ln>
            </p:spPr>
            <p:txBody>
              <a:bodyPr/>
              <a:lstStyle/>
              <a:p>
                <a:endParaRPr lang="en-US"/>
              </a:p>
            </p:txBody>
          </p:sp>
          <p:sp>
            <p:nvSpPr>
              <p:cNvPr id="8312" name="Freeform 90"/>
              <p:cNvSpPr>
                <a:spLocks/>
              </p:cNvSpPr>
              <p:nvPr/>
            </p:nvSpPr>
            <p:spPr bwMode="auto">
              <a:xfrm>
                <a:off x="1120" y="1896"/>
                <a:ext cx="42" cy="44"/>
              </a:xfrm>
              <a:custGeom>
                <a:avLst/>
                <a:gdLst>
                  <a:gd name="T0" fmla="*/ 9 w 207"/>
                  <a:gd name="T1" fmla="*/ 2 h 221"/>
                  <a:gd name="T2" fmla="*/ 4 w 207"/>
                  <a:gd name="T3" fmla="*/ 8 h 221"/>
                  <a:gd name="T4" fmla="*/ 4 w 207"/>
                  <a:gd name="T5" fmla="*/ 8 h 221"/>
                  <a:gd name="T6" fmla="*/ 3 w 207"/>
                  <a:gd name="T7" fmla="*/ 9 h 221"/>
                  <a:gd name="T8" fmla="*/ 2 w 207"/>
                  <a:gd name="T9" fmla="*/ 9 h 221"/>
                  <a:gd name="T10" fmla="*/ 2 w 207"/>
                  <a:gd name="T11" fmla="*/ 9 h 221"/>
                  <a:gd name="T12" fmla="*/ 2 w 207"/>
                  <a:gd name="T13" fmla="*/ 9 h 221"/>
                  <a:gd name="T14" fmla="*/ 1 w 207"/>
                  <a:gd name="T15" fmla="*/ 9 h 221"/>
                  <a:gd name="T16" fmla="*/ 1 w 207"/>
                  <a:gd name="T17" fmla="*/ 9 h 221"/>
                  <a:gd name="T18" fmla="*/ 0 w 207"/>
                  <a:gd name="T19" fmla="*/ 9 h 221"/>
                  <a:gd name="T20" fmla="*/ 0 w 207"/>
                  <a:gd name="T21" fmla="*/ 9 h 221"/>
                  <a:gd name="T22" fmla="*/ 0 w 207"/>
                  <a:gd name="T23" fmla="*/ 9 h 221"/>
                  <a:gd name="T24" fmla="*/ 0 w 207"/>
                  <a:gd name="T25" fmla="*/ 8 h 221"/>
                  <a:gd name="T26" fmla="*/ 0 w 207"/>
                  <a:gd name="T27" fmla="*/ 8 h 221"/>
                  <a:gd name="T28" fmla="*/ 0 w 207"/>
                  <a:gd name="T29" fmla="*/ 8 h 221"/>
                  <a:gd name="T30" fmla="*/ 0 w 207"/>
                  <a:gd name="T31" fmla="*/ 8 h 221"/>
                  <a:gd name="T32" fmla="*/ 0 w 207"/>
                  <a:gd name="T33" fmla="*/ 8 h 221"/>
                  <a:gd name="T34" fmla="*/ 0 w 207"/>
                  <a:gd name="T35" fmla="*/ 7 h 221"/>
                  <a:gd name="T36" fmla="*/ 1 w 207"/>
                  <a:gd name="T37" fmla="*/ 7 h 221"/>
                  <a:gd name="T38" fmla="*/ 2 w 207"/>
                  <a:gd name="T39" fmla="*/ 6 h 221"/>
                  <a:gd name="T40" fmla="*/ 3 w 207"/>
                  <a:gd name="T41" fmla="*/ 4 h 221"/>
                  <a:gd name="T42" fmla="*/ 4 w 207"/>
                  <a:gd name="T43" fmla="*/ 3 h 221"/>
                  <a:gd name="T44" fmla="*/ 5 w 207"/>
                  <a:gd name="T45" fmla="*/ 2 h 221"/>
                  <a:gd name="T46" fmla="*/ 5 w 207"/>
                  <a:gd name="T47" fmla="*/ 1 h 221"/>
                  <a:gd name="T48" fmla="*/ 6 w 207"/>
                  <a:gd name="T49" fmla="*/ 1 h 221"/>
                  <a:gd name="T50" fmla="*/ 6 w 207"/>
                  <a:gd name="T51" fmla="*/ 0 h 221"/>
                  <a:gd name="T52" fmla="*/ 6 w 207"/>
                  <a:gd name="T53" fmla="*/ 0 h 221"/>
                  <a:gd name="T54" fmla="*/ 7 w 207"/>
                  <a:gd name="T55" fmla="*/ 0 h 221"/>
                  <a:gd name="T56" fmla="*/ 7 w 207"/>
                  <a:gd name="T57" fmla="*/ 0 h 221"/>
                  <a:gd name="T58" fmla="*/ 7 w 207"/>
                  <a:gd name="T59" fmla="*/ 0 h 221"/>
                  <a:gd name="T60" fmla="*/ 7 w 207"/>
                  <a:gd name="T61" fmla="*/ 0 h 221"/>
                  <a:gd name="T62" fmla="*/ 7 w 207"/>
                  <a:gd name="T63" fmla="*/ 0 h 221"/>
                  <a:gd name="T64" fmla="*/ 7 w 207"/>
                  <a:gd name="T65" fmla="*/ 0 h 221"/>
                  <a:gd name="T66" fmla="*/ 8 w 207"/>
                  <a:gd name="T67" fmla="*/ 0 h 221"/>
                  <a:gd name="T68" fmla="*/ 8 w 207"/>
                  <a:gd name="T69" fmla="*/ 1 h 221"/>
                  <a:gd name="T70" fmla="*/ 8 w 207"/>
                  <a:gd name="T71" fmla="*/ 1 h 221"/>
                  <a:gd name="T72" fmla="*/ 8 w 207"/>
                  <a:gd name="T73" fmla="*/ 1 h 221"/>
                  <a:gd name="T74" fmla="*/ 9 w 207"/>
                  <a:gd name="T75" fmla="*/ 2 h 22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7"/>
                  <a:gd name="T115" fmla="*/ 0 h 221"/>
                  <a:gd name="T116" fmla="*/ 207 w 207"/>
                  <a:gd name="T117" fmla="*/ 221 h 22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7" h="221">
                    <a:moveTo>
                      <a:pt x="207" y="50"/>
                    </a:moveTo>
                    <a:lnTo>
                      <a:pt x="97" y="206"/>
                    </a:lnTo>
                    <a:lnTo>
                      <a:pt x="90" y="208"/>
                    </a:lnTo>
                    <a:lnTo>
                      <a:pt x="73" y="214"/>
                    </a:lnTo>
                    <a:lnTo>
                      <a:pt x="61" y="216"/>
                    </a:lnTo>
                    <a:lnTo>
                      <a:pt x="49" y="218"/>
                    </a:lnTo>
                    <a:lnTo>
                      <a:pt x="38" y="221"/>
                    </a:lnTo>
                    <a:lnTo>
                      <a:pt x="26" y="221"/>
                    </a:lnTo>
                    <a:lnTo>
                      <a:pt x="17" y="221"/>
                    </a:lnTo>
                    <a:lnTo>
                      <a:pt x="9" y="218"/>
                    </a:lnTo>
                    <a:lnTo>
                      <a:pt x="5" y="216"/>
                    </a:lnTo>
                    <a:lnTo>
                      <a:pt x="3" y="214"/>
                    </a:lnTo>
                    <a:lnTo>
                      <a:pt x="2" y="210"/>
                    </a:lnTo>
                    <a:lnTo>
                      <a:pt x="0" y="206"/>
                    </a:lnTo>
                    <a:lnTo>
                      <a:pt x="0" y="202"/>
                    </a:lnTo>
                    <a:lnTo>
                      <a:pt x="2" y="196"/>
                    </a:lnTo>
                    <a:lnTo>
                      <a:pt x="5" y="190"/>
                    </a:lnTo>
                    <a:lnTo>
                      <a:pt x="9" y="183"/>
                    </a:lnTo>
                    <a:lnTo>
                      <a:pt x="20" y="166"/>
                    </a:lnTo>
                    <a:lnTo>
                      <a:pt x="37" y="146"/>
                    </a:lnTo>
                    <a:lnTo>
                      <a:pt x="73" y="102"/>
                    </a:lnTo>
                    <a:lnTo>
                      <a:pt x="102" y="63"/>
                    </a:lnTo>
                    <a:lnTo>
                      <a:pt x="115" y="47"/>
                    </a:lnTo>
                    <a:lnTo>
                      <a:pt x="125" y="33"/>
                    </a:lnTo>
                    <a:lnTo>
                      <a:pt x="136" y="21"/>
                    </a:lnTo>
                    <a:lnTo>
                      <a:pt x="145" y="12"/>
                    </a:lnTo>
                    <a:lnTo>
                      <a:pt x="153" y="5"/>
                    </a:lnTo>
                    <a:lnTo>
                      <a:pt x="162" y="1"/>
                    </a:lnTo>
                    <a:lnTo>
                      <a:pt x="165" y="0"/>
                    </a:lnTo>
                    <a:lnTo>
                      <a:pt x="169" y="0"/>
                    </a:lnTo>
                    <a:lnTo>
                      <a:pt x="172" y="1"/>
                    </a:lnTo>
                    <a:lnTo>
                      <a:pt x="176" y="4"/>
                    </a:lnTo>
                    <a:lnTo>
                      <a:pt x="179" y="6"/>
                    </a:lnTo>
                    <a:lnTo>
                      <a:pt x="184" y="9"/>
                    </a:lnTo>
                    <a:lnTo>
                      <a:pt x="187" y="14"/>
                    </a:lnTo>
                    <a:lnTo>
                      <a:pt x="191" y="19"/>
                    </a:lnTo>
                    <a:lnTo>
                      <a:pt x="199" y="33"/>
                    </a:lnTo>
                    <a:lnTo>
                      <a:pt x="207" y="50"/>
                    </a:lnTo>
                    <a:close/>
                  </a:path>
                </a:pathLst>
              </a:custGeom>
              <a:solidFill>
                <a:srgbClr val="93D5ED"/>
              </a:solidFill>
              <a:ln w="9525">
                <a:solidFill>
                  <a:srgbClr val="CCECFF"/>
                </a:solidFill>
                <a:round/>
                <a:headEnd/>
                <a:tailEnd/>
              </a:ln>
            </p:spPr>
            <p:txBody>
              <a:bodyPr/>
              <a:lstStyle/>
              <a:p>
                <a:endParaRPr lang="en-US"/>
              </a:p>
            </p:txBody>
          </p:sp>
          <p:sp>
            <p:nvSpPr>
              <p:cNvPr id="8313" name="Freeform 91"/>
              <p:cNvSpPr>
                <a:spLocks/>
              </p:cNvSpPr>
              <p:nvPr/>
            </p:nvSpPr>
            <p:spPr bwMode="auto">
              <a:xfrm>
                <a:off x="1120" y="1896"/>
                <a:ext cx="42" cy="44"/>
              </a:xfrm>
              <a:custGeom>
                <a:avLst/>
                <a:gdLst>
                  <a:gd name="T0" fmla="*/ 9 w 207"/>
                  <a:gd name="T1" fmla="*/ 2 h 221"/>
                  <a:gd name="T2" fmla="*/ 4 w 207"/>
                  <a:gd name="T3" fmla="*/ 8 h 221"/>
                  <a:gd name="T4" fmla="*/ 4 w 207"/>
                  <a:gd name="T5" fmla="*/ 8 h 221"/>
                  <a:gd name="T6" fmla="*/ 3 w 207"/>
                  <a:gd name="T7" fmla="*/ 9 h 221"/>
                  <a:gd name="T8" fmla="*/ 2 w 207"/>
                  <a:gd name="T9" fmla="*/ 9 h 221"/>
                  <a:gd name="T10" fmla="*/ 2 w 207"/>
                  <a:gd name="T11" fmla="*/ 9 h 221"/>
                  <a:gd name="T12" fmla="*/ 2 w 207"/>
                  <a:gd name="T13" fmla="*/ 9 h 221"/>
                  <a:gd name="T14" fmla="*/ 1 w 207"/>
                  <a:gd name="T15" fmla="*/ 9 h 221"/>
                  <a:gd name="T16" fmla="*/ 1 w 207"/>
                  <a:gd name="T17" fmla="*/ 9 h 221"/>
                  <a:gd name="T18" fmla="*/ 0 w 207"/>
                  <a:gd name="T19" fmla="*/ 9 h 221"/>
                  <a:gd name="T20" fmla="*/ 0 w 207"/>
                  <a:gd name="T21" fmla="*/ 9 h 221"/>
                  <a:gd name="T22" fmla="*/ 0 w 207"/>
                  <a:gd name="T23" fmla="*/ 9 h 221"/>
                  <a:gd name="T24" fmla="*/ 0 w 207"/>
                  <a:gd name="T25" fmla="*/ 8 h 221"/>
                  <a:gd name="T26" fmla="*/ 0 w 207"/>
                  <a:gd name="T27" fmla="*/ 8 h 221"/>
                  <a:gd name="T28" fmla="*/ 0 w 207"/>
                  <a:gd name="T29" fmla="*/ 8 h 221"/>
                  <a:gd name="T30" fmla="*/ 0 w 207"/>
                  <a:gd name="T31" fmla="*/ 8 h 221"/>
                  <a:gd name="T32" fmla="*/ 0 w 207"/>
                  <a:gd name="T33" fmla="*/ 8 h 221"/>
                  <a:gd name="T34" fmla="*/ 0 w 207"/>
                  <a:gd name="T35" fmla="*/ 7 h 221"/>
                  <a:gd name="T36" fmla="*/ 1 w 207"/>
                  <a:gd name="T37" fmla="*/ 7 h 221"/>
                  <a:gd name="T38" fmla="*/ 2 w 207"/>
                  <a:gd name="T39" fmla="*/ 6 h 221"/>
                  <a:gd name="T40" fmla="*/ 3 w 207"/>
                  <a:gd name="T41" fmla="*/ 4 h 221"/>
                  <a:gd name="T42" fmla="*/ 4 w 207"/>
                  <a:gd name="T43" fmla="*/ 3 h 221"/>
                  <a:gd name="T44" fmla="*/ 5 w 207"/>
                  <a:gd name="T45" fmla="*/ 2 h 221"/>
                  <a:gd name="T46" fmla="*/ 5 w 207"/>
                  <a:gd name="T47" fmla="*/ 1 h 221"/>
                  <a:gd name="T48" fmla="*/ 6 w 207"/>
                  <a:gd name="T49" fmla="*/ 1 h 221"/>
                  <a:gd name="T50" fmla="*/ 6 w 207"/>
                  <a:gd name="T51" fmla="*/ 0 h 221"/>
                  <a:gd name="T52" fmla="*/ 6 w 207"/>
                  <a:gd name="T53" fmla="*/ 0 h 221"/>
                  <a:gd name="T54" fmla="*/ 7 w 207"/>
                  <a:gd name="T55" fmla="*/ 0 h 221"/>
                  <a:gd name="T56" fmla="*/ 7 w 207"/>
                  <a:gd name="T57" fmla="*/ 0 h 221"/>
                  <a:gd name="T58" fmla="*/ 7 w 207"/>
                  <a:gd name="T59" fmla="*/ 0 h 221"/>
                  <a:gd name="T60" fmla="*/ 7 w 207"/>
                  <a:gd name="T61" fmla="*/ 0 h 221"/>
                  <a:gd name="T62" fmla="*/ 7 w 207"/>
                  <a:gd name="T63" fmla="*/ 0 h 221"/>
                  <a:gd name="T64" fmla="*/ 7 w 207"/>
                  <a:gd name="T65" fmla="*/ 0 h 221"/>
                  <a:gd name="T66" fmla="*/ 8 w 207"/>
                  <a:gd name="T67" fmla="*/ 0 h 221"/>
                  <a:gd name="T68" fmla="*/ 8 w 207"/>
                  <a:gd name="T69" fmla="*/ 1 h 221"/>
                  <a:gd name="T70" fmla="*/ 8 w 207"/>
                  <a:gd name="T71" fmla="*/ 1 h 221"/>
                  <a:gd name="T72" fmla="*/ 8 w 207"/>
                  <a:gd name="T73" fmla="*/ 1 h 221"/>
                  <a:gd name="T74" fmla="*/ 9 w 207"/>
                  <a:gd name="T75" fmla="*/ 2 h 22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7"/>
                  <a:gd name="T115" fmla="*/ 0 h 221"/>
                  <a:gd name="T116" fmla="*/ 207 w 207"/>
                  <a:gd name="T117" fmla="*/ 221 h 22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7" h="221">
                    <a:moveTo>
                      <a:pt x="207" y="50"/>
                    </a:moveTo>
                    <a:lnTo>
                      <a:pt x="97" y="206"/>
                    </a:lnTo>
                    <a:lnTo>
                      <a:pt x="90" y="208"/>
                    </a:lnTo>
                    <a:lnTo>
                      <a:pt x="73" y="214"/>
                    </a:lnTo>
                    <a:lnTo>
                      <a:pt x="61" y="216"/>
                    </a:lnTo>
                    <a:lnTo>
                      <a:pt x="49" y="218"/>
                    </a:lnTo>
                    <a:lnTo>
                      <a:pt x="38" y="221"/>
                    </a:lnTo>
                    <a:lnTo>
                      <a:pt x="26" y="221"/>
                    </a:lnTo>
                    <a:lnTo>
                      <a:pt x="17" y="221"/>
                    </a:lnTo>
                    <a:lnTo>
                      <a:pt x="9" y="218"/>
                    </a:lnTo>
                    <a:lnTo>
                      <a:pt x="5" y="216"/>
                    </a:lnTo>
                    <a:lnTo>
                      <a:pt x="3" y="214"/>
                    </a:lnTo>
                    <a:lnTo>
                      <a:pt x="2" y="210"/>
                    </a:lnTo>
                    <a:lnTo>
                      <a:pt x="0" y="206"/>
                    </a:lnTo>
                    <a:lnTo>
                      <a:pt x="0" y="202"/>
                    </a:lnTo>
                    <a:lnTo>
                      <a:pt x="2" y="196"/>
                    </a:lnTo>
                    <a:lnTo>
                      <a:pt x="5" y="190"/>
                    </a:lnTo>
                    <a:lnTo>
                      <a:pt x="9" y="183"/>
                    </a:lnTo>
                    <a:lnTo>
                      <a:pt x="20" y="166"/>
                    </a:lnTo>
                    <a:lnTo>
                      <a:pt x="37" y="146"/>
                    </a:lnTo>
                    <a:lnTo>
                      <a:pt x="73" y="102"/>
                    </a:lnTo>
                    <a:lnTo>
                      <a:pt x="102" y="63"/>
                    </a:lnTo>
                    <a:lnTo>
                      <a:pt x="115" y="47"/>
                    </a:lnTo>
                    <a:lnTo>
                      <a:pt x="125" y="33"/>
                    </a:lnTo>
                    <a:lnTo>
                      <a:pt x="136" y="21"/>
                    </a:lnTo>
                    <a:lnTo>
                      <a:pt x="145" y="12"/>
                    </a:lnTo>
                    <a:lnTo>
                      <a:pt x="153" y="5"/>
                    </a:lnTo>
                    <a:lnTo>
                      <a:pt x="162" y="1"/>
                    </a:lnTo>
                    <a:lnTo>
                      <a:pt x="165" y="0"/>
                    </a:lnTo>
                    <a:lnTo>
                      <a:pt x="169" y="0"/>
                    </a:lnTo>
                    <a:lnTo>
                      <a:pt x="172" y="1"/>
                    </a:lnTo>
                    <a:lnTo>
                      <a:pt x="176" y="4"/>
                    </a:lnTo>
                    <a:lnTo>
                      <a:pt x="179" y="6"/>
                    </a:lnTo>
                    <a:lnTo>
                      <a:pt x="184" y="9"/>
                    </a:lnTo>
                    <a:lnTo>
                      <a:pt x="187" y="14"/>
                    </a:lnTo>
                    <a:lnTo>
                      <a:pt x="191" y="19"/>
                    </a:lnTo>
                    <a:lnTo>
                      <a:pt x="199" y="33"/>
                    </a:lnTo>
                    <a:lnTo>
                      <a:pt x="207" y="50"/>
                    </a:lnTo>
                    <a:close/>
                  </a:path>
                </a:pathLst>
              </a:custGeom>
              <a:solidFill>
                <a:srgbClr val="93D5ED"/>
              </a:solidFill>
              <a:ln w="3175">
                <a:solidFill>
                  <a:srgbClr val="CCECFF"/>
                </a:solidFill>
                <a:round/>
                <a:headEnd/>
                <a:tailEnd/>
              </a:ln>
            </p:spPr>
            <p:txBody>
              <a:bodyPr/>
              <a:lstStyle/>
              <a:p>
                <a:endParaRPr lang="en-US"/>
              </a:p>
            </p:txBody>
          </p:sp>
          <p:sp>
            <p:nvSpPr>
              <p:cNvPr id="8314" name="Freeform 92"/>
              <p:cNvSpPr>
                <a:spLocks/>
              </p:cNvSpPr>
              <p:nvPr/>
            </p:nvSpPr>
            <p:spPr bwMode="auto">
              <a:xfrm>
                <a:off x="3206" y="972"/>
                <a:ext cx="290" cy="84"/>
              </a:xfrm>
              <a:custGeom>
                <a:avLst/>
                <a:gdLst>
                  <a:gd name="T0" fmla="*/ 2 w 1452"/>
                  <a:gd name="T1" fmla="*/ 10 h 422"/>
                  <a:gd name="T2" fmla="*/ 5 w 1452"/>
                  <a:gd name="T3" fmla="*/ 12 h 422"/>
                  <a:gd name="T4" fmla="*/ 8 w 1452"/>
                  <a:gd name="T5" fmla="*/ 13 h 422"/>
                  <a:gd name="T6" fmla="*/ 11 w 1452"/>
                  <a:gd name="T7" fmla="*/ 13 h 422"/>
                  <a:gd name="T8" fmla="*/ 15 w 1452"/>
                  <a:gd name="T9" fmla="*/ 13 h 422"/>
                  <a:gd name="T10" fmla="*/ 19 w 1452"/>
                  <a:gd name="T11" fmla="*/ 13 h 422"/>
                  <a:gd name="T12" fmla="*/ 21 w 1452"/>
                  <a:gd name="T13" fmla="*/ 13 h 422"/>
                  <a:gd name="T14" fmla="*/ 24 w 1452"/>
                  <a:gd name="T15" fmla="*/ 14 h 422"/>
                  <a:gd name="T16" fmla="*/ 26 w 1452"/>
                  <a:gd name="T17" fmla="*/ 15 h 422"/>
                  <a:gd name="T18" fmla="*/ 27 w 1452"/>
                  <a:gd name="T19" fmla="*/ 16 h 422"/>
                  <a:gd name="T20" fmla="*/ 28 w 1452"/>
                  <a:gd name="T21" fmla="*/ 17 h 422"/>
                  <a:gd name="T22" fmla="*/ 29 w 1452"/>
                  <a:gd name="T23" fmla="*/ 15 h 422"/>
                  <a:gd name="T24" fmla="*/ 31 w 1452"/>
                  <a:gd name="T25" fmla="*/ 13 h 422"/>
                  <a:gd name="T26" fmla="*/ 32 w 1452"/>
                  <a:gd name="T27" fmla="*/ 13 h 422"/>
                  <a:gd name="T28" fmla="*/ 38 w 1452"/>
                  <a:gd name="T29" fmla="*/ 11 h 422"/>
                  <a:gd name="T30" fmla="*/ 47 w 1452"/>
                  <a:gd name="T31" fmla="*/ 10 h 422"/>
                  <a:gd name="T32" fmla="*/ 58 w 1452"/>
                  <a:gd name="T33" fmla="*/ 8 h 422"/>
                  <a:gd name="T34" fmla="*/ 55 w 1452"/>
                  <a:gd name="T35" fmla="*/ 5 h 422"/>
                  <a:gd name="T36" fmla="*/ 54 w 1452"/>
                  <a:gd name="T37" fmla="*/ 4 h 422"/>
                  <a:gd name="T38" fmla="*/ 52 w 1452"/>
                  <a:gd name="T39" fmla="*/ 4 h 422"/>
                  <a:gd name="T40" fmla="*/ 49 w 1452"/>
                  <a:gd name="T41" fmla="*/ 5 h 422"/>
                  <a:gd name="T42" fmla="*/ 47 w 1452"/>
                  <a:gd name="T43" fmla="*/ 5 h 422"/>
                  <a:gd name="T44" fmla="*/ 46 w 1452"/>
                  <a:gd name="T45" fmla="*/ 4 h 422"/>
                  <a:gd name="T46" fmla="*/ 45 w 1452"/>
                  <a:gd name="T47" fmla="*/ 4 h 422"/>
                  <a:gd name="T48" fmla="*/ 45 w 1452"/>
                  <a:gd name="T49" fmla="*/ 3 h 422"/>
                  <a:gd name="T50" fmla="*/ 44 w 1452"/>
                  <a:gd name="T51" fmla="*/ 3 h 422"/>
                  <a:gd name="T52" fmla="*/ 43 w 1452"/>
                  <a:gd name="T53" fmla="*/ 2 h 422"/>
                  <a:gd name="T54" fmla="*/ 41 w 1452"/>
                  <a:gd name="T55" fmla="*/ 3 h 422"/>
                  <a:gd name="T56" fmla="*/ 37 w 1452"/>
                  <a:gd name="T57" fmla="*/ 4 h 422"/>
                  <a:gd name="T58" fmla="*/ 36 w 1452"/>
                  <a:gd name="T59" fmla="*/ 4 h 422"/>
                  <a:gd name="T60" fmla="*/ 36 w 1452"/>
                  <a:gd name="T61" fmla="*/ 6 h 422"/>
                  <a:gd name="T62" fmla="*/ 35 w 1452"/>
                  <a:gd name="T63" fmla="*/ 7 h 422"/>
                  <a:gd name="T64" fmla="*/ 34 w 1452"/>
                  <a:gd name="T65" fmla="*/ 8 h 422"/>
                  <a:gd name="T66" fmla="*/ 33 w 1452"/>
                  <a:gd name="T67" fmla="*/ 8 h 422"/>
                  <a:gd name="T68" fmla="*/ 32 w 1452"/>
                  <a:gd name="T69" fmla="*/ 8 h 422"/>
                  <a:gd name="T70" fmla="*/ 31 w 1452"/>
                  <a:gd name="T71" fmla="*/ 8 h 422"/>
                  <a:gd name="T72" fmla="*/ 29 w 1452"/>
                  <a:gd name="T73" fmla="*/ 7 h 422"/>
                  <a:gd name="T74" fmla="*/ 27 w 1452"/>
                  <a:gd name="T75" fmla="*/ 7 h 422"/>
                  <a:gd name="T76" fmla="*/ 26 w 1452"/>
                  <a:gd name="T77" fmla="*/ 6 h 422"/>
                  <a:gd name="T78" fmla="*/ 21 w 1452"/>
                  <a:gd name="T79" fmla="*/ 7 h 422"/>
                  <a:gd name="T80" fmla="*/ 20 w 1452"/>
                  <a:gd name="T81" fmla="*/ 6 h 422"/>
                  <a:gd name="T82" fmla="*/ 20 w 1452"/>
                  <a:gd name="T83" fmla="*/ 6 h 422"/>
                  <a:gd name="T84" fmla="*/ 19 w 1452"/>
                  <a:gd name="T85" fmla="*/ 5 h 422"/>
                  <a:gd name="T86" fmla="*/ 20 w 1452"/>
                  <a:gd name="T87" fmla="*/ 4 h 422"/>
                  <a:gd name="T88" fmla="*/ 21 w 1452"/>
                  <a:gd name="T89" fmla="*/ 2 h 422"/>
                  <a:gd name="T90" fmla="*/ 20 w 1452"/>
                  <a:gd name="T91" fmla="*/ 1 h 422"/>
                  <a:gd name="T92" fmla="*/ 19 w 1452"/>
                  <a:gd name="T93" fmla="*/ 0 h 422"/>
                  <a:gd name="T94" fmla="*/ 18 w 1452"/>
                  <a:gd name="T95" fmla="*/ 0 h 422"/>
                  <a:gd name="T96" fmla="*/ 17 w 1452"/>
                  <a:gd name="T97" fmla="*/ 0 h 422"/>
                  <a:gd name="T98" fmla="*/ 15 w 1452"/>
                  <a:gd name="T99" fmla="*/ 1 h 422"/>
                  <a:gd name="T100" fmla="*/ 10 w 1452"/>
                  <a:gd name="T101" fmla="*/ 5 h 422"/>
                  <a:gd name="T102" fmla="*/ 7 w 1452"/>
                  <a:gd name="T103" fmla="*/ 7 h 422"/>
                  <a:gd name="T104" fmla="*/ 4 w 1452"/>
                  <a:gd name="T105" fmla="*/ 8 h 422"/>
                  <a:gd name="T106" fmla="*/ 2 w 1452"/>
                  <a:gd name="T107" fmla="*/ 8 h 422"/>
                  <a:gd name="T108" fmla="*/ 0 w 1452"/>
                  <a:gd name="T109" fmla="*/ 8 h 42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52"/>
                  <a:gd name="T166" fmla="*/ 0 h 422"/>
                  <a:gd name="T167" fmla="*/ 1452 w 1452"/>
                  <a:gd name="T168" fmla="*/ 422 h 42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52" h="422">
                    <a:moveTo>
                      <a:pt x="0" y="206"/>
                    </a:moveTo>
                    <a:lnTo>
                      <a:pt x="24" y="230"/>
                    </a:lnTo>
                    <a:lnTo>
                      <a:pt x="50" y="250"/>
                    </a:lnTo>
                    <a:lnTo>
                      <a:pt x="75" y="268"/>
                    </a:lnTo>
                    <a:lnTo>
                      <a:pt x="98" y="282"/>
                    </a:lnTo>
                    <a:lnTo>
                      <a:pt x="122" y="295"/>
                    </a:lnTo>
                    <a:lnTo>
                      <a:pt x="147" y="306"/>
                    </a:lnTo>
                    <a:lnTo>
                      <a:pt x="171" y="315"/>
                    </a:lnTo>
                    <a:lnTo>
                      <a:pt x="195" y="321"/>
                    </a:lnTo>
                    <a:lnTo>
                      <a:pt x="218" y="327"/>
                    </a:lnTo>
                    <a:lnTo>
                      <a:pt x="243" y="330"/>
                    </a:lnTo>
                    <a:lnTo>
                      <a:pt x="266" y="332"/>
                    </a:lnTo>
                    <a:lnTo>
                      <a:pt x="289" y="334"/>
                    </a:lnTo>
                    <a:lnTo>
                      <a:pt x="336" y="332"/>
                    </a:lnTo>
                    <a:lnTo>
                      <a:pt x="383" y="330"/>
                    </a:lnTo>
                    <a:lnTo>
                      <a:pt x="411" y="329"/>
                    </a:lnTo>
                    <a:lnTo>
                      <a:pt x="438" y="329"/>
                    </a:lnTo>
                    <a:lnTo>
                      <a:pt x="464" y="330"/>
                    </a:lnTo>
                    <a:lnTo>
                      <a:pt x="489" y="331"/>
                    </a:lnTo>
                    <a:lnTo>
                      <a:pt x="514" y="334"/>
                    </a:lnTo>
                    <a:lnTo>
                      <a:pt x="537" y="336"/>
                    </a:lnTo>
                    <a:lnTo>
                      <a:pt x="559" y="341"/>
                    </a:lnTo>
                    <a:lnTo>
                      <a:pt x="581" y="345"/>
                    </a:lnTo>
                    <a:lnTo>
                      <a:pt x="601" y="351"/>
                    </a:lnTo>
                    <a:lnTo>
                      <a:pt x="620" y="357"/>
                    </a:lnTo>
                    <a:lnTo>
                      <a:pt x="638" y="365"/>
                    </a:lnTo>
                    <a:lnTo>
                      <a:pt x="653" y="374"/>
                    </a:lnTo>
                    <a:lnTo>
                      <a:pt x="667" y="384"/>
                    </a:lnTo>
                    <a:lnTo>
                      <a:pt x="678" y="396"/>
                    </a:lnTo>
                    <a:lnTo>
                      <a:pt x="684" y="401"/>
                    </a:lnTo>
                    <a:lnTo>
                      <a:pt x="689" y="408"/>
                    </a:lnTo>
                    <a:lnTo>
                      <a:pt x="694" y="415"/>
                    </a:lnTo>
                    <a:lnTo>
                      <a:pt x="697" y="422"/>
                    </a:lnTo>
                    <a:lnTo>
                      <a:pt x="708" y="405"/>
                    </a:lnTo>
                    <a:lnTo>
                      <a:pt x="718" y="390"/>
                    </a:lnTo>
                    <a:lnTo>
                      <a:pt x="730" y="374"/>
                    </a:lnTo>
                    <a:lnTo>
                      <a:pt x="744" y="360"/>
                    </a:lnTo>
                    <a:lnTo>
                      <a:pt x="758" y="348"/>
                    </a:lnTo>
                    <a:lnTo>
                      <a:pt x="774" y="337"/>
                    </a:lnTo>
                    <a:lnTo>
                      <a:pt x="782" y="332"/>
                    </a:lnTo>
                    <a:lnTo>
                      <a:pt x="791" y="328"/>
                    </a:lnTo>
                    <a:lnTo>
                      <a:pt x="800" y="324"/>
                    </a:lnTo>
                    <a:lnTo>
                      <a:pt x="809" y="322"/>
                    </a:lnTo>
                    <a:lnTo>
                      <a:pt x="871" y="304"/>
                    </a:lnTo>
                    <a:lnTo>
                      <a:pt x="939" y="287"/>
                    </a:lnTo>
                    <a:lnTo>
                      <a:pt x="1014" y="271"/>
                    </a:lnTo>
                    <a:lnTo>
                      <a:pt x="1093" y="254"/>
                    </a:lnTo>
                    <a:lnTo>
                      <a:pt x="1177" y="239"/>
                    </a:lnTo>
                    <a:lnTo>
                      <a:pt x="1265" y="223"/>
                    </a:lnTo>
                    <a:lnTo>
                      <a:pt x="1357" y="207"/>
                    </a:lnTo>
                    <a:lnTo>
                      <a:pt x="1452" y="192"/>
                    </a:lnTo>
                    <a:lnTo>
                      <a:pt x="1439" y="177"/>
                    </a:lnTo>
                    <a:lnTo>
                      <a:pt x="1407" y="146"/>
                    </a:lnTo>
                    <a:lnTo>
                      <a:pt x="1387" y="129"/>
                    </a:lnTo>
                    <a:lnTo>
                      <a:pt x="1366" y="114"/>
                    </a:lnTo>
                    <a:lnTo>
                      <a:pt x="1356" y="108"/>
                    </a:lnTo>
                    <a:lnTo>
                      <a:pt x="1347" y="103"/>
                    </a:lnTo>
                    <a:lnTo>
                      <a:pt x="1337" y="101"/>
                    </a:lnTo>
                    <a:lnTo>
                      <a:pt x="1328" y="100"/>
                    </a:lnTo>
                    <a:lnTo>
                      <a:pt x="1308" y="101"/>
                    </a:lnTo>
                    <a:lnTo>
                      <a:pt x="1284" y="106"/>
                    </a:lnTo>
                    <a:lnTo>
                      <a:pt x="1255" y="111"/>
                    </a:lnTo>
                    <a:lnTo>
                      <a:pt x="1227" y="115"/>
                    </a:lnTo>
                    <a:lnTo>
                      <a:pt x="1212" y="116"/>
                    </a:lnTo>
                    <a:lnTo>
                      <a:pt x="1198" y="115"/>
                    </a:lnTo>
                    <a:lnTo>
                      <a:pt x="1184" y="114"/>
                    </a:lnTo>
                    <a:lnTo>
                      <a:pt x="1170" y="112"/>
                    </a:lnTo>
                    <a:lnTo>
                      <a:pt x="1159" y="107"/>
                    </a:lnTo>
                    <a:lnTo>
                      <a:pt x="1146" y="101"/>
                    </a:lnTo>
                    <a:lnTo>
                      <a:pt x="1141" y="98"/>
                    </a:lnTo>
                    <a:lnTo>
                      <a:pt x="1135" y="93"/>
                    </a:lnTo>
                    <a:lnTo>
                      <a:pt x="1131" y="88"/>
                    </a:lnTo>
                    <a:lnTo>
                      <a:pt x="1126" y="82"/>
                    </a:lnTo>
                    <a:lnTo>
                      <a:pt x="1121" y="77"/>
                    </a:lnTo>
                    <a:lnTo>
                      <a:pt x="1116" y="73"/>
                    </a:lnTo>
                    <a:lnTo>
                      <a:pt x="1111" y="68"/>
                    </a:lnTo>
                    <a:lnTo>
                      <a:pt x="1104" y="66"/>
                    </a:lnTo>
                    <a:lnTo>
                      <a:pt x="1097" y="64"/>
                    </a:lnTo>
                    <a:lnTo>
                      <a:pt x="1090" y="61"/>
                    </a:lnTo>
                    <a:lnTo>
                      <a:pt x="1081" y="60"/>
                    </a:lnTo>
                    <a:lnTo>
                      <a:pt x="1073" y="59"/>
                    </a:lnTo>
                    <a:lnTo>
                      <a:pt x="1056" y="59"/>
                    </a:lnTo>
                    <a:lnTo>
                      <a:pt x="1037" y="61"/>
                    </a:lnTo>
                    <a:lnTo>
                      <a:pt x="1020" y="64"/>
                    </a:lnTo>
                    <a:lnTo>
                      <a:pt x="1001" y="68"/>
                    </a:lnTo>
                    <a:lnTo>
                      <a:pt x="967" y="78"/>
                    </a:lnTo>
                    <a:lnTo>
                      <a:pt x="938" y="88"/>
                    </a:lnTo>
                    <a:lnTo>
                      <a:pt x="918" y="96"/>
                    </a:lnTo>
                    <a:lnTo>
                      <a:pt x="910" y="100"/>
                    </a:lnTo>
                    <a:lnTo>
                      <a:pt x="910" y="106"/>
                    </a:lnTo>
                    <a:lnTo>
                      <a:pt x="907" y="121"/>
                    </a:lnTo>
                    <a:lnTo>
                      <a:pt x="905" y="130"/>
                    </a:lnTo>
                    <a:lnTo>
                      <a:pt x="902" y="141"/>
                    </a:lnTo>
                    <a:lnTo>
                      <a:pt x="897" y="153"/>
                    </a:lnTo>
                    <a:lnTo>
                      <a:pt x="891" y="163"/>
                    </a:lnTo>
                    <a:lnTo>
                      <a:pt x="883" y="174"/>
                    </a:lnTo>
                    <a:lnTo>
                      <a:pt x="872" y="183"/>
                    </a:lnTo>
                    <a:lnTo>
                      <a:pt x="867" y="188"/>
                    </a:lnTo>
                    <a:lnTo>
                      <a:pt x="860" y="191"/>
                    </a:lnTo>
                    <a:lnTo>
                      <a:pt x="852" y="195"/>
                    </a:lnTo>
                    <a:lnTo>
                      <a:pt x="844" y="197"/>
                    </a:lnTo>
                    <a:lnTo>
                      <a:pt x="836" y="199"/>
                    </a:lnTo>
                    <a:lnTo>
                      <a:pt x="827" y="200"/>
                    </a:lnTo>
                    <a:lnTo>
                      <a:pt x="816" y="202"/>
                    </a:lnTo>
                    <a:lnTo>
                      <a:pt x="806" y="202"/>
                    </a:lnTo>
                    <a:lnTo>
                      <a:pt x="794" y="200"/>
                    </a:lnTo>
                    <a:lnTo>
                      <a:pt x="782" y="198"/>
                    </a:lnTo>
                    <a:lnTo>
                      <a:pt x="768" y="196"/>
                    </a:lnTo>
                    <a:lnTo>
                      <a:pt x="754" y="192"/>
                    </a:lnTo>
                    <a:lnTo>
                      <a:pt x="742" y="184"/>
                    </a:lnTo>
                    <a:lnTo>
                      <a:pt x="728" y="177"/>
                    </a:lnTo>
                    <a:lnTo>
                      <a:pt x="715" y="172"/>
                    </a:lnTo>
                    <a:lnTo>
                      <a:pt x="699" y="168"/>
                    </a:lnTo>
                    <a:lnTo>
                      <a:pt x="685" y="164"/>
                    </a:lnTo>
                    <a:lnTo>
                      <a:pt x="671" y="162"/>
                    </a:lnTo>
                    <a:lnTo>
                      <a:pt x="657" y="161"/>
                    </a:lnTo>
                    <a:lnTo>
                      <a:pt x="643" y="160"/>
                    </a:lnTo>
                    <a:lnTo>
                      <a:pt x="589" y="161"/>
                    </a:lnTo>
                    <a:lnTo>
                      <a:pt x="542" y="164"/>
                    </a:lnTo>
                    <a:lnTo>
                      <a:pt x="531" y="164"/>
                    </a:lnTo>
                    <a:lnTo>
                      <a:pt x="522" y="164"/>
                    </a:lnTo>
                    <a:lnTo>
                      <a:pt x="514" y="163"/>
                    </a:lnTo>
                    <a:lnTo>
                      <a:pt x="507" y="162"/>
                    </a:lnTo>
                    <a:lnTo>
                      <a:pt x="500" y="160"/>
                    </a:lnTo>
                    <a:lnTo>
                      <a:pt x="495" y="156"/>
                    </a:lnTo>
                    <a:lnTo>
                      <a:pt x="492" y="153"/>
                    </a:lnTo>
                    <a:lnTo>
                      <a:pt x="488" y="148"/>
                    </a:lnTo>
                    <a:lnTo>
                      <a:pt x="487" y="141"/>
                    </a:lnTo>
                    <a:lnTo>
                      <a:pt x="488" y="134"/>
                    </a:lnTo>
                    <a:lnTo>
                      <a:pt x="489" y="125"/>
                    </a:lnTo>
                    <a:lnTo>
                      <a:pt x="493" y="114"/>
                    </a:lnTo>
                    <a:lnTo>
                      <a:pt x="499" y="101"/>
                    </a:lnTo>
                    <a:lnTo>
                      <a:pt x="504" y="87"/>
                    </a:lnTo>
                    <a:lnTo>
                      <a:pt x="514" y="72"/>
                    </a:lnTo>
                    <a:lnTo>
                      <a:pt x="524" y="53"/>
                    </a:lnTo>
                    <a:lnTo>
                      <a:pt x="523" y="50"/>
                    </a:lnTo>
                    <a:lnTo>
                      <a:pt x="518" y="42"/>
                    </a:lnTo>
                    <a:lnTo>
                      <a:pt x="511" y="31"/>
                    </a:lnTo>
                    <a:lnTo>
                      <a:pt x="501" y="18"/>
                    </a:lnTo>
                    <a:lnTo>
                      <a:pt x="494" y="14"/>
                    </a:lnTo>
                    <a:lnTo>
                      <a:pt x="487" y="8"/>
                    </a:lnTo>
                    <a:lnTo>
                      <a:pt x="480" y="4"/>
                    </a:lnTo>
                    <a:lnTo>
                      <a:pt x="471" y="2"/>
                    </a:lnTo>
                    <a:lnTo>
                      <a:pt x="461" y="0"/>
                    </a:lnTo>
                    <a:lnTo>
                      <a:pt x="452" y="1"/>
                    </a:lnTo>
                    <a:lnTo>
                      <a:pt x="441" y="3"/>
                    </a:lnTo>
                    <a:lnTo>
                      <a:pt x="430" y="8"/>
                    </a:lnTo>
                    <a:lnTo>
                      <a:pt x="417" y="15"/>
                    </a:lnTo>
                    <a:lnTo>
                      <a:pt x="400" y="24"/>
                    </a:lnTo>
                    <a:lnTo>
                      <a:pt x="383" y="36"/>
                    </a:lnTo>
                    <a:lnTo>
                      <a:pt x="363" y="50"/>
                    </a:lnTo>
                    <a:lnTo>
                      <a:pt x="315" y="82"/>
                    </a:lnTo>
                    <a:lnTo>
                      <a:pt x="261" y="116"/>
                    </a:lnTo>
                    <a:lnTo>
                      <a:pt x="232" y="134"/>
                    </a:lnTo>
                    <a:lnTo>
                      <a:pt x="201" y="150"/>
                    </a:lnTo>
                    <a:lnTo>
                      <a:pt x="169" y="164"/>
                    </a:lnTo>
                    <a:lnTo>
                      <a:pt x="136" y="178"/>
                    </a:lnTo>
                    <a:lnTo>
                      <a:pt x="120" y="184"/>
                    </a:lnTo>
                    <a:lnTo>
                      <a:pt x="103" y="189"/>
                    </a:lnTo>
                    <a:lnTo>
                      <a:pt x="86" y="195"/>
                    </a:lnTo>
                    <a:lnTo>
                      <a:pt x="69" y="198"/>
                    </a:lnTo>
                    <a:lnTo>
                      <a:pt x="52" y="202"/>
                    </a:lnTo>
                    <a:lnTo>
                      <a:pt x="35" y="204"/>
                    </a:lnTo>
                    <a:lnTo>
                      <a:pt x="17" y="205"/>
                    </a:lnTo>
                    <a:lnTo>
                      <a:pt x="0" y="206"/>
                    </a:lnTo>
                    <a:close/>
                  </a:path>
                </a:pathLst>
              </a:custGeom>
              <a:solidFill>
                <a:srgbClr val="93D5ED"/>
              </a:solidFill>
              <a:ln w="9525">
                <a:solidFill>
                  <a:srgbClr val="CCECFF"/>
                </a:solidFill>
                <a:round/>
                <a:headEnd/>
                <a:tailEnd/>
              </a:ln>
            </p:spPr>
            <p:txBody>
              <a:bodyPr/>
              <a:lstStyle/>
              <a:p>
                <a:endParaRPr lang="en-US"/>
              </a:p>
            </p:txBody>
          </p:sp>
          <p:sp>
            <p:nvSpPr>
              <p:cNvPr id="8315" name="Freeform 93"/>
              <p:cNvSpPr>
                <a:spLocks/>
              </p:cNvSpPr>
              <p:nvPr/>
            </p:nvSpPr>
            <p:spPr bwMode="auto">
              <a:xfrm>
                <a:off x="3206" y="972"/>
                <a:ext cx="290" cy="84"/>
              </a:xfrm>
              <a:custGeom>
                <a:avLst/>
                <a:gdLst>
                  <a:gd name="T0" fmla="*/ 2 w 1452"/>
                  <a:gd name="T1" fmla="*/ 10 h 422"/>
                  <a:gd name="T2" fmla="*/ 5 w 1452"/>
                  <a:gd name="T3" fmla="*/ 12 h 422"/>
                  <a:gd name="T4" fmla="*/ 8 w 1452"/>
                  <a:gd name="T5" fmla="*/ 13 h 422"/>
                  <a:gd name="T6" fmla="*/ 11 w 1452"/>
                  <a:gd name="T7" fmla="*/ 13 h 422"/>
                  <a:gd name="T8" fmla="*/ 15 w 1452"/>
                  <a:gd name="T9" fmla="*/ 13 h 422"/>
                  <a:gd name="T10" fmla="*/ 19 w 1452"/>
                  <a:gd name="T11" fmla="*/ 13 h 422"/>
                  <a:gd name="T12" fmla="*/ 21 w 1452"/>
                  <a:gd name="T13" fmla="*/ 13 h 422"/>
                  <a:gd name="T14" fmla="*/ 24 w 1452"/>
                  <a:gd name="T15" fmla="*/ 14 h 422"/>
                  <a:gd name="T16" fmla="*/ 26 w 1452"/>
                  <a:gd name="T17" fmla="*/ 15 h 422"/>
                  <a:gd name="T18" fmla="*/ 27 w 1452"/>
                  <a:gd name="T19" fmla="*/ 16 h 422"/>
                  <a:gd name="T20" fmla="*/ 28 w 1452"/>
                  <a:gd name="T21" fmla="*/ 17 h 422"/>
                  <a:gd name="T22" fmla="*/ 29 w 1452"/>
                  <a:gd name="T23" fmla="*/ 15 h 422"/>
                  <a:gd name="T24" fmla="*/ 31 w 1452"/>
                  <a:gd name="T25" fmla="*/ 13 h 422"/>
                  <a:gd name="T26" fmla="*/ 32 w 1452"/>
                  <a:gd name="T27" fmla="*/ 13 h 422"/>
                  <a:gd name="T28" fmla="*/ 38 w 1452"/>
                  <a:gd name="T29" fmla="*/ 11 h 422"/>
                  <a:gd name="T30" fmla="*/ 47 w 1452"/>
                  <a:gd name="T31" fmla="*/ 10 h 422"/>
                  <a:gd name="T32" fmla="*/ 58 w 1452"/>
                  <a:gd name="T33" fmla="*/ 8 h 422"/>
                  <a:gd name="T34" fmla="*/ 55 w 1452"/>
                  <a:gd name="T35" fmla="*/ 5 h 422"/>
                  <a:gd name="T36" fmla="*/ 54 w 1452"/>
                  <a:gd name="T37" fmla="*/ 4 h 422"/>
                  <a:gd name="T38" fmla="*/ 52 w 1452"/>
                  <a:gd name="T39" fmla="*/ 4 h 422"/>
                  <a:gd name="T40" fmla="*/ 49 w 1452"/>
                  <a:gd name="T41" fmla="*/ 5 h 422"/>
                  <a:gd name="T42" fmla="*/ 47 w 1452"/>
                  <a:gd name="T43" fmla="*/ 5 h 422"/>
                  <a:gd name="T44" fmla="*/ 46 w 1452"/>
                  <a:gd name="T45" fmla="*/ 4 h 422"/>
                  <a:gd name="T46" fmla="*/ 45 w 1452"/>
                  <a:gd name="T47" fmla="*/ 4 h 422"/>
                  <a:gd name="T48" fmla="*/ 45 w 1452"/>
                  <a:gd name="T49" fmla="*/ 3 h 422"/>
                  <a:gd name="T50" fmla="*/ 44 w 1452"/>
                  <a:gd name="T51" fmla="*/ 3 h 422"/>
                  <a:gd name="T52" fmla="*/ 43 w 1452"/>
                  <a:gd name="T53" fmla="*/ 2 h 422"/>
                  <a:gd name="T54" fmla="*/ 41 w 1452"/>
                  <a:gd name="T55" fmla="*/ 3 h 422"/>
                  <a:gd name="T56" fmla="*/ 37 w 1452"/>
                  <a:gd name="T57" fmla="*/ 4 h 422"/>
                  <a:gd name="T58" fmla="*/ 36 w 1452"/>
                  <a:gd name="T59" fmla="*/ 4 h 422"/>
                  <a:gd name="T60" fmla="*/ 36 w 1452"/>
                  <a:gd name="T61" fmla="*/ 6 h 422"/>
                  <a:gd name="T62" fmla="*/ 35 w 1452"/>
                  <a:gd name="T63" fmla="*/ 7 h 422"/>
                  <a:gd name="T64" fmla="*/ 34 w 1452"/>
                  <a:gd name="T65" fmla="*/ 8 h 422"/>
                  <a:gd name="T66" fmla="*/ 33 w 1452"/>
                  <a:gd name="T67" fmla="*/ 8 h 422"/>
                  <a:gd name="T68" fmla="*/ 32 w 1452"/>
                  <a:gd name="T69" fmla="*/ 8 h 422"/>
                  <a:gd name="T70" fmla="*/ 31 w 1452"/>
                  <a:gd name="T71" fmla="*/ 8 h 422"/>
                  <a:gd name="T72" fmla="*/ 29 w 1452"/>
                  <a:gd name="T73" fmla="*/ 7 h 422"/>
                  <a:gd name="T74" fmla="*/ 27 w 1452"/>
                  <a:gd name="T75" fmla="*/ 7 h 422"/>
                  <a:gd name="T76" fmla="*/ 26 w 1452"/>
                  <a:gd name="T77" fmla="*/ 6 h 422"/>
                  <a:gd name="T78" fmla="*/ 21 w 1452"/>
                  <a:gd name="T79" fmla="*/ 7 h 422"/>
                  <a:gd name="T80" fmla="*/ 20 w 1452"/>
                  <a:gd name="T81" fmla="*/ 6 h 422"/>
                  <a:gd name="T82" fmla="*/ 20 w 1452"/>
                  <a:gd name="T83" fmla="*/ 6 h 422"/>
                  <a:gd name="T84" fmla="*/ 19 w 1452"/>
                  <a:gd name="T85" fmla="*/ 5 h 422"/>
                  <a:gd name="T86" fmla="*/ 20 w 1452"/>
                  <a:gd name="T87" fmla="*/ 4 h 422"/>
                  <a:gd name="T88" fmla="*/ 21 w 1452"/>
                  <a:gd name="T89" fmla="*/ 2 h 422"/>
                  <a:gd name="T90" fmla="*/ 20 w 1452"/>
                  <a:gd name="T91" fmla="*/ 1 h 422"/>
                  <a:gd name="T92" fmla="*/ 19 w 1452"/>
                  <a:gd name="T93" fmla="*/ 0 h 422"/>
                  <a:gd name="T94" fmla="*/ 18 w 1452"/>
                  <a:gd name="T95" fmla="*/ 0 h 422"/>
                  <a:gd name="T96" fmla="*/ 17 w 1452"/>
                  <a:gd name="T97" fmla="*/ 0 h 422"/>
                  <a:gd name="T98" fmla="*/ 15 w 1452"/>
                  <a:gd name="T99" fmla="*/ 1 h 422"/>
                  <a:gd name="T100" fmla="*/ 10 w 1452"/>
                  <a:gd name="T101" fmla="*/ 5 h 422"/>
                  <a:gd name="T102" fmla="*/ 7 w 1452"/>
                  <a:gd name="T103" fmla="*/ 7 h 422"/>
                  <a:gd name="T104" fmla="*/ 4 w 1452"/>
                  <a:gd name="T105" fmla="*/ 8 h 422"/>
                  <a:gd name="T106" fmla="*/ 2 w 1452"/>
                  <a:gd name="T107" fmla="*/ 8 h 422"/>
                  <a:gd name="T108" fmla="*/ 0 w 1452"/>
                  <a:gd name="T109" fmla="*/ 8 h 42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52"/>
                  <a:gd name="T166" fmla="*/ 0 h 422"/>
                  <a:gd name="T167" fmla="*/ 1452 w 1452"/>
                  <a:gd name="T168" fmla="*/ 422 h 42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52" h="422">
                    <a:moveTo>
                      <a:pt x="0" y="206"/>
                    </a:moveTo>
                    <a:lnTo>
                      <a:pt x="24" y="230"/>
                    </a:lnTo>
                    <a:lnTo>
                      <a:pt x="50" y="250"/>
                    </a:lnTo>
                    <a:lnTo>
                      <a:pt x="75" y="268"/>
                    </a:lnTo>
                    <a:lnTo>
                      <a:pt x="98" y="282"/>
                    </a:lnTo>
                    <a:lnTo>
                      <a:pt x="122" y="295"/>
                    </a:lnTo>
                    <a:lnTo>
                      <a:pt x="147" y="306"/>
                    </a:lnTo>
                    <a:lnTo>
                      <a:pt x="171" y="315"/>
                    </a:lnTo>
                    <a:lnTo>
                      <a:pt x="195" y="321"/>
                    </a:lnTo>
                    <a:lnTo>
                      <a:pt x="218" y="327"/>
                    </a:lnTo>
                    <a:lnTo>
                      <a:pt x="243" y="330"/>
                    </a:lnTo>
                    <a:lnTo>
                      <a:pt x="266" y="332"/>
                    </a:lnTo>
                    <a:lnTo>
                      <a:pt x="289" y="334"/>
                    </a:lnTo>
                    <a:lnTo>
                      <a:pt x="336" y="332"/>
                    </a:lnTo>
                    <a:lnTo>
                      <a:pt x="383" y="330"/>
                    </a:lnTo>
                    <a:lnTo>
                      <a:pt x="411" y="329"/>
                    </a:lnTo>
                    <a:lnTo>
                      <a:pt x="438" y="329"/>
                    </a:lnTo>
                    <a:lnTo>
                      <a:pt x="464" y="330"/>
                    </a:lnTo>
                    <a:lnTo>
                      <a:pt x="489" y="331"/>
                    </a:lnTo>
                    <a:lnTo>
                      <a:pt x="514" y="334"/>
                    </a:lnTo>
                    <a:lnTo>
                      <a:pt x="537" y="336"/>
                    </a:lnTo>
                    <a:lnTo>
                      <a:pt x="559" y="341"/>
                    </a:lnTo>
                    <a:lnTo>
                      <a:pt x="581" y="345"/>
                    </a:lnTo>
                    <a:lnTo>
                      <a:pt x="601" y="351"/>
                    </a:lnTo>
                    <a:lnTo>
                      <a:pt x="620" y="357"/>
                    </a:lnTo>
                    <a:lnTo>
                      <a:pt x="638" y="365"/>
                    </a:lnTo>
                    <a:lnTo>
                      <a:pt x="653" y="374"/>
                    </a:lnTo>
                    <a:lnTo>
                      <a:pt x="667" y="384"/>
                    </a:lnTo>
                    <a:lnTo>
                      <a:pt x="678" y="396"/>
                    </a:lnTo>
                    <a:lnTo>
                      <a:pt x="684" y="401"/>
                    </a:lnTo>
                    <a:lnTo>
                      <a:pt x="689" y="408"/>
                    </a:lnTo>
                    <a:lnTo>
                      <a:pt x="694" y="415"/>
                    </a:lnTo>
                    <a:lnTo>
                      <a:pt x="697" y="422"/>
                    </a:lnTo>
                    <a:lnTo>
                      <a:pt x="708" y="405"/>
                    </a:lnTo>
                    <a:lnTo>
                      <a:pt x="718" y="390"/>
                    </a:lnTo>
                    <a:lnTo>
                      <a:pt x="730" y="374"/>
                    </a:lnTo>
                    <a:lnTo>
                      <a:pt x="744" y="360"/>
                    </a:lnTo>
                    <a:lnTo>
                      <a:pt x="758" y="348"/>
                    </a:lnTo>
                    <a:lnTo>
                      <a:pt x="774" y="337"/>
                    </a:lnTo>
                    <a:lnTo>
                      <a:pt x="782" y="332"/>
                    </a:lnTo>
                    <a:lnTo>
                      <a:pt x="791" y="328"/>
                    </a:lnTo>
                    <a:lnTo>
                      <a:pt x="800" y="324"/>
                    </a:lnTo>
                    <a:lnTo>
                      <a:pt x="809" y="322"/>
                    </a:lnTo>
                    <a:lnTo>
                      <a:pt x="871" y="304"/>
                    </a:lnTo>
                    <a:lnTo>
                      <a:pt x="939" y="287"/>
                    </a:lnTo>
                    <a:lnTo>
                      <a:pt x="1014" y="271"/>
                    </a:lnTo>
                    <a:lnTo>
                      <a:pt x="1093" y="254"/>
                    </a:lnTo>
                    <a:lnTo>
                      <a:pt x="1177" y="239"/>
                    </a:lnTo>
                    <a:lnTo>
                      <a:pt x="1265" y="223"/>
                    </a:lnTo>
                    <a:lnTo>
                      <a:pt x="1357" y="207"/>
                    </a:lnTo>
                    <a:lnTo>
                      <a:pt x="1452" y="192"/>
                    </a:lnTo>
                    <a:lnTo>
                      <a:pt x="1439" y="177"/>
                    </a:lnTo>
                    <a:lnTo>
                      <a:pt x="1407" y="146"/>
                    </a:lnTo>
                    <a:lnTo>
                      <a:pt x="1387" y="129"/>
                    </a:lnTo>
                    <a:lnTo>
                      <a:pt x="1366" y="114"/>
                    </a:lnTo>
                    <a:lnTo>
                      <a:pt x="1356" y="108"/>
                    </a:lnTo>
                    <a:lnTo>
                      <a:pt x="1347" y="103"/>
                    </a:lnTo>
                    <a:lnTo>
                      <a:pt x="1337" y="101"/>
                    </a:lnTo>
                    <a:lnTo>
                      <a:pt x="1328" y="100"/>
                    </a:lnTo>
                    <a:lnTo>
                      <a:pt x="1308" y="101"/>
                    </a:lnTo>
                    <a:lnTo>
                      <a:pt x="1284" y="106"/>
                    </a:lnTo>
                    <a:lnTo>
                      <a:pt x="1255" y="111"/>
                    </a:lnTo>
                    <a:lnTo>
                      <a:pt x="1227" y="115"/>
                    </a:lnTo>
                    <a:lnTo>
                      <a:pt x="1212" y="116"/>
                    </a:lnTo>
                    <a:lnTo>
                      <a:pt x="1198" y="115"/>
                    </a:lnTo>
                    <a:lnTo>
                      <a:pt x="1184" y="114"/>
                    </a:lnTo>
                    <a:lnTo>
                      <a:pt x="1170" y="112"/>
                    </a:lnTo>
                    <a:lnTo>
                      <a:pt x="1159" y="107"/>
                    </a:lnTo>
                    <a:lnTo>
                      <a:pt x="1146" y="101"/>
                    </a:lnTo>
                    <a:lnTo>
                      <a:pt x="1141" y="98"/>
                    </a:lnTo>
                    <a:lnTo>
                      <a:pt x="1135" y="93"/>
                    </a:lnTo>
                    <a:lnTo>
                      <a:pt x="1131" y="88"/>
                    </a:lnTo>
                    <a:lnTo>
                      <a:pt x="1126" y="82"/>
                    </a:lnTo>
                    <a:lnTo>
                      <a:pt x="1121" y="77"/>
                    </a:lnTo>
                    <a:lnTo>
                      <a:pt x="1116" y="73"/>
                    </a:lnTo>
                    <a:lnTo>
                      <a:pt x="1111" y="68"/>
                    </a:lnTo>
                    <a:lnTo>
                      <a:pt x="1104" y="66"/>
                    </a:lnTo>
                    <a:lnTo>
                      <a:pt x="1097" y="64"/>
                    </a:lnTo>
                    <a:lnTo>
                      <a:pt x="1090" y="61"/>
                    </a:lnTo>
                    <a:lnTo>
                      <a:pt x="1081" y="60"/>
                    </a:lnTo>
                    <a:lnTo>
                      <a:pt x="1073" y="59"/>
                    </a:lnTo>
                    <a:lnTo>
                      <a:pt x="1056" y="59"/>
                    </a:lnTo>
                    <a:lnTo>
                      <a:pt x="1037" y="61"/>
                    </a:lnTo>
                    <a:lnTo>
                      <a:pt x="1020" y="64"/>
                    </a:lnTo>
                    <a:lnTo>
                      <a:pt x="1001" y="68"/>
                    </a:lnTo>
                    <a:lnTo>
                      <a:pt x="967" y="78"/>
                    </a:lnTo>
                    <a:lnTo>
                      <a:pt x="938" y="88"/>
                    </a:lnTo>
                    <a:lnTo>
                      <a:pt x="918" y="96"/>
                    </a:lnTo>
                    <a:lnTo>
                      <a:pt x="910" y="100"/>
                    </a:lnTo>
                    <a:lnTo>
                      <a:pt x="910" y="106"/>
                    </a:lnTo>
                    <a:lnTo>
                      <a:pt x="907" y="121"/>
                    </a:lnTo>
                    <a:lnTo>
                      <a:pt x="905" y="130"/>
                    </a:lnTo>
                    <a:lnTo>
                      <a:pt x="902" y="141"/>
                    </a:lnTo>
                    <a:lnTo>
                      <a:pt x="897" y="153"/>
                    </a:lnTo>
                    <a:lnTo>
                      <a:pt x="891" y="163"/>
                    </a:lnTo>
                    <a:lnTo>
                      <a:pt x="883" y="174"/>
                    </a:lnTo>
                    <a:lnTo>
                      <a:pt x="872" y="183"/>
                    </a:lnTo>
                    <a:lnTo>
                      <a:pt x="867" y="188"/>
                    </a:lnTo>
                    <a:lnTo>
                      <a:pt x="860" y="191"/>
                    </a:lnTo>
                    <a:lnTo>
                      <a:pt x="852" y="195"/>
                    </a:lnTo>
                    <a:lnTo>
                      <a:pt x="844" y="197"/>
                    </a:lnTo>
                    <a:lnTo>
                      <a:pt x="836" y="199"/>
                    </a:lnTo>
                    <a:lnTo>
                      <a:pt x="827" y="200"/>
                    </a:lnTo>
                    <a:lnTo>
                      <a:pt x="816" y="202"/>
                    </a:lnTo>
                    <a:lnTo>
                      <a:pt x="806" y="202"/>
                    </a:lnTo>
                    <a:lnTo>
                      <a:pt x="794" y="200"/>
                    </a:lnTo>
                    <a:lnTo>
                      <a:pt x="782" y="198"/>
                    </a:lnTo>
                    <a:lnTo>
                      <a:pt x="768" y="196"/>
                    </a:lnTo>
                    <a:lnTo>
                      <a:pt x="754" y="192"/>
                    </a:lnTo>
                    <a:lnTo>
                      <a:pt x="742" y="184"/>
                    </a:lnTo>
                    <a:lnTo>
                      <a:pt x="728" y="177"/>
                    </a:lnTo>
                    <a:lnTo>
                      <a:pt x="715" y="172"/>
                    </a:lnTo>
                    <a:lnTo>
                      <a:pt x="699" y="168"/>
                    </a:lnTo>
                    <a:lnTo>
                      <a:pt x="685" y="164"/>
                    </a:lnTo>
                    <a:lnTo>
                      <a:pt x="671" y="162"/>
                    </a:lnTo>
                    <a:lnTo>
                      <a:pt x="657" y="161"/>
                    </a:lnTo>
                    <a:lnTo>
                      <a:pt x="643" y="160"/>
                    </a:lnTo>
                    <a:lnTo>
                      <a:pt x="589" y="161"/>
                    </a:lnTo>
                    <a:lnTo>
                      <a:pt x="542" y="164"/>
                    </a:lnTo>
                    <a:lnTo>
                      <a:pt x="531" y="164"/>
                    </a:lnTo>
                    <a:lnTo>
                      <a:pt x="522" y="164"/>
                    </a:lnTo>
                    <a:lnTo>
                      <a:pt x="514" y="163"/>
                    </a:lnTo>
                    <a:lnTo>
                      <a:pt x="507" y="162"/>
                    </a:lnTo>
                    <a:lnTo>
                      <a:pt x="500" y="160"/>
                    </a:lnTo>
                    <a:lnTo>
                      <a:pt x="495" y="156"/>
                    </a:lnTo>
                    <a:lnTo>
                      <a:pt x="492" y="153"/>
                    </a:lnTo>
                    <a:lnTo>
                      <a:pt x="488" y="148"/>
                    </a:lnTo>
                    <a:lnTo>
                      <a:pt x="487" y="141"/>
                    </a:lnTo>
                    <a:lnTo>
                      <a:pt x="488" y="134"/>
                    </a:lnTo>
                    <a:lnTo>
                      <a:pt x="489" y="125"/>
                    </a:lnTo>
                    <a:lnTo>
                      <a:pt x="493" y="114"/>
                    </a:lnTo>
                    <a:lnTo>
                      <a:pt x="499" y="101"/>
                    </a:lnTo>
                    <a:lnTo>
                      <a:pt x="504" y="87"/>
                    </a:lnTo>
                    <a:lnTo>
                      <a:pt x="514" y="72"/>
                    </a:lnTo>
                    <a:lnTo>
                      <a:pt x="524" y="53"/>
                    </a:lnTo>
                    <a:lnTo>
                      <a:pt x="523" y="50"/>
                    </a:lnTo>
                    <a:lnTo>
                      <a:pt x="518" y="42"/>
                    </a:lnTo>
                    <a:lnTo>
                      <a:pt x="511" y="31"/>
                    </a:lnTo>
                    <a:lnTo>
                      <a:pt x="501" y="18"/>
                    </a:lnTo>
                    <a:lnTo>
                      <a:pt x="494" y="14"/>
                    </a:lnTo>
                    <a:lnTo>
                      <a:pt x="487" y="8"/>
                    </a:lnTo>
                    <a:lnTo>
                      <a:pt x="480" y="4"/>
                    </a:lnTo>
                    <a:lnTo>
                      <a:pt x="471" y="2"/>
                    </a:lnTo>
                    <a:lnTo>
                      <a:pt x="461" y="0"/>
                    </a:lnTo>
                    <a:lnTo>
                      <a:pt x="452" y="1"/>
                    </a:lnTo>
                    <a:lnTo>
                      <a:pt x="441" y="3"/>
                    </a:lnTo>
                    <a:lnTo>
                      <a:pt x="430" y="8"/>
                    </a:lnTo>
                    <a:lnTo>
                      <a:pt x="417" y="15"/>
                    </a:lnTo>
                    <a:lnTo>
                      <a:pt x="400" y="24"/>
                    </a:lnTo>
                    <a:lnTo>
                      <a:pt x="383" y="36"/>
                    </a:lnTo>
                    <a:lnTo>
                      <a:pt x="363" y="50"/>
                    </a:lnTo>
                    <a:lnTo>
                      <a:pt x="315" y="82"/>
                    </a:lnTo>
                    <a:lnTo>
                      <a:pt x="261" y="116"/>
                    </a:lnTo>
                    <a:lnTo>
                      <a:pt x="232" y="134"/>
                    </a:lnTo>
                    <a:lnTo>
                      <a:pt x="201" y="150"/>
                    </a:lnTo>
                    <a:lnTo>
                      <a:pt x="169" y="164"/>
                    </a:lnTo>
                    <a:lnTo>
                      <a:pt x="136" y="178"/>
                    </a:lnTo>
                    <a:lnTo>
                      <a:pt x="120" y="184"/>
                    </a:lnTo>
                    <a:lnTo>
                      <a:pt x="103" y="189"/>
                    </a:lnTo>
                    <a:lnTo>
                      <a:pt x="86" y="195"/>
                    </a:lnTo>
                    <a:lnTo>
                      <a:pt x="69" y="198"/>
                    </a:lnTo>
                    <a:lnTo>
                      <a:pt x="52" y="202"/>
                    </a:lnTo>
                    <a:lnTo>
                      <a:pt x="35" y="204"/>
                    </a:lnTo>
                    <a:lnTo>
                      <a:pt x="17" y="205"/>
                    </a:lnTo>
                    <a:lnTo>
                      <a:pt x="0" y="206"/>
                    </a:lnTo>
                  </a:path>
                </a:pathLst>
              </a:custGeom>
              <a:solidFill>
                <a:srgbClr val="93D5ED"/>
              </a:solidFill>
              <a:ln w="3175">
                <a:solidFill>
                  <a:srgbClr val="CCECFF"/>
                </a:solidFill>
                <a:round/>
                <a:headEnd/>
                <a:tailEnd/>
              </a:ln>
            </p:spPr>
            <p:txBody>
              <a:bodyPr/>
              <a:lstStyle/>
              <a:p>
                <a:endParaRPr lang="en-US"/>
              </a:p>
            </p:txBody>
          </p:sp>
          <p:sp>
            <p:nvSpPr>
              <p:cNvPr id="8316" name="Freeform 94"/>
              <p:cNvSpPr>
                <a:spLocks/>
              </p:cNvSpPr>
              <p:nvPr/>
            </p:nvSpPr>
            <p:spPr bwMode="auto">
              <a:xfrm>
                <a:off x="1558" y="1003"/>
                <a:ext cx="475" cy="197"/>
              </a:xfrm>
              <a:custGeom>
                <a:avLst/>
                <a:gdLst>
                  <a:gd name="T0" fmla="*/ 1 w 2375"/>
                  <a:gd name="T1" fmla="*/ 32 h 987"/>
                  <a:gd name="T2" fmla="*/ 2 w 2375"/>
                  <a:gd name="T3" fmla="*/ 29 h 987"/>
                  <a:gd name="T4" fmla="*/ 4 w 2375"/>
                  <a:gd name="T5" fmla="*/ 27 h 987"/>
                  <a:gd name="T6" fmla="*/ 6 w 2375"/>
                  <a:gd name="T7" fmla="*/ 26 h 987"/>
                  <a:gd name="T8" fmla="*/ 7 w 2375"/>
                  <a:gd name="T9" fmla="*/ 25 h 987"/>
                  <a:gd name="T10" fmla="*/ 8 w 2375"/>
                  <a:gd name="T11" fmla="*/ 24 h 987"/>
                  <a:gd name="T12" fmla="*/ 11 w 2375"/>
                  <a:gd name="T13" fmla="*/ 23 h 987"/>
                  <a:gd name="T14" fmla="*/ 14 w 2375"/>
                  <a:gd name="T15" fmla="*/ 23 h 987"/>
                  <a:gd name="T16" fmla="*/ 16 w 2375"/>
                  <a:gd name="T17" fmla="*/ 21 h 987"/>
                  <a:gd name="T18" fmla="*/ 19 w 2375"/>
                  <a:gd name="T19" fmla="*/ 19 h 987"/>
                  <a:gd name="T20" fmla="*/ 23 w 2375"/>
                  <a:gd name="T21" fmla="*/ 16 h 987"/>
                  <a:gd name="T22" fmla="*/ 27 w 2375"/>
                  <a:gd name="T23" fmla="*/ 12 h 987"/>
                  <a:gd name="T24" fmla="*/ 30 w 2375"/>
                  <a:gd name="T25" fmla="*/ 9 h 987"/>
                  <a:gd name="T26" fmla="*/ 31 w 2375"/>
                  <a:gd name="T27" fmla="*/ 9 h 987"/>
                  <a:gd name="T28" fmla="*/ 33 w 2375"/>
                  <a:gd name="T29" fmla="*/ 8 h 987"/>
                  <a:gd name="T30" fmla="*/ 35 w 2375"/>
                  <a:gd name="T31" fmla="*/ 8 h 987"/>
                  <a:gd name="T32" fmla="*/ 36 w 2375"/>
                  <a:gd name="T33" fmla="*/ 6 h 987"/>
                  <a:gd name="T34" fmla="*/ 37 w 2375"/>
                  <a:gd name="T35" fmla="*/ 4 h 987"/>
                  <a:gd name="T36" fmla="*/ 40 w 2375"/>
                  <a:gd name="T37" fmla="*/ 1 h 987"/>
                  <a:gd name="T38" fmla="*/ 48 w 2375"/>
                  <a:gd name="T39" fmla="*/ 2 h 987"/>
                  <a:gd name="T40" fmla="*/ 48 w 2375"/>
                  <a:gd name="T41" fmla="*/ 3 h 987"/>
                  <a:gd name="T42" fmla="*/ 48 w 2375"/>
                  <a:gd name="T43" fmla="*/ 4 h 987"/>
                  <a:gd name="T44" fmla="*/ 49 w 2375"/>
                  <a:gd name="T45" fmla="*/ 5 h 987"/>
                  <a:gd name="T46" fmla="*/ 50 w 2375"/>
                  <a:gd name="T47" fmla="*/ 6 h 987"/>
                  <a:gd name="T48" fmla="*/ 51 w 2375"/>
                  <a:gd name="T49" fmla="*/ 7 h 987"/>
                  <a:gd name="T50" fmla="*/ 54 w 2375"/>
                  <a:gd name="T51" fmla="*/ 8 h 987"/>
                  <a:gd name="T52" fmla="*/ 58 w 2375"/>
                  <a:gd name="T53" fmla="*/ 8 h 987"/>
                  <a:gd name="T54" fmla="*/ 65 w 2375"/>
                  <a:gd name="T55" fmla="*/ 8 h 987"/>
                  <a:gd name="T56" fmla="*/ 75 w 2375"/>
                  <a:gd name="T57" fmla="*/ 8 h 987"/>
                  <a:gd name="T58" fmla="*/ 83 w 2375"/>
                  <a:gd name="T59" fmla="*/ 8 h 987"/>
                  <a:gd name="T60" fmla="*/ 88 w 2375"/>
                  <a:gd name="T61" fmla="*/ 9 h 987"/>
                  <a:gd name="T62" fmla="*/ 91 w 2375"/>
                  <a:gd name="T63" fmla="*/ 9 h 987"/>
                  <a:gd name="T64" fmla="*/ 94 w 2375"/>
                  <a:gd name="T65" fmla="*/ 10 h 987"/>
                  <a:gd name="T66" fmla="*/ 95 w 2375"/>
                  <a:gd name="T67" fmla="*/ 11 h 987"/>
                  <a:gd name="T68" fmla="*/ 95 w 2375"/>
                  <a:gd name="T69" fmla="*/ 12 h 987"/>
                  <a:gd name="T70" fmla="*/ 95 w 2375"/>
                  <a:gd name="T71" fmla="*/ 13 h 987"/>
                  <a:gd name="T72" fmla="*/ 94 w 2375"/>
                  <a:gd name="T73" fmla="*/ 14 h 987"/>
                  <a:gd name="T74" fmla="*/ 92 w 2375"/>
                  <a:gd name="T75" fmla="*/ 14 h 987"/>
                  <a:gd name="T76" fmla="*/ 87 w 2375"/>
                  <a:gd name="T77" fmla="*/ 16 h 987"/>
                  <a:gd name="T78" fmla="*/ 84 w 2375"/>
                  <a:gd name="T79" fmla="*/ 17 h 987"/>
                  <a:gd name="T80" fmla="*/ 82 w 2375"/>
                  <a:gd name="T81" fmla="*/ 18 h 987"/>
                  <a:gd name="T82" fmla="*/ 81 w 2375"/>
                  <a:gd name="T83" fmla="*/ 18 h 987"/>
                  <a:gd name="T84" fmla="*/ 81 w 2375"/>
                  <a:gd name="T85" fmla="*/ 19 h 987"/>
                  <a:gd name="T86" fmla="*/ 82 w 2375"/>
                  <a:gd name="T87" fmla="*/ 20 h 987"/>
                  <a:gd name="T88" fmla="*/ 83 w 2375"/>
                  <a:gd name="T89" fmla="*/ 22 h 987"/>
                  <a:gd name="T90" fmla="*/ 82 w 2375"/>
                  <a:gd name="T91" fmla="*/ 24 h 987"/>
                  <a:gd name="T92" fmla="*/ 82 w 2375"/>
                  <a:gd name="T93" fmla="*/ 25 h 987"/>
                  <a:gd name="T94" fmla="*/ 80 w 2375"/>
                  <a:gd name="T95" fmla="*/ 26 h 987"/>
                  <a:gd name="T96" fmla="*/ 77 w 2375"/>
                  <a:gd name="T97" fmla="*/ 27 h 987"/>
                  <a:gd name="T98" fmla="*/ 76 w 2375"/>
                  <a:gd name="T99" fmla="*/ 28 h 987"/>
                  <a:gd name="T100" fmla="*/ 74 w 2375"/>
                  <a:gd name="T101" fmla="*/ 29 h 987"/>
                  <a:gd name="T102" fmla="*/ 73 w 2375"/>
                  <a:gd name="T103" fmla="*/ 31 h 987"/>
                  <a:gd name="T104" fmla="*/ 73 w 2375"/>
                  <a:gd name="T105" fmla="*/ 32 h 987"/>
                  <a:gd name="T106" fmla="*/ 73 w 2375"/>
                  <a:gd name="T107" fmla="*/ 33 h 987"/>
                  <a:gd name="T108" fmla="*/ 73 w 2375"/>
                  <a:gd name="T109" fmla="*/ 34 h 987"/>
                  <a:gd name="T110" fmla="*/ 73 w 2375"/>
                  <a:gd name="T111" fmla="*/ 36 h 987"/>
                  <a:gd name="T112" fmla="*/ 72 w 2375"/>
                  <a:gd name="T113" fmla="*/ 37 h 987"/>
                  <a:gd name="T114" fmla="*/ 69 w 2375"/>
                  <a:gd name="T115" fmla="*/ 39 h 98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75"/>
                  <a:gd name="T175" fmla="*/ 0 h 987"/>
                  <a:gd name="T176" fmla="*/ 2375 w 2375"/>
                  <a:gd name="T177" fmla="*/ 987 h 98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75" h="987">
                    <a:moveTo>
                      <a:pt x="916" y="921"/>
                    </a:moveTo>
                    <a:lnTo>
                      <a:pt x="0" y="826"/>
                    </a:lnTo>
                    <a:lnTo>
                      <a:pt x="16" y="801"/>
                    </a:lnTo>
                    <a:lnTo>
                      <a:pt x="31" y="778"/>
                    </a:lnTo>
                    <a:lnTo>
                      <a:pt x="45" y="756"/>
                    </a:lnTo>
                    <a:lnTo>
                      <a:pt x="61" y="737"/>
                    </a:lnTo>
                    <a:lnTo>
                      <a:pt x="75" y="718"/>
                    </a:lnTo>
                    <a:lnTo>
                      <a:pt x="89" y="702"/>
                    </a:lnTo>
                    <a:lnTo>
                      <a:pt x="101" y="687"/>
                    </a:lnTo>
                    <a:lnTo>
                      <a:pt x="115" y="674"/>
                    </a:lnTo>
                    <a:lnTo>
                      <a:pt x="128" y="661"/>
                    </a:lnTo>
                    <a:lnTo>
                      <a:pt x="140" y="651"/>
                    </a:lnTo>
                    <a:lnTo>
                      <a:pt x="153" y="640"/>
                    </a:lnTo>
                    <a:lnTo>
                      <a:pt x="165" y="632"/>
                    </a:lnTo>
                    <a:lnTo>
                      <a:pt x="176" y="624"/>
                    </a:lnTo>
                    <a:lnTo>
                      <a:pt x="188" y="617"/>
                    </a:lnTo>
                    <a:lnTo>
                      <a:pt x="200" y="611"/>
                    </a:lnTo>
                    <a:lnTo>
                      <a:pt x="211" y="605"/>
                    </a:lnTo>
                    <a:lnTo>
                      <a:pt x="233" y="597"/>
                    </a:lnTo>
                    <a:lnTo>
                      <a:pt x="256" y="590"/>
                    </a:lnTo>
                    <a:lnTo>
                      <a:pt x="277" y="583"/>
                    </a:lnTo>
                    <a:lnTo>
                      <a:pt x="299" y="578"/>
                    </a:lnTo>
                    <a:lnTo>
                      <a:pt x="320" y="572"/>
                    </a:lnTo>
                    <a:lnTo>
                      <a:pt x="341" y="565"/>
                    </a:lnTo>
                    <a:lnTo>
                      <a:pt x="363" y="557"/>
                    </a:lnTo>
                    <a:lnTo>
                      <a:pt x="385" y="547"/>
                    </a:lnTo>
                    <a:lnTo>
                      <a:pt x="410" y="534"/>
                    </a:lnTo>
                    <a:lnTo>
                      <a:pt x="434" y="517"/>
                    </a:lnTo>
                    <a:lnTo>
                      <a:pt x="461" y="500"/>
                    </a:lnTo>
                    <a:lnTo>
                      <a:pt x="487" y="480"/>
                    </a:lnTo>
                    <a:lnTo>
                      <a:pt x="514" y="458"/>
                    </a:lnTo>
                    <a:lnTo>
                      <a:pt x="541" y="434"/>
                    </a:lnTo>
                    <a:lnTo>
                      <a:pt x="568" y="411"/>
                    </a:lnTo>
                    <a:lnTo>
                      <a:pt x="593" y="388"/>
                    </a:lnTo>
                    <a:lnTo>
                      <a:pt x="642" y="340"/>
                    </a:lnTo>
                    <a:lnTo>
                      <a:pt x="686" y="298"/>
                    </a:lnTo>
                    <a:lnTo>
                      <a:pt x="719" y="263"/>
                    </a:lnTo>
                    <a:lnTo>
                      <a:pt x="743" y="238"/>
                    </a:lnTo>
                    <a:lnTo>
                      <a:pt x="752" y="231"/>
                    </a:lnTo>
                    <a:lnTo>
                      <a:pt x="761" y="225"/>
                    </a:lnTo>
                    <a:lnTo>
                      <a:pt x="771" y="222"/>
                    </a:lnTo>
                    <a:lnTo>
                      <a:pt x="780" y="219"/>
                    </a:lnTo>
                    <a:lnTo>
                      <a:pt x="800" y="216"/>
                    </a:lnTo>
                    <a:lnTo>
                      <a:pt x="821" y="212"/>
                    </a:lnTo>
                    <a:lnTo>
                      <a:pt x="833" y="210"/>
                    </a:lnTo>
                    <a:lnTo>
                      <a:pt x="843" y="205"/>
                    </a:lnTo>
                    <a:lnTo>
                      <a:pt x="855" y="200"/>
                    </a:lnTo>
                    <a:lnTo>
                      <a:pt x="867" y="191"/>
                    </a:lnTo>
                    <a:lnTo>
                      <a:pt x="877" y="181"/>
                    </a:lnTo>
                    <a:lnTo>
                      <a:pt x="889" y="167"/>
                    </a:lnTo>
                    <a:lnTo>
                      <a:pt x="902" y="151"/>
                    </a:lnTo>
                    <a:lnTo>
                      <a:pt x="913" y="130"/>
                    </a:lnTo>
                    <a:lnTo>
                      <a:pt x="924" y="110"/>
                    </a:lnTo>
                    <a:lnTo>
                      <a:pt x="934" y="92"/>
                    </a:lnTo>
                    <a:lnTo>
                      <a:pt x="947" y="75"/>
                    </a:lnTo>
                    <a:lnTo>
                      <a:pt x="960" y="58"/>
                    </a:lnTo>
                    <a:lnTo>
                      <a:pt x="988" y="28"/>
                    </a:lnTo>
                    <a:lnTo>
                      <a:pt x="1016" y="0"/>
                    </a:lnTo>
                    <a:lnTo>
                      <a:pt x="1192" y="37"/>
                    </a:lnTo>
                    <a:lnTo>
                      <a:pt x="1192" y="49"/>
                    </a:lnTo>
                    <a:lnTo>
                      <a:pt x="1194" y="62"/>
                    </a:lnTo>
                    <a:lnTo>
                      <a:pt x="1195" y="72"/>
                    </a:lnTo>
                    <a:lnTo>
                      <a:pt x="1197" y="83"/>
                    </a:lnTo>
                    <a:lnTo>
                      <a:pt x="1199" y="93"/>
                    </a:lnTo>
                    <a:lnTo>
                      <a:pt x="1203" y="103"/>
                    </a:lnTo>
                    <a:lnTo>
                      <a:pt x="1206" y="112"/>
                    </a:lnTo>
                    <a:lnTo>
                      <a:pt x="1210" y="120"/>
                    </a:lnTo>
                    <a:lnTo>
                      <a:pt x="1215" y="127"/>
                    </a:lnTo>
                    <a:lnTo>
                      <a:pt x="1219" y="134"/>
                    </a:lnTo>
                    <a:lnTo>
                      <a:pt x="1224" y="141"/>
                    </a:lnTo>
                    <a:lnTo>
                      <a:pt x="1230" y="147"/>
                    </a:lnTo>
                    <a:lnTo>
                      <a:pt x="1243" y="159"/>
                    </a:lnTo>
                    <a:lnTo>
                      <a:pt x="1256" y="168"/>
                    </a:lnTo>
                    <a:lnTo>
                      <a:pt x="1270" y="176"/>
                    </a:lnTo>
                    <a:lnTo>
                      <a:pt x="1284" y="183"/>
                    </a:lnTo>
                    <a:lnTo>
                      <a:pt x="1300" y="189"/>
                    </a:lnTo>
                    <a:lnTo>
                      <a:pt x="1315" y="194"/>
                    </a:lnTo>
                    <a:lnTo>
                      <a:pt x="1347" y="201"/>
                    </a:lnTo>
                    <a:lnTo>
                      <a:pt x="1377" y="207"/>
                    </a:lnTo>
                    <a:lnTo>
                      <a:pt x="1400" y="209"/>
                    </a:lnTo>
                    <a:lnTo>
                      <a:pt x="1439" y="209"/>
                    </a:lnTo>
                    <a:lnTo>
                      <a:pt x="1492" y="209"/>
                    </a:lnTo>
                    <a:lnTo>
                      <a:pt x="1556" y="208"/>
                    </a:lnTo>
                    <a:lnTo>
                      <a:pt x="1628" y="205"/>
                    </a:lnTo>
                    <a:lnTo>
                      <a:pt x="1708" y="204"/>
                    </a:lnTo>
                    <a:lnTo>
                      <a:pt x="1792" y="203"/>
                    </a:lnTo>
                    <a:lnTo>
                      <a:pt x="1877" y="203"/>
                    </a:lnTo>
                    <a:lnTo>
                      <a:pt x="1962" y="203"/>
                    </a:lnTo>
                    <a:lnTo>
                      <a:pt x="2046" y="205"/>
                    </a:lnTo>
                    <a:lnTo>
                      <a:pt x="2086" y="208"/>
                    </a:lnTo>
                    <a:lnTo>
                      <a:pt x="2125" y="210"/>
                    </a:lnTo>
                    <a:lnTo>
                      <a:pt x="2161" y="212"/>
                    </a:lnTo>
                    <a:lnTo>
                      <a:pt x="2196" y="216"/>
                    </a:lnTo>
                    <a:lnTo>
                      <a:pt x="2227" y="221"/>
                    </a:lnTo>
                    <a:lnTo>
                      <a:pt x="2258" y="225"/>
                    </a:lnTo>
                    <a:lnTo>
                      <a:pt x="2285" y="230"/>
                    </a:lnTo>
                    <a:lnTo>
                      <a:pt x="2308" y="237"/>
                    </a:lnTo>
                    <a:lnTo>
                      <a:pt x="2328" y="244"/>
                    </a:lnTo>
                    <a:lnTo>
                      <a:pt x="2344" y="251"/>
                    </a:lnTo>
                    <a:lnTo>
                      <a:pt x="2357" y="260"/>
                    </a:lnTo>
                    <a:lnTo>
                      <a:pt x="2364" y="270"/>
                    </a:lnTo>
                    <a:lnTo>
                      <a:pt x="2370" y="280"/>
                    </a:lnTo>
                    <a:lnTo>
                      <a:pt x="2373" y="288"/>
                    </a:lnTo>
                    <a:lnTo>
                      <a:pt x="2375" y="298"/>
                    </a:lnTo>
                    <a:lnTo>
                      <a:pt x="2375" y="306"/>
                    </a:lnTo>
                    <a:lnTo>
                      <a:pt x="2373" y="313"/>
                    </a:lnTo>
                    <a:lnTo>
                      <a:pt x="2370" y="320"/>
                    </a:lnTo>
                    <a:lnTo>
                      <a:pt x="2366" y="327"/>
                    </a:lnTo>
                    <a:lnTo>
                      <a:pt x="2361" y="333"/>
                    </a:lnTo>
                    <a:lnTo>
                      <a:pt x="2355" y="339"/>
                    </a:lnTo>
                    <a:lnTo>
                      <a:pt x="2347" y="343"/>
                    </a:lnTo>
                    <a:lnTo>
                      <a:pt x="2338" y="348"/>
                    </a:lnTo>
                    <a:lnTo>
                      <a:pt x="2329" y="353"/>
                    </a:lnTo>
                    <a:lnTo>
                      <a:pt x="2308" y="362"/>
                    </a:lnTo>
                    <a:lnTo>
                      <a:pt x="2285" y="369"/>
                    </a:lnTo>
                    <a:lnTo>
                      <a:pt x="2233" y="382"/>
                    </a:lnTo>
                    <a:lnTo>
                      <a:pt x="2180" y="395"/>
                    </a:lnTo>
                    <a:lnTo>
                      <a:pt x="2153" y="401"/>
                    </a:lnTo>
                    <a:lnTo>
                      <a:pt x="2129" y="408"/>
                    </a:lnTo>
                    <a:lnTo>
                      <a:pt x="2107" y="415"/>
                    </a:lnTo>
                    <a:lnTo>
                      <a:pt x="2088" y="423"/>
                    </a:lnTo>
                    <a:lnTo>
                      <a:pt x="2059" y="438"/>
                    </a:lnTo>
                    <a:lnTo>
                      <a:pt x="2039" y="448"/>
                    </a:lnTo>
                    <a:lnTo>
                      <a:pt x="2034" y="453"/>
                    </a:lnTo>
                    <a:lnTo>
                      <a:pt x="2029" y="457"/>
                    </a:lnTo>
                    <a:lnTo>
                      <a:pt x="2027" y="461"/>
                    </a:lnTo>
                    <a:lnTo>
                      <a:pt x="2025" y="466"/>
                    </a:lnTo>
                    <a:lnTo>
                      <a:pt x="2027" y="471"/>
                    </a:lnTo>
                    <a:lnTo>
                      <a:pt x="2028" y="475"/>
                    </a:lnTo>
                    <a:lnTo>
                      <a:pt x="2031" y="481"/>
                    </a:lnTo>
                    <a:lnTo>
                      <a:pt x="2035" y="489"/>
                    </a:lnTo>
                    <a:lnTo>
                      <a:pt x="2045" y="507"/>
                    </a:lnTo>
                    <a:lnTo>
                      <a:pt x="2057" y="533"/>
                    </a:lnTo>
                    <a:lnTo>
                      <a:pt x="2062" y="547"/>
                    </a:lnTo>
                    <a:lnTo>
                      <a:pt x="2064" y="559"/>
                    </a:lnTo>
                    <a:lnTo>
                      <a:pt x="2065" y="571"/>
                    </a:lnTo>
                    <a:lnTo>
                      <a:pt x="2064" y="583"/>
                    </a:lnTo>
                    <a:lnTo>
                      <a:pt x="2060" y="593"/>
                    </a:lnTo>
                    <a:lnTo>
                      <a:pt x="2056" y="603"/>
                    </a:lnTo>
                    <a:lnTo>
                      <a:pt x="2049" y="612"/>
                    </a:lnTo>
                    <a:lnTo>
                      <a:pt x="2041" y="620"/>
                    </a:lnTo>
                    <a:lnTo>
                      <a:pt x="2031" y="628"/>
                    </a:lnTo>
                    <a:lnTo>
                      <a:pt x="2021" y="636"/>
                    </a:lnTo>
                    <a:lnTo>
                      <a:pt x="2009" y="645"/>
                    </a:lnTo>
                    <a:lnTo>
                      <a:pt x="1995" y="653"/>
                    </a:lnTo>
                    <a:lnTo>
                      <a:pt x="1966" y="668"/>
                    </a:lnTo>
                    <a:lnTo>
                      <a:pt x="1933" y="684"/>
                    </a:lnTo>
                    <a:lnTo>
                      <a:pt x="1916" y="694"/>
                    </a:lnTo>
                    <a:lnTo>
                      <a:pt x="1900" y="702"/>
                    </a:lnTo>
                    <a:lnTo>
                      <a:pt x="1888" y="711"/>
                    </a:lnTo>
                    <a:lnTo>
                      <a:pt x="1875" y="721"/>
                    </a:lnTo>
                    <a:lnTo>
                      <a:pt x="1863" y="729"/>
                    </a:lnTo>
                    <a:lnTo>
                      <a:pt x="1854" y="738"/>
                    </a:lnTo>
                    <a:lnTo>
                      <a:pt x="1845" y="747"/>
                    </a:lnTo>
                    <a:lnTo>
                      <a:pt x="1837" y="757"/>
                    </a:lnTo>
                    <a:lnTo>
                      <a:pt x="1831" y="767"/>
                    </a:lnTo>
                    <a:lnTo>
                      <a:pt x="1827" y="777"/>
                    </a:lnTo>
                    <a:lnTo>
                      <a:pt x="1823" y="787"/>
                    </a:lnTo>
                    <a:lnTo>
                      <a:pt x="1821" y="797"/>
                    </a:lnTo>
                    <a:lnTo>
                      <a:pt x="1820" y="807"/>
                    </a:lnTo>
                    <a:lnTo>
                      <a:pt x="1820" y="819"/>
                    </a:lnTo>
                    <a:lnTo>
                      <a:pt x="1821" y="829"/>
                    </a:lnTo>
                    <a:lnTo>
                      <a:pt x="1823" y="841"/>
                    </a:lnTo>
                    <a:lnTo>
                      <a:pt x="1826" y="851"/>
                    </a:lnTo>
                    <a:lnTo>
                      <a:pt x="1826" y="863"/>
                    </a:lnTo>
                    <a:lnTo>
                      <a:pt x="1823" y="874"/>
                    </a:lnTo>
                    <a:lnTo>
                      <a:pt x="1820" y="884"/>
                    </a:lnTo>
                    <a:lnTo>
                      <a:pt x="1815" y="893"/>
                    </a:lnTo>
                    <a:lnTo>
                      <a:pt x="1808" y="903"/>
                    </a:lnTo>
                    <a:lnTo>
                      <a:pt x="1801" y="912"/>
                    </a:lnTo>
                    <a:lnTo>
                      <a:pt x="1792" y="920"/>
                    </a:lnTo>
                    <a:lnTo>
                      <a:pt x="1772" y="938"/>
                    </a:lnTo>
                    <a:lnTo>
                      <a:pt x="1748" y="954"/>
                    </a:lnTo>
                    <a:lnTo>
                      <a:pt x="1725" y="971"/>
                    </a:lnTo>
                    <a:lnTo>
                      <a:pt x="1702" y="987"/>
                    </a:lnTo>
                    <a:lnTo>
                      <a:pt x="916" y="921"/>
                    </a:lnTo>
                    <a:close/>
                  </a:path>
                </a:pathLst>
              </a:custGeom>
              <a:solidFill>
                <a:srgbClr val="93D5ED"/>
              </a:solidFill>
              <a:ln w="9525">
                <a:solidFill>
                  <a:srgbClr val="CCECFF"/>
                </a:solidFill>
                <a:round/>
                <a:headEnd/>
                <a:tailEnd/>
              </a:ln>
            </p:spPr>
            <p:txBody>
              <a:bodyPr/>
              <a:lstStyle/>
              <a:p>
                <a:endParaRPr lang="en-US"/>
              </a:p>
            </p:txBody>
          </p:sp>
          <p:sp>
            <p:nvSpPr>
              <p:cNvPr id="8317" name="Freeform 95"/>
              <p:cNvSpPr>
                <a:spLocks/>
              </p:cNvSpPr>
              <p:nvPr/>
            </p:nvSpPr>
            <p:spPr bwMode="auto">
              <a:xfrm>
                <a:off x="1558" y="1003"/>
                <a:ext cx="475" cy="197"/>
              </a:xfrm>
              <a:custGeom>
                <a:avLst/>
                <a:gdLst>
                  <a:gd name="T0" fmla="*/ 1 w 2375"/>
                  <a:gd name="T1" fmla="*/ 32 h 987"/>
                  <a:gd name="T2" fmla="*/ 2 w 2375"/>
                  <a:gd name="T3" fmla="*/ 29 h 987"/>
                  <a:gd name="T4" fmla="*/ 4 w 2375"/>
                  <a:gd name="T5" fmla="*/ 27 h 987"/>
                  <a:gd name="T6" fmla="*/ 6 w 2375"/>
                  <a:gd name="T7" fmla="*/ 26 h 987"/>
                  <a:gd name="T8" fmla="*/ 7 w 2375"/>
                  <a:gd name="T9" fmla="*/ 25 h 987"/>
                  <a:gd name="T10" fmla="*/ 8 w 2375"/>
                  <a:gd name="T11" fmla="*/ 24 h 987"/>
                  <a:gd name="T12" fmla="*/ 11 w 2375"/>
                  <a:gd name="T13" fmla="*/ 23 h 987"/>
                  <a:gd name="T14" fmla="*/ 14 w 2375"/>
                  <a:gd name="T15" fmla="*/ 23 h 987"/>
                  <a:gd name="T16" fmla="*/ 16 w 2375"/>
                  <a:gd name="T17" fmla="*/ 21 h 987"/>
                  <a:gd name="T18" fmla="*/ 19 w 2375"/>
                  <a:gd name="T19" fmla="*/ 19 h 987"/>
                  <a:gd name="T20" fmla="*/ 23 w 2375"/>
                  <a:gd name="T21" fmla="*/ 16 h 987"/>
                  <a:gd name="T22" fmla="*/ 27 w 2375"/>
                  <a:gd name="T23" fmla="*/ 12 h 987"/>
                  <a:gd name="T24" fmla="*/ 30 w 2375"/>
                  <a:gd name="T25" fmla="*/ 9 h 987"/>
                  <a:gd name="T26" fmla="*/ 31 w 2375"/>
                  <a:gd name="T27" fmla="*/ 9 h 987"/>
                  <a:gd name="T28" fmla="*/ 33 w 2375"/>
                  <a:gd name="T29" fmla="*/ 8 h 987"/>
                  <a:gd name="T30" fmla="*/ 35 w 2375"/>
                  <a:gd name="T31" fmla="*/ 8 h 987"/>
                  <a:gd name="T32" fmla="*/ 36 w 2375"/>
                  <a:gd name="T33" fmla="*/ 6 h 987"/>
                  <a:gd name="T34" fmla="*/ 37 w 2375"/>
                  <a:gd name="T35" fmla="*/ 4 h 987"/>
                  <a:gd name="T36" fmla="*/ 40 w 2375"/>
                  <a:gd name="T37" fmla="*/ 1 h 987"/>
                  <a:gd name="T38" fmla="*/ 48 w 2375"/>
                  <a:gd name="T39" fmla="*/ 2 h 987"/>
                  <a:gd name="T40" fmla="*/ 48 w 2375"/>
                  <a:gd name="T41" fmla="*/ 3 h 987"/>
                  <a:gd name="T42" fmla="*/ 48 w 2375"/>
                  <a:gd name="T43" fmla="*/ 4 h 987"/>
                  <a:gd name="T44" fmla="*/ 49 w 2375"/>
                  <a:gd name="T45" fmla="*/ 5 h 987"/>
                  <a:gd name="T46" fmla="*/ 50 w 2375"/>
                  <a:gd name="T47" fmla="*/ 6 h 987"/>
                  <a:gd name="T48" fmla="*/ 51 w 2375"/>
                  <a:gd name="T49" fmla="*/ 7 h 987"/>
                  <a:gd name="T50" fmla="*/ 54 w 2375"/>
                  <a:gd name="T51" fmla="*/ 8 h 987"/>
                  <a:gd name="T52" fmla="*/ 58 w 2375"/>
                  <a:gd name="T53" fmla="*/ 8 h 987"/>
                  <a:gd name="T54" fmla="*/ 65 w 2375"/>
                  <a:gd name="T55" fmla="*/ 8 h 987"/>
                  <a:gd name="T56" fmla="*/ 75 w 2375"/>
                  <a:gd name="T57" fmla="*/ 8 h 987"/>
                  <a:gd name="T58" fmla="*/ 83 w 2375"/>
                  <a:gd name="T59" fmla="*/ 8 h 987"/>
                  <a:gd name="T60" fmla="*/ 88 w 2375"/>
                  <a:gd name="T61" fmla="*/ 9 h 987"/>
                  <a:gd name="T62" fmla="*/ 91 w 2375"/>
                  <a:gd name="T63" fmla="*/ 9 h 987"/>
                  <a:gd name="T64" fmla="*/ 94 w 2375"/>
                  <a:gd name="T65" fmla="*/ 10 h 987"/>
                  <a:gd name="T66" fmla="*/ 95 w 2375"/>
                  <a:gd name="T67" fmla="*/ 11 h 987"/>
                  <a:gd name="T68" fmla="*/ 95 w 2375"/>
                  <a:gd name="T69" fmla="*/ 12 h 987"/>
                  <a:gd name="T70" fmla="*/ 95 w 2375"/>
                  <a:gd name="T71" fmla="*/ 13 h 987"/>
                  <a:gd name="T72" fmla="*/ 94 w 2375"/>
                  <a:gd name="T73" fmla="*/ 14 h 987"/>
                  <a:gd name="T74" fmla="*/ 92 w 2375"/>
                  <a:gd name="T75" fmla="*/ 14 h 987"/>
                  <a:gd name="T76" fmla="*/ 87 w 2375"/>
                  <a:gd name="T77" fmla="*/ 16 h 987"/>
                  <a:gd name="T78" fmla="*/ 84 w 2375"/>
                  <a:gd name="T79" fmla="*/ 17 h 987"/>
                  <a:gd name="T80" fmla="*/ 82 w 2375"/>
                  <a:gd name="T81" fmla="*/ 18 h 987"/>
                  <a:gd name="T82" fmla="*/ 81 w 2375"/>
                  <a:gd name="T83" fmla="*/ 18 h 987"/>
                  <a:gd name="T84" fmla="*/ 81 w 2375"/>
                  <a:gd name="T85" fmla="*/ 19 h 987"/>
                  <a:gd name="T86" fmla="*/ 82 w 2375"/>
                  <a:gd name="T87" fmla="*/ 20 h 987"/>
                  <a:gd name="T88" fmla="*/ 83 w 2375"/>
                  <a:gd name="T89" fmla="*/ 22 h 987"/>
                  <a:gd name="T90" fmla="*/ 82 w 2375"/>
                  <a:gd name="T91" fmla="*/ 24 h 987"/>
                  <a:gd name="T92" fmla="*/ 82 w 2375"/>
                  <a:gd name="T93" fmla="*/ 25 h 987"/>
                  <a:gd name="T94" fmla="*/ 80 w 2375"/>
                  <a:gd name="T95" fmla="*/ 26 h 987"/>
                  <a:gd name="T96" fmla="*/ 77 w 2375"/>
                  <a:gd name="T97" fmla="*/ 27 h 987"/>
                  <a:gd name="T98" fmla="*/ 76 w 2375"/>
                  <a:gd name="T99" fmla="*/ 28 h 987"/>
                  <a:gd name="T100" fmla="*/ 74 w 2375"/>
                  <a:gd name="T101" fmla="*/ 29 h 987"/>
                  <a:gd name="T102" fmla="*/ 73 w 2375"/>
                  <a:gd name="T103" fmla="*/ 31 h 987"/>
                  <a:gd name="T104" fmla="*/ 73 w 2375"/>
                  <a:gd name="T105" fmla="*/ 32 h 987"/>
                  <a:gd name="T106" fmla="*/ 73 w 2375"/>
                  <a:gd name="T107" fmla="*/ 33 h 987"/>
                  <a:gd name="T108" fmla="*/ 73 w 2375"/>
                  <a:gd name="T109" fmla="*/ 34 h 987"/>
                  <a:gd name="T110" fmla="*/ 73 w 2375"/>
                  <a:gd name="T111" fmla="*/ 36 h 987"/>
                  <a:gd name="T112" fmla="*/ 72 w 2375"/>
                  <a:gd name="T113" fmla="*/ 37 h 987"/>
                  <a:gd name="T114" fmla="*/ 69 w 2375"/>
                  <a:gd name="T115" fmla="*/ 39 h 98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75"/>
                  <a:gd name="T175" fmla="*/ 0 h 987"/>
                  <a:gd name="T176" fmla="*/ 2375 w 2375"/>
                  <a:gd name="T177" fmla="*/ 987 h 98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75" h="987">
                    <a:moveTo>
                      <a:pt x="916" y="921"/>
                    </a:moveTo>
                    <a:lnTo>
                      <a:pt x="0" y="826"/>
                    </a:lnTo>
                    <a:lnTo>
                      <a:pt x="16" y="801"/>
                    </a:lnTo>
                    <a:lnTo>
                      <a:pt x="31" y="778"/>
                    </a:lnTo>
                    <a:lnTo>
                      <a:pt x="45" y="756"/>
                    </a:lnTo>
                    <a:lnTo>
                      <a:pt x="61" y="737"/>
                    </a:lnTo>
                    <a:lnTo>
                      <a:pt x="75" y="718"/>
                    </a:lnTo>
                    <a:lnTo>
                      <a:pt x="89" y="702"/>
                    </a:lnTo>
                    <a:lnTo>
                      <a:pt x="101" y="687"/>
                    </a:lnTo>
                    <a:lnTo>
                      <a:pt x="115" y="674"/>
                    </a:lnTo>
                    <a:lnTo>
                      <a:pt x="128" y="661"/>
                    </a:lnTo>
                    <a:lnTo>
                      <a:pt x="140" y="651"/>
                    </a:lnTo>
                    <a:lnTo>
                      <a:pt x="153" y="640"/>
                    </a:lnTo>
                    <a:lnTo>
                      <a:pt x="165" y="632"/>
                    </a:lnTo>
                    <a:lnTo>
                      <a:pt x="176" y="624"/>
                    </a:lnTo>
                    <a:lnTo>
                      <a:pt x="188" y="617"/>
                    </a:lnTo>
                    <a:lnTo>
                      <a:pt x="200" y="611"/>
                    </a:lnTo>
                    <a:lnTo>
                      <a:pt x="211" y="605"/>
                    </a:lnTo>
                    <a:lnTo>
                      <a:pt x="233" y="597"/>
                    </a:lnTo>
                    <a:lnTo>
                      <a:pt x="256" y="590"/>
                    </a:lnTo>
                    <a:lnTo>
                      <a:pt x="277" y="583"/>
                    </a:lnTo>
                    <a:lnTo>
                      <a:pt x="299" y="578"/>
                    </a:lnTo>
                    <a:lnTo>
                      <a:pt x="320" y="572"/>
                    </a:lnTo>
                    <a:lnTo>
                      <a:pt x="341" y="565"/>
                    </a:lnTo>
                    <a:lnTo>
                      <a:pt x="363" y="557"/>
                    </a:lnTo>
                    <a:lnTo>
                      <a:pt x="385" y="547"/>
                    </a:lnTo>
                    <a:lnTo>
                      <a:pt x="410" y="534"/>
                    </a:lnTo>
                    <a:lnTo>
                      <a:pt x="434" y="517"/>
                    </a:lnTo>
                    <a:lnTo>
                      <a:pt x="461" y="500"/>
                    </a:lnTo>
                    <a:lnTo>
                      <a:pt x="487" y="480"/>
                    </a:lnTo>
                    <a:lnTo>
                      <a:pt x="514" y="458"/>
                    </a:lnTo>
                    <a:lnTo>
                      <a:pt x="541" y="434"/>
                    </a:lnTo>
                    <a:lnTo>
                      <a:pt x="568" y="411"/>
                    </a:lnTo>
                    <a:lnTo>
                      <a:pt x="593" y="388"/>
                    </a:lnTo>
                    <a:lnTo>
                      <a:pt x="642" y="340"/>
                    </a:lnTo>
                    <a:lnTo>
                      <a:pt x="686" y="298"/>
                    </a:lnTo>
                    <a:lnTo>
                      <a:pt x="719" y="263"/>
                    </a:lnTo>
                    <a:lnTo>
                      <a:pt x="743" y="238"/>
                    </a:lnTo>
                    <a:lnTo>
                      <a:pt x="752" y="231"/>
                    </a:lnTo>
                    <a:lnTo>
                      <a:pt x="761" y="225"/>
                    </a:lnTo>
                    <a:lnTo>
                      <a:pt x="771" y="222"/>
                    </a:lnTo>
                    <a:lnTo>
                      <a:pt x="780" y="219"/>
                    </a:lnTo>
                    <a:lnTo>
                      <a:pt x="800" y="216"/>
                    </a:lnTo>
                    <a:lnTo>
                      <a:pt x="821" y="212"/>
                    </a:lnTo>
                    <a:lnTo>
                      <a:pt x="833" y="210"/>
                    </a:lnTo>
                    <a:lnTo>
                      <a:pt x="843" y="205"/>
                    </a:lnTo>
                    <a:lnTo>
                      <a:pt x="855" y="200"/>
                    </a:lnTo>
                    <a:lnTo>
                      <a:pt x="867" y="191"/>
                    </a:lnTo>
                    <a:lnTo>
                      <a:pt x="877" y="181"/>
                    </a:lnTo>
                    <a:lnTo>
                      <a:pt x="889" y="167"/>
                    </a:lnTo>
                    <a:lnTo>
                      <a:pt x="902" y="151"/>
                    </a:lnTo>
                    <a:lnTo>
                      <a:pt x="913" y="130"/>
                    </a:lnTo>
                    <a:lnTo>
                      <a:pt x="924" y="110"/>
                    </a:lnTo>
                    <a:lnTo>
                      <a:pt x="934" y="92"/>
                    </a:lnTo>
                    <a:lnTo>
                      <a:pt x="947" y="75"/>
                    </a:lnTo>
                    <a:lnTo>
                      <a:pt x="960" y="58"/>
                    </a:lnTo>
                    <a:lnTo>
                      <a:pt x="988" y="28"/>
                    </a:lnTo>
                    <a:lnTo>
                      <a:pt x="1016" y="0"/>
                    </a:lnTo>
                    <a:lnTo>
                      <a:pt x="1192" y="37"/>
                    </a:lnTo>
                    <a:lnTo>
                      <a:pt x="1192" y="49"/>
                    </a:lnTo>
                    <a:lnTo>
                      <a:pt x="1194" y="62"/>
                    </a:lnTo>
                    <a:lnTo>
                      <a:pt x="1195" y="72"/>
                    </a:lnTo>
                    <a:lnTo>
                      <a:pt x="1197" y="83"/>
                    </a:lnTo>
                    <a:lnTo>
                      <a:pt x="1199" y="93"/>
                    </a:lnTo>
                    <a:lnTo>
                      <a:pt x="1203" y="103"/>
                    </a:lnTo>
                    <a:lnTo>
                      <a:pt x="1206" y="112"/>
                    </a:lnTo>
                    <a:lnTo>
                      <a:pt x="1210" y="120"/>
                    </a:lnTo>
                    <a:lnTo>
                      <a:pt x="1215" y="127"/>
                    </a:lnTo>
                    <a:lnTo>
                      <a:pt x="1219" y="134"/>
                    </a:lnTo>
                    <a:lnTo>
                      <a:pt x="1224" y="141"/>
                    </a:lnTo>
                    <a:lnTo>
                      <a:pt x="1230" y="147"/>
                    </a:lnTo>
                    <a:lnTo>
                      <a:pt x="1243" y="159"/>
                    </a:lnTo>
                    <a:lnTo>
                      <a:pt x="1256" y="168"/>
                    </a:lnTo>
                    <a:lnTo>
                      <a:pt x="1270" y="176"/>
                    </a:lnTo>
                    <a:lnTo>
                      <a:pt x="1284" y="183"/>
                    </a:lnTo>
                    <a:lnTo>
                      <a:pt x="1300" y="189"/>
                    </a:lnTo>
                    <a:lnTo>
                      <a:pt x="1315" y="194"/>
                    </a:lnTo>
                    <a:lnTo>
                      <a:pt x="1347" y="201"/>
                    </a:lnTo>
                    <a:lnTo>
                      <a:pt x="1377" y="207"/>
                    </a:lnTo>
                    <a:lnTo>
                      <a:pt x="1400" y="209"/>
                    </a:lnTo>
                    <a:lnTo>
                      <a:pt x="1439" y="209"/>
                    </a:lnTo>
                    <a:lnTo>
                      <a:pt x="1492" y="209"/>
                    </a:lnTo>
                    <a:lnTo>
                      <a:pt x="1556" y="208"/>
                    </a:lnTo>
                    <a:lnTo>
                      <a:pt x="1628" y="205"/>
                    </a:lnTo>
                    <a:lnTo>
                      <a:pt x="1708" y="204"/>
                    </a:lnTo>
                    <a:lnTo>
                      <a:pt x="1792" y="203"/>
                    </a:lnTo>
                    <a:lnTo>
                      <a:pt x="1877" y="203"/>
                    </a:lnTo>
                    <a:lnTo>
                      <a:pt x="1962" y="203"/>
                    </a:lnTo>
                    <a:lnTo>
                      <a:pt x="2046" y="205"/>
                    </a:lnTo>
                    <a:lnTo>
                      <a:pt x="2086" y="208"/>
                    </a:lnTo>
                    <a:lnTo>
                      <a:pt x="2125" y="210"/>
                    </a:lnTo>
                    <a:lnTo>
                      <a:pt x="2161" y="212"/>
                    </a:lnTo>
                    <a:lnTo>
                      <a:pt x="2196" y="216"/>
                    </a:lnTo>
                    <a:lnTo>
                      <a:pt x="2227" y="221"/>
                    </a:lnTo>
                    <a:lnTo>
                      <a:pt x="2258" y="225"/>
                    </a:lnTo>
                    <a:lnTo>
                      <a:pt x="2285" y="230"/>
                    </a:lnTo>
                    <a:lnTo>
                      <a:pt x="2308" y="237"/>
                    </a:lnTo>
                    <a:lnTo>
                      <a:pt x="2328" y="244"/>
                    </a:lnTo>
                    <a:lnTo>
                      <a:pt x="2344" y="251"/>
                    </a:lnTo>
                    <a:lnTo>
                      <a:pt x="2357" y="260"/>
                    </a:lnTo>
                    <a:lnTo>
                      <a:pt x="2364" y="270"/>
                    </a:lnTo>
                    <a:lnTo>
                      <a:pt x="2370" y="280"/>
                    </a:lnTo>
                    <a:lnTo>
                      <a:pt x="2373" y="288"/>
                    </a:lnTo>
                    <a:lnTo>
                      <a:pt x="2375" y="298"/>
                    </a:lnTo>
                    <a:lnTo>
                      <a:pt x="2375" y="306"/>
                    </a:lnTo>
                    <a:lnTo>
                      <a:pt x="2373" y="313"/>
                    </a:lnTo>
                    <a:lnTo>
                      <a:pt x="2370" y="320"/>
                    </a:lnTo>
                    <a:lnTo>
                      <a:pt x="2366" y="327"/>
                    </a:lnTo>
                    <a:lnTo>
                      <a:pt x="2361" y="333"/>
                    </a:lnTo>
                    <a:lnTo>
                      <a:pt x="2355" y="339"/>
                    </a:lnTo>
                    <a:lnTo>
                      <a:pt x="2347" y="343"/>
                    </a:lnTo>
                    <a:lnTo>
                      <a:pt x="2338" y="348"/>
                    </a:lnTo>
                    <a:lnTo>
                      <a:pt x="2329" y="353"/>
                    </a:lnTo>
                    <a:lnTo>
                      <a:pt x="2308" y="362"/>
                    </a:lnTo>
                    <a:lnTo>
                      <a:pt x="2285" y="369"/>
                    </a:lnTo>
                    <a:lnTo>
                      <a:pt x="2233" y="382"/>
                    </a:lnTo>
                    <a:lnTo>
                      <a:pt x="2180" y="395"/>
                    </a:lnTo>
                    <a:lnTo>
                      <a:pt x="2153" y="401"/>
                    </a:lnTo>
                    <a:lnTo>
                      <a:pt x="2129" y="408"/>
                    </a:lnTo>
                    <a:lnTo>
                      <a:pt x="2107" y="415"/>
                    </a:lnTo>
                    <a:lnTo>
                      <a:pt x="2088" y="423"/>
                    </a:lnTo>
                    <a:lnTo>
                      <a:pt x="2059" y="438"/>
                    </a:lnTo>
                    <a:lnTo>
                      <a:pt x="2039" y="448"/>
                    </a:lnTo>
                    <a:lnTo>
                      <a:pt x="2034" y="453"/>
                    </a:lnTo>
                    <a:lnTo>
                      <a:pt x="2029" y="457"/>
                    </a:lnTo>
                    <a:lnTo>
                      <a:pt x="2027" y="461"/>
                    </a:lnTo>
                    <a:lnTo>
                      <a:pt x="2025" y="466"/>
                    </a:lnTo>
                    <a:lnTo>
                      <a:pt x="2027" y="471"/>
                    </a:lnTo>
                    <a:lnTo>
                      <a:pt x="2028" y="475"/>
                    </a:lnTo>
                    <a:lnTo>
                      <a:pt x="2031" y="481"/>
                    </a:lnTo>
                    <a:lnTo>
                      <a:pt x="2035" y="489"/>
                    </a:lnTo>
                    <a:lnTo>
                      <a:pt x="2045" y="507"/>
                    </a:lnTo>
                    <a:lnTo>
                      <a:pt x="2057" y="533"/>
                    </a:lnTo>
                    <a:lnTo>
                      <a:pt x="2062" y="547"/>
                    </a:lnTo>
                    <a:lnTo>
                      <a:pt x="2064" y="559"/>
                    </a:lnTo>
                    <a:lnTo>
                      <a:pt x="2065" y="571"/>
                    </a:lnTo>
                    <a:lnTo>
                      <a:pt x="2064" y="583"/>
                    </a:lnTo>
                    <a:lnTo>
                      <a:pt x="2060" y="593"/>
                    </a:lnTo>
                    <a:lnTo>
                      <a:pt x="2056" y="603"/>
                    </a:lnTo>
                    <a:lnTo>
                      <a:pt x="2049" y="612"/>
                    </a:lnTo>
                    <a:lnTo>
                      <a:pt x="2041" y="620"/>
                    </a:lnTo>
                    <a:lnTo>
                      <a:pt x="2031" y="628"/>
                    </a:lnTo>
                    <a:lnTo>
                      <a:pt x="2021" y="636"/>
                    </a:lnTo>
                    <a:lnTo>
                      <a:pt x="2009" y="645"/>
                    </a:lnTo>
                    <a:lnTo>
                      <a:pt x="1995" y="653"/>
                    </a:lnTo>
                    <a:lnTo>
                      <a:pt x="1966" y="668"/>
                    </a:lnTo>
                    <a:lnTo>
                      <a:pt x="1933" y="684"/>
                    </a:lnTo>
                    <a:lnTo>
                      <a:pt x="1916" y="694"/>
                    </a:lnTo>
                    <a:lnTo>
                      <a:pt x="1900" y="702"/>
                    </a:lnTo>
                    <a:lnTo>
                      <a:pt x="1888" y="711"/>
                    </a:lnTo>
                    <a:lnTo>
                      <a:pt x="1875" y="721"/>
                    </a:lnTo>
                    <a:lnTo>
                      <a:pt x="1863" y="729"/>
                    </a:lnTo>
                    <a:lnTo>
                      <a:pt x="1854" y="738"/>
                    </a:lnTo>
                    <a:lnTo>
                      <a:pt x="1845" y="747"/>
                    </a:lnTo>
                    <a:lnTo>
                      <a:pt x="1837" y="757"/>
                    </a:lnTo>
                    <a:lnTo>
                      <a:pt x="1831" y="767"/>
                    </a:lnTo>
                    <a:lnTo>
                      <a:pt x="1827" y="777"/>
                    </a:lnTo>
                    <a:lnTo>
                      <a:pt x="1823" y="787"/>
                    </a:lnTo>
                    <a:lnTo>
                      <a:pt x="1821" y="797"/>
                    </a:lnTo>
                    <a:lnTo>
                      <a:pt x="1820" y="807"/>
                    </a:lnTo>
                    <a:lnTo>
                      <a:pt x="1820" y="819"/>
                    </a:lnTo>
                    <a:lnTo>
                      <a:pt x="1821" y="829"/>
                    </a:lnTo>
                    <a:lnTo>
                      <a:pt x="1823" y="841"/>
                    </a:lnTo>
                    <a:lnTo>
                      <a:pt x="1826" y="851"/>
                    </a:lnTo>
                    <a:lnTo>
                      <a:pt x="1826" y="863"/>
                    </a:lnTo>
                    <a:lnTo>
                      <a:pt x="1823" y="874"/>
                    </a:lnTo>
                    <a:lnTo>
                      <a:pt x="1820" y="884"/>
                    </a:lnTo>
                    <a:lnTo>
                      <a:pt x="1815" y="893"/>
                    </a:lnTo>
                    <a:lnTo>
                      <a:pt x="1808" y="903"/>
                    </a:lnTo>
                    <a:lnTo>
                      <a:pt x="1801" y="912"/>
                    </a:lnTo>
                    <a:lnTo>
                      <a:pt x="1792" y="920"/>
                    </a:lnTo>
                    <a:lnTo>
                      <a:pt x="1772" y="938"/>
                    </a:lnTo>
                    <a:lnTo>
                      <a:pt x="1748" y="954"/>
                    </a:lnTo>
                    <a:lnTo>
                      <a:pt x="1725" y="971"/>
                    </a:lnTo>
                    <a:lnTo>
                      <a:pt x="1702" y="987"/>
                    </a:lnTo>
                    <a:lnTo>
                      <a:pt x="916" y="921"/>
                    </a:lnTo>
                    <a:close/>
                  </a:path>
                </a:pathLst>
              </a:custGeom>
              <a:solidFill>
                <a:srgbClr val="93D5ED"/>
              </a:solidFill>
              <a:ln w="4763">
                <a:solidFill>
                  <a:srgbClr val="CCECFF"/>
                </a:solidFill>
                <a:round/>
                <a:headEnd/>
                <a:tailEnd/>
              </a:ln>
            </p:spPr>
            <p:txBody>
              <a:bodyPr/>
              <a:lstStyle/>
              <a:p>
                <a:endParaRPr lang="en-US"/>
              </a:p>
            </p:txBody>
          </p:sp>
          <p:sp>
            <p:nvSpPr>
              <p:cNvPr id="8318" name="Freeform 96"/>
              <p:cNvSpPr>
                <a:spLocks/>
              </p:cNvSpPr>
              <p:nvPr/>
            </p:nvSpPr>
            <p:spPr bwMode="auto">
              <a:xfrm>
                <a:off x="1615" y="1187"/>
                <a:ext cx="414" cy="391"/>
              </a:xfrm>
              <a:custGeom>
                <a:avLst/>
                <a:gdLst>
                  <a:gd name="T0" fmla="*/ 23 w 2069"/>
                  <a:gd name="T1" fmla="*/ 78 h 1958"/>
                  <a:gd name="T2" fmla="*/ 0 w 2069"/>
                  <a:gd name="T3" fmla="*/ 28 h 1958"/>
                  <a:gd name="T4" fmla="*/ 25 w 2069"/>
                  <a:gd name="T5" fmla="*/ 0 h 1958"/>
                  <a:gd name="T6" fmla="*/ 57 w 2069"/>
                  <a:gd name="T7" fmla="*/ 3 h 1958"/>
                  <a:gd name="T8" fmla="*/ 61 w 2069"/>
                  <a:gd name="T9" fmla="*/ 3 h 1958"/>
                  <a:gd name="T10" fmla="*/ 65 w 2069"/>
                  <a:gd name="T11" fmla="*/ 4 h 1958"/>
                  <a:gd name="T12" fmla="*/ 69 w 2069"/>
                  <a:gd name="T13" fmla="*/ 4 h 1958"/>
                  <a:gd name="T14" fmla="*/ 72 w 2069"/>
                  <a:gd name="T15" fmla="*/ 5 h 1958"/>
                  <a:gd name="T16" fmla="*/ 75 w 2069"/>
                  <a:gd name="T17" fmla="*/ 5 h 1958"/>
                  <a:gd name="T18" fmla="*/ 78 w 2069"/>
                  <a:gd name="T19" fmla="*/ 6 h 1958"/>
                  <a:gd name="T20" fmla="*/ 80 w 2069"/>
                  <a:gd name="T21" fmla="*/ 6 h 1958"/>
                  <a:gd name="T22" fmla="*/ 81 w 2069"/>
                  <a:gd name="T23" fmla="*/ 6 h 1958"/>
                  <a:gd name="T24" fmla="*/ 82 w 2069"/>
                  <a:gd name="T25" fmla="*/ 6 h 1958"/>
                  <a:gd name="T26" fmla="*/ 83 w 2069"/>
                  <a:gd name="T27" fmla="*/ 6 h 1958"/>
                  <a:gd name="T28" fmla="*/ 41 w 2069"/>
                  <a:gd name="T29" fmla="*/ 67 h 1958"/>
                  <a:gd name="T30" fmla="*/ 40 w 2069"/>
                  <a:gd name="T31" fmla="*/ 67 h 1958"/>
                  <a:gd name="T32" fmla="*/ 40 w 2069"/>
                  <a:gd name="T33" fmla="*/ 67 h 1958"/>
                  <a:gd name="T34" fmla="*/ 39 w 2069"/>
                  <a:gd name="T35" fmla="*/ 67 h 1958"/>
                  <a:gd name="T36" fmla="*/ 38 w 2069"/>
                  <a:gd name="T37" fmla="*/ 67 h 1958"/>
                  <a:gd name="T38" fmla="*/ 37 w 2069"/>
                  <a:gd name="T39" fmla="*/ 67 h 1958"/>
                  <a:gd name="T40" fmla="*/ 37 w 2069"/>
                  <a:gd name="T41" fmla="*/ 67 h 1958"/>
                  <a:gd name="T42" fmla="*/ 36 w 2069"/>
                  <a:gd name="T43" fmla="*/ 67 h 1958"/>
                  <a:gd name="T44" fmla="*/ 35 w 2069"/>
                  <a:gd name="T45" fmla="*/ 67 h 1958"/>
                  <a:gd name="T46" fmla="*/ 35 w 2069"/>
                  <a:gd name="T47" fmla="*/ 67 h 1958"/>
                  <a:gd name="T48" fmla="*/ 34 w 2069"/>
                  <a:gd name="T49" fmla="*/ 67 h 1958"/>
                  <a:gd name="T50" fmla="*/ 33 w 2069"/>
                  <a:gd name="T51" fmla="*/ 67 h 1958"/>
                  <a:gd name="T52" fmla="*/ 33 w 2069"/>
                  <a:gd name="T53" fmla="*/ 68 h 1958"/>
                  <a:gd name="T54" fmla="*/ 32 w 2069"/>
                  <a:gd name="T55" fmla="*/ 68 h 1958"/>
                  <a:gd name="T56" fmla="*/ 32 w 2069"/>
                  <a:gd name="T57" fmla="*/ 68 h 1958"/>
                  <a:gd name="T58" fmla="*/ 31 w 2069"/>
                  <a:gd name="T59" fmla="*/ 68 h 1958"/>
                  <a:gd name="T60" fmla="*/ 31 w 2069"/>
                  <a:gd name="T61" fmla="*/ 69 h 1958"/>
                  <a:gd name="T62" fmla="*/ 30 w 2069"/>
                  <a:gd name="T63" fmla="*/ 69 h 1958"/>
                  <a:gd name="T64" fmla="*/ 30 w 2069"/>
                  <a:gd name="T65" fmla="*/ 70 h 1958"/>
                  <a:gd name="T66" fmla="*/ 29 w 2069"/>
                  <a:gd name="T67" fmla="*/ 70 h 1958"/>
                  <a:gd name="T68" fmla="*/ 29 w 2069"/>
                  <a:gd name="T69" fmla="*/ 71 h 1958"/>
                  <a:gd name="T70" fmla="*/ 28 w 2069"/>
                  <a:gd name="T71" fmla="*/ 72 h 1958"/>
                  <a:gd name="T72" fmla="*/ 27 w 2069"/>
                  <a:gd name="T73" fmla="*/ 73 h 1958"/>
                  <a:gd name="T74" fmla="*/ 25 w 2069"/>
                  <a:gd name="T75" fmla="*/ 75 h 1958"/>
                  <a:gd name="T76" fmla="*/ 23 w 2069"/>
                  <a:gd name="T77" fmla="*/ 78 h 195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069"/>
                  <a:gd name="T118" fmla="*/ 0 h 1958"/>
                  <a:gd name="T119" fmla="*/ 2069 w 2069"/>
                  <a:gd name="T120" fmla="*/ 1958 h 195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069" h="1958">
                    <a:moveTo>
                      <a:pt x="564" y="1958"/>
                    </a:moveTo>
                    <a:lnTo>
                      <a:pt x="0" y="712"/>
                    </a:lnTo>
                    <a:lnTo>
                      <a:pt x="631" y="0"/>
                    </a:lnTo>
                    <a:lnTo>
                      <a:pt x="1417" y="66"/>
                    </a:lnTo>
                    <a:lnTo>
                      <a:pt x="1517" y="82"/>
                    </a:lnTo>
                    <a:lnTo>
                      <a:pt x="1617" y="96"/>
                    </a:lnTo>
                    <a:lnTo>
                      <a:pt x="1712" y="108"/>
                    </a:lnTo>
                    <a:lnTo>
                      <a:pt x="1803" y="120"/>
                    </a:lnTo>
                    <a:lnTo>
                      <a:pt x="1886" y="129"/>
                    </a:lnTo>
                    <a:lnTo>
                      <a:pt x="1959" y="139"/>
                    </a:lnTo>
                    <a:lnTo>
                      <a:pt x="1991" y="145"/>
                    </a:lnTo>
                    <a:lnTo>
                      <a:pt x="2021" y="150"/>
                    </a:lnTo>
                    <a:lnTo>
                      <a:pt x="2046" y="156"/>
                    </a:lnTo>
                    <a:lnTo>
                      <a:pt x="2069" y="162"/>
                    </a:lnTo>
                    <a:lnTo>
                      <a:pt x="1034" y="1685"/>
                    </a:lnTo>
                    <a:lnTo>
                      <a:pt x="1011" y="1680"/>
                    </a:lnTo>
                    <a:lnTo>
                      <a:pt x="990" y="1676"/>
                    </a:lnTo>
                    <a:lnTo>
                      <a:pt x="969" y="1673"/>
                    </a:lnTo>
                    <a:lnTo>
                      <a:pt x="950" y="1672"/>
                    </a:lnTo>
                    <a:lnTo>
                      <a:pt x="931" y="1671"/>
                    </a:lnTo>
                    <a:lnTo>
                      <a:pt x="913" y="1672"/>
                    </a:lnTo>
                    <a:lnTo>
                      <a:pt x="896" y="1673"/>
                    </a:lnTo>
                    <a:lnTo>
                      <a:pt x="879" y="1677"/>
                    </a:lnTo>
                    <a:lnTo>
                      <a:pt x="863" y="1680"/>
                    </a:lnTo>
                    <a:lnTo>
                      <a:pt x="848" y="1685"/>
                    </a:lnTo>
                    <a:lnTo>
                      <a:pt x="833" y="1690"/>
                    </a:lnTo>
                    <a:lnTo>
                      <a:pt x="819" y="1697"/>
                    </a:lnTo>
                    <a:lnTo>
                      <a:pt x="805" y="1704"/>
                    </a:lnTo>
                    <a:lnTo>
                      <a:pt x="792" y="1712"/>
                    </a:lnTo>
                    <a:lnTo>
                      <a:pt x="779" y="1720"/>
                    </a:lnTo>
                    <a:lnTo>
                      <a:pt x="766" y="1730"/>
                    </a:lnTo>
                    <a:lnTo>
                      <a:pt x="753" y="1740"/>
                    </a:lnTo>
                    <a:lnTo>
                      <a:pt x="740" y="1751"/>
                    </a:lnTo>
                    <a:lnTo>
                      <a:pt x="729" y="1763"/>
                    </a:lnTo>
                    <a:lnTo>
                      <a:pt x="717" y="1775"/>
                    </a:lnTo>
                    <a:lnTo>
                      <a:pt x="693" y="1802"/>
                    </a:lnTo>
                    <a:lnTo>
                      <a:pt x="669" y="1830"/>
                    </a:lnTo>
                    <a:lnTo>
                      <a:pt x="619" y="1892"/>
                    </a:lnTo>
                    <a:lnTo>
                      <a:pt x="564" y="1958"/>
                    </a:lnTo>
                    <a:close/>
                  </a:path>
                </a:pathLst>
              </a:custGeom>
              <a:solidFill>
                <a:srgbClr val="93D5ED"/>
              </a:solidFill>
              <a:ln w="9525">
                <a:solidFill>
                  <a:srgbClr val="CCECFF"/>
                </a:solidFill>
                <a:round/>
                <a:headEnd/>
                <a:tailEnd/>
              </a:ln>
            </p:spPr>
            <p:txBody>
              <a:bodyPr/>
              <a:lstStyle/>
              <a:p>
                <a:endParaRPr lang="en-US"/>
              </a:p>
            </p:txBody>
          </p:sp>
          <p:sp>
            <p:nvSpPr>
              <p:cNvPr id="8319" name="Freeform 97"/>
              <p:cNvSpPr>
                <a:spLocks/>
              </p:cNvSpPr>
              <p:nvPr/>
            </p:nvSpPr>
            <p:spPr bwMode="auto">
              <a:xfrm>
                <a:off x="1615" y="1187"/>
                <a:ext cx="414" cy="391"/>
              </a:xfrm>
              <a:custGeom>
                <a:avLst/>
                <a:gdLst>
                  <a:gd name="T0" fmla="*/ 23 w 2069"/>
                  <a:gd name="T1" fmla="*/ 78 h 1958"/>
                  <a:gd name="T2" fmla="*/ 0 w 2069"/>
                  <a:gd name="T3" fmla="*/ 28 h 1958"/>
                  <a:gd name="T4" fmla="*/ 25 w 2069"/>
                  <a:gd name="T5" fmla="*/ 0 h 1958"/>
                  <a:gd name="T6" fmla="*/ 57 w 2069"/>
                  <a:gd name="T7" fmla="*/ 3 h 1958"/>
                  <a:gd name="T8" fmla="*/ 61 w 2069"/>
                  <a:gd name="T9" fmla="*/ 3 h 1958"/>
                  <a:gd name="T10" fmla="*/ 65 w 2069"/>
                  <a:gd name="T11" fmla="*/ 4 h 1958"/>
                  <a:gd name="T12" fmla="*/ 69 w 2069"/>
                  <a:gd name="T13" fmla="*/ 4 h 1958"/>
                  <a:gd name="T14" fmla="*/ 72 w 2069"/>
                  <a:gd name="T15" fmla="*/ 5 h 1958"/>
                  <a:gd name="T16" fmla="*/ 75 w 2069"/>
                  <a:gd name="T17" fmla="*/ 5 h 1958"/>
                  <a:gd name="T18" fmla="*/ 78 w 2069"/>
                  <a:gd name="T19" fmla="*/ 6 h 1958"/>
                  <a:gd name="T20" fmla="*/ 80 w 2069"/>
                  <a:gd name="T21" fmla="*/ 6 h 1958"/>
                  <a:gd name="T22" fmla="*/ 81 w 2069"/>
                  <a:gd name="T23" fmla="*/ 6 h 1958"/>
                  <a:gd name="T24" fmla="*/ 82 w 2069"/>
                  <a:gd name="T25" fmla="*/ 6 h 1958"/>
                  <a:gd name="T26" fmla="*/ 83 w 2069"/>
                  <a:gd name="T27" fmla="*/ 6 h 1958"/>
                  <a:gd name="T28" fmla="*/ 41 w 2069"/>
                  <a:gd name="T29" fmla="*/ 67 h 1958"/>
                  <a:gd name="T30" fmla="*/ 40 w 2069"/>
                  <a:gd name="T31" fmla="*/ 67 h 1958"/>
                  <a:gd name="T32" fmla="*/ 40 w 2069"/>
                  <a:gd name="T33" fmla="*/ 67 h 1958"/>
                  <a:gd name="T34" fmla="*/ 39 w 2069"/>
                  <a:gd name="T35" fmla="*/ 67 h 1958"/>
                  <a:gd name="T36" fmla="*/ 38 w 2069"/>
                  <a:gd name="T37" fmla="*/ 67 h 1958"/>
                  <a:gd name="T38" fmla="*/ 37 w 2069"/>
                  <a:gd name="T39" fmla="*/ 67 h 1958"/>
                  <a:gd name="T40" fmla="*/ 37 w 2069"/>
                  <a:gd name="T41" fmla="*/ 67 h 1958"/>
                  <a:gd name="T42" fmla="*/ 36 w 2069"/>
                  <a:gd name="T43" fmla="*/ 67 h 1958"/>
                  <a:gd name="T44" fmla="*/ 35 w 2069"/>
                  <a:gd name="T45" fmla="*/ 67 h 1958"/>
                  <a:gd name="T46" fmla="*/ 35 w 2069"/>
                  <a:gd name="T47" fmla="*/ 67 h 1958"/>
                  <a:gd name="T48" fmla="*/ 34 w 2069"/>
                  <a:gd name="T49" fmla="*/ 67 h 1958"/>
                  <a:gd name="T50" fmla="*/ 33 w 2069"/>
                  <a:gd name="T51" fmla="*/ 67 h 1958"/>
                  <a:gd name="T52" fmla="*/ 33 w 2069"/>
                  <a:gd name="T53" fmla="*/ 68 h 1958"/>
                  <a:gd name="T54" fmla="*/ 32 w 2069"/>
                  <a:gd name="T55" fmla="*/ 68 h 1958"/>
                  <a:gd name="T56" fmla="*/ 32 w 2069"/>
                  <a:gd name="T57" fmla="*/ 68 h 1958"/>
                  <a:gd name="T58" fmla="*/ 31 w 2069"/>
                  <a:gd name="T59" fmla="*/ 68 h 1958"/>
                  <a:gd name="T60" fmla="*/ 31 w 2069"/>
                  <a:gd name="T61" fmla="*/ 69 h 1958"/>
                  <a:gd name="T62" fmla="*/ 30 w 2069"/>
                  <a:gd name="T63" fmla="*/ 69 h 1958"/>
                  <a:gd name="T64" fmla="*/ 30 w 2069"/>
                  <a:gd name="T65" fmla="*/ 70 h 1958"/>
                  <a:gd name="T66" fmla="*/ 29 w 2069"/>
                  <a:gd name="T67" fmla="*/ 70 h 1958"/>
                  <a:gd name="T68" fmla="*/ 29 w 2069"/>
                  <a:gd name="T69" fmla="*/ 71 h 1958"/>
                  <a:gd name="T70" fmla="*/ 28 w 2069"/>
                  <a:gd name="T71" fmla="*/ 72 h 1958"/>
                  <a:gd name="T72" fmla="*/ 27 w 2069"/>
                  <a:gd name="T73" fmla="*/ 73 h 1958"/>
                  <a:gd name="T74" fmla="*/ 25 w 2069"/>
                  <a:gd name="T75" fmla="*/ 75 h 1958"/>
                  <a:gd name="T76" fmla="*/ 23 w 2069"/>
                  <a:gd name="T77" fmla="*/ 78 h 195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069"/>
                  <a:gd name="T118" fmla="*/ 0 h 1958"/>
                  <a:gd name="T119" fmla="*/ 2069 w 2069"/>
                  <a:gd name="T120" fmla="*/ 1958 h 195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069" h="1958">
                    <a:moveTo>
                      <a:pt x="564" y="1958"/>
                    </a:moveTo>
                    <a:lnTo>
                      <a:pt x="0" y="712"/>
                    </a:lnTo>
                    <a:lnTo>
                      <a:pt x="631" y="0"/>
                    </a:lnTo>
                    <a:lnTo>
                      <a:pt x="1417" y="66"/>
                    </a:lnTo>
                    <a:lnTo>
                      <a:pt x="1517" y="82"/>
                    </a:lnTo>
                    <a:lnTo>
                      <a:pt x="1617" y="96"/>
                    </a:lnTo>
                    <a:lnTo>
                      <a:pt x="1712" y="108"/>
                    </a:lnTo>
                    <a:lnTo>
                      <a:pt x="1803" y="120"/>
                    </a:lnTo>
                    <a:lnTo>
                      <a:pt x="1886" y="129"/>
                    </a:lnTo>
                    <a:lnTo>
                      <a:pt x="1959" y="139"/>
                    </a:lnTo>
                    <a:lnTo>
                      <a:pt x="1991" y="145"/>
                    </a:lnTo>
                    <a:lnTo>
                      <a:pt x="2021" y="150"/>
                    </a:lnTo>
                    <a:lnTo>
                      <a:pt x="2046" y="156"/>
                    </a:lnTo>
                    <a:lnTo>
                      <a:pt x="2069" y="162"/>
                    </a:lnTo>
                    <a:lnTo>
                      <a:pt x="1034" y="1685"/>
                    </a:lnTo>
                    <a:lnTo>
                      <a:pt x="1011" y="1680"/>
                    </a:lnTo>
                    <a:lnTo>
                      <a:pt x="990" y="1676"/>
                    </a:lnTo>
                    <a:lnTo>
                      <a:pt x="969" y="1673"/>
                    </a:lnTo>
                    <a:lnTo>
                      <a:pt x="950" y="1672"/>
                    </a:lnTo>
                    <a:lnTo>
                      <a:pt x="931" y="1671"/>
                    </a:lnTo>
                    <a:lnTo>
                      <a:pt x="913" y="1672"/>
                    </a:lnTo>
                    <a:lnTo>
                      <a:pt x="896" y="1673"/>
                    </a:lnTo>
                    <a:lnTo>
                      <a:pt x="879" y="1677"/>
                    </a:lnTo>
                    <a:lnTo>
                      <a:pt x="863" y="1680"/>
                    </a:lnTo>
                    <a:lnTo>
                      <a:pt x="848" y="1685"/>
                    </a:lnTo>
                    <a:lnTo>
                      <a:pt x="833" y="1690"/>
                    </a:lnTo>
                    <a:lnTo>
                      <a:pt x="819" y="1697"/>
                    </a:lnTo>
                    <a:lnTo>
                      <a:pt x="805" y="1704"/>
                    </a:lnTo>
                    <a:lnTo>
                      <a:pt x="792" y="1712"/>
                    </a:lnTo>
                    <a:lnTo>
                      <a:pt x="779" y="1720"/>
                    </a:lnTo>
                    <a:lnTo>
                      <a:pt x="766" y="1730"/>
                    </a:lnTo>
                    <a:lnTo>
                      <a:pt x="753" y="1740"/>
                    </a:lnTo>
                    <a:lnTo>
                      <a:pt x="740" y="1751"/>
                    </a:lnTo>
                    <a:lnTo>
                      <a:pt x="729" y="1763"/>
                    </a:lnTo>
                    <a:lnTo>
                      <a:pt x="717" y="1775"/>
                    </a:lnTo>
                    <a:lnTo>
                      <a:pt x="693" y="1802"/>
                    </a:lnTo>
                    <a:lnTo>
                      <a:pt x="669" y="1830"/>
                    </a:lnTo>
                    <a:lnTo>
                      <a:pt x="619" y="1892"/>
                    </a:lnTo>
                    <a:lnTo>
                      <a:pt x="564" y="1958"/>
                    </a:lnTo>
                    <a:close/>
                  </a:path>
                </a:pathLst>
              </a:custGeom>
              <a:solidFill>
                <a:srgbClr val="93D5ED"/>
              </a:solidFill>
              <a:ln w="4763">
                <a:solidFill>
                  <a:srgbClr val="CCECFF"/>
                </a:solidFill>
                <a:round/>
                <a:headEnd/>
                <a:tailEnd/>
              </a:ln>
            </p:spPr>
            <p:txBody>
              <a:bodyPr/>
              <a:lstStyle/>
              <a:p>
                <a:endParaRPr lang="en-US"/>
              </a:p>
            </p:txBody>
          </p:sp>
          <p:sp>
            <p:nvSpPr>
              <p:cNvPr id="8320" name="Freeform 98"/>
              <p:cNvSpPr>
                <a:spLocks/>
              </p:cNvSpPr>
              <p:nvPr/>
            </p:nvSpPr>
            <p:spPr bwMode="auto">
              <a:xfrm>
                <a:off x="1853" y="1219"/>
                <a:ext cx="389" cy="269"/>
              </a:xfrm>
              <a:custGeom>
                <a:avLst/>
                <a:gdLst>
                  <a:gd name="T0" fmla="*/ 0 w 1947"/>
                  <a:gd name="T1" fmla="*/ 52 h 1344"/>
                  <a:gd name="T2" fmla="*/ 57 w 1947"/>
                  <a:gd name="T3" fmla="*/ 54 h 1344"/>
                  <a:gd name="T4" fmla="*/ 78 w 1947"/>
                  <a:gd name="T5" fmla="*/ 11 h 1344"/>
                  <a:gd name="T6" fmla="*/ 60 w 1947"/>
                  <a:gd name="T7" fmla="*/ 10 h 1344"/>
                  <a:gd name="T8" fmla="*/ 62 w 1947"/>
                  <a:gd name="T9" fmla="*/ 3 h 1344"/>
                  <a:gd name="T10" fmla="*/ 35 w 1947"/>
                  <a:gd name="T11" fmla="*/ 0 h 1344"/>
                  <a:gd name="T12" fmla="*/ 0 w 1947"/>
                  <a:gd name="T13" fmla="*/ 52 h 1344"/>
                  <a:gd name="T14" fmla="*/ 0 60000 65536"/>
                  <a:gd name="T15" fmla="*/ 0 60000 65536"/>
                  <a:gd name="T16" fmla="*/ 0 60000 65536"/>
                  <a:gd name="T17" fmla="*/ 0 60000 65536"/>
                  <a:gd name="T18" fmla="*/ 0 60000 65536"/>
                  <a:gd name="T19" fmla="*/ 0 60000 65536"/>
                  <a:gd name="T20" fmla="*/ 0 60000 65536"/>
                  <a:gd name="T21" fmla="*/ 0 w 1947"/>
                  <a:gd name="T22" fmla="*/ 0 h 1344"/>
                  <a:gd name="T23" fmla="*/ 1947 w 1947"/>
                  <a:gd name="T24" fmla="*/ 1344 h 13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47" h="1344">
                    <a:moveTo>
                      <a:pt x="0" y="1293"/>
                    </a:moveTo>
                    <a:lnTo>
                      <a:pt x="1418" y="1344"/>
                    </a:lnTo>
                    <a:lnTo>
                      <a:pt x="1947" y="285"/>
                    </a:lnTo>
                    <a:lnTo>
                      <a:pt x="1509" y="253"/>
                    </a:lnTo>
                    <a:lnTo>
                      <a:pt x="1556" y="65"/>
                    </a:lnTo>
                    <a:lnTo>
                      <a:pt x="880" y="0"/>
                    </a:lnTo>
                    <a:lnTo>
                      <a:pt x="0" y="1293"/>
                    </a:lnTo>
                    <a:close/>
                  </a:path>
                </a:pathLst>
              </a:custGeom>
              <a:solidFill>
                <a:srgbClr val="93D5ED"/>
              </a:solidFill>
              <a:ln w="9525">
                <a:solidFill>
                  <a:srgbClr val="CCECFF"/>
                </a:solidFill>
                <a:round/>
                <a:headEnd/>
                <a:tailEnd/>
              </a:ln>
            </p:spPr>
            <p:txBody>
              <a:bodyPr/>
              <a:lstStyle/>
              <a:p>
                <a:endParaRPr lang="en-US"/>
              </a:p>
            </p:txBody>
          </p:sp>
          <p:sp>
            <p:nvSpPr>
              <p:cNvPr id="8321" name="Freeform 99"/>
              <p:cNvSpPr>
                <a:spLocks/>
              </p:cNvSpPr>
              <p:nvPr/>
            </p:nvSpPr>
            <p:spPr bwMode="auto">
              <a:xfrm>
                <a:off x="1853" y="1219"/>
                <a:ext cx="389" cy="269"/>
              </a:xfrm>
              <a:custGeom>
                <a:avLst/>
                <a:gdLst>
                  <a:gd name="T0" fmla="*/ 0 w 1947"/>
                  <a:gd name="T1" fmla="*/ 52 h 1344"/>
                  <a:gd name="T2" fmla="*/ 57 w 1947"/>
                  <a:gd name="T3" fmla="*/ 54 h 1344"/>
                  <a:gd name="T4" fmla="*/ 78 w 1947"/>
                  <a:gd name="T5" fmla="*/ 11 h 1344"/>
                  <a:gd name="T6" fmla="*/ 60 w 1947"/>
                  <a:gd name="T7" fmla="*/ 10 h 1344"/>
                  <a:gd name="T8" fmla="*/ 62 w 1947"/>
                  <a:gd name="T9" fmla="*/ 3 h 1344"/>
                  <a:gd name="T10" fmla="*/ 35 w 1947"/>
                  <a:gd name="T11" fmla="*/ 0 h 1344"/>
                  <a:gd name="T12" fmla="*/ 0 w 1947"/>
                  <a:gd name="T13" fmla="*/ 52 h 1344"/>
                  <a:gd name="T14" fmla="*/ 0 60000 65536"/>
                  <a:gd name="T15" fmla="*/ 0 60000 65536"/>
                  <a:gd name="T16" fmla="*/ 0 60000 65536"/>
                  <a:gd name="T17" fmla="*/ 0 60000 65536"/>
                  <a:gd name="T18" fmla="*/ 0 60000 65536"/>
                  <a:gd name="T19" fmla="*/ 0 60000 65536"/>
                  <a:gd name="T20" fmla="*/ 0 60000 65536"/>
                  <a:gd name="T21" fmla="*/ 0 w 1947"/>
                  <a:gd name="T22" fmla="*/ 0 h 1344"/>
                  <a:gd name="T23" fmla="*/ 1947 w 1947"/>
                  <a:gd name="T24" fmla="*/ 1344 h 13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47" h="1344">
                    <a:moveTo>
                      <a:pt x="0" y="1293"/>
                    </a:moveTo>
                    <a:lnTo>
                      <a:pt x="1418" y="1344"/>
                    </a:lnTo>
                    <a:lnTo>
                      <a:pt x="1947" y="285"/>
                    </a:lnTo>
                    <a:lnTo>
                      <a:pt x="1509" y="253"/>
                    </a:lnTo>
                    <a:lnTo>
                      <a:pt x="1556" y="65"/>
                    </a:lnTo>
                    <a:lnTo>
                      <a:pt x="880" y="0"/>
                    </a:lnTo>
                    <a:lnTo>
                      <a:pt x="0" y="1293"/>
                    </a:lnTo>
                    <a:close/>
                  </a:path>
                </a:pathLst>
              </a:custGeom>
              <a:solidFill>
                <a:srgbClr val="93D5ED"/>
              </a:solidFill>
              <a:ln w="4763">
                <a:solidFill>
                  <a:srgbClr val="CCECFF"/>
                </a:solidFill>
                <a:round/>
                <a:headEnd/>
                <a:tailEnd/>
              </a:ln>
            </p:spPr>
            <p:txBody>
              <a:bodyPr/>
              <a:lstStyle/>
              <a:p>
                <a:endParaRPr lang="en-US"/>
              </a:p>
            </p:txBody>
          </p:sp>
          <p:sp>
            <p:nvSpPr>
              <p:cNvPr id="8322" name="Freeform 100"/>
              <p:cNvSpPr>
                <a:spLocks/>
              </p:cNvSpPr>
              <p:nvPr/>
            </p:nvSpPr>
            <p:spPr bwMode="auto">
              <a:xfrm>
                <a:off x="1761" y="926"/>
                <a:ext cx="341" cy="131"/>
              </a:xfrm>
              <a:custGeom>
                <a:avLst/>
                <a:gdLst>
                  <a:gd name="T0" fmla="*/ 53 w 1706"/>
                  <a:gd name="T1" fmla="*/ 26 h 651"/>
                  <a:gd name="T2" fmla="*/ 51 w 1706"/>
                  <a:gd name="T3" fmla="*/ 25 h 651"/>
                  <a:gd name="T4" fmla="*/ 47 w 1706"/>
                  <a:gd name="T5" fmla="*/ 24 h 651"/>
                  <a:gd name="T6" fmla="*/ 43 w 1706"/>
                  <a:gd name="T7" fmla="*/ 24 h 651"/>
                  <a:gd name="T8" fmla="*/ 34 w 1706"/>
                  <a:gd name="T9" fmla="*/ 24 h 651"/>
                  <a:gd name="T10" fmla="*/ 24 w 1706"/>
                  <a:gd name="T11" fmla="*/ 24 h 651"/>
                  <a:gd name="T12" fmla="*/ 17 w 1706"/>
                  <a:gd name="T13" fmla="*/ 24 h 651"/>
                  <a:gd name="T14" fmla="*/ 13 w 1706"/>
                  <a:gd name="T15" fmla="*/ 24 h 651"/>
                  <a:gd name="T16" fmla="*/ 11 w 1706"/>
                  <a:gd name="T17" fmla="*/ 23 h 651"/>
                  <a:gd name="T18" fmla="*/ 9 w 1706"/>
                  <a:gd name="T19" fmla="*/ 22 h 651"/>
                  <a:gd name="T20" fmla="*/ 8 w 1706"/>
                  <a:gd name="T21" fmla="*/ 21 h 651"/>
                  <a:gd name="T22" fmla="*/ 8 w 1706"/>
                  <a:gd name="T23" fmla="*/ 20 h 651"/>
                  <a:gd name="T24" fmla="*/ 7 w 1706"/>
                  <a:gd name="T25" fmla="*/ 19 h 651"/>
                  <a:gd name="T26" fmla="*/ 7 w 1706"/>
                  <a:gd name="T27" fmla="*/ 18 h 651"/>
                  <a:gd name="T28" fmla="*/ 1 w 1706"/>
                  <a:gd name="T29" fmla="*/ 15 h 651"/>
                  <a:gd name="T30" fmla="*/ 3 w 1706"/>
                  <a:gd name="T31" fmla="*/ 13 h 651"/>
                  <a:gd name="T32" fmla="*/ 4 w 1706"/>
                  <a:gd name="T33" fmla="*/ 11 h 651"/>
                  <a:gd name="T34" fmla="*/ 5 w 1706"/>
                  <a:gd name="T35" fmla="*/ 9 h 651"/>
                  <a:gd name="T36" fmla="*/ 5 w 1706"/>
                  <a:gd name="T37" fmla="*/ 7 h 651"/>
                  <a:gd name="T38" fmla="*/ 6 w 1706"/>
                  <a:gd name="T39" fmla="*/ 5 h 651"/>
                  <a:gd name="T40" fmla="*/ 7 w 1706"/>
                  <a:gd name="T41" fmla="*/ 4 h 651"/>
                  <a:gd name="T42" fmla="*/ 9 w 1706"/>
                  <a:gd name="T43" fmla="*/ 2 h 651"/>
                  <a:gd name="T44" fmla="*/ 10 w 1706"/>
                  <a:gd name="T45" fmla="*/ 2 h 651"/>
                  <a:gd name="T46" fmla="*/ 11 w 1706"/>
                  <a:gd name="T47" fmla="*/ 2 h 651"/>
                  <a:gd name="T48" fmla="*/ 12 w 1706"/>
                  <a:gd name="T49" fmla="*/ 3 h 651"/>
                  <a:gd name="T50" fmla="*/ 13 w 1706"/>
                  <a:gd name="T51" fmla="*/ 3 h 651"/>
                  <a:gd name="T52" fmla="*/ 14 w 1706"/>
                  <a:gd name="T53" fmla="*/ 5 h 651"/>
                  <a:gd name="T54" fmla="*/ 19 w 1706"/>
                  <a:gd name="T55" fmla="*/ 5 h 651"/>
                  <a:gd name="T56" fmla="*/ 22 w 1706"/>
                  <a:gd name="T57" fmla="*/ 5 h 651"/>
                  <a:gd name="T58" fmla="*/ 24 w 1706"/>
                  <a:gd name="T59" fmla="*/ 5 h 651"/>
                  <a:gd name="T60" fmla="*/ 25 w 1706"/>
                  <a:gd name="T61" fmla="*/ 5 h 651"/>
                  <a:gd name="T62" fmla="*/ 26 w 1706"/>
                  <a:gd name="T63" fmla="*/ 2 h 651"/>
                  <a:gd name="T64" fmla="*/ 28 w 1706"/>
                  <a:gd name="T65" fmla="*/ 1 h 651"/>
                  <a:gd name="T66" fmla="*/ 33 w 1706"/>
                  <a:gd name="T67" fmla="*/ 0 h 651"/>
                  <a:gd name="T68" fmla="*/ 39 w 1706"/>
                  <a:gd name="T69" fmla="*/ 1 h 651"/>
                  <a:gd name="T70" fmla="*/ 46 w 1706"/>
                  <a:gd name="T71" fmla="*/ 1 h 651"/>
                  <a:gd name="T72" fmla="*/ 54 w 1706"/>
                  <a:gd name="T73" fmla="*/ 2 h 651"/>
                  <a:gd name="T74" fmla="*/ 62 w 1706"/>
                  <a:gd name="T75" fmla="*/ 2 h 651"/>
                  <a:gd name="T76" fmla="*/ 67 w 1706"/>
                  <a:gd name="T77" fmla="*/ 3 h 651"/>
                  <a:gd name="T78" fmla="*/ 63 w 1706"/>
                  <a:gd name="T79" fmla="*/ 8 h 651"/>
                  <a:gd name="T80" fmla="*/ 59 w 1706"/>
                  <a:gd name="T81" fmla="*/ 14 h 651"/>
                  <a:gd name="T82" fmla="*/ 56 w 1706"/>
                  <a:gd name="T83" fmla="*/ 18 h 651"/>
                  <a:gd name="T84" fmla="*/ 55 w 1706"/>
                  <a:gd name="T85" fmla="*/ 21 h 651"/>
                  <a:gd name="T86" fmla="*/ 54 w 1706"/>
                  <a:gd name="T87" fmla="*/ 24 h 651"/>
                  <a:gd name="T88" fmla="*/ 54 w 1706"/>
                  <a:gd name="T89" fmla="*/ 26 h 65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706"/>
                  <a:gd name="T136" fmla="*/ 0 h 651"/>
                  <a:gd name="T137" fmla="*/ 1706 w 1706"/>
                  <a:gd name="T138" fmla="*/ 651 h 65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706" h="651">
                    <a:moveTo>
                      <a:pt x="1348" y="651"/>
                    </a:moveTo>
                    <a:lnTo>
                      <a:pt x="1341" y="641"/>
                    </a:lnTo>
                    <a:lnTo>
                      <a:pt x="1328" y="632"/>
                    </a:lnTo>
                    <a:lnTo>
                      <a:pt x="1312" y="625"/>
                    </a:lnTo>
                    <a:lnTo>
                      <a:pt x="1292" y="618"/>
                    </a:lnTo>
                    <a:lnTo>
                      <a:pt x="1269" y="611"/>
                    </a:lnTo>
                    <a:lnTo>
                      <a:pt x="1242" y="606"/>
                    </a:lnTo>
                    <a:lnTo>
                      <a:pt x="1211" y="602"/>
                    </a:lnTo>
                    <a:lnTo>
                      <a:pt x="1180" y="597"/>
                    </a:lnTo>
                    <a:lnTo>
                      <a:pt x="1145" y="593"/>
                    </a:lnTo>
                    <a:lnTo>
                      <a:pt x="1109" y="591"/>
                    </a:lnTo>
                    <a:lnTo>
                      <a:pt x="1070" y="589"/>
                    </a:lnTo>
                    <a:lnTo>
                      <a:pt x="1030" y="586"/>
                    </a:lnTo>
                    <a:lnTo>
                      <a:pt x="946" y="584"/>
                    </a:lnTo>
                    <a:lnTo>
                      <a:pt x="861" y="584"/>
                    </a:lnTo>
                    <a:lnTo>
                      <a:pt x="776" y="584"/>
                    </a:lnTo>
                    <a:lnTo>
                      <a:pt x="692" y="585"/>
                    </a:lnTo>
                    <a:lnTo>
                      <a:pt x="612" y="586"/>
                    </a:lnTo>
                    <a:lnTo>
                      <a:pt x="540" y="589"/>
                    </a:lnTo>
                    <a:lnTo>
                      <a:pt x="476" y="590"/>
                    </a:lnTo>
                    <a:lnTo>
                      <a:pt x="423" y="590"/>
                    </a:lnTo>
                    <a:lnTo>
                      <a:pt x="384" y="590"/>
                    </a:lnTo>
                    <a:lnTo>
                      <a:pt x="361" y="588"/>
                    </a:lnTo>
                    <a:lnTo>
                      <a:pt x="331" y="582"/>
                    </a:lnTo>
                    <a:lnTo>
                      <a:pt x="299" y="575"/>
                    </a:lnTo>
                    <a:lnTo>
                      <a:pt x="284" y="570"/>
                    </a:lnTo>
                    <a:lnTo>
                      <a:pt x="268" y="564"/>
                    </a:lnTo>
                    <a:lnTo>
                      <a:pt x="254" y="557"/>
                    </a:lnTo>
                    <a:lnTo>
                      <a:pt x="240" y="549"/>
                    </a:lnTo>
                    <a:lnTo>
                      <a:pt x="227" y="540"/>
                    </a:lnTo>
                    <a:lnTo>
                      <a:pt x="214" y="528"/>
                    </a:lnTo>
                    <a:lnTo>
                      <a:pt x="208" y="522"/>
                    </a:lnTo>
                    <a:lnTo>
                      <a:pt x="203" y="515"/>
                    </a:lnTo>
                    <a:lnTo>
                      <a:pt x="199" y="508"/>
                    </a:lnTo>
                    <a:lnTo>
                      <a:pt x="194" y="501"/>
                    </a:lnTo>
                    <a:lnTo>
                      <a:pt x="190" y="493"/>
                    </a:lnTo>
                    <a:lnTo>
                      <a:pt x="187" y="484"/>
                    </a:lnTo>
                    <a:lnTo>
                      <a:pt x="183" y="474"/>
                    </a:lnTo>
                    <a:lnTo>
                      <a:pt x="181" y="464"/>
                    </a:lnTo>
                    <a:lnTo>
                      <a:pt x="179" y="453"/>
                    </a:lnTo>
                    <a:lnTo>
                      <a:pt x="178" y="443"/>
                    </a:lnTo>
                    <a:lnTo>
                      <a:pt x="176" y="430"/>
                    </a:lnTo>
                    <a:lnTo>
                      <a:pt x="176" y="418"/>
                    </a:lnTo>
                    <a:lnTo>
                      <a:pt x="0" y="381"/>
                    </a:lnTo>
                    <a:lnTo>
                      <a:pt x="19" y="363"/>
                    </a:lnTo>
                    <a:lnTo>
                      <a:pt x="36" y="347"/>
                    </a:lnTo>
                    <a:lnTo>
                      <a:pt x="53" y="329"/>
                    </a:lnTo>
                    <a:lnTo>
                      <a:pt x="69" y="312"/>
                    </a:lnTo>
                    <a:lnTo>
                      <a:pt x="83" y="294"/>
                    </a:lnTo>
                    <a:lnTo>
                      <a:pt x="95" y="276"/>
                    </a:lnTo>
                    <a:lnTo>
                      <a:pt x="101" y="265"/>
                    </a:lnTo>
                    <a:lnTo>
                      <a:pt x="105" y="256"/>
                    </a:lnTo>
                    <a:lnTo>
                      <a:pt x="110" y="244"/>
                    </a:lnTo>
                    <a:lnTo>
                      <a:pt x="113" y="234"/>
                    </a:lnTo>
                    <a:lnTo>
                      <a:pt x="119" y="214"/>
                    </a:lnTo>
                    <a:lnTo>
                      <a:pt x="126" y="194"/>
                    </a:lnTo>
                    <a:lnTo>
                      <a:pt x="133" y="175"/>
                    </a:lnTo>
                    <a:lnTo>
                      <a:pt x="141" y="158"/>
                    </a:lnTo>
                    <a:lnTo>
                      <a:pt x="150" y="141"/>
                    </a:lnTo>
                    <a:lnTo>
                      <a:pt x="159" y="126"/>
                    </a:lnTo>
                    <a:lnTo>
                      <a:pt x="167" y="112"/>
                    </a:lnTo>
                    <a:lnTo>
                      <a:pt x="176" y="99"/>
                    </a:lnTo>
                    <a:lnTo>
                      <a:pt x="186" y="88"/>
                    </a:lnTo>
                    <a:lnTo>
                      <a:pt x="195" y="77"/>
                    </a:lnTo>
                    <a:lnTo>
                      <a:pt x="205" y="68"/>
                    </a:lnTo>
                    <a:lnTo>
                      <a:pt x="215" y="60"/>
                    </a:lnTo>
                    <a:lnTo>
                      <a:pt x="224" y="54"/>
                    </a:lnTo>
                    <a:lnTo>
                      <a:pt x="234" y="50"/>
                    </a:lnTo>
                    <a:lnTo>
                      <a:pt x="242" y="47"/>
                    </a:lnTo>
                    <a:lnTo>
                      <a:pt x="251" y="47"/>
                    </a:lnTo>
                    <a:lnTo>
                      <a:pt x="259" y="47"/>
                    </a:lnTo>
                    <a:lnTo>
                      <a:pt x="269" y="49"/>
                    </a:lnTo>
                    <a:lnTo>
                      <a:pt x="277" y="54"/>
                    </a:lnTo>
                    <a:lnTo>
                      <a:pt x="285" y="59"/>
                    </a:lnTo>
                    <a:lnTo>
                      <a:pt x="293" y="64"/>
                    </a:lnTo>
                    <a:lnTo>
                      <a:pt x="301" y="71"/>
                    </a:lnTo>
                    <a:lnTo>
                      <a:pt x="308" y="78"/>
                    </a:lnTo>
                    <a:lnTo>
                      <a:pt x="315" y="85"/>
                    </a:lnTo>
                    <a:lnTo>
                      <a:pt x="338" y="112"/>
                    </a:lnTo>
                    <a:lnTo>
                      <a:pt x="346" y="124"/>
                    </a:lnTo>
                    <a:lnTo>
                      <a:pt x="356" y="125"/>
                    </a:lnTo>
                    <a:lnTo>
                      <a:pt x="384" y="129"/>
                    </a:lnTo>
                    <a:lnTo>
                      <a:pt x="425" y="132"/>
                    </a:lnTo>
                    <a:lnTo>
                      <a:pt x="473" y="134"/>
                    </a:lnTo>
                    <a:lnTo>
                      <a:pt x="497" y="134"/>
                    </a:lnTo>
                    <a:lnTo>
                      <a:pt x="521" y="134"/>
                    </a:lnTo>
                    <a:lnTo>
                      <a:pt x="544" y="133"/>
                    </a:lnTo>
                    <a:lnTo>
                      <a:pt x="567" y="131"/>
                    </a:lnTo>
                    <a:lnTo>
                      <a:pt x="585" y="129"/>
                    </a:lnTo>
                    <a:lnTo>
                      <a:pt x="602" y="124"/>
                    </a:lnTo>
                    <a:lnTo>
                      <a:pt x="609" y="120"/>
                    </a:lnTo>
                    <a:lnTo>
                      <a:pt x="615" y="117"/>
                    </a:lnTo>
                    <a:lnTo>
                      <a:pt x="619" y="113"/>
                    </a:lnTo>
                    <a:lnTo>
                      <a:pt x="623" y="110"/>
                    </a:lnTo>
                    <a:lnTo>
                      <a:pt x="643" y="80"/>
                    </a:lnTo>
                    <a:lnTo>
                      <a:pt x="658" y="55"/>
                    </a:lnTo>
                    <a:lnTo>
                      <a:pt x="667" y="43"/>
                    </a:lnTo>
                    <a:lnTo>
                      <a:pt x="680" y="30"/>
                    </a:lnTo>
                    <a:lnTo>
                      <a:pt x="695" y="16"/>
                    </a:lnTo>
                    <a:lnTo>
                      <a:pt x="715" y="0"/>
                    </a:lnTo>
                    <a:lnTo>
                      <a:pt x="764" y="5"/>
                    </a:lnTo>
                    <a:lnTo>
                      <a:pt x="815" y="8"/>
                    </a:lnTo>
                    <a:lnTo>
                      <a:pt x="869" y="13"/>
                    </a:lnTo>
                    <a:lnTo>
                      <a:pt x="924" y="16"/>
                    </a:lnTo>
                    <a:lnTo>
                      <a:pt x="981" y="21"/>
                    </a:lnTo>
                    <a:lnTo>
                      <a:pt x="1040" y="25"/>
                    </a:lnTo>
                    <a:lnTo>
                      <a:pt x="1100" y="28"/>
                    </a:lnTo>
                    <a:lnTo>
                      <a:pt x="1161" y="33"/>
                    </a:lnTo>
                    <a:lnTo>
                      <a:pt x="1225" y="36"/>
                    </a:lnTo>
                    <a:lnTo>
                      <a:pt x="1290" y="40"/>
                    </a:lnTo>
                    <a:lnTo>
                      <a:pt x="1356" y="43"/>
                    </a:lnTo>
                    <a:lnTo>
                      <a:pt x="1423" y="46"/>
                    </a:lnTo>
                    <a:lnTo>
                      <a:pt x="1492" y="49"/>
                    </a:lnTo>
                    <a:lnTo>
                      <a:pt x="1562" y="53"/>
                    </a:lnTo>
                    <a:lnTo>
                      <a:pt x="1633" y="55"/>
                    </a:lnTo>
                    <a:lnTo>
                      <a:pt x="1706" y="57"/>
                    </a:lnTo>
                    <a:lnTo>
                      <a:pt x="1688" y="77"/>
                    </a:lnTo>
                    <a:lnTo>
                      <a:pt x="1644" y="131"/>
                    </a:lnTo>
                    <a:lnTo>
                      <a:pt x="1613" y="167"/>
                    </a:lnTo>
                    <a:lnTo>
                      <a:pt x="1581" y="208"/>
                    </a:lnTo>
                    <a:lnTo>
                      <a:pt x="1546" y="254"/>
                    </a:lnTo>
                    <a:lnTo>
                      <a:pt x="1509" y="301"/>
                    </a:lnTo>
                    <a:lnTo>
                      <a:pt x="1474" y="352"/>
                    </a:lnTo>
                    <a:lnTo>
                      <a:pt x="1442" y="402"/>
                    </a:lnTo>
                    <a:lnTo>
                      <a:pt x="1425" y="426"/>
                    </a:lnTo>
                    <a:lnTo>
                      <a:pt x="1411" y="451"/>
                    </a:lnTo>
                    <a:lnTo>
                      <a:pt x="1397" y="476"/>
                    </a:lnTo>
                    <a:lnTo>
                      <a:pt x="1384" y="499"/>
                    </a:lnTo>
                    <a:lnTo>
                      <a:pt x="1374" y="522"/>
                    </a:lnTo>
                    <a:lnTo>
                      <a:pt x="1364" y="544"/>
                    </a:lnTo>
                    <a:lnTo>
                      <a:pt x="1356" y="565"/>
                    </a:lnTo>
                    <a:lnTo>
                      <a:pt x="1350" y="585"/>
                    </a:lnTo>
                    <a:lnTo>
                      <a:pt x="1347" y="604"/>
                    </a:lnTo>
                    <a:lnTo>
                      <a:pt x="1345" y="622"/>
                    </a:lnTo>
                    <a:lnTo>
                      <a:pt x="1346" y="637"/>
                    </a:lnTo>
                    <a:lnTo>
                      <a:pt x="1348" y="651"/>
                    </a:lnTo>
                    <a:close/>
                  </a:path>
                </a:pathLst>
              </a:custGeom>
              <a:solidFill>
                <a:srgbClr val="93D5ED"/>
              </a:solidFill>
              <a:ln w="9525">
                <a:solidFill>
                  <a:srgbClr val="CCECFF"/>
                </a:solidFill>
                <a:round/>
                <a:headEnd/>
                <a:tailEnd/>
              </a:ln>
            </p:spPr>
            <p:txBody>
              <a:bodyPr/>
              <a:lstStyle/>
              <a:p>
                <a:endParaRPr lang="en-US"/>
              </a:p>
            </p:txBody>
          </p:sp>
          <p:sp>
            <p:nvSpPr>
              <p:cNvPr id="8323" name="Freeform 101"/>
              <p:cNvSpPr>
                <a:spLocks/>
              </p:cNvSpPr>
              <p:nvPr/>
            </p:nvSpPr>
            <p:spPr bwMode="auto">
              <a:xfrm>
                <a:off x="1761" y="926"/>
                <a:ext cx="341" cy="131"/>
              </a:xfrm>
              <a:custGeom>
                <a:avLst/>
                <a:gdLst>
                  <a:gd name="T0" fmla="*/ 53 w 1706"/>
                  <a:gd name="T1" fmla="*/ 26 h 651"/>
                  <a:gd name="T2" fmla="*/ 51 w 1706"/>
                  <a:gd name="T3" fmla="*/ 25 h 651"/>
                  <a:gd name="T4" fmla="*/ 47 w 1706"/>
                  <a:gd name="T5" fmla="*/ 24 h 651"/>
                  <a:gd name="T6" fmla="*/ 43 w 1706"/>
                  <a:gd name="T7" fmla="*/ 24 h 651"/>
                  <a:gd name="T8" fmla="*/ 34 w 1706"/>
                  <a:gd name="T9" fmla="*/ 24 h 651"/>
                  <a:gd name="T10" fmla="*/ 24 w 1706"/>
                  <a:gd name="T11" fmla="*/ 24 h 651"/>
                  <a:gd name="T12" fmla="*/ 17 w 1706"/>
                  <a:gd name="T13" fmla="*/ 24 h 651"/>
                  <a:gd name="T14" fmla="*/ 13 w 1706"/>
                  <a:gd name="T15" fmla="*/ 24 h 651"/>
                  <a:gd name="T16" fmla="*/ 11 w 1706"/>
                  <a:gd name="T17" fmla="*/ 23 h 651"/>
                  <a:gd name="T18" fmla="*/ 9 w 1706"/>
                  <a:gd name="T19" fmla="*/ 22 h 651"/>
                  <a:gd name="T20" fmla="*/ 8 w 1706"/>
                  <a:gd name="T21" fmla="*/ 21 h 651"/>
                  <a:gd name="T22" fmla="*/ 8 w 1706"/>
                  <a:gd name="T23" fmla="*/ 20 h 651"/>
                  <a:gd name="T24" fmla="*/ 7 w 1706"/>
                  <a:gd name="T25" fmla="*/ 19 h 651"/>
                  <a:gd name="T26" fmla="*/ 7 w 1706"/>
                  <a:gd name="T27" fmla="*/ 18 h 651"/>
                  <a:gd name="T28" fmla="*/ 1 w 1706"/>
                  <a:gd name="T29" fmla="*/ 15 h 651"/>
                  <a:gd name="T30" fmla="*/ 3 w 1706"/>
                  <a:gd name="T31" fmla="*/ 13 h 651"/>
                  <a:gd name="T32" fmla="*/ 4 w 1706"/>
                  <a:gd name="T33" fmla="*/ 11 h 651"/>
                  <a:gd name="T34" fmla="*/ 5 w 1706"/>
                  <a:gd name="T35" fmla="*/ 9 h 651"/>
                  <a:gd name="T36" fmla="*/ 5 w 1706"/>
                  <a:gd name="T37" fmla="*/ 7 h 651"/>
                  <a:gd name="T38" fmla="*/ 6 w 1706"/>
                  <a:gd name="T39" fmla="*/ 5 h 651"/>
                  <a:gd name="T40" fmla="*/ 7 w 1706"/>
                  <a:gd name="T41" fmla="*/ 4 h 651"/>
                  <a:gd name="T42" fmla="*/ 9 w 1706"/>
                  <a:gd name="T43" fmla="*/ 2 h 651"/>
                  <a:gd name="T44" fmla="*/ 10 w 1706"/>
                  <a:gd name="T45" fmla="*/ 2 h 651"/>
                  <a:gd name="T46" fmla="*/ 11 w 1706"/>
                  <a:gd name="T47" fmla="*/ 2 h 651"/>
                  <a:gd name="T48" fmla="*/ 12 w 1706"/>
                  <a:gd name="T49" fmla="*/ 3 h 651"/>
                  <a:gd name="T50" fmla="*/ 13 w 1706"/>
                  <a:gd name="T51" fmla="*/ 3 h 651"/>
                  <a:gd name="T52" fmla="*/ 14 w 1706"/>
                  <a:gd name="T53" fmla="*/ 5 h 651"/>
                  <a:gd name="T54" fmla="*/ 19 w 1706"/>
                  <a:gd name="T55" fmla="*/ 5 h 651"/>
                  <a:gd name="T56" fmla="*/ 22 w 1706"/>
                  <a:gd name="T57" fmla="*/ 5 h 651"/>
                  <a:gd name="T58" fmla="*/ 24 w 1706"/>
                  <a:gd name="T59" fmla="*/ 5 h 651"/>
                  <a:gd name="T60" fmla="*/ 25 w 1706"/>
                  <a:gd name="T61" fmla="*/ 5 h 651"/>
                  <a:gd name="T62" fmla="*/ 26 w 1706"/>
                  <a:gd name="T63" fmla="*/ 2 h 651"/>
                  <a:gd name="T64" fmla="*/ 28 w 1706"/>
                  <a:gd name="T65" fmla="*/ 1 h 651"/>
                  <a:gd name="T66" fmla="*/ 33 w 1706"/>
                  <a:gd name="T67" fmla="*/ 0 h 651"/>
                  <a:gd name="T68" fmla="*/ 39 w 1706"/>
                  <a:gd name="T69" fmla="*/ 1 h 651"/>
                  <a:gd name="T70" fmla="*/ 46 w 1706"/>
                  <a:gd name="T71" fmla="*/ 1 h 651"/>
                  <a:gd name="T72" fmla="*/ 54 w 1706"/>
                  <a:gd name="T73" fmla="*/ 2 h 651"/>
                  <a:gd name="T74" fmla="*/ 62 w 1706"/>
                  <a:gd name="T75" fmla="*/ 2 h 651"/>
                  <a:gd name="T76" fmla="*/ 67 w 1706"/>
                  <a:gd name="T77" fmla="*/ 3 h 651"/>
                  <a:gd name="T78" fmla="*/ 63 w 1706"/>
                  <a:gd name="T79" fmla="*/ 8 h 651"/>
                  <a:gd name="T80" fmla="*/ 59 w 1706"/>
                  <a:gd name="T81" fmla="*/ 14 h 651"/>
                  <a:gd name="T82" fmla="*/ 56 w 1706"/>
                  <a:gd name="T83" fmla="*/ 18 h 651"/>
                  <a:gd name="T84" fmla="*/ 55 w 1706"/>
                  <a:gd name="T85" fmla="*/ 21 h 651"/>
                  <a:gd name="T86" fmla="*/ 54 w 1706"/>
                  <a:gd name="T87" fmla="*/ 24 h 651"/>
                  <a:gd name="T88" fmla="*/ 54 w 1706"/>
                  <a:gd name="T89" fmla="*/ 26 h 65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706"/>
                  <a:gd name="T136" fmla="*/ 0 h 651"/>
                  <a:gd name="T137" fmla="*/ 1706 w 1706"/>
                  <a:gd name="T138" fmla="*/ 651 h 65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706" h="651">
                    <a:moveTo>
                      <a:pt x="1348" y="651"/>
                    </a:moveTo>
                    <a:lnTo>
                      <a:pt x="1341" y="641"/>
                    </a:lnTo>
                    <a:lnTo>
                      <a:pt x="1328" y="632"/>
                    </a:lnTo>
                    <a:lnTo>
                      <a:pt x="1312" y="625"/>
                    </a:lnTo>
                    <a:lnTo>
                      <a:pt x="1292" y="618"/>
                    </a:lnTo>
                    <a:lnTo>
                      <a:pt x="1269" y="611"/>
                    </a:lnTo>
                    <a:lnTo>
                      <a:pt x="1242" y="606"/>
                    </a:lnTo>
                    <a:lnTo>
                      <a:pt x="1211" y="602"/>
                    </a:lnTo>
                    <a:lnTo>
                      <a:pt x="1180" y="597"/>
                    </a:lnTo>
                    <a:lnTo>
                      <a:pt x="1145" y="593"/>
                    </a:lnTo>
                    <a:lnTo>
                      <a:pt x="1109" y="591"/>
                    </a:lnTo>
                    <a:lnTo>
                      <a:pt x="1070" y="589"/>
                    </a:lnTo>
                    <a:lnTo>
                      <a:pt x="1030" y="586"/>
                    </a:lnTo>
                    <a:lnTo>
                      <a:pt x="946" y="584"/>
                    </a:lnTo>
                    <a:lnTo>
                      <a:pt x="861" y="584"/>
                    </a:lnTo>
                    <a:lnTo>
                      <a:pt x="776" y="584"/>
                    </a:lnTo>
                    <a:lnTo>
                      <a:pt x="692" y="585"/>
                    </a:lnTo>
                    <a:lnTo>
                      <a:pt x="612" y="586"/>
                    </a:lnTo>
                    <a:lnTo>
                      <a:pt x="540" y="589"/>
                    </a:lnTo>
                    <a:lnTo>
                      <a:pt x="476" y="590"/>
                    </a:lnTo>
                    <a:lnTo>
                      <a:pt x="423" y="590"/>
                    </a:lnTo>
                    <a:lnTo>
                      <a:pt x="384" y="590"/>
                    </a:lnTo>
                    <a:lnTo>
                      <a:pt x="361" y="588"/>
                    </a:lnTo>
                    <a:lnTo>
                      <a:pt x="331" y="582"/>
                    </a:lnTo>
                    <a:lnTo>
                      <a:pt x="299" y="575"/>
                    </a:lnTo>
                    <a:lnTo>
                      <a:pt x="284" y="570"/>
                    </a:lnTo>
                    <a:lnTo>
                      <a:pt x="268" y="564"/>
                    </a:lnTo>
                    <a:lnTo>
                      <a:pt x="254" y="557"/>
                    </a:lnTo>
                    <a:lnTo>
                      <a:pt x="240" y="549"/>
                    </a:lnTo>
                    <a:lnTo>
                      <a:pt x="227" y="540"/>
                    </a:lnTo>
                    <a:lnTo>
                      <a:pt x="214" y="528"/>
                    </a:lnTo>
                    <a:lnTo>
                      <a:pt x="208" y="522"/>
                    </a:lnTo>
                    <a:lnTo>
                      <a:pt x="203" y="515"/>
                    </a:lnTo>
                    <a:lnTo>
                      <a:pt x="199" y="508"/>
                    </a:lnTo>
                    <a:lnTo>
                      <a:pt x="194" y="501"/>
                    </a:lnTo>
                    <a:lnTo>
                      <a:pt x="190" y="493"/>
                    </a:lnTo>
                    <a:lnTo>
                      <a:pt x="187" y="484"/>
                    </a:lnTo>
                    <a:lnTo>
                      <a:pt x="183" y="474"/>
                    </a:lnTo>
                    <a:lnTo>
                      <a:pt x="181" y="464"/>
                    </a:lnTo>
                    <a:lnTo>
                      <a:pt x="179" y="453"/>
                    </a:lnTo>
                    <a:lnTo>
                      <a:pt x="178" y="443"/>
                    </a:lnTo>
                    <a:lnTo>
                      <a:pt x="176" y="430"/>
                    </a:lnTo>
                    <a:lnTo>
                      <a:pt x="176" y="418"/>
                    </a:lnTo>
                    <a:lnTo>
                      <a:pt x="0" y="381"/>
                    </a:lnTo>
                    <a:lnTo>
                      <a:pt x="19" y="363"/>
                    </a:lnTo>
                    <a:lnTo>
                      <a:pt x="36" y="347"/>
                    </a:lnTo>
                    <a:lnTo>
                      <a:pt x="53" y="329"/>
                    </a:lnTo>
                    <a:lnTo>
                      <a:pt x="69" y="312"/>
                    </a:lnTo>
                    <a:lnTo>
                      <a:pt x="83" y="294"/>
                    </a:lnTo>
                    <a:lnTo>
                      <a:pt x="95" y="276"/>
                    </a:lnTo>
                    <a:lnTo>
                      <a:pt x="101" y="265"/>
                    </a:lnTo>
                    <a:lnTo>
                      <a:pt x="105" y="256"/>
                    </a:lnTo>
                    <a:lnTo>
                      <a:pt x="110" y="244"/>
                    </a:lnTo>
                    <a:lnTo>
                      <a:pt x="113" y="234"/>
                    </a:lnTo>
                    <a:lnTo>
                      <a:pt x="119" y="214"/>
                    </a:lnTo>
                    <a:lnTo>
                      <a:pt x="126" y="194"/>
                    </a:lnTo>
                    <a:lnTo>
                      <a:pt x="133" y="175"/>
                    </a:lnTo>
                    <a:lnTo>
                      <a:pt x="141" y="158"/>
                    </a:lnTo>
                    <a:lnTo>
                      <a:pt x="150" y="141"/>
                    </a:lnTo>
                    <a:lnTo>
                      <a:pt x="159" y="126"/>
                    </a:lnTo>
                    <a:lnTo>
                      <a:pt x="167" y="112"/>
                    </a:lnTo>
                    <a:lnTo>
                      <a:pt x="176" y="99"/>
                    </a:lnTo>
                    <a:lnTo>
                      <a:pt x="186" y="88"/>
                    </a:lnTo>
                    <a:lnTo>
                      <a:pt x="195" y="77"/>
                    </a:lnTo>
                    <a:lnTo>
                      <a:pt x="205" y="68"/>
                    </a:lnTo>
                    <a:lnTo>
                      <a:pt x="215" y="60"/>
                    </a:lnTo>
                    <a:lnTo>
                      <a:pt x="224" y="54"/>
                    </a:lnTo>
                    <a:lnTo>
                      <a:pt x="234" y="50"/>
                    </a:lnTo>
                    <a:lnTo>
                      <a:pt x="242" y="47"/>
                    </a:lnTo>
                    <a:lnTo>
                      <a:pt x="251" y="47"/>
                    </a:lnTo>
                    <a:lnTo>
                      <a:pt x="259" y="47"/>
                    </a:lnTo>
                    <a:lnTo>
                      <a:pt x="269" y="49"/>
                    </a:lnTo>
                    <a:lnTo>
                      <a:pt x="277" y="54"/>
                    </a:lnTo>
                    <a:lnTo>
                      <a:pt x="285" y="59"/>
                    </a:lnTo>
                    <a:lnTo>
                      <a:pt x="293" y="64"/>
                    </a:lnTo>
                    <a:lnTo>
                      <a:pt x="301" y="71"/>
                    </a:lnTo>
                    <a:lnTo>
                      <a:pt x="308" y="78"/>
                    </a:lnTo>
                    <a:lnTo>
                      <a:pt x="315" y="85"/>
                    </a:lnTo>
                    <a:lnTo>
                      <a:pt x="338" y="112"/>
                    </a:lnTo>
                    <a:lnTo>
                      <a:pt x="346" y="124"/>
                    </a:lnTo>
                    <a:lnTo>
                      <a:pt x="356" y="125"/>
                    </a:lnTo>
                    <a:lnTo>
                      <a:pt x="384" y="129"/>
                    </a:lnTo>
                    <a:lnTo>
                      <a:pt x="425" y="132"/>
                    </a:lnTo>
                    <a:lnTo>
                      <a:pt x="473" y="134"/>
                    </a:lnTo>
                    <a:lnTo>
                      <a:pt x="497" y="134"/>
                    </a:lnTo>
                    <a:lnTo>
                      <a:pt x="521" y="134"/>
                    </a:lnTo>
                    <a:lnTo>
                      <a:pt x="544" y="133"/>
                    </a:lnTo>
                    <a:lnTo>
                      <a:pt x="567" y="131"/>
                    </a:lnTo>
                    <a:lnTo>
                      <a:pt x="585" y="129"/>
                    </a:lnTo>
                    <a:lnTo>
                      <a:pt x="602" y="124"/>
                    </a:lnTo>
                    <a:lnTo>
                      <a:pt x="609" y="120"/>
                    </a:lnTo>
                    <a:lnTo>
                      <a:pt x="615" y="117"/>
                    </a:lnTo>
                    <a:lnTo>
                      <a:pt x="619" y="113"/>
                    </a:lnTo>
                    <a:lnTo>
                      <a:pt x="623" y="110"/>
                    </a:lnTo>
                    <a:lnTo>
                      <a:pt x="643" y="80"/>
                    </a:lnTo>
                    <a:lnTo>
                      <a:pt x="658" y="55"/>
                    </a:lnTo>
                    <a:lnTo>
                      <a:pt x="667" y="43"/>
                    </a:lnTo>
                    <a:lnTo>
                      <a:pt x="680" y="30"/>
                    </a:lnTo>
                    <a:lnTo>
                      <a:pt x="695" y="16"/>
                    </a:lnTo>
                    <a:lnTo>
                      <a:pt x="715" y="0"/>
                    </a:lnTo>
                    <a:lnTo>
                      <a:pt x="764" y="5"/>
                    </a:lnTo>
                    <a:lnTo>
                      <a:pt x="815" y="8"/>
                    </a:lnTo>
                    <a:lnTo>
                      <a:pt x="869" y="13"/>
                    </a:lnTo>
                    <a:lnTo>
                      <a:pt x="924" y="16"/>
                    </a:lnTo>
                    <a:lnTo>
                      <a:pt x="981" y="21"/>
                    </a:lnTo>
                    <a:lnTo>
                      <a:pt x="1040" y="25"/>
                    </a:lnTo>
                    <a:lnTo>
                      <a:pt x="1100" y="28"/>
                    </a:lnTo>
                    <a:lnTo>
                      <a:pt x="1161" y="33"/>
                    </a:lnTo>
                    <a:lnTo>
                      <a:pt x="1225" y="36"/>
                    </a:lnTo>
                    <a:lnTo>
                      <a:pt x="1290" y="40"/>
                    </a:lnTo>
                    <a:lnTo>
                      <a:pt x="1356" y="43"/>
                    </a:lnTo>
                    <a:lnTo>
                      <a:pt x="1423" y="46"/>
                    </a:lnTo>
                    <a:lnTo>
                      <a:pt x="1492" y="49"/>
                    </a:lnTo>
                    <a:lnTo>
                      <a:pt x="1562" y="53"/>
                    </a:lnTo>
                    <a:lnTo>
                      <a:pt x="1633" y="55"/>
                    </a:lnTo>
                    <a:lnTo>
                      <a:pt x="1706" y="57"/>
                    </a:lnTo>
                    <a:lnTo>
                      <a:pt x="1688" y="77"/>
                    </a:lnTo>
                    <a:lnTo>
                      <a:pt x="1644" y="131"/>
                    </a:lnTo>
                    <a:lnTo>
                      <a:pt x="1613" y="167"/>
                    </a:lnTo>
                    <a:lnTo>
                      <a:pt x="1581" y="208"/>
                    </a:lnTo>
                    <a:lnTo>
                      <a:pt x="1546" y="254"/>
                    </a:lnTo>
                    <a:lnTo>
                      <a:pt x="1509" y="301"/>
                    </a:lnTo>
                    <a:lnTo>
                      <a:pt x="1474" y="352"/>
                    </a:lnTo>
                    <a:lnTo>
                      <a:pt x="1442" y="402"/>
                    </a:lnTo>
                    <a:lnTo>
                      <a:pt x="1425" y="426"/>
                    </a:lnTo>
                    <a:lnTo>
                      <a:pt x="1411" y="451"/>
                    </a:lnTo>
                    <a:lnTo>
                      <a:pt x="1397" y="476"/>
                    </a:lnTo>
                    <a:lnTo>
                      <a:pt x="1384" y="499"/>
                    </a:lnTo>
                    <a:lnTo>
                      <a:pt x="1374" y="522"/>
                    </a:lnTo>
                    <a:lnTo>
                      <a:pt x="1364" y="544"/>
                    </a:lnTo>
                    <a:lnTo>
                      <a:pt x="1356" y="565"/>
                    </a:lnTo>
                    <a:lnTo>
                      <a:pt x="1350" y="585"/>
                    </a:lnTo>
                    <a:lnTo>
                      <a:pt x="1347" y="604"/>
                    </a:lnTo>
                    <a:lnTo>
                      <a:pt x="1345" y="622"/>
                    </a:lnTo>
                    <a:lnTo>
                      <a:pt x="1346" y="637"/>
                    </a:lnTo>
                    <a:lnTo>
                      <a:pt x="1348" y="651"/>
                    </a:lnTo>
                    <a:close/>
                  </a:path>
                </a:pathLst>
              </a:custGeom>
              <a:solidFill>
                <a:srgbClr val="93D5ED"/>
              </a:solidFill>
              <a:ln w="4763">
                <a:solidFill>
                  <a:srgbClr val="CCECFF"/>
                </a:solidFill>
                <a:round/>
                <a:headEnd/>
                <a:tailEnd/>
              </a:ln>
            </p:spPr>
            <p:txBody>
              <a:bodyPr/>
              <a:lstStyle/>
              <a:p>
                <a:endParaRPr lang="en-US"/>
              </a:p>
            </p:txBody>
          </p:sp>
          <p:sp>
            <p:nvSpPr>
              <p:cNvPr id="8324" name="Freeform 102"/>
              <p:cNvSpPr>
                <a:spLocks/>
              </p:cNvSpPr>
              <p:nvPr/>
            </p:nvSpPr>
            <p:spPr bwMode="auto">
              <a:xfrm>
                <a:off x="1898" y="938"/>
                <a:ext cx="334" cy="294"/>
              </a:xfrm>
              <a:custGeom>
                <a:avLst/>
                <a:gdLst>
                  <a:gd name="T0" fmla="*/ 25 w 1670"/>
                  <a:gd name="T1" fmla="*/ 56 h 1472"/>
                  <a:gd name="T2" fmla="*/ 19 w 1670"/>
                  <a:gd name="T3" fmla="*/ 55 h 1472"/>
                  <a:gd name="T4" fmla="*/ 4 w 1670"/>
                  <a:gd name="T5" fmla="*/ 53 h 1472"/>
                  <a:gd name="T6" fmla="*/ 3 w 1670"/>
                  <a:gd name="T7" fmla="*/ 50 h 1472"/>
                  <a:gd name="T8" fmla="*/ 5 w 1670"/>
                  <a:gd name="T9" fmla="*/ 49 h 1472"/>
                  <a:gd name="T10" fmla="*/ 5 w 1670"/>
                  <a:gd name="T11" fmla="*/ 47 h 1472"/>
                  <a:gd name="T12" fmla="*/ 5 w 1670"/>
                  <a:gd name="T13" fmla="*/ 45 h 1472"/>
                  <a:gd name="T14" fmla="*/ 5 w 1670"/>
                  <a:gd name="T15" fmla="*/ 44 h 1472"/>
                  <a:gd name="T16" fmla="*/ 6 w 1670"/>
                  <a:gd name="T17" fmla="*/ 42 h 1472"/>
                  <a:gd name="T18" fmla="*/ 9 w 1670"/>
                  <a:gd name="T19" fmla="*/ 41 h 1472"/>
                  <a:gd name="T20" fmla="*/ 12 w 1670"/>
                  <a:gd name="T21" fmla="*/ 39 h 1472"/>
                  <a:gd name="T22" fmla="*/ 14 w 1670"/>
                  <a:gd name="T23" fmla="*/ 37 h 1472"/>
                  <a:gd name="T24" fmla="*/ 15 w 1670"/>
                  <a:gd name="T25" fmla="*/ 36 h 1472"/>
                  <a:gd name="T26" fmla="*/ 14 w 1670"/>
                  <a:gd name="T27" fmla="*/ 33 h 1472"/>
                  <a:gd name="T28" fmla="*/ 13 w 1670"/>
                  <a:gd name="T29" fmla="*/ 32 h 1472"/>
                  <a:gd name="T30" fmla="*/ 13 w 1670"/>
                  <a:gd name="T31" fmla="*/ 31 h 1472"/>
                  <a:gd name="T32" fmla="*/ 16 w 1670"/>
                  <a:gd name="T33" fmla="*/ 30 h 1472"/>
                  <a:gd name="T34" fmla="*/ 21 w 1670"/>
                  <a:gd name="T35" fmla="*/ 28 h 1472"/>
                  <a:gd name="T36" fmla="*/ 25 w 1670"/>
                  <a:gd name="T37" fmla="*/ 27 h 1472"/>
                  <a:gd name="T38" fmla="*/ 27 w 1670"/>
                  <a:gd name="T39" fmla="*/ 26 h 1472"/>
                  <a:gd name="T40" fmla="*/ 27 w 1670"/>
                  <a:gd name="T41" fmla="*/ 25 h 1472"/>
                  <a:gd name="T42" fmla="*/ 26 w 1670"/>
                  <a:gd name="T43" fmla="*/ 23 h 1472"/>
                  <a:gd name="T44" fmla="*/ 27 w 1670"/>
                  <a:gd name="T45" fmla="*/ 20 h 1472"/>
                  <a:gd name="T46" fmla="*/ 28 w 1670"/>
                  <a:gd name="T47" fmla="*/ 17 h 1472"/>
                  <a:gd name="T48" fmla="*/ 32 w 1670"/>
                  <a:gd name="T49" fmla="*/ 12 h 1472"/>
                  <a:gd name="T50" fmla="*/ 37 w 1670"/>
                  <a:gd name="T51" fmla="*/ 4 h 1472"/>
                  <a:gd name="T52" fmla="*/ 42 w 1670"/>
                  <a:gd name="T53" fmla="*/ 0 h 1472"/>
                  <a:gd name="T54" fmla="*/ 45 w 1670"/>
                  <a:gd name="T55" fmla="*/ 0 h 1472"/>
                  <a:gd name="T56" fmla="*/ 48 w 1670"/>
                  <a:gd name="T57" fmla="*/ 1 h 1472"/>
                  <a:gd name="T58" fmla="*/ 45 w 1670"/>
                  <a:gd name="T59" fmla="*/ 4 h 1472"/>
                  <a:gd name="T60" fmla="*/ 43 w 1670"/>
                  <a:gd name="T61" fmla="*/ 7 h 1472"/>
                  <a:gd name="T62" fmla="*/ 42 w 1670"/>
                  <a:gd name="T63" fmla="*/ 9 h 1472"/>
                  <a:gd name="T64" fmla="*/ 42 w 1670"/>
                  <a:gd name="T65" fmla="*/ 12 h 1472"/>
                  <a:gd name="T66" fmla="*/ 43 w 1670"/>
                  <a:gd name="T67" fmla="*/ 14 h 1472"/>
                  <a:gd name="T68" fmla="*/ 44 w 1670"/>
                  <a:gd name="T69" fmla="*/ 16 h 1472"/>
                  <a:gd name="T70" fmla="*/ 45 w 1670"/>
                  <a:gd name="T71" fmla="*/ 17 h 1472"/>
                  <a:gd name="T72" fmla="*/ 47 w 1670"/>
                  <a:gd name="T73" fmla="*/ 19 h 1472"/>
                  <a:gd name="T74" fmla="*/ 49 w 1670"/>
                  <a:gd name="T75" fmla="*/ 19 h 1472"/>
                  <a:gd name="T76" fmla="*/ 49 w 1670"/>
                  <a:gd name="T77" fmla="*/ 20 h 1472"/>
                  <a:gd name="T78" fmla="*/ 49 w 1670"/>
                  <a:gd name="T79" fmla="*/ 21 h 1472"/>
                  <a:gd name="T80" fmla="*/ 46 w 1670"/>
                  <a:gd name="T81" fmla="*/ 24 h 1472"/>
                  <a:gd name="T82" fmla="*/ 44 w 1670"/>
                  <a:gd name="T83" fmla="*/ 26 h 1472"/>
                  <a:gd name="T84" fmla="*/ 44 w 1670"/>
                  <a:gd name="T85" fmla="*/ 27 h 1472"/>
                  <a:gd name="T86" fmla="*/ 44 w 1670"/>
                  <a:gd name="T87" fmla="*/ 27 h 1472"/>
                  <a:gd name="T88" fmla="*/ 46 w 1670"/>
                  <a:gd name="T89" fmla="*/ 28 h 1472"/>
                  <a:gd name="T90" fmla="*/ 47 w 1670"/>
                  <a:gd name="T91" fmla="*/ 29 h 1472"/>
                  <a:gd name="T92" fmla="*/ 48 w 1670"/>
                  <a:gd name="T93" fmla="*/ 30 h 1472"/>
                  <a:gd name="T94" fmla="*/ 48 w 1670"/>
                  <a:gd name="T95" fmla="*/ 31 h 1472"/>
                  <a:gd name="T96" fmla="*/ 48 w 1670"/>
                  <a:gd name="T97" fmla="*/ 33 h 1472"/>
                  <a:gd name="T98" fmla="*/ 48 w 1670"/>
                  <a:gd name="T99" fmla="*/ 34 h 1472"/>
                  <a:gd name="T100" fmla="*/ 48 w 1670"/>
                  <a:gd name="T101" fmla="*/ 35 h 1472"/>
                  <a:gd name="T102" fmla="*/ 50 w 1670"/>
                  <a:gd name="T103" fmla="*/ 36 h 1472"/>
                  <a:gd name="T104" fmla="*/ 51 w 1670"/>
                  <a:gd name="T105" fmla="*/ 37 h 1472"/>
                  <a:gd name="T106" fmla="*/ 55 w 1670"/>
                  <a:gd name="T107" fmla="*/ 37 h 1472"/>
                  <a:gd name="T108" fmla="*/ 60 w 1670"/>
                  <a:gd name="T109" fmla="*/ 37 h 1472"/>
                  <a:gd name="T110" fmla="*/ 66 w 1670"/>
                  <a:gd name="T111" fmla="*/ 36 h 14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670"/>
                  <a:gd name="T169" fmla="*/ 0 h 1472"/>
                  <a:gd name="T170" fmla="*/ 1670 w 1670"/>
                  <a:gd name="T171" fmla="*/ 1472 h 147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670" h="1472">
                    <a:moveTo>
                      <a:pt x="1670" y="888"/>
                    </a:moveTo>
                    <a:lnTo>
                      <a:pt x="1328" y="1472"/>
                    </a:lnTo>
                    <a:lnTo>
                      <a:pt x="652" y="1407"/>
                    </a:lnTo>
                    <a:lnTo>
                      <a:pt x="629" y="1401"/>
                    </a:lnTo>
                    <a:lnTo>
                      <a:pt x="604" y="1395"/>
                    </a:lnTo>
                    <a:lnTo>
                      <a:pt x="574" y="1389"/>
                    </a:lnTo>
                    <a:lnTo>
                      <a:pt x="542" y="1383"/>
                    </a:lnTo>
                    <a:lnTo>
                      <a:pt x="469" y="1372"/>
                    </a:lnTo>
                    <a:lnTo>
                      <a:pt x="386" y="1361"/>
                    </a:lnTo>
                    <a:lnTo>
                      <a:pt x="295" y="1349"/>
                    </a:lnTo>
                    <a:lnTo>
                      <a:pt x="200" y="1338"/>
                    </a:lnTo>
                    <a:lnTo>
                      <a:pt x="100" y="1325"/>
                    </a:lnTo>
                    <a:lnTo>
                      <a:pt x="0" y="1311"/>
                    </a:lnTo>
                    <a:lnTo>
                      <a:pt x="23" y="1295"/>
                    </a:lnTo>
                    <a:lnTo>
                      <a:pt x="46" y="1278"/>
                    </a:lnTo>
                    <a:lnTo>
                      <a:pt x="70" y="1262"/>
                    </a:lnTo>
                    <a:lnTo>
                      <a:pt x="90" y="1244"/>
                    </a:lnTo>
                    <a:lnTo>
                      <a:pt x="99" y="1236"/>
                    </a:lnTo>
                    <a:lnTo>
                      <a:pt x="106" y="1227"/>
                    </a:lnTo>
                    <a:lnTo>
                      <a:pt x="113" y="1217"/>
                    </a:lnTo>
                    <a:lnTo>
                      <a:pt x="118" y="1208"/>
                    </a:lnTo>
                    <a:lnTo>
                      <a:pt x="121" y="1198"/>
                    </a:lnTo>
                    <a:lnTo>
                      <a:pt x="124" y="1187"/>
                    </a:lnTo>
                    <a:lnTo>
                      <a:pt x="124" y="1175"/>
                    </a:lnTo>
                    <a:lnTo>
                      <a:pt x="121" y="1165"/>
                    </a:lnTo>
                    <a:lnTo>
                      <a:pt x="119" y="1153"/>
                    </a:lnTo>
                    <a:lnTo>
                      <a:pt x="118" y="1143"/>
                    </a:lnTo>
                    <a:lnTo>
                      <a:pt x="118" y="1131"/>
                    </a:lnTo>
                    <a:lnTo>
                      <a:pt x="119" y="1121"/>
                    </a:lnTo>
                    <a:lnTo>
                      <a:pt x="121" y="1111"/>
                    </a:lnTo>
                    <a:lnTo>
                      <a:pt x="125" y="1101"/>
                    </a:lnTo>
                    <a:lnTo>
                      <a:pt x="129" y="1091"/>
                    </a:lnTo>
                    <a:lnTo>
                      <a:pt x="135" y="1081"/>
                    </a:lnTo>
                    <a:lnTo>
                      <a:pt x="143" y="1071"/>
                    </a:lnTo>
                    <a:lnTo>
                      <a:pt x="152" y="1062"/>
                    </a:lnTo>
                    <a:lnTo>
                      <a:pt x="161" y="1053"/>
                    </a:lnTo>
                    <a:lnTo>
                      <a:pt x="173" y="1045"/>
                    </a:lnTo>
                    <a:lnTo>
                      <a:pt x="186" y="1035"/>
                    </a:lnTo>
                    <a:lnTo>
                      <a:pt x="198" y="1026"/>
                    </a:lnTo>
                    <a:lnTo>
                      <a:pt x="214" y="1018"/>
                    </a:lnTo>
                    <a:lnTo>
                      <a:pt x="231" y="1008"/>
                    </a:lnTo>
                    <a:lnTo>
                      <a:pt x="264" y="992"/>
                    </a:lnTo>
                    <a:lnTo>
                      <a:pt x="293" y="977"/>
                    </a:lnTo>
                    <a:lnTo>
                      <a:pt x="307" y="969"/>
                    </a:lnTo>
                    <a:lnTo>
                      <a:pt x="319" y="960"/>
                    </a:lnTo>
                    <a:lnTo>
                      <a:pt x="329" y="952"/>
                    </a:lnTo>
                    <a:lnTo>
                      <a:pt x="339" y="944"/>
                    </a:lnTo>
                    <a:lnTo>
                      <a:pt x="347" y="936"/>
                    </a:lnTo>
                    <a:lnTo>
                      <a:pt x="354" y="927"/>
                    </a:lnTo>
                    <a:lnTo>
                      <a:pt x="358" y="917"/>
                    </a:lnTo>
                    <a:lnTo>
                      <a:pt x="362" y="907"/>
                    </a:lnTo>
                    <a:lnTo>
                      <a:pt x="363" y="895"/>
                    </a:lnTo>
                    <a:lnTo>
                      <a:pt x="362" y="883"/>
                    </a:lnTo>
                    <a:lnTo>
                      <a:pt x="360" y="871"/>
                    </a:lnTo>
                    <a:lnTo>
                      <a:pt x="355" y="857"/>
                    </a:lnTo>
                    <a:lnTo>
                      <a:pt x="343" y="831"/>
                    </a:lnTo>
                    <a:lnTo>
                      <a:pt x="333" y="813"/>
                    </a:lnTo>
                    <a:lnTo>
                      <a:pt x="329" y="805"/>
                    </a:lnTo>
                    <a:lnTo>
                      <a:pt x="326" y="799"/>
                    </a:lnTo>
                    <a:lnTo>
                      <a:pt x="325" y="795"/>
                    </a:lnTo>
                    <a:lnTo>
                      <a:pt x="323" y="790"/>
                    </a:lnTo>
                    <a:lnTo>
                      <a:pt x="325" y="785"/>
                    </a:lnTo>
                    <a:lnTo>
                      <a:pt x="327" y="781"/>
                    </a:lnTo>
                    <a:lnTo>
                      <a:pt x="332" y="777"/>
                    </a:lnTo>
                    <a:lnTo>
                      <a:pt x="337" y="772"/>
                    </a:lnTo>
                    <a:lnTo>
                      <a:pt x="357" y="762"/>
                    </a:lnTo>
                    <a:lnTo>
                      <a:pt x="386" y="747"/>
                    </a:lnTo>
                    <a:lnTo>
                      <a:pt x="405" y="739"/>
                    </a:lnTo>
                    <a:lnTo>
                      <a:pt x="427" y="732"/>
                    </a:lnTo>
                    <a:lnTo>
                      <a:pt x="451" y="725"/>
                    </a:lnTo>
                    <a:lnTo>
                      <a:pt x="478" y="719"/>
                    </a:lnTo>
                    <a:lnTo>
                      <a:pt x="531" y="706"/>
                    </a:lnTo>
                    <a:lnTo>
                      <a:pt x="583" y="693"/>
                    </a:lnTo>
                    <a:lnTo>
                      <a:pt x="606" y="686"/>
                    </a:lnTo>
                    <a:lnTo>
                      <a:pt x="627" y="677"/>
                    </a:lnTo>
                    <a:lnTo>
                      <a:pt x="636" y="672"/>
                    </a:lnTo>
                    <a:lnTo>
                      <a:pt x="645" y="667"/>
                    </a:lnTo>
                    <a:lnTo>
                      <a:pt x="653" y="663"/>
                    </a:lnTo>
                    <a:lnTo>
                      <a:pt x="659" y="657"/>
                    </a:lnTo>
                    <a:lnTo>
                      <a:pt x="664" y="651"/>
                    </a:lnTo>
                    <a:lnTo>
                      <a:pt x="668" y="644"/>
                    </a:lnTo>
                    <a:lnTo>
                      <a:pt x="671" y="637"/>
                    </a:lnTo>
                    <a:lnTo>
                      <a:pt x="673" y="630"/>
                    </a:lnTo>
                    <a:lnTo>
                      <a:pt x="673" y="622"/>
                    </a:lnTo>
                    <a:lnTo>
                      <a:pt x="671" y="612"/>
                    </a:lnTo>
                    <a:lnTo>
                      <a:pt x="668" y="604"/>
                    </a:lnTo>
                    <a:lnTo>
                      <a:pt x="662" y="594"/>
                    </a:lnTo>
                    <a:lnTo>
                      <a:pt x="660" y="580"/>
                    </a:lnTo>
                    <a:lnTo>
                      <a:pt x="659" y="565"/>
                    </a:lnTo>
                    <a:lnTo>
                      <a:pt x="661" y="547"/>
                    </a:lnTo>
                    <a:lnTo>
                      <a:pt x="664" y="528"/>
                    </a:lnTo>
                    <a:lnTo>
                      <a:pt x="670" y="508"/>
                    </a:lnTo>
                    <a:lnTo>
                      <a:pt x="678" y="487"/>
                    </a:lnTo>
                    <a:lnTo>
                      <a:pt x="688" y="465"/>
                    </a:lnTo>
                    <a:lnTo>
                      <a:pt x="698" y="442"/>
                    </a:lnTo>
                    <a:lnTo>
                      <a:pt x="711" y="419"/>
                    </a:lnTo>
                    <a:lnTo>
                      <a:pt x="725" y="394"/>
                    </a:lnTo>
                    <a:lnTo>
                      <a:pt x="739" y="369"/>
                    </a:lnTo>
                    <a:lnTo>
                      <a:pt x="756" y="345"/>
                    </a:lnTo>
                    <a:lnTo>
                      <a:pt x="788" y="295"/>
                    </a:lnTo>
                    <a:lnTo>
                      <a:pt x="823" y="244"/>
                    </a:lnTo>
                    <a:lnTo>
                      <a:pt x="860" y="197"/>
                    </a:lnTo>
                    <a:lnTo>
                      <a:pt x="895" y="151"/>
                    </a:lnTo>
                    <a:lnTo>
                      <a:pt x="927" y="110"/>
                    </a:lnTo>
                    <a:lnTo>
                      <a:pt x="958" y="74"/>
                    </a:lnTo>
                    <a:lnTo>
                      <a:pt x="1002" y="20"/>
                    </a:lnTo>
                    <a:lnTo>
                      <a:pt x="1020" y="0"/>
                    </a:lnTo>
                    <a:lnTo>
                      <a:pt x="1043" y="2"/>
                    </a:lnTo>
                    <a:lnTo>
                      <a:pt x="1065" y="3"/>
                    </a:lnTo>
                    <a:lnTo>
                      <a:pt x="1087" y="4"/>
                    </a:lnTo>
                    <a:lnTo>
                      <a:pt x="1111" y="5"/>
                    </a:lnTo>
                    <a:lnTo>
                      <a:pt x="1134" y="6"/>
                    </a:lnTo>
                    <a:lnTo>
                      <a:pt x="1157" y="7"/>
                    </a:lnTo>
                    <a:lnTo>
                      <a:pt x="1181" y="9"/>
                    </a:lnTo>
                    <a:lnTo>
                      <a:pt x="1204" y="10"/>
                    </a:lnTo>
                    <a:lnTo>
                      <a:pt x="1199" y="13"/>
                    </a:lnTo>
                    <a:lnTo>
                      <a:pt x="1189" y="25"/>
                    </a:lnTo>
                    <a:lnTo>
                      <a:pt x="1173" y="42"/>
                    </a:lnTo>
                    <a:lnTo>
                      <a:pt x="1153" y="66"/>
                    </a:lnTo>
                    <a:lnTo>
                      <a:pt x="1129" y="93"/>
                    </a:lnTo>
                    <a:lnTo>
                      <a:pt x="1107" y="124"/>
                    </a:lnTo>
                    <a:lnTo>
                      <a:pt x="1095" y="141"/>
                    </a:lnTo>
                    <a:lnTo>
                      <a:pt x="1085" y="157"/>
                    </a:lnTo>
                    <a:lnTo>
                      <a:pt x="1074" y="173"/>
                    </a:lnTo>
                    <a:lnTo>
                      <a:pt x="1066" y="191"/>
                    </a:lnTo>
                    <a:lnTo>
                      <a:pt x="1062" y="200"/>
                    </a:lnTo>
                    <a:lnTo>
                      <a:pt x="1058" y="208"/>
                    </a:lnTo>
                    <a:lnTo>
                      <a:pt x="1056" y="218"/>
                    </a:lnTo>
                    <a:lnTo>
                      <a:pt x="1052" y="228"/>
                    </a:lnTo>
                    <a:lnTo>
                      <a:pt x="1050" y="247"/>
                    </a:lnTo>
                    <a:lnTo>
                      <a:pt x="1049" y="267"/>
                    </a:lnTo>
                    <a:lnTo>
                      <a:pt x="1050" y="288"/>
                    </a:lnTo>
                    <a:lnTo>
                      <a:pt x="1053" y="309"/>
                    </a:lnTo>
                    <a:lnTo>
                      <a:pt x="1059" y="330"/>
                    </a:lnTo>
                    <a:lnTo>
                      <a:pt x="1067" y="350"/>
                    </a:lnTo>
                    <a:lnTo>
                      <a:pt x="1072" y="360"/>
                    </a:lnTo>
                    <a:lnTo>
                      <a:pt x="1078" y="369"/>
                    </a:lnTo>
                    <a:lnTo>
                      <a:pt x="1084" y="380"/>
                    </a:lnTo>
                    <a:lnTo>
                      <a:pt x="1091" y="389"/>
                    </a:lnTo>
                    <a:lnTo>
                      <a:pt x="1098" y="399"/>
                    </a:lnTo>
                    <a:lnTo>
                      <a:pt x="1106" y="408"/>
                    </a:lnTo>
                    <a:lnTo>
                      <a:pt x="1114" y="417"/>
                    </a:lnTo>
                    <a:lnTo>
                      <a:pt x="1124" y="427"/>
                    </a:lnTo>
                    <a:lnTo>
                      <a:pt x="1133" y="435"/>
                    </a:lnTo>
                    <a:lnTo>
                      <a:pt x="1143" y="443"/>
                    </a:lnTo>
                    <a:lnTo>
                      <a:pt x="1155" y="451"/>
                    </a:lnTo>
                    <a:lnTo>
                      <a:pt x="1166" y="458"/>
                    </a:lnTo>
                    <a:lnTo>
                      <a:pt x="1178" y="465"/>
                    </a:lnTo>
                    <a:lnTo>
                      <a:pt x="1191" y="472"/>
                    </a:lnTo>
                    <a:lnTo>
                      <a:pt x="1204" y="479"/>
                    </a:lnTo>
                    <a:lnTo>
                      <a:pt x="1218" y="485"/>
                    </a:lnTo>
                    <a:lnTo>
                      <a:pt x="1225" y="487"/>
                    </a:lnTo>
                    <a:lnTo>
                      <a:pt x="1230" y="492"/>
                    </a:lnTo>
                    <a:lnTo>
                      <a:pt x="1233" y="497"/>
                    </a:lnTo>
                    <a:lnTo>
                      <a:pt x="1236" y="501"/>
                    </a:lnTo>
                    <a:lnTo>
                      <a:pt x="1237" y="506"/>
                    </a:lnTo>
                    <a:lnTo>
                      <a:pt x="1236" y="512"/>
                    </a:lnTo>
                    <a:lnTo>
                      <a:pt x="1234" y="518"/>
                    </a:lnTo>
                    <a:lnTo>
                      <a:pt x="1232" y="525"/>
                    </a:lnTo>
                    <a:lnTo>
                      <a:pt x="1225" y="538"/>
                    </a:lnTo>
                    <a:lnTo>
                      <a:pt x="1215" y="553"/>
                    </a:lnTo>
                    <a:lnTo>
                      <a:pt x="1202" y="567"/>
                    </a:lnTo>
                    <a:lnTo>
                      <a:pt x="1187" y="582"/>
                    </a:lnTo>
                    <a:lnTo>
                      <a:pt x="1156" y="609"/>
                    </a:lnTo>
                    <a:lnTo>
                      <a:pt x="1127" y="632"/>
                    </a:lnTo>
                    <a:lnTo>
                      <a:pt x="1106" y="649"/>
                    </a:lnTo>
                    <a:lnTo>
                      <a:pt x="1098" y="654"/>
                    </a:lnTo>
                    <a:lnTo>
                      <a:pt x="1095" y="656"/>
                    </a:lnTo>
                    <a:lnTo>
                      <a:pt x="1092" y="659"/>
                    </a:lnTo>
                    <a:lnTo>
                      <a:pt x="1091" y="663"/>
                    </a:lnTo>
                    <a:lnTo>
                      <a:pt x="1090" y="665"/>
                    </a:lnTo>
                    <a:lnTo>
                      <a:pt x="1088" y="668"/>
                    </a:lnTo>
                    <a:lnTo>
                      <a:pt x="1088" y="673"/>
                    </a:lnTo>
                    <a:lnTo>
                      <a:pt x="1091" y="678"/>
                    </a:lnTo>
                    <a:lnTo>
                      <a:pt x="1093" y="682"/>
                    </a:lnTo>
                    <a:lnTo>
                      <a:pt x="1098" y="687"/>
                    </a:lnTo>
                    <a:lnTo>
                      <a:pt x="1105" y="692"/>
                    </a:lnTo>
                    <a:lnTo>
                      <a:pt x="1114" y="698"/>
                    </a:lnTo>
                    <a:lnTo>
                      <a:pt x="1126" y="704"/>
                    </a:lnTo>
                    <a:lnTo>
                      <a:pt x="1140" y="709"/>
                    </a:lnTo>
                    <a:lnTo>
                      <a:pt x="1157" y="715"/>
                    </a:lnTo>
                    <a:lnTo>
                      <a:pt x="1166" y="719"/>
                    </a:lnTo>
                    <a:lnTo>
                      <a:pt x="1173" y="721"/>
                    </a:lnTo>
                    <a:lnTo>
                      <a:pt x="1178" y="725"/>
                    </a:lnTo>
                    <a:lnTo>
                      <a:pt x="1184" y="728"/>
                    </a:lnTo>
                    <a:lnTo>
                      <a:pt x="1188" y="733"/>
                    </a:lnTo>
                    <a:lnTo>
                      <a:pt x="1191" y="736"/>
                    </a:lnTo>
                    <a:lnTo>
                      <a:pt x="1194" y="740"/>
                    </a:lnTo>
                    <a:lnTo>
                      <a:pt x="1196" y="744"/>
                    </a:lnTo>
                    <a:lnTo>
                      <a:pt x="1198" y="754"/>
                    </a:lnTo>
                    <a:lnTo>
                      <a:pt x="1198" y="763"/>
                    </a:lnTo>
                    <a:lnTo>
                      <a:pt x="1197" y="774"/>
                    </a:lnTo>
                    <a:lnTo>
                      <a:pt x="1195" y="784"/>
                    </a:lnTo>
                    <a:lnTo>
                      <a:pt x="1192" y="795"/>
                    </a:lnTo>
                    <a:lnTo>
                      <a:pt x="1190" y="806"/>
                    </a:lnTo>
                    <a:lnTo>
                      <a:pt x="1190" y="819"/>
                    </a:lnTo>
                    <a:lnTo>
                      <a:pt x="1190" y="831"/>
                    </a:lnTo>
                    <a:lnTo>
                      <a:pt x="1191" y="838"/>
                    </a:lnTo>
                    <a:lnTo>
                      <a:pt x="1192" y="845"/>
                    </a:lnTo>
                    <a:lnTo>
                      <a:pt x="1195" y="851"/>
                    </a:lnTo>
                    <a:lnTo>
                      <a:pt x="1198" y="858"/>
                    </a:lnTo>
                    <a:lnTo>
                      <a:pt x="1202" y="865"/>
                    </a:lnTo>
                    <a:lnTo>
                      <a:pt x="1206" y="872"/>
                    </a:lnTo>
                    <a:lnTo>
                      <a:pt x="1212" y="878"/>
                    </a:lnTo>
                    <a:lnTo>
                      <a:pt x="1218" y="885"/>
                    </a:lnTo>
                    <a:lnTo>
                      <a:pt x="1226" y="892"/>
                    </a:lnTo>
                    <a:lnTo>
                      <a:pt x="1234" y="899"/>
                    </a:lnTo>
                    <a:lnTo>
                      <a:pt x="1244" y="904"/>
                    </a:lnTo>
                    <a:lnTo>
                      <a:pt x="1254" y="909"/>
                    </a:lnTo>
                    <a:lnTo>
                      <a:pt x="1265" y="914"/>
                    </a:lnTo>
                    <a:lnTo>
                      <a:pt x="1275" y="918"/>
                    </a:lnTo>
                    <a:lnTo>
                      <a:pt x="1287" y="922"/>
                    </a:lnTo>
                    <a:lnTo>
                      <a:pt x="1300" y="924"/>
                    </a:lnTo>
                    <a:lnTo>
                      <a:pt x="1327" y="929"/>
                    </a:lnTo>
                    <a:lnTo>
                      <a:pt x="1355" y="932"/>
                    </a:lnTo>
                    <a:lnTo>
                      <a:pt x="1384" y="934"/>
                    </a:lnTo>
                    <a:lnTo>
                      <a:pt x="1416" y="932"/>
                    </a:lnTo>
                    <a:lnTo>
                      <a:pt x="1447" y="931"/>
                    </a:lnTo>
                    <a:lnTo>
                      <a:pt x="1480" y="928"/>
                    </a:lnTo>
                    <a:lnTo>
                      <a:pt x="1512" y="923"/>
                    </a:lnTo>
                    <a:lnTo>
                      <a:pt x="1545" y="917"/>
                    </a:lnTo>
                    <a:lnTo>
                      <a:pt x="1578" y="911"/>
                    </a:lnTo>
                    <a:lnTo>
                      <a:pt x="1609" y="904"/>
                    </a:lnTo>
                    <a:lnTo>
                      <a:pt x="1641" y="896"/>
                    </a:lnTo>
                    <a:lnTo>
                      <a:pt x="1670" y="888"/>
                    </a:lnTo>
                    <a:close/>
                  </a:path>
                </a:pathLst>
              </a:custGeom>
              <a:solidFill>
                <a:srgbClr val="93D5ED"/>
              </a:solidFill>
              <a:ln w="9525">
                <a:solidFill>
                  <a:srgbClr val="CCECFF"/>
                </a:solidFill>
                <a:round/>
                <a:headEnd/>
                <a:tailEnd/>
              </a:ln>
            </p:spPr>
            <p:txBody>
              <a:bodyPr/>
              <a:lstStyle/>
              <a:p>
                <a:endParaRPr lang="en-US"/>
              </a:p>
            </p:txBody>
          </p:sp>
          <p:sp>
            <p:nvSpPr>
              <p:cNvPr id="8325" name="Freeform 103"/>
              <p:cNvSpPr>
                <a:spLocks/>
              </p:cNvSpPr>
              <p:nvPr/>
            </p:nvSpPr>
            <p:spPr bwMode="auto">
              <a:xfrm>
                <a:off x="1898" y="938"/>
                <a:ext cx="334" cy="294"/>
              </a:xfrm>
              <a:custGeom>
                <a:avLst/>
                <a:gdLst>
                  <a:gd name="T0" fmla="*/ 25 w 1670"/>
                  <a:gd name="T1" fmla="*/ 56 h 1472"/>
                  <a:gd name="T2" fmla="*/ 19 w 1670"/>
                  <a:gd name="T3" fmla="*/ 55 h 1472"/>
                  <a:gd name="T4" fmla="*/ 4 w 1670"/>
                  <a:gd name="T5" fmla="*/ 53 h 1472"/>
                  <a:gd name="T6" fmla="*/ 3 w 1670"/>
                  <a:gd name="T7" fmla="*/ 50 h 1472"/>
                  <a:gd name="T8" fmla="*/ 5 w 1670"/>
                  <a:gd name="T9" fmla="*/ 49 h 1472"/>
                  <a:gd name="T10" fmla="*/ 5 w 1670"/>
                  <a:gd name="T11" fmla="*/ 47 h 1472"/>
                  <a:gd name="T12" fmla="*/ 5 w 1670"/>
                  <a:gd name="T13" fmla="*/ 45 h 1472"/>
                  <a:gd name="T14" fmla="*/ 5 w 1670"/>
                  <a:gd name="T15" fmla="*/ 44 h 1472"/>
                  <a:gd name="T16" fmla="*/ 6 w 1670"/>
                  <a:gd name="T17" fmla="*/ 42 h 1472"/>
                  <a:gd name="T18" fmla="*/ 9 w 1670"/>
                  <a:gd name="T19" fmla="*/ 41 h 1472"/>
                  <a:gd name="T20" fmla="*/ 12 w 1670"/>
                  <a:gd name="T21" fmla="*/ 39 h 1472"/>
                  <a:gd name="T22" fmla="*/ 14 w 1670"/>
                  <a:gd name="T23" fmla="*/ 37 h 1472"/>
                  <a:gd name="T24" fmla="*/ 15 w 1670"/>
                  <a:gd name="T25" fmla="*/ 36 h 1472"/>
                  <a:gd name="T26" fmla="*/ 14 w 1670"/>
                  <a:gd name="T27" fmla="*/ 33 h 1472"/>
                  <a:gd name="T28" fmla="*/ 13 w 1670"/>
                  <a:gd name="T29" fmla="*/ 32 h 1472"/>
                  <a:gd name="T30" fmla="*/ 13 w 1670"/>
                  <a:gd name="T31" fmla="*/ 31 h 1472"/>
                  <a:gd name="T32" fmla="*/ 16 w 1670"/>
                  <a:gd name="T33" fmla="*/ 30 h 1472"/>
                  <a:gd name="T34" fmla="*/ 21 w 1670"/>
                  <a:gd name="T35" fmla="*/ 28 h 1472"/>
                  <a:gd name="T36" fmla="*/ 25 w 1670"/>
                  <a:gd name="T37" fmla="*/ 27 h 1472"/>
                  <a:gd name="T38" fmla="*/ 27 w 1670"/>
                  <a:gd name="T39" fmla="*/ 26 h 1472"/>
                  <a:gd name="T40" fmla="*/ 27 w 1670"/>
                  <a:gd name="T41" fmla="*/ 25 h 1472"/>
                  <a:gd name="T42" fmla="*/ 26 w 1670"/>
                  <a:gd name="T43" fmla="*/ 23 h 1472"/>
                  <a:gd name="T44" fmla="*/ 27 w 1670"/>
                  <a:gd name="T45" fmla="*/ 20 h 1472"/>
                  <a:gd name="T46" fmla="*/ 28 w 1670"/>
                  <a:gd name="T47" fmla="*/ 17 h 1472"/>
                  <a:gd name="T48" fmla="*/ 32 w 1670"/>
                  <a:gd name="T49" fmla="*/ 12 h 1472"/>
                  <a:gd name="T50" fmla="*/ 37 w 1670"/>
                  <a:gd name="T51" fmla="*/ 4 h 1472"/>
                  <a:gd name="T52" fmla="*/ 42 w 1670"/>
                  <a:gd name="T53" fmla="*/ 0 h 1472"/>
                  <a:gd name="T54" fmla="*/ 45 w 1670"/>
                  <a:gd name="T55" fmla="*/ 0 h 1472"/>
                  <a:gd name="T56" fmla="*/ 48 w 1670"/>
                  <a:gd name="T57" fmla="*/ 1 h 1472"/>
                  <a:gd name="T58" fmla="*/ 45 w 1670"/>
                  <a:gd name="T59" fmla="*/ 4 h 1472"/>
                  <a:gd name="T60" fmla="*/ 43 w 1670"/>
                  <a:gd name="T61" fmla="*/ 7 h 1472"/>
                  <a:gd name="T62" fmla="*/ 42 w 1670"/>
                  <a:gd name="T63" fmla="*/ 9 h 1472"/>
                  <a:gd name="T64" fmla="*/ 42 w 1670"/>
                  <a:gd name="T65" fmla="*/ 12 h 1472"/>
                  <a:gd name="T66" fmla="*/ 43 w 1670"/>
                  <a:gd name="T67" fmla="*/ 14 h 1472"/>
                  <a:gd name="T68" fmla="*/ 44 w 1670"/>
                  <a:gd name="T69" fmla="*/ 16 h 1472"/>
                  <a:gd name="T70" fmla="*/ 45 w 1670"/>
                  <a:gd name="T71" fmla="*/ 17 h 1472"/>
                  <a:gd name="T72" fmla="*/ 47 w 1670"/>
                  <a:gd name="T73" fmla="*/ 19 h 1472"/>
                  <a:gd name="T74" fmla="*/ 49 w 1670"/>
                  <a:gd name="T75" fmla="*/ 19 h 1472"/>
                  <a:gd name="T76" fmla="*/ 49 w 1670"/>
                  <a:gd name="T77" fmla="*/ 20 h 1472"/>
                  <a:gd name="T78" fmla="*/ 49 w 1670"/>
                  <a:gd name="T79" fmla="*/ 21 h 1472"/>
                  <a:gd name="T80" fmla="*/ 46 w 1670"/>
                  <a:gd name="T81" fmla="*/ 24 h 1472"/>
                  <a:gd name="T82" fmla="*/ 44 w 1670"/>
                  <a:gd name="T83" fmla="*/ 26 h 1472"/>
                  <a:gd name="T84" fmla="*/ 44 w 1670"/>
                  <a:gd name="T85" fmla="*/ 27 h 1472"/>
                  <a:gd name="T86" fmla="*/ 44 w 1670"/>
                  <a:gd name="T87" fmla="*/ 27 h 1472"/>
                  <a:gd name="T88" fmla="*/ 46 w 1670"/>
                  <a:gd name="T89" fmla="*/ 28 h 1472"/>
                  <a:gd name="T90" fmla="*/ 47 w 1670"/>
                  <a:gd name="T91" fmla="*/ 29 h 1472"/>
                  <a:gd name="T92" fmla="*/ 48 w 1670"/>
                  <a:gd name="T93" fmla="*/ 30 h 1472"/>
                  <a:gd name="T94" fmla="*/ 48 w 1670"/>
                  <a:gd name="T95" fmla="*/ 31 h 1472"/>
                  <a:gd name="T96" fmla="*/ 48 w 1670"/>
                  <a:gd name="T97" fmla="*/ 33 h 1472"/>
                  <a:gd name="T98" fmla="*/ 48 w 1670"/>
                  <a:gd name="T99" fmla="*/ 34 h 1472"/>
                  <a:gd name="T100" fmla="*/ 48 w 1670"/>
                  <a:gd name="T101" fmla="*/ 35 h 1472"/>
                  <a:gd name="T102" fmla="*/ 50 w 1670"/>
                  <a:gd name="T103" fmla="*/ 36 h 1472"/>
                  <a:gd name="T104" fmla="*/ 51 w 1670"/>
                  <a:gd name="T105" fmla="*/ 37 h 1472"/>
                  <a:gd name="T106" fmla="*/ 55 w 1670"/>
                  <a:gd name="T107" fmla="*/ 37 h 1472"/>
                  <a:gd name="T108" fmla="*/ 60 w 1670"/>
                  <a:gd name="T109" fmla="*/ 37 h 1472"/>
                  <a:gd name="T110" fmla="*/ 66 w 1670"/>
                  <a:gd name="T111" fmla="*/ 36 h 14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670"/>
                  <a:gd name="T169" fmla="*/ 0 h 1472"/>
                  <a:gd name="T170" fmla="*/ 1670 w 1670"/>
                  <a:gd name="T171" fmla="*/ 1472 h 147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670" h="1472">
                    <a:moveTo>
                      <a:pt x="1670" y="888"/>
                    </a:moveTo>
                    <a:lnTo>
                      <a:pt x="1328" y="1472"/>
                    </a:lnTo>
                    <a:lnTo>
                      <a:pt x="652" y="1407"/>
                    </a:lnTo>
                    <a:lnTo>
                      <a:pt x="629" y="1401"/>
                    </a:lnTo>
                    <a:lnTo>
                      <a:pt x="604" y="1395"/>
                    </a:lnTo>
                    <a:lnTo>
                      <a:pt x="574" y="1389"/>
                    </a:lnTo>
                    <a:lnTo>
                      <a:pt x="542" y="1383"/>
                    </a:lnTo>
                    <a:lnTo>
                      <a:pt x="469" y="1372"/>
                    </a:lnTo>
                    <a:lnTo>
                      <a:pt x="386" y="1361"/>
                    </a:lnTo>
                    <a:lnTo>
                      <a:pt x="295" y="1349"/>
                    </a:lnTo>
                    <a:lnTo>
                      <a:pt x="200" y="1338"/>
                    </a:lnTo>
                    <a:lnTo>
                      <a:pt x="100" y="1325"/>
                    </a:lnTo>
                    <a:lnTo>
                      <a:pt x="0" y="1311"/>
                    </a:lnTo>
                    <a:lnTo>
                      <a:pt x="23" y="1295"/>
                    </a:lnTo>
                    <a:lnTo>
                      <a:pt x="46" y="1278"/>
                    </a:lnTo>
                    <a:lnTo>
                      <a:pt x="70" y="1262"/>
                    </a:lnTo>
                    <a:lnTo>
                      <a:pt x="90" y="1244"/>
                    </a:lnTo>
                    <a:lnTo>
                      <a:pt x="99" y="1236"/>
                    </a:lnTo>
                    <a:lnTo>
                      <a:pt x="106" y="1227"/>
                    </a:lnTo>
                    <a:lnTo>
                      <a:pt x="113" y="1217"/>
                    </a:lnTo>
                    <a:lnTo>
                      <a:pt x="118" y="1208"/>
                    </a:lnTo>
                    <a:lnTo>
                      <a:pt x="121" y="1198"/>
                    </a:lnTo>
                    <a:lnTo>
                      <a:pt x="124" y="1187"/>
                    </a:lnTo>
                    <a:lnTo>
                      <a:pt x="124" y="1175"/>
                    </a:lnTo>
                    <a:lnTo>
                      <a:pt x="121" y="1165"/>
                    </a:lnTo>
                    <a:lnTo>
                      <a:pt x="119" y="1153"/>
                    </a:lnTo>
                    <a:lnTo>
                      <a:pt x="118" y="1143"/>
                    </a:lnTo>
                    <a:lnTo>
                      <a:pt x="118" y="1131"/>
                    </a:lnTo>
                    <a:lnTo>
                      <a:pt x="119" y="1121"/>
                    </a:lnTo>
                    <a:lnTo>
                      <a:pt x="121" y="1111"/>
                    </a:lnTo>
                    <a:lnTo>
                      <a:pt x="125" y="1101"/>
                    </a:lnTo>
                    <a:lnTo>
                      <a:pt x="129" y="1091"/>
                    </a:lnTo>
                    <a:lnTo>
                      <a:pt x="135" y="1081"/>
                    </a:lnTo>
                    <a:lnTo>
                      <a:pt x="143" y="1071"/>
                    </a:lnTo>
                    <a:lnTo>
                      <a:pt x="152" y="1062"/>
                    </a:lnTo>
                    <a:lnTo>
                      <a:pt x="161" y="1053"/>
                    </a:lnTo>
                    <a:lnTo>
                      <a:pt x="173" y="1045"/>
                    </a:lnTo>
                    <a:lnTo>
                      <a:pt x="186" y="1035"/>
                    </a:lnTo>
                    <a:lnTo>
                      <a:pt x="198" y="1026"/>
                    </a:lnTo>
                    <a:lnTo>
                      <a:pt x="214" y="1018"/>
                    </a:lnTo>
                    <a:lnTo>
                      <a:pt x="231" y="1008"/>
                    </a:lnTo>
                    <a:lnTo>
                      <a:pt x="264" y="992"/>
                    </a:lnTo>
                    <a:lnTo>
                      <a:pt x="293" y="977"/>
                    </a:lnTo>
                    <a:lnTo>
                      <a:pt x="307" y="969"/>
                    </a:lnTo>
                    <a:lnTo>
                      <a:pt x="319" y="960"/>
                    </a:lnTo>
                    <a:lnTo>
                      <a:pt x="329" y="952"/>
                    </a:lnTo>
                    <a:lnTo>
                      <a:pt x="339" y="944"/>
                    </a:lnTo>
                    <a:lnTo>
                      <a:pt x="347" y="936"/>
                    </a:lnTo>
                    <a:lnTo>
                      <a:pt x="354" y="927"/>
                    </a:lnTo>
                    <a:lnTo>
                      <a:pt x="358" y="917"/>
                    </a:lnTo>
                    <a:lnTo>
                      <a:pt x="362" y="907"/>
                    </a:lnTo>
                    <a:lnTo>
                      <a:pt x="363" y="895"/>
                    </a:lnTo>
                    <a:lnTo>
                      <a:pt x="362" y="883"/>
                    </a:lnTo>
                    <a:lnTo>
                      <a:pt x="360" y="871"/>
                    </a:lnTo>
                    <a:lnTo>
                      <a:pt x="355" y="857"/>
                    </a:lnTo>
                    <a:lnTo>
                      <a:pt x="343" y="831"/>
                    </a:lnTo>
                    <a:lnTo>
                      <a:pt x="333" y="813"/>
                    </a:lnTo>
                    <a:lnTo>
                      <a:pt x="329" y="805"/>
                    </a:lnTo>
                    <a:lnTo>
                      <a:pt x="326" y="799"/>
                    </a:lnTo>
                    <a:lnTo>
                      <a:pt x="325" y="795"/>
                    </a:lnTo>
                    <a:lnTo>
                      <a:pt x="323" y="790"/>
                    </a:lnTo>
                    <a:lnTo>
                      <a:pt x="325" y="785"/>
                    </a:lnTo>
                    <a:lnTo>
                      <a:pt x="327" y="781"/>
                    </a:lnTo>
                    <a:lnTo>
                      <a:pt x="332" y="777"/>
                    </a:lnTo>
                    <a:lnTo>
                      <a:pt x="337" y="772"/>
                    </a:lnTo>
                    <a:lnTo>
                      <a:pt x="357" y="762"/>
                    </a:lnTo>
                    <a:lnTo>
                      <a:pt x="386" y="747"/>
                    </a:lnTo>
                    <a:lnTo>
                      <a:pt x="405" y="739"/>
                    </a:lnTo>
                    <a:lnTo>
                      <a:pt x="427" y="732"/>
                    </a:lnTo>
                    <a:lnTo>
                      <a:pt x="451" y="725"/>
                    </a:lnTo>
                    <a:lnTo>
                      <a:pt x="478" y="719"/>
                    </a:lnTo>
                    <a:lnTo>
                      <a:pt x="531" y="706"/>
                    </a:lnTo>
                    <a:lnTo>
                      <a:pt x="583" y="693"/>
                    </a:lnTo>
                    <a:lnTo>
                      <a:pt x="606" y="686"/>
                    </a:lnTo>
                    <a:lnTo>
                      <a:pt x="627" y="677"/>
                    </a:lnTo>
                    <a:lnTo>
                      <a:pt x="636" y="672"/>
                    </a:lnTo>
                    <a:lnTo>
                      <a:pt x="645" y="667"/>
                    </a:lnTo>
                    <a:lnTo>
                      <a:pt x="653" y="663"/>
                    </a:lnTo>
                    <a:lnTo>
                      <a:pt x="659" y="657"/>
                    </a:lnTo>
                    <a:lnTo>
                      <a:pt x="664" y="651"/>
                    </a:lnTo>
                    <a:lnTo>
                      <a:pt x="668" y="644"/>
                    </a:lnTo>
                    <a:lnTo>
                      <a:pt x="671" y="637"/>
                    </a:lnTo>
                    <a:lnTo>
                      <a:pt x="673" y="630"/>
                    </a:lnTo>
                    <a:lnTo>
                      <a:pt x="673" y="622"/>
                    </a:lnTo>
                    <a:lnTo>
                      <a:pt x="671" y="612"/>
                    </a:lnTo>
                    <a:lnTo>
                      <a:pt x="668" y="604"/>
                    </a:lnTo>
                    <a:lnTo>
                      <a:pt x="662" y="594"/>
                    </a:lnTo>
                    <a:lnTo>
                      <a:pt x="660" y="580"/>
                    </a:lnTo>
                    <a:lnTo>
                      <a:pt x="659" y="565"/>
                    </a:lnTo>
                    <a:lnTo>
                      <a:pt x="661" y="547"/>
                    </a:lnTo>
                    <a:lnTo>
                      <a:pt x="664" y="528"/>
                    </a:lnTo>
                    <a:lnTo>
                      <a:pt x="670" y="508"/>
                    </a:lnTo>
                    <a:lnTo>
                      <a:pt x="678" y="487"/>
                    </a:lnTo>
                    <a:lnTo>
                      <a:pt x="688" y="465"/>
                    </a:lnTo>
                    <a:lnTo>
                      <a:pt x="698" y="442"/>
                    </a:lnTo>
                    <a:lnTo>
                      <a:pt x="711" y="419"/>
                    </a:lnTo>
                    <a:lnTo>
                      <a:pt x="725" y="394"/>
                    </a:lnTo>
                    <a:lnTo>
                      <a:pt x="739" y="369"/>
                    </a:lnTo>
                    <a:lnTo>
                      <a:pt x="756" y="345"/>
                    </a:lnTo>
                    <a:lnTo>
                      <a:pt x="788" y="295"/>
                    </a:lnTo>
                    <a:lnTo>
                      <a:pt x="823" y="244"/>
                    </a:lnTo>
                    <a:lnTo>
                      <a:pt x="860" y="197"/>
                    </a:lnTo>
                    <a:lnTo>
                      <a:pt x="895" y="151"/>
                    </a:lnTo>
                    <a:lnTo>
                      <a:pt x="927" y="110"/>
                    </a:lnTo>
                    <a:lnTo>
                      <a:pt x="958" y="74"/>
                    </a:lnTo>
                    <a:lnTo>
                      <a:pt x="1002" y="20"/>
                    </a:lnTo>
                    <a:lnTo>
                      <a:pt x="1020" y="0"/>
                    </a:lnTo>
                    <a:lnTo>
                      <a:pt x="1043" y="2"/>
                    </a:lnTo>
                    <a:lnTo>
                      <a:pt x="1065" y="3"/>
                    </a:lnTo>
                    <a:lnTo>
                      <a:pt x="1087" y="4"/>
                    </a:lnTo>
                    <a:lnTo>
                      <a:pt x="1111" y="5"/>
                    </a:lnTo>
                    <a:lnTo>
                      <a:pt x="1134" y="6"/>
                    </a:lnTo>
                    <a:lnTo>
                      <a:pt x="1157" y="7"/>
                    </a:lnTo>
                    <a:lnTo>
                      <a:pt x="1181" y="9"/>
                    </a:lnTo>
                    <a:lnTo>
                      <a:pt x="1204" y="10"/>
                    </a:lnTo>
                    <a:lnTo>
                      <a:pt x="1199" y="13"/>
                    </a:lnTo>
                    <a:lnTo>
                      <a:pt x="1189" y="25"/>
                    </a:lnTo>
                    <a:lnTo>
                      <a:pt x="1173" y="42"/>
                    </a:lnTo>
                    <a:lnTo>
                      <a:pt x="1153" y="66"/>
                    </a:lnTo>
                    <a:lnTo>
                      <a:pt x="1129" y="93"/>
                    </a:lnTo>
                    <a:lnTo>
                      <a:pt x="1107" y="124"/>
                    </a:lnTo>
                    <a:lnTo>
                      <a:pt x="1095" y="141"/>
                    </a:lnTo>
                    <a:lnTo>
                      <a:pt x="1085" y="157"/>
                    </a:lnTo>
                    <a:lnTo>
                      <a:pt x="1074" y="173"/>
                    </a:lnTo>
                    <a:lnTo>
                      <a:pt x="1066" y="191"/>
                    </a:lnTo>
                    <a:lnTo>
                      <a:pt x="1062" y="200"/>
                    </a:lnTo>
                    <a:lnTo>
                      <a:pt x="1058" y="208"/>
                    </a:lnTo>
                    <a:lnTo>
                      <a:pt x="1056" y="218"/>
                    </a:lnTo>
                    <a:lnTo>
                      <a:pt x="1052" y="228"/>
                    </a:lnTo>
                    <a:lnTo>
                      <a:pt x="1050" y="247"/>
                    </a:lnTo>
                    <a:lnTo>
                      <a:pt x="1049" y="267"/>
                    </a:lnTo>
                    <a:lnTo>
                      <a:pt x="1050" y="288"/>
                    </a:lnTo>
                    <a:lnTo>
                      <a:pt x="1053" y="309"/>
                    </a:lnTo>
                    <a:lnTo>
                      <a:pt x="1059" y="330"/>
                    </a:lnTo>
                    <a:lnTo>
                      <a:pt x="1067" y="350"/>
                    </a:lnTo>
                    <a:lnTo>
                      <a:pt x="1072" y="360"/>
                    </a:lnTo>
                    <a:lnTo>
                      <a:pt x="1078" y="369"/>
                    </a:lnTo>
                    <a:lnTo>
                      <a:pt x="1084" y="380"/>
                    </a:lnTo>
                    <a:lnTo>
                      <a:pt x="1091" y="389"/>
                    </a:lnTo>
                    <a:lnTo>
                      <a:pt x="1098" y="399"/>
                    </a:lnTo>
                    <a:lnTo>
                      <a:pt x="1106" y="408"/>
                    </a:lnTo>
                    <a:lnTo>
                      <a:pt x="1114" y="417"/>
                    </a:lnTo>
                    <a:lnTo>
                      <a:pt x="1124" y="427"/>
                    </a:lnTo>
                    <a:lnTo>
                      <a:pt x="1133" y="435"/>
                    </a:lnTo>
                    <a:lnTo>
                      <a:pt x="1143" y="443"/>
                    </a:lnTo>
                    <a:lnTo>
                      <a:pt x="1155" y="451"/>
                    </a:lnTo>
                    <a:lnTo>
                      <a:pt x="1166" y="458"/>
                    </a:lnTo>
                    <a:lnTo>
                      <a:pt x="1178" y="465"/>
                    </a:lnTo>
                    <a:lnTo>
                      <a:pt x="1191" y="472"/>
                    </a:lnTo>
                    <a:lnTo>
                      <a:pt x="1204" y="479"/>
                    </a:lnTo>
                    <a:lnTo>
                      <a:pt x="1218" y="485"/>
                    </a:lnTo>
                    <a:lnTo>
                      <a:pt x="1225" y="487"/>
                    </a:lnTo>
                    <a:lnTo>
                      <a:pt x="1230" y="492"/>
                    </a:lnTo>
                    <a:lnTo>
                      <a:pt x="1233" y="497"/>
                    </a:lnTo>
                    <a:lnTo>
                      <a:pt x="1236" y="501"/>
                    </a:lnTo>
                    <a:lnTo>
                      <a:pt x="1237" y="506"/>
                    </a:lnTo>
                    <a:lnTo>
                      <a:pt x="1236" y="512"/>
                    </a:lnTo>
                    <a:lnTo>
                      <a:pt x="1234" y="518"/>
                    </a:lnTo>
                    <a:lnTo>
                      <a:pt x="1232" y="525"/>
                    </a:lnTo>
                    <a:lnTo>
                      <a:pt x="1225" y="538"/>
                    </a:lnTo>
                    <a:lnTo>
                      <a:pt x="1215" y="553"/>
                    </a:lnTo>
                    <a:lnTo>
                      <a:pt x="1202" y="567"/>
                    </a:lnTo>
                    <a:lnTo>
                      <a:pt x="1187" y="582"/>
                    </a:lnTo>
                    <a:lnTo>
                      <a:pt x="1156" y="609"/>
                    </a:lnTo>
                    <a:lnTo>
                      <a:pt x="1127" y="632"/>
                    </a:lnTo>
                    <a:lnTo>
                      <a:pt x="1106" y="649"/>
                    </a:lnTo>
                    <a:lnTo>
                      <a:pt x="1098" y="654"/>
                    </a:lnTo>
                    <a:lnTo>
                      <a:pt x="1095" y="656"/>
                    </a:lnTo>
                    <a:lnTo>
                      <a:pt x="1092" y="659"/>
                    </a:lnTo>
                    <a:lnTo>
                      <a:pt x="1091" y="663"/>
                    </a:lnTo>
                    <a:lnTo>
                      <a:pt x="1090" y="665"/>
                    </a:lnTo>
                    <a:lnTo>
                      <a:pt x="1088" y="668"/>
                    </a:lnTo>
                    <a:lnTo>
                      <a:pt x="1088" y="673"/>
                    </a:lnTo>
                    <a:lnTo>
                      <a:pt x="1091" y="678"/>
                    </a:lnTo>
                    <a:lnTo>
                      <a:pt x="1093" y="682"/>
                    </a:lnTo>
                    <a:lnTo>
                      <a:pt x="1098" y="687"/>
                    </a:lnTo>
                    <a:lnTo>
                      <a:pt x="1105" y="692"/>
                    </a:lnTo>
                    <a:lnTo>
                      <a:pt x="1114" y="698"/>
                    </a:lnTo>
                    <a:lnTo>
                      <a:pt x="1126" y="704"/>
                    </a:lnTo>
                    <a:lnTo>
                      <a:pt x="1140" y="709"/>
                    </a:lnTo>
                    <a:lnTo>
                      <a:pt x="1157" y="715"/>
                    </a:lnTo>
                    <a:lnTo>
                      <a:pt x="1166" y="719"/>
                    </a:lnTo>
                    <a:lnTo>
                      <a:pt x="1173" y="721"/>
                    </a:lnTo>
                    <a:lnTo>
                      <a:pt x="1178" y="725"/>
                    </a:lnTo>
                    <a:lnTo>
                      <a:pt x="1184" y="728"/>
                    </a:lnTo>
                    <a:lnTo>
                      <a:pt x="1188" y="733"/>
                    </a:lnTo>
                    <a:lnTo>
                      <a:pt x="1191" y="736"/>
                    </a:lnTo>
                    <a:lnTo>
                      <a:pt x="1194" y="740"/>
                    </a:lnTo>
                    <a:lnTo>
                      <a:pt x="1196" y="744"/>
                    </a:lnTo>
                    <a:lnTo>
                      <a:pt x="1198" y="754"/>
                    </a:lnTo>
                    <a:lnTo>
                      <a:pt x="1198" y="763"/>
                    </a:lnTo>
                    <a:lnTo>
                      <a:pt x="1197" y="774"/>
                    </a:lnTo>
                    <a:lnTo>
                      <a:pt x="1195" y="784"/>
                    </a:lnTo>
                    <a:lnTo>
                      <a:pt x="1192" y="795"/>
                    </a:lnTo>
                    <a:lnTo>
                      <a:pt x="1190" y="806"/>
                    </a:lnTo>
                    <a:lnTo>
                      <a:pt x="1190" y="819"/>
                    </a:lnTo>
                    <a:lnTo>
                      <a:pt x="1190" y="831"/>
                    </a:lnTo>
                    <a:lnTo>
                      <a:pt x="1191" y="838"/>
                    </a:lnTo>
                    <a:lnTo>
                      <a:pt x="1192" y="845"/>
                    </a:lnTo>
                    <a:lnTo>
                      <a:pt x="1195" y="851"/>
                    </a:lnTo>
                    <a:lnTo>
                      <a:pt x="1198" y="858"/>
                    </a:lnTo>
                    <a:lnTo>
                      <a:pt x="1202" y="865"/>
                    </a:lnTo>
                    <a:lnTo>
                      <a:pt x="1206" y="872"/>
                    </a:lnTo>
                    <a:lnTo>
                      <a:pt x="1212" y="878"/>
                    </a:lnTo>
                    <a:lnTo>
                      <a:pt x="1218" y="885"/>
                    </a:lnTo>
                    <a:lnTo>
                      <a:pt x="1226" y="892"/>
                    </a:lnTo>
                    <a:lnTo>
                      <a:pt x="1234" y="899"/>
                    </a:lnTo>
                    <a:lnTo>
                      <a:pt x="1244" y="904"/>
                    </a:lnTo>
                    <a:lnTo>
                      <a:pt x="1254" y="909"/>
                    </a:lnTo>
                    <a:lnTo>
                      <a:pt x="1265" y="914"/>
                    </a:lnTo>
                    <a:lnTo>
                      <a:pt x="1275" y="918"/>
                    </a:lnTo>
                    <a:lnTo>
                      <a:pt x="1287" y="922"/>
                    </a:lnTo>
                    <a:lnTo>
                      <a:pt x="1300" y="924"/>
                    </a:lnTo>
                    <a:lnTo>
                      <a:pt x="1327" y="929"/>
                    </a:lnTo>
                    <a:lnTo>
                      <a:pt x="1355" y="932"/>
                    </a:lnTo>
                    <a:lnTo>
                      <a:pt x="1384" y="934"/>
                    </a:lnTo>
                    <a:lnTo>
                      <a:pt x="1416" y="932"/>
                    </a:lnTo>
                    <a:lnTo>
                      <a:pt x="1447" y="931"/>
                    </a:lnTo>
                    <a:lnTo>
                      <a:pt x="1480" y="928"/>
                    </a:lnTo>
                    <a:lnTo>
                      <a:pt x="1512" y="923"/>
                    </a:lnTo>
                    <a:lnTo>
                      <a:pt x="1545" y="917"/>
                    </a:lnTo>
                    <a:lnTo>
                      <a:pt x="1578" y="911"/>
                    </a:lnTo>
                    <a:lnTo>
                      <a:pt x="1609" y="904"/>
                    </a:lnTo>
                    <a:lnTo>
                      <a:pt x="1641" y="896"/>
                    </a:lnTo>
                    <a:lnTo>
                      <a:pt x="1670" y="888"/>
                    </a:lnTo>
                    <a:close/>
                  </a:path>
                </a:pathLst>
              </a:custGeom>
              <a:solidFill>
                <a:srgbClr val="93D5ED"/>
              </a:solidFill>
              <a:ln w="4763">
                <a:solidFill>
                  <a:srgbClr val="CCECFF"/>
                </a:solidFill>
                <a:round/>
                <a:headEnd/>
                <a:tailEnd/>
              </a:ln>
            </p:spPr>
            <p:txBody>
              <a:bodyPr/>
              <a:lstStyle/>
              <a:p>
                <a:endParaRPr lang="en-US"/>
              </a:p>
            </p:txBody>
          </p:sp>
          <p:sp>
            <p:nvSpPr>
              <p:cNvPr id="8326" name="Freeform 104"/>
              <p:cNvSpPr>
                <a:spLocks/>
              </p:cNvSpPr>
              <p:nvPr/>
            </p:nvSpPr>
            <p:spPr bwMode="auto">
              <a:xfrm>
                <a:off x="2155" y="1109"/>
                <a:ext cx="415" cy="175"/>
              </a:xfrm>
              <a:custGeom>
                <a:avLst/>
                <a:gdLst>
                  <a:gd name="T0" fmla="*/ 18 w 2077"/>
                  <a:gd name="T1" fmla="*/ 34 h 874"/>
                  <a:gd name="T2" fmla="*/ 0 w 2077"/>
                  <a:gd name="T3" fmla="*/ 32 h 874"/>
                  <a:gd name="T4" fmla="*/ 2 w 2077"/>
                  <a:gd name="T5" fmla="*/ 25 h 874"/>
                  <a:gd name="T6" fmla="*/ 16 w 2077"/>
                  <a:gd name="T7" fmla="*/ 1 h 874"/>
                  <a:gd name="T8" fmla="*/ 16 w 2077"/>
                  <a:gd name="T9" fmla="*/ 1 h 874"/>
                  <a:gd name="T10" fmla="*/ 18 w 2077"/>
                  <a:gd name="T11" fmla="*/ 1 h 874"/>
                  <a:gd name="T12" fmla="*/ 21 w 2077"/>
                  <a:gd name="T13" fmla="*/ 1 h 874"/>
                  <a:gd name="T14" fmla="*/ 25 w 2077"/>
                  <a:gd name="T15" fmla="*/ 1 h 874"/>
                  <a:gd name="T16" fmla="*/ 30 w 2077"/>
                  <a:gd name="T17" fmla="*/ 1 h 874"/>
                  <a:gd name="T18" fmla="*/ 36 w 2077"/>
                  <a:gd name="T19" fmla="*/ 1 h 874"/>
                  <a:gd name="T20" fmla="*/ 42 w 2077"/>
                  <a:gd name="T21" fmla="*/ 1 h 874"/>
                  <a:gd name="T22" fmla="*/ 48 w 2077"/>
                  <a:gd name="T23" fmla="*/ 0 h 874"/>
                  <a:gd name="T24" fmla="*/ 54 w 2077"/>
                  <a:gd name="T25" fmla="*/ 0 h 874"/>
                  <a:gd name="T26" fmla="*/ 60 w 2077"/>
                  <a:gd name="T27" fmla="*/ 0 h 874"/>
                  <a:gd name="T28" fmla="*/ 65 w 2077"/>
                  <a:gd name="T29" fmla="*/ 0 h 874"/>
                  <a:gd name="T30" fmla="*/ 71 w 2077"/>
                  <a:gd name="T31" fmla="*/ 0 h 874"/>
                  <a:gd name="T32" fmla="*/ 75 w 2077"/>
                  <a:gd name="T33" fmla="*/ 0 h 874"/>
                  <a:gd name="T34" fmla="*/ 79 w 2077"/>
                  <a:gd name="T35" fmla="*/ 0 h 874"/>
                  <a:gd name="T36" fmla="*/ 80 w 2077"/>
                  <a:gd name="T37" fmla="*/ 0 h 874"/>
                  <a:gd name="T38" fmla="*/ 82 w 2077"/>
                  <a:gd name="T39" fmla="*/ 0 h 874"/>
                  <a:gd name="T40" fmla="*/ 82 w 2077"/>
                  <a:gd name="T41" fmla="*/ 0 h 874"/>
                  <a:gd name="T42" fmla="*/ 83 w 2077"/>
                  <a:gd name="T43" fmla="*/ 0 h 874"/>
                  <a:gd name="T44" fmla="*/ 71 w 2077"/>
                  <a:gd name="T45" fmla="*/ 35 h 874"/>
                  <a:gd name="T46" fmla="*/ 18 w 2077"/>
                  <a:gd name="T47" fmla="*/ 34 h 87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077"/>
                  <a:gd name="T73" fmla="*/ 0 h 874"/>
                  <a:gd name="T74" fmla="*/ 2077 w 2077"/>
                  <a:gd name="T75" fmla="*/ 874 h 87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077" h="874">
                    <a:moveTo>
                      <a:pt x="438" y="837"/>
                    </a:moveTo>
                    <a:lnTo>
                      <a:pt x="0" y="805"/>
                    </a:lnTo>
                    <a:lnTo>
                      <a:pt x="47" y="617"/>
                    </a:lnTo>
                    <a:lnTo>
                      <a:pt x="389" y="33"/>
                    </a:lnTo>
                    <a:lnTo>
                      <a:pt x="407" y="32"/>
                    </a:lnTo>
                    <a:lnTo>
                      <a:pt x="457" y="31"/>
                    </a:lnTo>
                    <a:lnTo>
                      <a:pt x="535" y="28"/>
                    </a:lnTo>
                    <a:lnTo>
                      <a:pt x="637" y="26"/>
                    </a:lnTo>
                    <a:lnTo>
                      <a:pt x="758" y="23"/>
                    </a:lnTo>
                    <a:lnTo>
                      <a:pt x="893" y="19"/>
                    </a:lnTo>
                    <a:lnTo>
                      <a:pt x="1039" y="14"/>
                    </a:lnTo>
                    <a:lnTo>
                      <a:pt x="1191" y="11"/>
                    </a:lnTo>
                    <a:lnTo>
                      <a:pt x="1344" y="9"/>
                    </a:lnTo>
                    <a:lnTo>
                      <a:pt x="1493" y="5"/>
                    </a:lnTo>
                    <a:lnTo>
                      <a:pt x="1634" y="3"/>
                    </a:lnTo>
                    <a:lnTo>
                      <a:pt x="1765" y="2"/>
                    </a:lnTo>
                    <a:lnTo>
                      <a:pt x="1879" y="0"/>
                    </a:lnTo>
                    <a:lnTo>
                      <a:pt x="1972" y="2"/>
                    </a:lnTo>
                    <a:lnTo>
                      <a:pt x="2009" y="3"/>
                    </a:lnTo>
                    <a:lnTo>
                      <a:pt x="2040" y="4"/>
                    </a:lnTo>
                    <a:lnTo>
                      <a:pt x="2062" y="5"/>
                    </a:lnTo>
                    <a:lnTo>
                      <a:pt x="2077" y="7"/>
                    </a:lnTo>
                    <a:lnTo>
                      <a:pt x="1780" y="874"/>
                    </a:lnTo>
                    <a:lnTo>
                      <a:pt x="438" y="837"/>
                    </a:lnTo>
                    <a:close/>
                  </a:path>
                </a:pathLst>
              </a:custGeom>
              <a:solidFill>
                <a:srgbClr val="93D5ED"/>
              </a:solidFill>
              <a:ln w="9525">
                <a:solidFill>
                  <a:srgbClr val="CCECFF"/>
                </a:solidFill>
                <a:round/>
                <a:headEnd/>
                <a:tailEnd/>
              </a:ln>
            </p:spPr>
            <p:txBody>
              <a:bodyPr/>
              <a:lstStyle/>
              <a:p>
                <a:endParaRPr lang="en-US"/>
              </a:p>
            </p:txBody>
          </p:sp>
          <p:sp>
            <p:nvSpPr>
              <p:cNvPr id="8327" name="Freeform 105"/>
              <p:cNvSpPr>
                <a:spLocks/>
              </p:cNvSpPr>
              <p:nvPr/>
            </p:nvSpPr>
            <p:spPr bwMode="auto">
              <a:xfrm>
                <a:off x="2155" y="1109"/>
                <a:ext cx="415" cy="175"/>
              </a:xfrm>
              <a:custGeom>
                <a:avLst/>
                <a:gdLst>
                  <a:gd name="T0" fmla="*/ 18 w 2077"/>
                  <a:gd name="T1" fmla="*/ 34 h 874"/>
                  <a:gd name="T2" fmla="*/ 0 w 2077"/>
                  <a:gd name="T3" fmla="*/ 32 h 874"/>
                  <a:gd name="T4" fmla="*/ 2 w 2077"/>
                  <a:gd name="T5" fmla="*/ 25 h 874"/>
                  <a:gd name="T6" fmla="*/ 16 w 2077"/>
                  <a:gd name="T7" fmla="*/ 1 h 874"/>
                  <a:gd name="T8" fmla="*/ 16 w 2077"/>
                  <a:gd name="T9" fmla="*/ 1 h 874"/>
                  <a:gd name="T10" fmla="*/ 18 w 2077"/>
                  <a:gd name="T11" fmla="*/ 1 h 874"/>
                  <a:gd name="T12" fmla="*/ 21 w 2077"/>
                  <a:gd name="T13" fmla="*/ 1 h 874"/>
                  <a:gd name="T14" fmla="*/ 25 w 2077"/>
                  <a:gd name="T15" fmla="*/ 1 h 874"/>
                  <a:gd name="T16" fmla="*/ 30 w 2077"/>
                  <a:gd name="T17" fmla="*/ 1 h 874"/>
                  <a:gd name="T18" fmla="*/ 36 w 2077"/>
                  <a:gd name="T19" fmla="*/ 1 h 874"/>
                  <a:gd name="T20" fmla="*/ 42 w 2077"/>
                  <a:gd name="T21" fmla="*/ 1 h 874"/>
                  <a:gd name="T22" fmla="*/ 48 w 2077"/>
                  <a:gd name="T23" fmla="*/ 0 h 874"/>
                  <a:gd name="T24" fmla="*/ 54 w 2077"/>
                  <a:gd name="T25" fmla="*/ 0 h 874"/>
                  <a:gd name="T26" fmla="*/ 60 w 2077"/>
                  <a:gd name="T27" fmla="*/ 0 h 874"/>
                  <a:gd name="T28" fmla="*/ 65 w 2077"/>
                  <a:gd name="T29" fmla="*/ 0 h 874"/>
                  <a:gd name="T30" fmla="*/ 71 w 2077"/>
                  <a:gd name="T31" fmla="*/ 0 h 874"/>
                  <a:gd name="T32" fmla="*/ 75 w 2077"/>
                  <a:gd name="T33" fmla="*/ 0 h 874"/>
                  <a:gd name="T34" fmla="*/ 79 w 2077"/>
                  <a:gd name="T35" fmla="*/ 0 h 874"/>
                  <a:gd name="T36" fmla="*/ 80 w 2077"/>
                  <a:gd name="T37" fmla="*/ 0 h 874"/>
                  <a:gd name="T38" fmla="*/ 82 w 2077"/>
                  <a:gd name="T39" fmla="*/ 0 h 874"/>
                  <a:gd name="T40" fmla="*/ 82 w 2077"/>
                  <a:gd name="T41" fmla="*/ 0 h 874"/>
                  <a:gd name="T42" fmla="*/ 83 w 2077"/>
                  <a:gd name="T43" fmla="*/ 0 h 874"/>
                  <a:gd name="T44" fmla="*/ 71 w 2077"/>
                  <a:gd name="T45" fmla="*/ 35 h 874"/>
                  <a:gd name="T46" fmla="*/ 18 w 2077"/>
                  <a:gd name="T47" fmla="*/ 34 h 87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077"/>
                  <a:gd name="T73" fmla="*/ 0 h 874"/>
                  <a:gd name="T74" fmla="*/ 2077 w 2077"/>
                  <a:gd name="T75" fmla="*/ 874 h 87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077" h="874">
                    <a:moveTo>
                      <a:pt x="438" y="837"/>
                    </a:moveTo>
                    <a:lnTo>
                      <a:pt x="0" y="805"/>
                    </a:lnTo>
                    <a:lnTo>
                      <a:pt x="47" y="617"/>
                    </a:lnTo>
                    <a:lnTo>
                      <a:pt x="389" y="33"/>
                    </a:lnTo>
                    <a:lnTo>
                      <a:pt x="407" y="32"/>
                    </a:lnTo>
                    <a:lnTo>
                      <a:pt x="457" y="31"/>
                    </a:lnTo>
                    <a:lnTo>
                      <a:pt x="535" y="28"/>
                    </a:lnTo>
                    <a:lnTo>
                      <a:pt x="637" y="26"/>
                    </a:lnTo>
                    <a:lnTo>
                      <a:pt x="758" y="23"/>
                    </a:lnTo>
                    <a:lnTo>
                      <a:pt x="893" y="19"/>
                    </a:lnTo>
                    <a:lnTo>
                      <a:pt x="1039" y="14"/>
                    </a:lnTo>
                    <a:lnTo>
                      <a:pt x="1191" y="11"/>
                    </a:lnTo>
                    <a:lnTo>
                      <a:pt x="1344" y="9"/>
                    </a:lnTo>
                    <a:lnTo>
                      <a:pt x="1493" y="5"/>
                    </a:lnTo>
                    <a:lnTo>
                      <a:pt x="1634" y="3"/>
                    </a:lnTo>
                    <a:lnTo>
                      <a:pt x="1765" y="2"/>
                    </a:lnTo>
                    <a:lnTo>
                      <a:pt x="1879" y="0"/>
                    </a:lnTo>
                    <a:lnTo>
                      <a:pt x="1972" y="2"/>
                    </a:lnTo>
                    <a:lnTo>
                      <a:pt x="2009" y="3"/>
                    </a:lnTo>
                    <a:lnTo>
                      <a:pt x="2040" y="4"/>
                    </a:lnTo>
                    <a:lnTo>
                      <a:pt x="2062" y="5"/>
                    </a:lnTo>
                    <a:lnTo>
                      <a:pt x="2077" y="7"/>
                    </a:lnTo>
                    <a:lnTo>
                      <a:pt x="1780" y="874"/>
                    </a:lnTo>
                    <a:lnTo>
                      <a:pt x="438" y="837"/>
                    </a:lnTo>
                    <a:close/>
                  </a:path>
                </a:pathLst>
              </a:custGeom>
              <a:solidFill>
                <a:srgbClr val="93D5ED"/>
              </a:solidFill>
              <a:ln w="4763">
                <a:solidFill>
                  <a:srgbClr val="CCECFF"/>
                </a:solidFill>
                <a:round/>
                <a:headEnd/>
                <a:tailEnd/>
              </a:ln>
            </p:spPr>
            <p:txBody>
              <a:bodyPr/>
              <a:lstStyle/>
              <a:p>
                <a:endParaRPr lang="en-US"/>
              </a:p>
            </p:txBody>
          </p:sp>
          <p:sp>
            <p:nvSpPr>
              <p:cNvPr id="8328" name="Freeform 106"/>
              <p:cNvSpPr>
                <a:spLocks/>
              </p:cNvSpPr>
              <p:nvPr/>
            </p:nvSpPr>
            <p:spPr bwMode="auto">
              <a:xfrm>
                <a:off x="1925" y="1488"/>
                <a:ext cx="598" cy="412"/>
              </a:xfrm>
              <a:custGeom>
                <a:avLst/>
                <a:gdLst>
                  <a:gd name="T0" fmla="*/ 120 w 2989"/>
                  <a:gd name="T1" fmla="*/ 0 h 2059"/>
                  <a:gd name="T2" fmla="*/ 42 w 2989"/>
                  <a:gd name="T3" fmla="*/ 0 h 2059"/>
                  <a:gd name="T4" fmla="*/ 0 w 2989"/>
                  <a:gd name="T5" fmla="*/ 81 h 2059"/>
                  <a:gd name="T6" fmla="*/ 17 w 2989"/>
                  <a:gd name="T7" fmla="*/ 82 h 2059"/>
                  <a:gd name="T8" fmla="*/ 21 w 2989"/>
                  <a:gd name="T9" fmla="*/ 75 h 2059"/>
                  <a:gd name="T10" fmla="*/ 43 w 2989"/>
                  <a:gd name="T11" fmla="*/ 76 h 2059"/>
                  <a:gd name="T12" fmla="*/ 43 w 2989"/>
                  <a:gd name="T13" fmla="*/ 70 h 2059"/>
                  <a:gd name="T14" fmla="*/ 99 w 2989"/>
                  <a:gd name="T15" fmla="*/ 71 h 2059"/>
                  <a:gd name="T16" fmla="*/ 120 w 2989"/>
                  <a:gd name="T17" fmla="*/ 0 h 20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89"/>
                  <a:gd name="T28" fmla="*/ 0 h 2059"/>
                  <a:gd name="T29" fmla="*/ 2989 w 2989"/>
                  <a:gd name="T30" fmla="*/ 2059 h 205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89" h="2059">
                    <a:moveTo>
                      <a:pt x="2989" y="6"/>
                    </a:moveTo>
                    <a:lnTo>
                      <a:pt x="1057" y="0"/>
                    </a:lnTo>
                    <a:lnTo>
                      <a:pt x="0" y="2022"/>
                    </a:lnTo>
                    <a:lnTo>
                      <a:pt x="423" y="2059"/>
                    </a:lnTo>
                    <a:lnTo>
                      <a:pt x="515" y="1875"/>
                    </a:lnTo>
                    <a:lnTo>
                      <a:pt x="1068" y="1904"/>
                    </a:lnTo>
                    <a:lnTo>
                      <a:pt x="1071" y="1737"/>
                    </a:lnTo>
                    <a:lnTo>
                      <a:pt x="2462" y="1769"/>
                    </a:lnTo>
                    <a:lnTo>
                      <a:pt x="2989" y="6"/>
                    </a:lnTo>
                    <a:close/>
                  </a:path>
                </a:pathLst>
              </a:custGeom>
              <a:solidFill>
                <a:srgbClr val="93D5ED"/>
              </a:solidFill>
              <a:ln w="9525">
                <a:solidFill>
                  <a:srgbClr val="CCECFF"/>
                </a:solidFill>
                <a:round/>
                <a:headEnd/>
                <a:tailEnd/>
              </a:ln>
            </p:spPr>
            <p:txBody>
              <a:bodyPr/>
              <a:lstStyle/>
              <a:p>
                <a:endParaRPr lang="en-US"/>
              </a:p>
            </p:txBody>
          </p:sp>
          <p:sp>
            <p:nvSpPr>
              <p:cNvPr id="8329" name="Freeform 107"/>
              <p:cNvSpPr>
                <a:spLocks/>
              </p:cNvSpPr>
              <p:nvPr/>
            </p:nvSpPr>
            <p:spPr bwMode="auto">
              <a:xfrm>
                <a:off x="1925" y="1488"/>
                <a:ext cx="598" cy="412"/>
              </a:xfrm>
              <a:custGeom>
                <a:avLst/>
                <a:gdLst>
                  <a:gd name="T0" fmla="*/ 120 w 2989"/>
                  <a:gd name="T1" fmla="*/ 0 h 2059"/>
                  <a:gd name="T2" fmla="*/ 42 w 2989"/>
                  <a:gd name="T3" fmla="*/ 0 h 2059"/>
                  <a:gd name="T4" fmla="*/ 0 w 2989"/>
                  <a:gd name="T5" fmla="*/ 81 h 2059"/>
                  <a:gd name="T6" fmla="*/ 17 w 2989"/>
                  <a:gd name="T7" fmla="*/ 82 h 2059"/>
                  <a:gd name="T8" fmla="*/ 21 w 2989"/>
                  <a:gd name="T9" fmla="*/ 75 h 2059"/>
                  <a:gd name="T10" fmla="*/ 43 w 2989"/>
                  <a:gd name="T11" fmla="*/ 76 h 2059"/>
                  <a:gd name="T12" fmla="*/ 43 w 2989"/>
                  <a:gd name="T13" fmla="*/ 70 h 2059"/>
                  <a:gd name="T14" fmla="*/ 99 w 2989"/>
                  <a:gd name="T15" fmla="*/ 71 h 2059"/>
                  <a:gd name="T16" fmla="*/ 120 w 2989"/>
                  <a:gd name="T17" fmla="*/ 0 h 20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89"/>
                  <a:gd name="T28" fmla="*/ 0 h 2059"/>
                  <a:gd name="T29" fmla="*/ 2989 w 2989"/>
                  <a:gd name="T30" fmla="*/ 2059 h 205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89" h="2059">
                    <a:moveTo>
                      <a:pt x="2989" y="6"/>
                    </a:moveTo>
                    <a:lnTo>
                      <a:pt x="1057" y="0"/>
                    </a:lnTo>
                    <a:lnTo>
                      <a:pt x="0" y="2022"/>
                    </a:lnTo>
                    <a:lnTo>
                      <a:pt x="423" y="2059"/>
                    </a:lnTo>
                    <a:lnTo>
                      <a:pt x="515" y="1875"/>
                    </a:lnTo>
                    <a:lnTo>
                      <a:pt x="1068" y="1904"/>
                    </a:lnTo>
                    <a:lnTo>
                      <a:pt x="1071" y="1737"/>
                    </a:lnTo>
                    <a:lnTo>
                      <a:pt x="2462" y="1769"/>
                    </a:lnTo>
                    <a:lnTo>
                      <a:pt x="2989" y="6"/>
                    </a:lnTo>
                    <a:close/>
                  </a:path>
                </a:pathLst>
              </a:custGeom>
              <a:solidFill>
                <a:srgbClr val="93D5ED"/>
              </a:solidFill>
              <a:ln w="4763">
                <a:solidFill>
                  <a:srgbClr val="CCECFF"/>
                </a:solidFill>
                <a:round/>
                <a:headEnd/>
                <a:tailEnd/>
              </a:ln>
            </p:spPr>
            <p:txBody>
              <a:bodyPr/>
              <a:lstStyle/>
              <a:p>
                <a:endParaRPr lang="en-US"/>
              </a:p>
            </p:txBody>
          </p:sp>
          <p:sp>
            <p:nvSpPr>
              <p:cNvPr id="8330" name="Freeform 108"/>
              <p:cNvSpPr>
                <a:spLocks/>
              </p:cNvSpPr>
              <p:nvPr/>
            </p:nvSpPr>
            <p:spPr bwMode="auto">
              <a:xfrm>
                <a:off x="2511" y="1189"/>
                <a:ext cx="472" cy="132"/>
              </a:xfrm>
              <a:custGeom>
                <a:avLst/>
                <a:gdLst>
                  <a:gd name="T0" fmla="*/ 23 w 2362"/>
                  <a:gd name="T1" fmla="*/ 26 h 660"/>
                  <a:gd name="T2" fmla="*/ 0 w 2362"/>
                  <a:gd name="T3" fmla="*/ 19 h 660"/>
                  <a:gd name="T4" fmla="*/ 61 w 2362"/>
                  <a:gd name="T5" fmla="*/ 0 h 660"/>
                  <a:gd name="T6" fmla="*/ 62 w 2362"/>
                  <a:gd name="T7" fmla="*/ 1 h 660"/>
                  <a:gd name="T8" fmla="*/ 63 w 2362"/>
                  <a:gd name="T9" fmla="*/ 1 h 660"/>
                  <a:gd name="T10" fmla="*/ 65 w 2362"/>
                  <a:gd name="T11" fmla="*/ 1 h 660"/>
                  <a:gd name="T12" fmla="*/ 66 w 2362"/>
                  <a:gd name="T13" fmla="*/ 1 h 660"/>
                  <a:gd name="T14" fmla="*/ 68 w 2362"/>
                  <a:gd name="T15" fmla="*/ 1 h 660"/>
                  <a:gd name="T16" fmla="*/ 71 w 2362"/>
                  <a:gd name="T17" fmla="*/ 1 h 660"/>
                  <a:gd name="T18" fmla="*/ 73 w 2362"/>
                  <a:gd name="T19" fmla="*/ 1 h 660"/>
                  <a:gd name="T20" fmla="*/ 75 w 2362"/>
                  <a:gd name="T21" fmla="*/ 1 h 660"/>
                  <a:gd name="T22" fmla="*/ 76 w 2362"/>
                  <a:gd name="T23" fmla="*/ 1 h 660"/>
                  <a:gd name="T24" fmla="*/ 77 w 2362"/>
                  <a:gd name="T25" fmla="*/ 1 h 660"/>
                  <a:gd name="T26" fmla="*/ 78 w 2362"/>
                  <a:gd name="T27" fmla="*/ 1 h 660"/>
                  <a:gd name="T28" fmla="*/ 79 w 2362"/>
                  <a:gd name="T29" fmla="*/ 2 h 660"/>
                  <a:gd name="T30" fmla="*/ 80 w 2362"/>
                  <a:gd name="T31" fmla="*/ 3 h 660"/>
                  <a:gd name="T32" fmla="*/ 83 w 2362"/>
                  <a:gd name="T33" fmla="*/ 5 h 660"/>
                  <a:gd name="T34" fmla="*/ 84 w 2362"/>
                  <a:gd name="T35" fmla="*/ 7 h 660"/>
                  <a:gd name="T36" fmla="*/ 85 w 2362"/>
                  <a:gd name="T37" fmla="*/ 8 h 660"/>
                  <a:gd name="T38" fmla="*/ 85 w 2362"/>
                  <a:gd name="T39" fmla="*/ 9 h 660"/>
                  <a:gd name="T40" fmla="*/ 85 w 2362"/>
                  <a:gd name="T41" fmla="*/ 10 h 660"/>
                  <a:gd name="T42" fmla="*/ 85 w 2362"/>
                  <a:gd name="T43" fmla="*/ 10 h 660"/>
                  <a:gd name="T44" fmla="*/ 85 w 2362"/>
                  <a:gd name="T45" fmla="*/ 10 h 660"/>
                  <a:gd name="T46" fmla="*/ 85 w 2362"/>
                  <a:gd name="T47" fmla="*/ 11 h 660"/>
                  <a:gd name="T48" fmla="*/ 86 w 2362"/>
                  <a:gd name="T49" fmla="*/ 11 h 660"/>
                  <a:gd name="T50" fmla="*/ 87 w 2362"/>
                  <a:gd name="T51" fmla="*/ 11 h 660"/>
                  <a:gd name="T52" fmla="*/ 88 w 2362"/>
                  <a:gd name="T53" fmla="*/ 12 h 660"/>
                  <a:gd name="T54" fmla="*/ 89 w 2362"/>
                  <a:gd name="T55" fmla="*/ 13 h 660"/>
                  <a:gd name="T56" fmla="*/ 89 w 2362"/>
                  <a:gd name="T57" fmla="*/ 13 h 660"/>
                  <a:gd name="T58" fmla="*/ 89 w 2362"/>
                  <a:gd name="T59" fmla="*/ 14 h 660"/>
                  <a:gd name="T60" fmla="*/ 89 w 2362"/>
                  <a:gd name="T61" fmla="*/ 16 h 660"/>
                  <a:gd name="T62" fmla="*/ 89 w 2362"/>
                  <a:gd name="T63" fmla="*/ 18 h 660"/>
                  <a:gd name="T64" fmla="*/ 89 w 2362"/>
                  <a:gd name="T65" fmla="*/ 19 h 660"/>
                  <a:gd name="T66" fmla="*/ 89 w 2362"/>
                  <a:gd name="T67" fmla="*/ 19 h 660"/>
                  <a:gd name="T68" fmla="*/ 90 w 2362"/>
                  <a:gd name="T69" fmla="*/ 20 h 660"/>
                  <a:gd name="T70" fmla="*/ 90 w 2362"/>
                  <a:gd name="T71" fmla="*/ 20 h 660"/>
                  <a:gd name="T72" fmla="*/ 91 w 2362"/>
                  <a:gd name="T73" fmla="*/ 20 h 660"/>
                  <a:gd name="T74" fmla="*/ 92 w 2362"/>
                  <a:gd name="T75" fmla="*/ 23 h 660"/>
                  <a:gd name="T76" fmla="*/ 92 w 2362"/>
                  <a:gd name="T77" fmla="*/ 25 h 660"/>
                  <a:gd name="T78" fmla="*/ 93 w 2362"/>
                  <a:gd name="T79" fmla="*/ 25 h 660"/>
                  <a:gd name="T80" fmla="*/ 93 w 2362"/>
                  <a:gd name="T81" fmla="*/ 26 h 660"/>
                  <a:gd name="T82" fmla="*/ 94 w 2362"/>
                  <a:gd name="T83" fmla="*/ 26 h 660"/>
                  <a:gd name="T84" fmla="*/ 94 w 2362"/>
                  <a:gd name="T85" fmla="*/ 26 h 66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62"/>
                  <a:gd name="T130" fmla="*/ 0 h 660"/>
                  <a:gd name="T131" fmla="*/ 2362 w 2362"/>
                  <a:gd name="T132" fmla="*/ 660 h 66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62" h="660">
                    <a:moveTo>
                      <a:pt x="2362" y="660"/>
                    </a:moveTo>
                    <a:lnTo>
                      <a:pt x="586" y="656"/>
                    </a:lnTo>
                    <a:lnTo>
                      <a:pt x="631" y="481"/>
                    </a:lnTo>
                    <a:lnTo>
                      <a:pt x="0" y="475"/>
                    </a:lnTo>
                    <a:lnTo>
                      <a:pt x="165" y="0"/>
                    </a:lnTo>
                    <a:lnTo>
                      <a:pt x="1535" y="2"/>
                    </a:lnTo>
                    <a:lnTo>
                      <a:pt x="1548" y="9"/>
                    </a:lnTo>
                    <a:lnTo>
                      <a:pt x="1561" y="15"/>
                    </a:lnTo>
                    <a:lnTo>
                      <a:pt x="1575" y="20"/>
                    </a:lnTo>
                    <a:lnTo>
                      <a:pt x="1588" y="23"/>
                    </a:lnTo>
                    <a:lnTo>
                      <a:pt x="1602" y="25"/>
                    </a:lnTo>
                    <a:lnTo>
                      <a:pt x="1617" y="28"/>
                    </a:lnTo>
                    <a:lnTo>
                      <a:pt x="1632" y="28"/>
                    </a:lnTo>
                    <a:lnTo>
                      <a:pt x="1646" y="29"/>
                    </a:lnTo>
                    <a:lnTo>
                      <a:pt x="1678" y="28"/>
                    </a:lnTo>
                    <a:lnTo>
                      <a:pt x="1709" y="25"/>
                    </a:lnTo>
                    <a:lnTo>
                      <a:pt x="1742" y="23"/>
                    </a:lnTo>
                    <a:lnTo>
                      <a:pt x="1774" y="20"/>
                    </a:lnTo>
                    <a:lnTo>
                      <a:pt x="1806" y="16"/>
                    </a:lnTo>
                    <a:lnTo>
                      <a:pt x="1838" y="15"/>
                    </a:lnTo>
                    <a:lnTo>
                      <a:pt x="1853" y="14"/>
                    </a:lnTo>
                    <a:lnTo>
                      <a:pt x="1869" y="15"/>
                    </a:lnTo>
                    <a:lnTo>
                      <a:pt x="1885" y="16"/>
                    </a:lnTo>
                    <a:lnTo>
                      <a:pt x="1899" y="17"/>
                    </a:lnTo>
                    <a:lnTo>
                      <a:pt x="1914" y="20"/>
                    </a:lnTo>
                    <a:lnTo>
                      <a:pt x="1928" y="23"/>
                    </a:lnTo>
                    <a:lnTo>
                      <a:pt x="1942" y="28"/>
                    </a:lnTo>
                    <a:lnTo>
                      <a:pt x="1956" y="32"/>
                    </a:lnTo>
                    <a:lnTo>
                      <a:pt x="1969" y="39"/>
                    </a:lnTo>
                    <a:lnTo>
                      <a:pt x="1982" y="46"/>
                    </a:lnTo>
                    <a:lnTo>
                      <a:pt x="1993" y="56"/>
                    </a:lnTo>
                    <a:lnTo>
                      <a:pt x="2005" y="66"/>
                    </a:lnTo>
                    <a:lnTo>
                      <a:pt x="2039" y="99"/>
                    </a:lnTo>
                    <a:lnTo>
                      <a:pt x="2066" y="128"/>
                    </a:lnTo>
                    <a:lnTo>
                      <a:pt x="2088" y="153"/>
                    </a:lnTo>
                    <a:lnTo>
                      <a:pt x="2104" y="173"/>
                    </a:lnTo>
                    <a:lnTo>
                      <a:pt x="2116" y="190"/>
                    </a:lnTo>
                    <a:lnTo>
                      <a:pt x="2125" y="205"/>
                    </a:lnTo>
                    <a:lnTo>
                      <a:pt x="2130" y="217"/>
                    </a:lnTo>
                    <a:lnTo>
                      <a:pt x="2133" y="226"/>
                    </a:lnTo>
                    <a:lnTo>
                      <a:pt x="2135" y="233"/>
                    </a:lnTo>
                    <a:lnTo>
                      <a:pt x="2133" y="239"/>
                    </a:lnTo>
                    <a:lnTo>
                      <a:pt x="2132" y="244"/>
                    </a:lnTo>
                    <a:lnTo>
                      <a:pt x="2131" y="248"/>
                    </a:lnTo>
                    <a:lnTo>
                      <a:pt x="2131" y="252"/>
                    </a:lnTo>
                    <a:lnTo>
                      <a:pt x="2131" y="255"/>
                    </a:lnTo>
                    <a:lnTo>
                      <a:pt x="2133" y="260"/>
                    </a:lnTo>
                    <a:lnTo>
                      <a:pt x="2138" y="265"/>
                    </a:lnTo>
                    <a:lnTo>
                      <a:pt x="2145" y="271"/>
                    </a:lnTo>
                    <a:lnTo>
                      <a:pt x="2152" y="275"/>
                    </a:lnTo>
                    <a:lnTo>
                      <a:pt x="2160" y="280"/>
                    </a:lnTo>
                    <a:lnTo>
                      <a:pt x="2170" y="285"/>
                    </a:lnTo>
                    <a:lnTo>
                      <a:pt x="2187" y="293"/>
                    </a:lnTo>
                    <a:lnTo>
                      <a:pt x="2204" y="303"/>
                    </a:lnTo>
                    <a:lnTo>
                      <a:pt x="2211" y="308"/>
                    </a:lnTo>
                    <a:lnTo>
                      <a:pt x="2218" y="315"/>
                    </a:lnTo>
                    <a:lnTo>
                      <a:pt x="2223" y="323"/>
                    </a:lnTo>
                    <a:lnTo>
                      <a:pt x="2228" y="333"/>
                    </a:lnTo>
                    <a:lnTo>
                      <a:pt x="2230" y="344"/>
                    </a:lnTo>
                    <a:lnTo>
                      <a:pt x="2233" y="356"/>
                    </a:lnTo>
                    <a:lnTo>
                      <a:pt x="2233" y="371"/>
                    </a:lnTo>
                    <a:lnTo>
                      <a:pt x="2230" y="389"/>
                    </a:lnTo>
                    <a:lnTo>
                      <a:pt x="2226" y="421"/>
                    </a:lnTo>
                    <a:lnTo>
                      <a:pt x="2225" y="447"/>
                    </a:lnTo>
                    <a:lnTo>
                      <a:pt x="2226" y="458"/>
                    </a:lnTo>
                    <a:lnTo>
                      <a:pt x="2227" y="466"/>
                    </a:lnTo>
                    <a:lnTo>
                      <a:pt x="2228" y="473"/>
                    </a:lnTo>
                    <a:lnTo>
                      <a:pt x="2232" y="480"/>
                    </a:lnTo>
                    <a:lnTo>
                      <a:pt x="2235" y="484"/>
                    </a:lnTo>
                    <a:lnTo>
                      <a:pt x="2240" y="489"/>
                    </a:lnTo>
                    <a:lnTo>
                      <a:pt x="2244" y="494"/>
                    </a:lnTo>
                    <a:lnTo>
                      <a:pt x="2251" y="497"/>
                    </a:lnTo>
                    <a:lnTo>
                      <a:pt x="2267" y="504"/>
                    </a:lnTo>
                    <a:lnTo>
                      <a:pt x="2285" y="512"/>
                    </a:lnTo>
                    <a:lnTo>
                      <a:pt x="2290" y="540"/>
                    </a:lnTo>
                    <a:lnTo>
                      <a:pt x="2297" y="569"/>
                    </a:lnTo>
                    <a:lnTo>
                      <a:pt x="2305" y="593"/>
                    </a:lnTo>
                    <a:lnTo>
                      <a:pt x="2313" y="615"/>
                    </a:lnTo>
                    <a:lnTo>
                      <a:pt x="2319" y="625"/>
                    </a:lnTo>
                    <a:lnTo>
                      <a:pt x="2324" y="633"/>
                    </a:lnTo>
                    <a:lnTo>
                      <a:pt x="2330" y="641"/>
                    </a:lnTo>
                    <a:lnTo>
                      <a:pt x="2336" y="647"/>
                    </a:lnTo>
                    <a:lnTo>
                      <a:pt x="2341" y="653"/>
                    </a:lnTo>
                    <a:lnTo>
                      <a:pt x="2348" y="656"/>
                    </a:lnTo>
                    <a:lnTo>
                      <a:pt x="2355" y="658"/>
                    </a:lnTo>
                    <a:lnTo>
                      <a:pt x="2362" y="660"/>
                    </a:lnTo>
                    <a:close/>
                  </a:path>
                </a:pathLst>
              </a:custGeom>
              <a:solidFill>
                <a:srgbClr val="93D5ED"/>
              </a:solidFill>
              <a:ln w="9525">
                <a:solidFill>
                  <a:srgbClr val="CCECFF"/>
                </a:solidFill>
                <a:round/>
                <a:headEnd/>
                <a:tailEnd/>
              </a:ln>
            </p:spPr>
            <p:txBody>
              <a:bodyPr/>
              <a:lstStyle/>
              <a:p>
                <a:endParaRPr lang="en-US"/>
              </a:p>
            </p:txBody>
          </p:sp>
          <p:sp>
            <p:nvSpPr>
              <p:cNvPr id="8331" name="Freeform 109"/>
              <p:cNvSpPr>
                <a:spLocks/>
              </p:cNvSpPr>
              <p:nvPr/>
            </p:nvSpPr>
            <p:spPr bwMode="auto">
              <a:xfrm>
                <a:off x="2511" y="1189"/>
                <a:ext cx="472" cy="132"/>
              </a:xfrm>
              <a:custGeom>
                <a:avLst/>
                <a:gdLst>
                  <a:gd name="T0" fmla="*/ 23 w 2362"/>
                  <a:gd name="T1" fmla="*/ 26 h 660"/>
                  <a:gd name="T2" fmla="*/ 0 w 2362"/>
                  <a:gd name="T3" fmla="*/ 19 h 660"/>
                  <a:gd name="T4" fmla="*/ 61 w 2362"/>
                  <a:gd name="T5" fmla="*/ 0 h 660"/>
                  <a:gd name="T6" fmla="*/ 62 w 2362"/>
                  <a:gd name="T7" fmla="*/ 1 h 660"/>
                  <a:gd name="T8" fmla="*/ 63 w 2362"/>
                  <a:gd name="T9" fmla="*/ 1 h 660"/>
                  <a:gd name="T10" fmla="*/ 65 w 2362"/>
                  <a:gd name="T11" fmla="*/ 1 h 660"/>
                  <a:gd name="T12" fmla="*/ 66 w 2362"/>
                  <a:gd name="T13" fmla="*/ 1 h 660"/>
                  <a:gd name="T14" fmla="*/ 68 w 2362"/>
                  <a:gd name="T15" fmla="*/ 1 h 660"/>
                  <a:gd name="T16" fmla="*/ 71 w 2362"/>
                  <a:gd name="T17" fmla="*/ 1 h 660"/>
                  <a:gd name="T18" fmla="*/ 73 w 2362"/>
                  <a:gd name="T19" fmla="*/ 1 h 660"/>
                  <a:gd name="T20" fmla="*/ 75 w 2362"/>
                  <a:gd name="T21" fmla="*/ 1 h 660"/>
                  <a:gd name="T22" fmla="*/ 76 w 2362"/>
                  <a:gd name="T23" fmla="*/ 1 h 660"/>
                  <a:gd name="T24" fmla="*/ 77 w 2362"/>
                  <a:gd name="T25" fmla="*/ 1 h 660"/>
                  <a:gd name="T26" fmla="*/ 78 w 2362"/>
                  <a:gd name="T27" fmla="*/ 1 h 660"/>
                  <a:gd name="T28" fmla="*/ 79 w 2362"/>
                  <a:gd name="T29" fmla="*/ 2 h 660"/>
                  <a:gd name="T30" fmla="*/ 80 w 2362"/>
                  <a:gd name="T31" fmla="*/ 3 h 660"/>
                  <a:gd name="T32" fmla="*/ 83 w 2362"/>
                  <a:gd name="T33" fmla="*/ 5 h 660"/>
                  <a:gd name="T34" fmla="*/ 84 w 2362"/>
                  <a:gd name="T35" fmla="*/ 7 h 660"/>
                  <a:gd name="T36" fmla="*/ 85 w 2362"/>
                  <a:gd name="T37" fmla="*/ 8 h 660"/>
                  <a:gd name="T38" fmla="*/ 85 w 2362"/>
                  <a:gd name="T39" fmla="*/ 9 h 660"/>
                  <a:gd name="T40" fmla="*/ 85 w 2362"/>
                  <a:gd name="T41" fmla="*/ 10 h 660"/>
                  <a:gd name="T42" fmla="*/ 85 w 2362"/>
                  <a:gd name="T43" fmla="*/ 10 h 660"/>
                  <a:gd name="T44" fmla="*/ 85 w 2362"/>
                  <a:gd name="T45" fmla="*/ 10 h 660"/>
                  <a:gd name="T46" fmla="*/ 85 w 2362"/>
                  <a:gd name="T47" fmla="*/ 11 h 660"/>
                  <a:gd name="T48" fmla="*/ 86 w 2362"/>
                  <a:gd name="T49" fmla="*/ 11 h 660"/>
                  <a:gd name="T50" fmla="*/ 87 w 2362"/>
                  <a:gd name="T51" fmla="*/ 11 h 660"/>
                  <a:gd name="T52" fmla="*/ 88 w 2362"/>
                  <a:gd name="T53" fmla="*/ 12 h 660"/>
                  <a:gd name="T54" fmla="*/ 89 w 2362"/>
                  <a:gd name="T55" fmla="*/ 13 h 660"/>
                  <a:gd name="T56" fmla="*/ 89 w 2362"/>
                  <a:gd name="T57" fmla="*/ 13 h 660"/>
                  <a:gd name="T58" fmla="*/ 89 w 2362"/>
                  <a:gd name="T59" fmla="*/ 14 h 660"/>
                  <a:gd name="T60" fmla="*/ 89 w 2362"/>
                  <a:gd name="T61" fmla="*/ 16 h 660"/>
                  <a:gd name="T62" fmla="*/ 89 w 2362"/>
                  <a:gd name="T63" fmla="*/ 18 h 660"/>
                  <a:gd name="T64" fmla="*/ 89 w 2362"/>
                  <a:gd name="T65" fmla="*/ 19 h 660"/>
                  <a:gd name="T66" fmla="*/ 89 w 2362"/>
                  <a:gd name="T67" fmla="*/ 19 h 660"/>
                  <a:gd name="T68" fmla="*/ 90 w 2362"/>
                  <a:gd name="T69" fmla="*/ 20 h 660"/>
                  <a:gd name="T70" fmla="*/ 90 w 2362"/>
                  <a:gd name="T71" fmla="*/ 20 h 660"/>
                  <a:gd name="T72" fmla="*/ 91 w 2362"/>
                  <a:gd name="T73" fmla="*/ 20 h 660"/>
                  <a:gd name="T74" fmla="*/ 92 w 2362"/>
                  <a:gd name="T75" fmla="*/ 23 h 660"/>
                  <a:gd name="T76" fmla="*/ 92 w 2362"/>
                  <a:gd name="T77" fmla="*/ 25 h 660"/>
                  <a:gd name="T78" fmla="*/ 93 w 2362"/>
                  <a:gd name="T79" fmla="*/ 25 h 660"/>
                  <a:gd name="T80" fmla="*/ 93 w 2362"/>
                  <a:gd name="T81" fmla="*/ 26 h 660"/>
                  <a:gd name="T82" fmla="*/ 94 w 2362"/>
                  <a:gd name="T83" fmla="*/ 26 h 660"/>
                  <a:gd name="T84" fmla="*/ 94 w 2362"/>
                  <a:gd name="T85" fmla="*/ 26 h 66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62"/>
                  <a:gd name="T130" fmla="*/ 0 h 660"/>
                  <a:gd name="T131" fmla="*/ 2362 w 2362"/>
                  <a:gd name="T132" fmla="*/ 660 h 66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62" h="660">
                    <a:moveTo>
                      <a:pt x="2362" y="660"/>
                    </a:moveTo>
                    <a:lnTo>
                      <a:pt x="586" y="656"/>
                    </a:lnTo>
                    <a:lnTo>
                      <a:pt x="631" y="481"/>
                    </a:lnTo>
                    <a:lnTo>
                      <a:pt x="0" y="475"/>
                    </a:lnTo>
                    <a:lnTo>
                      <a:pt x="165" y="0"/>
                    </a:lnTo>
                    <a:lnTo>
                      <a:pt x="1535" y="2"/>
                    </a:lnTo>
                    <a:lnTo>
                      <a:pt x="1548" y="9"/>
                    </a:lnTo>
                    <a:lnTo>
                      <a:pt x="1561" y="15"/>
                    </a:lnTo>
                    <a:lnTo>
                      <a:pt x="1575" y="20"/>
                    </a:lnTo>
                    <a:lnTo>
                      <a:pt x="1588" y="23"/>
                    </a:lnTo>
                    <a:lnTo>
                      <a:pt x="1602" y="25"/>
                    </a:lnTo>
                    <a:lnTo>
                      <a:pt x="1617" y="28"/>
                    </a:lnTo>
                    <a:lnTo>
                      <a:pt x="1632" y="28"/>
                    </a:lnTo>
                    <a:lnTo>
                      <a:pt x="1646" y="29"/>
                    </a:lnTo>
                    <a:lnTo>
                      <a:pt x="1678" y="28"/>
                    </a:lnTo>
                    <a:lnTo>
                      <a:pt x="1709" y="25"/>
                    </a:lnTo>
                    <a:lnTo>
                      <a:pt x="1742" y="23"/>
                    </a:lnTo>
                    <a:lnTo>
                      <a:pt x="1774" y="20"/>
                    </a:lnTo>
                    <a:lnTo>
                      <a:pt x="1806" y="16"/>
                    </a:lnTo>
                    <a:lnTo>
                      <a:pt x="1838" y="15"/>
                    </a:lnTo>
                    <a:lnTo>
                      <a:pt x="1853" y="14"/>
                    </a:lnTo>
                    <a:lnTo>
                      <a:pt x="1869" y="15"/>
                    </a:lnTo>
                    <a:lnTo>
                      <a:pt x="1885" y="16"/>
                    </a:lnTo>
                    <a:lnTo>
                      <a:pt x="1899" y="17"/>
                    </a:lnTo>
                    <a:lnTo>
                      <a:pt x="1914" y="20"/>
                    </a:lnTo>
                    <a:lnTo>
                      <a:pt x="1928" y="23"/>
                    </a:lnTo>
                    <a:lnTo>
                      <a:pt x="1942" y="28"/>
                    </a:lnTo>
                    <a:lnTo>
                      <a:pt x="1956" y="32"/>
                    </a:lnTo>
                    <a:lnTo>
                      <a:pt x="1969" y="39"/>
                    </a:lnTo>
                    <a:lnTo>
                      <a:pt x="1982" y="46"/>
                    </a:lnTo>
                    <a:lnTo>
                      <a:pt x="1993" y="56"/>
                    </a:lnTo>
                    <a:lnTo>
                      <a:pt x="2005" y="66"/>
                    </a:lnTo>
                    <a:lnTo>
                      <a:pt x="2039" y="99"/>
                    </a:lnTo>
                    <a:lnTo>
                      <a:pt x="2066" y="128"/>
                    </a:lnTo>
                    <a:lnTo>
                      <a:pt x="2088" y="153"/>
                    </a:lnTo>
                    <a:lnTo>
                      <a:pt x="2104" y="173"/>
                    </a:lnTo>
                    <a:lnTo>
                      <a:pt x="2116" y="190"/>
                    </a:lnTo>
                    <a:lnTo>
                      <a:pt x="2125" y="205"/>
                    </a:lnTo>
                    <a:lnTo>
                      <a:pt x="2130" y="217"/>
                    </a:lnTo>
                    <a:lnTo>
                      <a:pt x="2133" y="226"/>
                    </a:lnTo>
                    <a:lnTo>
                      <a:pt x="2135" y="233"/>
                    </a:lnTo>
                    <a:lnTo>
                      <a:pt x="2133" y="239"/>
                    </a:lnTo>
                    <a:lnTo>
                      <a:pt x="2132" y="244"/>
                    </a:lnTo>
                    <a:lnTo>
                      <a:pt x="2131" y="248"/>
                    </a:lnTo>
                    <a:lnTo>
                      <a:pt x="2131" y="252"/>
                    </a:lnTo>
                    <a:lnTo>
                      <a:pt x="2131" y="255"/>
                    </a:lnTo>
                    <a:lnTo>
                      <a:pt x="2133" y="260"/>
                    </a:lnTo>
                    <a:lnTo>
                      <a:pt x="2138" y="265"/>
                    </a:lnTo>
                    <a:lnTo>
                      <a:pt x="2145" y="271"/>
                    </a:lnTo>
                    <a:lnTo>
                      <a:pt x="2152" y="275"/>
                    </a:lnTo>
                    <a:lnTo>
                      <a:pt x="2160" y="280"/>
                    </a:lnTo>
                    <a:lnTo>
                      <a:pt x="2170" y="285"/>
                    </a:lnTo>
                    <a:lnTo>
                      <a:pt x="2187" y="293"/>
                    </a:lnTo>
                    <a:lnTo>
                      <a:pt x="2204" y="303"/>
                    </a:lnTo>
                    <a:lnTo>
                      <a:pt x="2211" y="308"/>
                    </a:lnTo>
                    <a:lnTo>
                      <a:pt x="2218" y="315"/>
                    </a:lnTo>
                    <a:lnTo>
                      <a:pt x="2223" y="323"/>
                    </a:lnTo>
                    <a:lnTo>
                      <a:pt x="2228" y="333"/>
                    </a:lnTo>
                    <a:lnTo>
                      <a:pt x="2230" y="344"/>
                    </a:lnTo>
                    <a:lnTo>
                      <a:pt x="2233" y="356"/>
                    </a:lnTo>
                    <a:lnTo>
                      <a:pt x="2233" y="371"/>
                    </a:lnTo>
                    <a:lnTo>
                      <a:pt x="2230" y="389"/>
                    </a:lnTo>
                    <a:lnTo>
                      <a:pt x="2226" y="421"/>
                    </a:lnTo>
                    <a:lnTo>
                      <a:pt x="2225" y="447"/>
                    </a:lnTo>
                    <a:lnTo>
                      <a:pt x="2226" y="458"/>
                    </a:lnTo>
                    <a:lnTo>
                      <a:pt x="2227" y="466"/>
                    </a:lnTo>
                    <a:lnTo>
                      <a:pt x="2228" y="473"/>
                    </a:lnTo>
                    <a:lnTo>
                      <a:pt x="2232" y="480"/>
                    </a:lnTo>
                    <a:lnTo>
                      <a:pt x="2235" y="484"/>
                    </a:lnTo>
                    <a:lnTo>
                      <a:pt x="2240" y="489"/>
                    </a:lnTo>
                    <a:lnTo>
                      <a:pt x="2244" y="494"/>
                    </a:lnTo>
                    <a:lnTo>
                      <a:pt x="2251" y="497"/>
                    </a:lnTo>
                    <a:lnTo>
                      <a:pt x="2267" y="504"/>
                    </a:lnTo>
                    <a:lnTo>
                      <a:pt x="2285" y="512"/>
                    </a:lnTo>
                    <a:lnTo>
                      <a:pt x="2290" y="540"/>
                    </a:lnTo>
                    <a:lnTo>
                      <a:pt x="2297" y="569"/>
                    </a:lnTo>
                    <a:lnTo>
                      <a:pt x="2305" y="593"/>
                    </a:lnTo>
                    <a:lnTo>
                      <a:pt x="2313" y="615"/>
                    </a:lnTo>
                    <a:lnTo>
                      <a:pt x="2319" y="625"/>
                    </a:lnTo>
                    <a:lnTo>
                      <a:pt x="2324" y="633"/>
                    </a:lnTo>
                    <a:lnTo>
                      <a:pt x="2330" y="641"/>
                    </a:lnTo>
                    <a:lnTo>
                      <a:pt x="2336" y="647"/>
                    </a:lnTo>
                    <a:lnTo>
                      <a:pt x="2341" y="653"/>
                    </a:lnTo>
                    <a:lnTo>
                      <a:pt x="2348" y="656"/>
                    </a:lnTo>
                    <a:lnTo>
                      <a:pt x="2355" y="658"/>
                    </a:lnTo>
                    <a:lnTo>
                      <a:pt x="2362" y="660"/>
                    </a:lnTo>
                  </a:path>
                </a:pathLst>
              </a:custGeom>
              <a:solidFill>
                <a:srgbClr val="93D5ED"/>
              </a:solidFill>
              <a:ln w="4763">
                <a:solidFill>
                  <a:srgbClr val="CCECFF"/>
                </a:solidFill>
                <a:round/>
                <a:headEnd/>
                <a:tailEnd/>
              </a:ln>
            </p:spPr>
            <p:txBody>
              <a:bodyPr/>
              <a:lstStyle/>
              <a:p>
                <a:endParaRPr lang="en-US"/>
              </a:p>
            </p:txBody>
          </p:sp>
          <p:sp>
            <p:nvSpPr>
              <p:cNvPr id="8332" name="Freeform 110"/>
              <p:cNvSpPr>
                <a:spLocks/>
              </p:cNvSpPr>
              <p:nvPr/>
            </p:nvSpPr>
            <p:spPr bwMode="auto">
              <a:xfrm>
                <a:off x="2543" y="1061"/>
                <a:ext cx="377" cy="141"/>
              </a:xfrm>
              <a:custGeom>
                <a:avLst/>
                <a:gdLst>
                  <a:gd name="T0" fmla="*/ 0 w 1886"/>
                  <a:gd name="T1" fmla="*/ 26 h 703"/>
                  <a:gd name="T2" fmla="*/ 9 w 1886"/>
                  <a:gd name="T3" fmla="*/ 0 h 703"/>
                  <a:gd name="T4" fmla="*/ 75 w 1886"/>
                  <a:gd name="T5" fmla="*/ 0 h 703"/>
                  <a:gd name="T6" fmla="*/ 74 w 1886"/>
                  <a:gd name="T7" fmla="*/ 28 h 703"/>
                  <a:gd name="T8" fmla="*/ 73 w 1886"/>
                  <a:gd name="T9" fmla="*/ 28 h 703"/>
                  <a:gd name="T10" fmla="*/ 73 w 1886"/>
                  <a:gd name="T11" fmla="*/ 27 h 703"/>
                  <a:gd name="T12" fmla="*/ 72 w 1886"/>
                  <a:gd name="T13" fmla="*/ 27 h 703"/>
                  <a:gd name="T14" fmla="*/ 72 w 1886"/>
                  <a:gd name="T15" fmla="*/ 27 h 703"/>
                  <a:gd name="T16" fmla="*/ 71 w 1886"/>
                  <a:gd name="T17" fmla="*/ 27 h 703"/>
                  <a:gd name="T18" fmla="*/ 71 w 1886"/>
                  <a:gd name="T19" fmla="*/ 26 h 703"/>
                  <a:gd name="T20" fmla="*/ 70 w 1886"/>
                  <a:gd name="T21" fmla="*/ 26 h 703"/>
                  <a:gd name="T22" fmla="*/ 69 w 1886"/>
                  <a:gd name="T23" fmla="*/ 26 h 703"/>
                  <a:gd name="T24" fmla="*/ 69 w 1886"/>
                  <a:gd name="T25" fmla="*/ 26 h 703"/>
                  <a:gd name="T26" fmla="*/ 68 w 1886"/>
                  <a:gd name="T27" fmla="*/ 26 h 703"/>
                  <a:gd name="T28" fmla="*/ 68 w 1886"/>
                  <a:gd name="T29" fmla="*/ 26 h 703"/>
                  <a:gd name="T30" fmla="*/ 67 w 1886"/>
                  <a:gd name="T31" fmla="*/ 26 h 703"/>
                  <a:gd name="T32" fmla="*/ 66 w 1886"/>
                  <a:gd name="T33" fmla="*/ 26 h 703"/>
                  <a:gd name="T34" fmla="*/ 64 w 1886"/>
                  <a:gd name="T35" fmla="*/ 26 h 703"/>
                  <a:gd name="T36" fmla="*/ 63 w 1886"/>
                  <a:gd name="T37" fmla="*/ 26 h 703"/>
                  <a:gd name="T38" fmla="*/ 62 w 1886"/>
                  <a:gd name="T39" fmla="*/ 27 h 703"/>
                  <a:gd name="T40" fmla="*/ 61 w 1886"/>
                  <a:gd name="T41" fmla="*/ 27 h 703"/>
                  <a:gd name="T42" fmla="*/ 59 w 1886"/>
                  <a:gd name="T43" fmla="*/ 27 h 703"/>
                  <a:gd name="T44" fmla="*/ 59 w 1886"/>
                  <a:gd name="T45" fmla="*/ 27 h 703"/>
                  <a:gd name="T46" fmla="*/ 58 w 1886"/>
                  <a:gd name="T47" fmla="*/ 27 h 703"/>
                  <a:gd name="T48" fmla="*/ 58 w 1886"/>
                  <a:gd name="T49" fmla="*/ 27 h 703"/>
                  <a:gd name="T50" fmla="*/ 57 w 1886"/>
                  <a:gd name="T51" fmla="*/ 26 h 703"/>
                  <a:gd name="T52" fmla="*/ 56 w 1886"/>
                  <a:gd name="T53" fmla="*/ 26 h 703"/>
                  <a:gd name="T54" fmla="*/ 56 w 1886"/>
                  <a:gd name="T55" fmla="*/ 26 h 703"/>
                  <a:gd name="T56" fmla="*/ 55 w 1886"/>
                  <a:gd name="T57" fmla="*/ 26 h 703"/>
                  <a:gd name="T58" fmla="*/ 55 w 1886"/>
                  <a:gd name="T59" fmla="*/ 26 h 703"/>
                  <a:gd name="T60" fmla="*/ 0 w 1886"/>
                  <a:gd name="T61" fmla="*/ 26 h 70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886"/>
                  <a:gd name="T94" fmla="*/ 0 h 703"/>
                  <a:gd name="T95" fmla="*/ 1886 w 1886"/>
                  <a:gd name="T96" fmla="*/ 703 h 70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886" h="703">
                    <a:moveTo>
                      <a:pt x="0" y="637"/>
                    </a:moveTo>
                    <a:lnTo>
                      <a:pt x="219" y="0"/>
                    </a:lnTo>
                    <a:lnTo>
                      <a:pt x="1886" y="6"/>
                    </a:lnTo>
                    <a:lnTo>
                      <a:pt x="1846" y="703"/>
                    </a:lnTo>
                    <a:lnTo>
                      <a:pt x="1835" y="693"/>
                    </a:lnTo>
                    <a:lnTo>
                      <a:pt x="1822" y="683"/>
                    </a:lnTo>
                    <a:lnTo>
                      <a:pt x="1809" y="676"/>
                    </a:lnTo>
                    <a:lnTo>
                      <a:pt x="1796" y="669"/>
                    </a:lnTo>
                    <a:lnTo>
                      <a:pt x="1782" y="665"/>
                    </a:lnTo>
                    <a:lnTo>
                      <a:pt x="1768" y="660"/>
                    </a:lnTo>
                    <a:lnTo>
                      <a:pt x="1753" y="657"/>
                    </a:lnTo>
                    <a:lnTo>
                      <a:pt x="1738" y="654"/>
                    </a:lnTo>
                    <a:lnTo>
                      <a:pt x="1724" y="653"/>
                    </a:lnTo>
                    <a:lnTo>
                      <a:pt x="1707" y="652"/>
                    </a:lnTo>
                    <a:lnTo>
                      <a:pt x="1692" y="651"/>
                    </a:lnTo>
                    <a:lnTo>
                      <a:pt x="1677" y="652"/>
                    </a:lnTo>
                    <a:lnTo>
                      <a:pt x="1644" y="653"/>
                    </a:lnTo>
                    <a:lnTo>
                      <a:pt x="1612" y="657"/>
                    </a:lnTo>
                    <a:lnTo>
                      <a:pt x="1580" y="660"/>
                    </a:lnTo>
                    <a:lnTo>
                      <a:pt x="1547" y="662"/>
                    </a:lnTo>
                    <a:lnTo>
                      <a:pt x="1516" y="665"/>
                    </a:lnTo>
                    <a:lnTo>
                      <a:pt x="1485" y="666"/>
                    </a:lnTo>
                    <a:lnTo>
                      <a:pt x="1470" y="665"/>
                    </a:lnTo>
                    <a:lnTo>
                      <a:pt x="1455" y="665"/>
                    </a:lnTo>
                    <a:lnTo>
                      <a:pt x="1440" y="662"/>
                    </a:lnTo>
                    <a:lnTo>
                      <a:pt x="1426" y="660"/>
                    </a:lnTo>
                    <a:lnTo>
                      <a:pt x="1413" y="657"/>
                    </a:lnTo>
                    <a:lnTo>
                      <a:pt x="1399" y="652"/>
                    </a:lnTo>
                    <a:lnTo>
                      <a:pt x="1386" y="646"/>
                    </a:lnTo>
                    <a:lnTo>
                      <a:pt x="1373" y="639"/>
                    </a:lnTo>
                    <a:lnTo>
                      <a:pt x="0" y="637"/>
                    </a:lnTo>
                    <a:close/>
                  </a:path>
                </a:pathLst>
              </a:custGeom>
              <a:solidFill>
                <a:srgbClr val="93D5ED"/>
              </a:solidFill>
              <a:ln w="9525">
                <a:solidFill>
                  <a:srgbClr val="CCECFF"/>
                </a:solidFill>
                <a:round/>
                <a:headEnd/>
                <a:tailEnd/>
              </a:ln>
            </p:spPr>
            <p:txBody>
              <a:bodyPr/>
              <a:lstStyle/>
              <a:p>
                <a:endParaRPr lang="en-US"/>
              </a:p>
            </p:txBody>
          </p:sp>
          <p:sp>
            <p:nvSpPr>
              <p:cNvPr id="8333" name="Freeform 111"/>
              <p:cNvSpPr>
                <a:spLocks/>
              </p:cNvSpPr>
              <p:nvPr/>
            </p:nvSpPr>
            <p:spPr bwMode="auto">
              <a:xfrm>
                <a:off x="2543" y="1061"/>
                <a:ext cx="377" cy="141"/>
              </a:xfrm>
              <a:custGeom>
                <a:avLst/>
                <a:gdLst>
                  <a:gd name="T0" fmla="*/ 0 w 1886"/>
                  <a:gd name="T1" fmla="*/ 26 h 703"/>
                  <a:gd name="T2" fmla="*/ 9 w 1886"/>
                  <a:gd name="T3" fmla="*/ 0 h 703"/>
                  <a:gd name="T4" fmla="*/ 75 w 1886"/>
                  <a:gd name="T5" fmla="*/ 0 h 703"/>
                  <a:gd name="T6" fmla="*/ 74 w 1886"/>
                  <a:gd name="T7" fmla="*/ 28 h 703"/>
                  <a:gd name="T8" fmla="*/ 73 w 1886"/>
                  <a:gd name="T9" fmla="*/ 28 h 703"/>
                  <a:gd name="T10" fmla="*/ 73 w 1886"/>
                  <a:gd name="T11" fmla="*/ 27 h 703"/>
                  <a:gd name="T12" fmla="*/ 72 w 1886"/>
                  <a:gd name="T13" fmla="*/ 27 h 703"/>
                  <a:gd name="T14" fmla="*/ 72 w 1886"/>
                  <a:gd name="T15" fmla="*/ 27 h 703"/>
                  <a:gd name="T16" fmla="*/ 71 w 1886"/>
                  <a:gd name="T17" fmla="*/ 27 h 703"/>
                  <a:gd name="T18" fmla="*/ 71 w 1886"/>
                  <a:gd name="T19" fmla="*/ 26 h 703"/>
                  <a:gd name="T20" fmla="*/ 70 w 1886"/>
                  <a:gd name="T21" fmla="*/ 26 h 703"/>
                  <a:gd name="T22" fmla="*/ 69 w 1886"/>
                  <a:gd name="T23" fmla="*/ 26 h 703"/>
                  <a:gd name="T24" fmla="*/ 69 w 1886"/>
                  <a:gd name="T25" fmla="*/ 26 h 703"/>
                  <a:gd name="T26" fmla="*/ 68 w 1886"/>
                  <a:gd name="T27" fmla="*/ 26 h 703"/>
                  <a:gd name="T28" fmla="*/ 68 w 1886"/>
                  <a:gd name="T29" fmla="*/ 26 h 703"/>
                  <a:gd name="T30" fmla="*/ 67 w 1886"/>
                  <a:gd name="T31" fmla="*/ 26 h 703"/>
                  <a:gd name="T32" fmla="*/ 66 w 1886"/>
                  <a:gd name="T33" fmla="*/ 26 h 703"/>
                  <a:gd name="T34" fmla="*/ 64 w 1886"/>
                  <a:gd name="T35" fmla="*/ 26 h 703"/>
                  <a:gd name="T36" fmla="*/ 63 w 1886"/>
                  <a:gd name="T37" fmla="*/ 26 h 703"/>
                  <a:gd name="T38" fmla="*/ 62 w 1886"/>
                  <a:gd name="T39" fmla="*/ 27 h 703"/>
                  <a:gd name="T40" fmla="*/ 61 w 1886"/>
                  <a:gd name="T41" fmla="*/ 27 h 703"/>
                  <a:gd name="T42" fmla="*/ 59 w 1886"/>
                  <a:gd name="T43" fmla="*/ 27 h 703"/>
                  <a:gd name="T44" fmla="*/ 59 w 1886"/>
                  <a:gd name="T45" fmla="*/ 27 h 703"/>
                  <a:gd name="T46" fmla="*/ 58 w 1886"/>
                  <a:gd name="T47" fmla="*/ 27 h 703"/>
                  <a:gd name="T48" fmla="*/ 58 w 1886"/>
                  <a:gd name="T49" fmla="*/ 27 h 703"/>
                  <a:gd name="T50" fmla="*/ 57 w 1886"/>
                  <a:gd name="T51" fmla="*/ 26 h 703"/>
                  <a:gd name="T52" fmla="*/ 56 w 1886"/>
                  <a:gd name="T53" fmla="*/ 26 h 703"/>
                  <a:gd name="T54" fmla="*/ 56 w 1886"/>
                  <a:gd name="T55" fmla="*/ 26 h 703"/>
                  <a:gd name="T56" fmla="*/ 55 w 1886"/>
                  <a:gd name="T57" fmla="*/ 26 h 703"/>
                  <a:gd name="T58" fmla="*/ 55 w 1886"/>
                  <a:gd name="T59" fmla="*/ 26 h 703"/>
                  <a:gd name="T60" fmla="*/ 0 w 1886"/>
                  <a:gd name="T61" fmla="*/ 26 h 70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886"/>
                  <a:gd name="T94" fmla="*/ 0 h 703"/>
                  <a:gd name="T95" fmla="*/ 1886 w 1886"/>
                  <a:gd name="T96" fmla="*/ 703 h 70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886" h="703">
                    <a:moveTo>
                      <a:pt x="0" y="637"/>
                    </a:moveTo>
                    <a:lnTo>
                      <a:pt x="219" y="0"/>
                    </a:lnTo>
                    <a:lnTo>
                      <a:pt x="1886" y="6"/>
                    </a:lnTo>
                    <a:lnTo>
                      <a:pt x="1846" y="703"/>
                    </a:lnTo>
                    <a:lnTo>
                      <a:pt x="1835" y="693"/>
                    </a:lnTo>
                    <a:lnTo>
                      <a:pt x="1822" y="683"/>
                    </a:lnTo>
                    <a:lnTo>
                      <a:pt x="1809" y="676"/>
                    </a:lnTo>
                    <a:lnTo>
                      <a:pt x="1796" y="669"/>
                    </a:lnTo>
                    <a:lnTo>
                      <a:pt x="1782" y="665"/>
                    </a:lnTo>
                    <a:lnTo>
                      <a:pt x="1768" y="660"/>
                    </a:lnTo>
                    <a:lnTo>
                      <a:pt x="1753" y="657"/>
                    </a:lnTo>
                    <a:lnTo>
                      <a:pt x="1738" y="654"/>
                    </a:lnTo>
                    <a:lnTo>
                      <a:pt x="1724" y="653"/>
                    </a:lnTo>
                    <a:lnTo>
                      <a:pt x="1707" y="652"/>
                    </a:lnTo>
                    <a:lnTo>
                      <a:pt x="1692" y="651"/>
                    </a:lnTo>
                    <a:lnTo>
                      <a:pt x="1677" y="652"/>
                    </a:lnTo>
                    <a:lnTo>
                      <a:pt x="1644" y="653"/>
                    </a:lnTo>
                    <a:lnTo>
                      <a:pt x="1612" y="657"/>
                    </a:lnTo>
                    <a:lnTo>
                      <a:pt x="1580" y="660"/>
                    </a:lnTo>
                    <a:lnTo>
                      <a:pt x="1547" y="662"/>
                    </a:lnTo>
                    <a:lnTo>
                      <a:pt x="1516" y="665"/>
                    </a:lnTo>
                    <a:lnTo>
                      <a:pt x="1485" y="666"/>
                    </a:lnTo>
                    <a:lnTo>
                      <a:pt x="1470" y="665"/>
                    </a:lnTo>
                    <a:lnTo>
                      <a:pt x="1455" y="665"/>
                    </a:lnTo>
                    <a:lnTo>
                      <a:pt x="1440" y="662"/>
                    </a:lnTo>
                    <a:lnTo>
                      <a:pt x="1426" y="660"/>
                    </a:lnTo>
                    <a:lnTo>
                      <a:pt x="1413" y="657"/>
                    </a:lnTo>
                    <a:lnTo>
                      <a:pt x="1399" y="652"/>
                    </a:lnTo>
                    <a:lnTo>
                      <a:pt x="1386" y="646"/>
                    </a:lnTo>
                    <a:lnTo>
                      <a:pt x="1373" y="639"/>
                    </a:lnTo>
                    <a:lnTo>
                      <a:pt x="0" y="637"/>
                    </a:lnTo>
                  </a:path>
                </a:pathLst>
              </a:custGeom>
              <a:solidFill>
                <a:srgbClr val="93D5ED"/>
              </a:solidFill>
              <a:ln w="4763">
                <a:solidFill>
                  <a:srgbClr val="CCECFF"/>
                </a:solidFill>
                <a:round/>
                <a:headEnd/>
                <a:tailEnd/>
              </a:ln>
            </p:spPr>
            <p:txBody>
              <a:bodyPr/>
              <a:lstStyle/>
              <a:p>
                <a:endParaRPr lang="en-US"/>
              </a:p>
            </p:txBody>
          </p:sp>
          <p:sp>
            <p:nvSpPr>
              <p:cNvPr id="8334" name="Freeform 112"/>
              <p:cNvSpPr>
                <a:spLocks/>
              </p:cNvSpPr>
              <p:nvPr/>
            </p:nvSpPr>
            <p:spPr bwMode="auto">
              <a:xfrm>
                <a:off x="2587" y="947"/>
                <a:ext cx="333" cy="115"/>
              </a:xfrm>
              <a:custGeom>
                <a:avLst/>
                <a:gdLst>
                  <a:gd name="T0" fmla="*/ 67 w 1667"/>
                  <a:gd name="T1" fmla="*/ 23 h 576"/>
                  <a:gd name="T2" fmla="*/ 0 w 1667"/>
                  <a:gd name="T3" fmla="*/ 23 h 576"/>
                  <a:gd name="T4" fmla="*/ 8 w 1667"/>
                  <a:gd name="T5" fmla="*/ 0 h 576"/>
                  <a:gd name="T6" fmla="*/ 12 w 1667"/>
                  <a:gd name="T7" fmla="*/ 0 h 576"/>
                  <a:gd name="T8" fmla="*/ 16 w 1667"/>
                  <a:gd name="T9" fmla="*/ 0 h 576"/>
                  <a:gd name="T10" fmla="*/ 20 w 1667"/>
                  <a:gd name="T11" fmla="*/ 0 h 576"/>
                  <a:gd name="T12" fmla="*/ 23 w 1667"/>
                  <a:gd name="T13" fmla="*/ 0 h 576"/>
                  <a:gd name="T14" fmla="*/ 27 w 1667"/>
                  <a:gd name="T15" fmla="*/ 0 h 576"/>
                  <a:gd name="T16" fmla="*/ 31 w 1667"/>
                  <a:gd name="T17" fmla="*/ 0 h 576"/>
                  <a:gd name="T18" fmla="*/ 34 w 1667"/>
                  <a:gd name="T19" fmla="*/ 0 h 576"/>
                  <a:gd name="T20" fmla="*/ 38 w 1667"/>
                  <a:gd name="T21" fmla="*/ 0 h 576"/>
                  <a:gd name="T22" fmla="*/ 41 w 1667"/>
                  <a:gd name="T23" fmla="*/ 0 h 576"/>
                  <a:gd name="T24" fmla="*/ 44 w 1667"/>
                  <a:gd name="T25" fmla="*/ 0 h 576"/>
                  <a:gd name="T26" fmla="*/ 47 w 1667"/>
                  <a:gd name="T27" fmla="*/ 0 h 576"/>
                  <a:gd name="T28" fmla="*/ 50 w 1667"/>
                  <a:gd name="T29" fmla="*/ 0 h 576"/>
                  <a:gd name="T30" fmla="*/ 53 w 1667"/>
                  <a:gd name="T31" fmla="*/ 0 h 576"/>
                  <a:gd name="T32" fmla="*/ 56 w 1667"/>
                  <a:gd name="T33" fmla="*/ 0 h 576"/>
                  <a:gd name="T34" fmla="*/ 58 w 1667"/>
                  <a:gd name="T35" fmla="*/ 0 h 576"/>
                  <a:gd name="T36" fmla="*/ 61 w 1667"/>
                  <a:gd name="T37" fmla="*/ 0 h 576"/>
                  <a:gd name="T38" fmla="*/ 61 w 1667"/>
                  <a:gd name="T39" fmla="*/ 1 h 576"/>
                  <a:gd name="T40" fmla="*/ 61 w 1667"/>
                  <a:gd name="T41" fmla="*/ 1 h 576"/>
                  <a:gd name="T42" fmla="*/ 61 w 1667"/>
                  <a:gd name="T43" fmla="*/ 2 h 576"/>
                  <a:gd name="T44" fmla="*/ 61 w 1667"/>
                  <a:gd name="T45" fmla="*/ 3 h 576"/>
                  <a:gd name="T46" fmla="*/ 61 w 1667"/>
                  <a:gd name="T47" fmla="*/ 3 h 576"/>
                  <a:gd name="T48" fmla="*/ 60 w 1667"/>
                  <a:gd name="T49" fmla="*/ 4 h 576"/>
                  <a:gd name="T50" fmla="*/ 60 w 1667"/>
                  <a:gd name="T51" fmla="*/ 4 h 576"/>
                  <a:gd name="T52" fmla="*/ 60 w 1667"/>
                  <a:gd name="T53" fmla="*/ 5 h 576"/>
                  <a:gd name="T54" fmla="*/ 60 w 1667"/>
                  <a:gd name="T55" fmla="*/ 5 h 576"/>
                  <a:gd name="T56" fmla="*/ 60 w 1667"/>
                  <a:gd name="T57" fmla="*/ 5 h 576"/>
                  <a:gd name="T58" fmla="*/ 60 w 1667"/>
                  <a:gd name="T59" fmla="*/ 6 h 576"/>
                  <a:gd name="T60" fmla="*/ 60 w 1667"/>
                  <a:gd name="T61" fmla="*/ 6 h 576"/>
                  <a:gd name="T62" fmla="*/ 60 w 1667"/>
                  <a:gd name="T63" fmla="*/ 7 h 576"/>
                  <a:gd name="T64" fmla="*/ 60 w 1667"/>
                  <a:gd name="T65" fmla="*/ 7 h 576"/>
                  <a:gd name="T66" fmla="*/ 60 w 1667"/>
                  <a:gd name="T67" fmla="*/ 8 h 576"/>
                  <a:gd name="T68" fmla="*/ 60 w 1667"/>
                  <a:gd name="T69" fmla="*/ 8 h 576"/>
                  <a:gd name="T70" fmla="*/ 61 w 1667"/>
                  <a:gd name="T71" fmla="*/ 9 h 576"/>
                  <a:gd name="T72" fmla="*/ 62 w 1667"/>
                  <a:gd name="T73" fmla="*/ 10 h 576"/>
                  <a:gd name="T74" fmla="*/ 63 w 1667"/>
                  <a:gd name="T75" fmla="*/ 11 h 576"/>
                  <a:gd name="T76" fmla="*/ 64 w 1667"/>
                  <a:gd name="T77" fmla="*/ 12 h 576"/>
                  <a:gd name="T78" fmla="*/ 64 w 1667"/>
                  <a:gd name="T79" fmla="*/ 13 h 576"/>
                  <a:gd name="T80" fmla="*/ 65 w 1667"/>
                  <a:gd name="T81" fmla="*/ 14 h 576"/>
                  <a:gd name="T82" fmla="*/ 65 w 1667"/>
                  <a:gd name="T83" fmla="*/ 15 h 576"/>
                  <a:gd name="T84" fmla="*/ 65 w 1667"/>
                  <a:gd name="T85" fmla="*/ 15 h 576"/>
                  <a:gd name="T86" fmla="*/ 65 w 1667"/>
                  <a:gd name="T87" fmla="*/ 16 h 576"/>
                  <a:gd name="T88" fmla="*/ 66 w 1667"/>
                  <a:gd name="T89" fmla="*/ 16 h 576"/>
                  <a:gd name="T90" fmla="*/ 66 w 1667"/>
                  <a:gd name="T91" fmla="*/ 17 h 576"/>
                  <a:gd name="T92" fmla="*/ 66 w 1667"/>
                  <a:gd name="T93" fmla="*/ 18 h 576"/>
                  <a:gd name="T94" fmla="*/ 66 w 1667"/>
                  <a:gd name="T95" fmla="*/ 19 h 576"/>
                  <a:gd name="T96" fmla="*/ 66 w 1667"/>
                  <a:gd name="T97" fmla="*/ 20 h 576"/>
                  <a:gd name="T98" fmla="*/ 66 w 1667"/>
                  <a:gd name="T99" fmla="*/ 21 h 576"/>
                  <a:gd name="T100" fmla="*/ 67 w 1667"/>
                  <a:gd name="T101" fmla="*/ 22 h 576"/>
                  <a:gd name="T102" fmla="*/ 67 w 1667"/>
                  <a:gd name="T103" fmla="*/ 23 h 576"/>
                  <a:gd name="T104" fmla="*/ 67 w 1667"/>
                  <a:gd name="T105" fmla="*/ 23 h 57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667"/>
                  <a:gd name="T160" fmla="*/ 0 h 576"/>
                  <a:gd name="T161" fmla="*/ 1667 w 1667"/>
                  <a:gd name="T162" fmla="*/ 576 h 57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667" h="576">
                    <a:moveTo>
                      <a:pt x="1667" y="576"/>
                    </a:moveTo>
                    <a:lnTo>
                      <a:pt x="0" y="570"/>
                    </a:lnTo>
                    <a:lnTo>
                      <a:pt x="189" y="6"/>
                    </a:lnTo>
                    <a:lnTo>
                      <a:pt x="292" y="6"/>
                    </a:lnTo>
                    <a:lnTo>
                      <a:pt x="392" y="7"/>
                    </a:lnTo>
                    <a:lnTo>
                      <a:pt x="490" y="7"/>
                    </a:lnTo>
                    <a:lnTo>
                      <a:pt x="585" y="7"/>
                    </a:lnTo>
                    <a:lnTo>
                      <a:pt x="679" y="7"/>
                    </a:lnTo>
                    <a:lnTo>
                      <a:pt x="770" y="7"/>
                    </a:lnTo>
                    <a:lnTo>
                      <a:pt x="859" y="6"/>
                    </a:lnTo>
                    <a:lnTo>
                      <a:pt x="944" y="6"/>
                    </a:lnTo>
                    <a:lnTo>
                      <a:pt x="1028" y="6"/>
                    </a:lnTo>
                    <a:lnTo>
                      <a:pt x="1108" y="5"/>
                    </a:lnTo>
                    <a:lnTo>
                      <a:pt x="1185" y="5"/>
                    </a:lnTo>
                    <a:lnTo>
                      <a:pt x="1258" y="4"/>
                    </a:lnTo>
                    <a:lnTo>
                      <a:pt x="1328" y="2"/>
                    </a:lnTo>
                    <a:lnTo>
                      <a:pt x="1395" y="2"/>
                    </a:lnTo>
                    <a:lnTo>
                      <a:pt x="1458" y="1"/>
                    </a:lnTo>
                    <a:lnTo>
                      <a:pt x="1518" y="0"/>
                    </a:lnTo>
                    <a:lnTo>
                      <a:pt x="1521" y="20"/>
                    </a:lnTo>
                    <a:lnTo>
                      <a:pt x="1522" y="37"/>
                    </a:lnTo>
                    <a:lnTo>
                      <a:pt x="1521" y="53"/>
                    </a:lnTo>
                    <a:lnTo>
                      <a:pt x="1519" y="68"/>
                    </a:lnTo>
                    <a:lnTo>
                      <a:pt x="1515" y="81"/>
                    </a:lnTo>
                    <a:lnTo>
                      <a:pt x="1511" y="94"/>
                    </a:lnTo>
                    <a:lnTo>
                      <a:pt x="1506" y="104"/>
                    </a:lnTo>
                    <a:lnTo>
                      <a:pt x="1501" y="116"/>
                    </a:lnTo>
                    <a:lnTo>
                      <a:pt x="1498" y="125"/>
                    </a:lnTo>
                    <a:lnTo>
                      <a:pt x="1494" y="136"/>
                    </a:lnTo>
                    <a:lnTo>
                      <a:pt x="1492" y="146"/>
                    </a:lnTo>
                    <a:lnTo>
                      <a:pt x="1491" y="157"/>
                    </a:lnTo>
                    <a:lnTo>
                      <a:pt x="1492" y="167"/>
                    </a:lnTo>
                    <a:lnTo>
                      <a:pt x="1494" y="179"/>
                    </a:lnTo>
                    <a:lnTo>
                      <a:pt x="1500" y="190"/>
                    </a:lnTo>
                    <a:lnTo>
                      <a:pt x="1509" y="204"/>
                    </a:lnTo>
                    <a:lnTo>
                      <a:pt x="1530" y="234"/>
                    </a:lnTo>
                    <a:lnTo>
                      <a:pt x="1552" y="261"/>
                    </a:lnTo>
                    <a:lnTo>
                      <a:pt x="1573" y="287"/>
                    </a:lnTo>
                    <a:lnTo>
                      <a:pt x="1592" y="313"/>
                    </a:lnTo>
                    <a:lnTo>
                      <a:pt x="1610" y="338"/>
                    </a:lnTo>
                    <a:lnTo>
                      <a:pt x="1625" y="360"/>
                    </a:lnTo>
                    <a:lnTo>
                      <a:pt x="1631" y="370"/>
                    </a:lnTo>
                    <a:lnTo>
                      <a:pt x="1636" y="381"/>
                    </a:lnTo>
                    <a:lnTo>
                      <a:pt x="1639" y="391"/>
                    </a:lnTo>
                    <a:lnTo>
                      <a:pt x="1641" y="401"/>
                    </a:lnTo>
                    <a:lnTo>
                      <a:pt x="1645" y="421"/>
                    </a:lnTo>
                    <a:lnTo>
                      <a:pt x="1650" y="447"/>
                    </a:lnTo>
                    <a:lnTo>
                      <a:pt x="1653" y="477"/>
                    </a:lnTo>
                    <a:lnTo>
                      <a:pt x="1658" y="506"/>
                    </a:lnTo>
                    <a:lnTo>
                      <a:pt x="1661" y="533"/>
                    </a:lnTo>
                    <a:lnTo>
                      <a:pt x="1665" y="555"/>
                    </a:lnTo>
                    <a:lnTo>
                      <a:pt x="1667" y="570"/>
                    </a:lnTo>
                    <a:lnTo>
                      <a:pt x="1667" y="576"/>
                    </a:lnTo>
                    <a:close/>
                  </a:path>
                </a:pathLst>
              </a:custGeom>
              <a:solidFill>
                <a:srgbClr val="93D5ED"/>
              </a:solidFill>
              <a:ln w="9525">
                <a:solidFill>
                  <a:srgbClr val="CCECFF"/>
                </a:solidFill>
                <a:round/>
                <a:headEnd/>
                <a:tailEnd/>
              </a:ln>
            </p:spPr>
            <p:txBody>
              <a:bodyPr/>
              <a:lstStyle/>
              <a:p>
                <a:endParaRPr lang="en-US"/>
              </a:p>
            </p:txBody>
          </p:sp>
          <p:sp>
            <p:nvSpPr>
              <p:cNvPr id="8335" name="Freeform 113"/>
              <p:cNvSpPr>
                <a:spLocks/>
              </p:cNvSpPr>
              <p:nvPr/>
            </p:nvSpPr>
            <p:spPr bwMode="auto">
              <a:xfrm>
                <a:off x="2587" y="947"/>
                <a:ext cx="333" cy="115"/>
              </a:xfrm>
              <a:custGeom>
                <a:avLst/>
                <a:gdLst>
                  <a:gd name="T0" fmla="*/ 67 w 1667"/>
                  <a:gd name="T1" fmla="*/ 23 h 576"/>
                  <a:gd name="T2" fmla="*/ 0 w 1667"/>
                  <a:gd name="T3" fmla="*/ 23 h 576"/>
                  <a:gd name="T4" fmla="*/ 8 w 1667"/>
                  <a:gd name="T5" fmla="*/ 0 h 576"/>
                  <a:gd name="T6" fmla="*/ 12 w 1667"/>
                  <a:gd name="T7" fmla="*/ 0 h 576"/>
                  <a:gd name="T8" fmla="*/ 16 w 1667"/>
                  <a:gd name="T9" fmla="*/ 0 h 576"/>
                  <a:gd name="T10" fmla="*/ 20 w 1667"/>
                  <a:gd name="T11" fmla="*/ 0 h 576"/>
                  <a:gd name="T12" fmla="*/ 23 w 1667"/>
                  <a:gd name="T13" fmla="*/ 0 h 576"/>
                  <a:gd name="T14" fmla="*/ 27 w 1667"/>
                  <a:gd name="T15" fmla="*/ 0 h 576"/>
                  <a:gd name="T16" fmla="*/ 31 w 1667"/>
                  <a:gd name="T17" fmla="*/ 0 h 576"/>
                  <a:gd name="T18" fmla="*/ 34 w 1667"/>
                  <a:gd name="T19" fmla="*/ 0 h 576"/>
                  <a:gd name="T20" fmla="*/ 38 w 1667"/>
                  <a:gd name="T21" fmla="*/ 0 h 576"/>
                  <a:gd name="T22" fmla="*/ 41 w 1667"/>
                  <a:gd name="T23" fmla="*/ 0 h 576"/>
                  <a:gd name="T24" fmla="*/ 44 w 1667"/>
                  <a:gd name="T25" fmla="*/ 0 h 576"/>
                  <a:gd name="T26" fmla="*/ 47 w 1667"/>
                  <a:gd name="T27" fmla="*/ 0 h 576"/>
                  <a:gd name="T28" fmla="*/ 50 w 1667"/>
                  <a:gd name="T29" fmla="*/ 0 h 576"/>
                  <a:gd name="T30" fmla="*/ 53 w 1667"/>
                  <a:gd name="T31" fmla="*/ 0 h 576"/>
                  <a:gd name="T32" fmla="*/ 56 w 1667"/>
                  <a:gd name="T33" fmla="*/ 0 h 576"/>
                  <a:gd name="T34" fmla="*/ 58 w 1667"/>
                  <a:gd name="T35" fmla="*/ 0 h 576"/>
                  <a:gd name="T36" fmla="*/ 61 w 1667"/>
                  <a:gd name="T37" fmla="*/ 0 h 576"/>
                  <a:gd name="T38" fmla="*/ 61 w 1667"/>
                  <a:gd name="T39" fmla="*/ 1 h 576"/>
                  <a:gd name="T40" fmla="*/ 61 w 1667"/>
                  <a:gd name="T41" fmla="*/ 1 h 576"/>
                  <a:gd name="T42" fmla="*/ 61 w 1667"/>
                  <a:gd name="T43" fmla="*/ 2 h 576"/>
                  <a:gd name="T44" fmla="*/ 61 w 1667"/>
                  <a:gd name="T45" fmla="*/ 3 h 576"/>
                  <a:gd name="T46" fmla="*/ 61 w 1667"/>
                  <a:gd name="T47" fmla="*/ 3 h 576"/>
                  <a:gd name="T48" fmla="*/ 60 w 1667"/>
                  <a:gd name="T49" fmla="*/ 4 h 576"/>
                  <a:gd name="T50" fmla="*/ 60 w 1667"/>
                  <a:gd name="T51" fmla="*/ 4 h 576"/>
                  <a:gd name="T52" fmla="*/ 60 w 1667"/>
                  <a:gd name="T53" fmla="*/ 5 h 576"/>
                  <a:gd name="T54" fmla="*/ 60 w 1667"/>
                  <a:gd name="T55" fmla="*/ 5 h 576"/>
                  <a:gd name="T56" fmla="*/ 60 w 1667"/>
                  <a:gd name="T57" fmla="*/ 5 h 576"/>
                  <a:gd name="T58" fmla="*/ 60 w 1667"/>
                  <a:gd name="T59" fmla="*/ 6 h 576"/>
                  <a:gd name="T60" fmla="*/ 60 w 1667"/>
                  <a:gd name="T61" fmla="*/ 6 h 576"/>
                  <a:gd name="T62" fmla="*/ 60 w 1667"/>
                  <a:gd name="T63" fmla="*/ 7 h 576"/>
                  <a:gd name="T64" fmla="*/ 60 w 1667"/>
                  <a:gd name="T65" fmla="*/ 7 h 576"/>
                  <a:gd name="T66" fmla="*/ 60 w 1667"/>
                  <a:gd name="T67" fmla="*/ 8 h 576"/>
                  <a:gd name="T68" fmla="*/ 60 w 1667"/>
                  <a:gd name="T69" fmla="*/ 8 h 576"/>
                  <a:gd name="T70" fmla="*/ 61 w 1667"/>
                  <a:gd name="T71" fmla="*/ 9 h 576"/>
                  <a:gd name="T72" fmla="*/ 62 w 1667"/>
                  <a:gd name="T73" fmla="*/ 10 h 576"/>
                  <a:gd name="T74" fmla="*/ 63 w 1667"/>
                  <a:gd name="T75" fmla="*/ 11 h 576"/>
                  <a:gd name="T76" fmla="*/ 64 w 1667"/>
                  <a:gd name="T77" fmla="*/ 12 h 576"/>
                  <a:gd name="T78" fmla="*/ 64 w 1667"/>
                  <a:gd name="T79" fmla="*/ 13 h 576"/>
                  <a:gd name="T80" fmla="*/ 65 w 1667"/>
                  <a:gd name="T81" fmla="*/ 14 h 576"/>
                  <a:gd name="T82" fmla="*/ 65 w 1667"/>
                  <a:gd name="T83" fmla="*/ 15 h 576"/>
                  <a:gd name="T84" fmla="*/ 65 w 1667"/>
                  <a:gd name="T85" fmla="*/ 15 h 576"/>
                  <a:gd name="T86" fmla="*/ 65 w 1667"/>
                  <a:gd name="T87" fmla="*/ 16 h 576"/>
                  <a:gd name="T88" fmla="*/ 66 w 1667"/>
                  <a:gd name="T89" fmla="*/ 16 h 576"/>
                  <a:gd name="T90" fmla="*/ 66 w 1667"/>
                  <a:gd name="T91" fmla="*/ 17 h 576"/>
                  <a:gd name="T92" fmla="*/ 66 w 1667"/>
                  <a:gd name="T93" fmla="*/ 18 h 576"/>
                  <a:gd name="T94" fmla="*/ 66 w 1667"/>
                  <a:gd name="T95" fmla="*/ 19 h 576"/>
                  <a:gd name="T96" fmla="*/ 66 w 1667"/>
                  <a:gd name="T97" fmla="*/ 20 h 576"/>
                  <a:gd name="T98" fmla="*/ 66 w 1667"/>
                  <a:gd name="T99" fmla="*/ 21 h 576"/>
                  <a:gd name="T100" fmla="*/ 67 w 1667"/>
                  <a:gd name="T101" fmla="*/ 22 h 576"/>
                  <a:gd name="T102" fmla="*/ 67 w 1667"/>
                  <a:gd name="T103" fmla="*/ 23 h 576"/>
                  <a:gd name="T104" fmla="*/ 67 w 1667"/>
                  <a:gd name="T105" fmla="*/ 23 h 57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667"/>
                  <a:gd name="T160" fmla="*/ 0 h 576"/>
                  <a:gd name="T161" fmla="*/ 1667 w 1667"/>
                  <a:gd name="T162" fmla="*/ 576 h 57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667" h="576">
                    <a:moveTo>
                      <a:pt x="1667" y="576"/>
                    </a:moveTo>
                    <a:lnTo>
                      <a:pt x="0" y="570"/>
                    </a:lnTo>
                    <a:lnTo>
                      <a:pt x="189" y="6"/>
                    </a:lnTo>
                    <a:lnTo>
                      <a:pt x="292" y="6"/>
                    </a:lnTo>
                    <a:lnTo>
                      <a:pt x="392" y="7"/>
                    </a:lnTo>
                    <a:lnTo>
                      <a:pt x="490" y="7"/>
                    </a:lnTo>
                    <a:lnTo>
                      <a:pt x="585" y="7"/>
                    </a:lnTo>
                    <a:lnTo>
                      <a:pt x="679" y="7"/>
                    </a:lnTo>
                    <a:lnTo>
                      <a:pt x="770" y="7"/>
                    </a:lnTo>
                    <a:lnTo>
                      <a:pt x="859" y="6"/>
                    </a:lnTo>
                    <a:lnTo>
                      <a:pt x="944" y="6"/>
                    </a:lnTo>
                    <a:lnTo>
                      <a:pt x="1028" y="6"/>
                    </a:lnTo>
                    <a:lnTo>
                      <a:pt x="1108" y="5"/>
                    </a:lnTo>
                    <a:lnTo>
                      <a:pt x="1185" y="5"/>
                    </a:lnTo>
                    <a:lnTo>
                      <a:pt x="1258" y="4"/>
                    </a:lnTo>
                    <a:lnTo>
                      <a:pt x="1328" y="2"/>
                    </a:lnTo>
                    <a:lnTo>
                      <a:pt x="1395" y="2"/>
                    </a:lnTo>
                    <a:lnTo>
                      <a:pt x="1458" y="1"/>
                    </a:lnTo>
                    <a:lnTo>
                      <a:pt x="1518" y="0"/>
                    </a:lnTo>
                    <a:lnTo>
                      <a:pt x="1521" y="20"/>
                    </a:lnTo>
                    <a:lnTo>
                      <a:pt x="1522" y="37"/>
                    </a:lnTo>
                    <a:lnTo>
                      <a:pt x="1521" y="53"/>
                    </a:lnTo>
                    <a:lnTo>
                      <a:pt x="1519" y="68"/>
                    </a:lnTo>
                    <a:lnTo>
                      <a:pt x="1515" y="81"/>
                    </a:lnTo>
                    <a:lnTo>
                      <a:pt x="1511" y="94"/>
                    </a:lnTo>
                    <a:lnTo>
                      <a:pt x="1506" y="104"/>
                    </a:lnTo>
                    <a:lnTo>
                      <a:pt x="1501" y="116"/>
                    </a:lnTo>
                    <a:lnTo>
                      <a:pt x="1498" y="125"/>
                    </a:lnTo>
                    <a:lnTo>
                      <a:pt x="1494" y="136"/>
                    </a:lnTo>
                    <a:lnTo>
                      <a:pt x="1492" y="146"/>
                    </a:lnTo>
                    <a:lnTo>
                      <a:pt x="1491" y="157"/>
                    </a:lnTo>
                    <a:lnTo>
                      <a:pt x="1492" y="167"/>
                    </a:lnTo>
                    <a:lnTo>
                      <a:pt x="1494" y="179"/>
                    </a:lnTo>
                    <a:lnTo>
                      <a:pt x="1500" y="190"/>
                    </a:lnTo>
                    <a:lnTo>
                      <a:pt x="1509" y="204"/>
                    </a:lnTo>
                    <a:lnTo>
                      <a:pt x="1530" y="234"/>
                    </a:lnTo>
                    <a:lnTo>
                      <a:pt x="1552" y="261"/>
                    </a:lnTo>
                    <a:lnTo>
                      <a:pt x="1573" y="287"/>
                    </a:lnTo>
                    <a:lnTo>
                      <a:pt x="1592" y="313"/>
                    </a:lnTo>
                    <a:lnTo>
                      <a:pt x="1610" y="338"/>
                    </a:lnTo>
                    <a:lnTo>
                      <a:pt x="1625" y="360"/>
                    </a:lnTo>
                    <a:lnTo>
                      <a:pt x="1631" y="370"/>
                    </a:lnTo>
                    <a:lnTo>
                      <a:pt x="1636" y="381"/>
                    </a:lnTo>
                    <a:lnTo>
                      <a:pt x="1639" y="391"/>
                    </a:lnTo>
                    <a:lnTo>
                      <a:pt x="1641" y="401"/>
                    </a:lnTo>
                    <a:lnTo>
                      <a:pt x="1645" y="421"/>
                    </a:lnTo>
                    <a:lnTo>
                      <a:pt x="1650" y="447"/>
                    </a:lnTo>
                    <a:lnTo>
                      <a:pt x="1653" y="477"/>
                    </a:lnTo>
                    <a:lnTo>
                      <a:pt x="1658" y="506"/>
                    </a:lnTo>
                    <a:lnTo>
                      <a:pt x="1661" y="533"/>
                    </a:lnTo>
                    <a:lnTo>
                      <a:pt x="1665" y="555"/>
                    </a:lnTo>
                    <a:lnTo>
                      <a:pt x="1667" y="570"/>
                    </a:lnTo>
                    <a:lnTo>
                      <a:pt x="1667" y="576"/>
                    </a:lnTo>
                  </a:path>
                </a:pathLst>
              </a:custGeom>
              <a:solidFill>
                <a:srgbClr val="93D5ED"/>
              </a:solidFill>
              <a:ln w="4763">
                <a:solidFill>
                  <a:srgbClr val="CCECFF"/>
                </a:solidFill>
                <a:round/>
                <a:headEnd/>
                <a:tailEnd/>
              </a:ln>
            </p:spPr>
            <p:txBody>
              <a:bodyPr/>
              <a:lstStyle/>
              <a:p>
                <a:endParaRPr lang="en-US"/>
              </a:p>
            </p:txBody>
          </p:sp>
          <p:sp>
            <p:nvSpPr>
              <p:cNvPr id="8336" name="Freeform 114"/>
              <p:cNvSpPr>
                <a:spLocks/>
              </p:cNvSpPr>
              <p:nvPr/>
            </p:nvSpPr>
            <p:spPr bwMode="auto">
              <a:xfrm>
                <a:off x="2885" y="926"/>
                <a:ext cx="358" cy="224"/>
              </a:xfrm>
              <a:custGeom>
                <a:avLst/>
                <a:gdLst>
                  <a:gd name="T0" fmla="*/ 43 w 1792"/>
                  <a:gd name="T1" fmla="*/ 28 h 1120"/>
                  <a:gd name="T2" fmla="*/ 44 w 1792"/>
                  <a:gd name="T3" fmla="*/ 29 h 1120"/>
                  <a:gd name="T4" fmla="*/ 44 w 1792"/>
                  <a:gd name="T5" fmla="*/ 33 h 1120"/>
                  <a:gd name="T6" fmla="*/ 45 w 1792"/>
                  <a:gd name="T7" fmla="*/ 34 h 1120"/>
                  <a:gd name="T8" fmla="*/ 47 w 1792"/>
                  <a:gd name="T9" fmla="*/ 36 h 1120"/>
                  <a:gd name="T10" fmla="*/ 51 w 1792"/>
                  <a:gd name="T11" fmla="*/ 37 h 1120"/>
                  <a:gd name="T12" fmla="*/ 56 w 1792"/>
                  <a:gd name="T13" fmla="*/ 39 h 1120"/>
                  <a:gd name="T14" fmla="*/ 58 w 1792"/>
                  <a:gd name="T15" fmla="*/ 39 h 1120"/>
                  <a:gd name="T16" fmla="*/ 60 w 1792"/>
                  <a:gd name="T17" fmla="*/ 41 h 1120"/>
                  <a:gd name="T18" fmla="*/ 61 w 1792"/>
                  <a:gd name="T19" fmla="*/ 43 h 1120"/>
                  <a:gd name="T20" fmla="*/ 6 w 1792"/>
                  <a:gd name="T21" fmla="*/ 45 h 1120"/>
                  <a:gd name="T22" fmla="*/ 7 w 1792"/>
                  <a:gd name="T23" fmla="*/ 25 h 1120"/>
                  <a:gd name="T24" fmla="*/ 6 w 1792"/>
                  <a:gd name="T25" fmla="*/ 21 h 1120"/>
                  <a:gd name="T26" fmla="*/ 6 w 1792"/>
                  <a:gd name="T27" fmla="*/ 19 h 1120"/>
                  <a:gd name="T28" fmla="*/ 3 w 1792"/>
                  <a:gd name="T29" fmla="*/ 16 h 1120"/>
                  <a:gd name="T30" fmla="*/ 0 w 1792"/>
                  <a:gd name="T31" fmla="*/ 12 h 1120"/>
                  <a:gd name="T32" fmla="*/ 0 w 1792"/>
                  <a:gd name="T33" fmla="*/ 10 h 1120"/>
                  <a:gd name="T34" fmla="*/ 1 w 1792"/>
                  <a:gd name="T35" fmla="*/ 8 h 1120"/>
                  <a:gd name="T36" fmla="*/ 1 w 1792"/>
                  <a:gd name="T37" fmla="*/ 6 h 1120"/>
                  <a:gd name="T38" fmla="*/ 4 w 1792"/>
                  <a:gd name="T39" fmla="*/ 4 h 1120"/>
                  <a:gd name="T40" fmla="*/ 11 w 1792"/>
                  <a:gd name="T41" fmla="*/ 4 h 1120"/>
                  <a:gd name="T42" fmla="*/ 15 w 1792"/>
                  <a:gd name="T43" fmla="*/ 3 h 1120"/>
                  <a:gd name="T44" fmla="*/ 16 w 1792"/>
                  <a:gd name="T45" fmla="*/ 2 h 1120"/>
                  <a:gd name="T46" fmla="*/ 18 w 1792"/>
                  <a:gd name="T47" fmla="*/ 1 h 1120"/>
                  <a:gd name="T48" fmla="*/ 23 w 1792"/>
                  <a:gd name="T49" fmla="*/ 0 h 1120"/>
                  <a:gd name="T50" fmla="*/ 34 w 1792"/>
                  <a:gd name="T51" fmla="*/ 5 h 1120"/>
                  <a:gd name="T52" fmla="*/ 38 w 1792"/>
                  <a:gd name="T53" fmla="*/ 5 h 1120"/>
                  <a:gd name="T54" fmla="*/ 45 w 1792"/>
                  <a:gd name="T55" fmla="*/ 7 h 1120"/>
                  <a:gd name="T56" fmla="*/ 48 w 1792"/>
                  <a:gd name="T57" fmla="*/ 6 h 1120"/>
                  <a:gd name="T58" fmla="*/ 51 w 1792"/>
                  <a:gd name="T59" fmla="*/ 6 h 1120"/>
                  <a:gd name="T60" fmla="*/ 52 w 1792"/>
                  <a:gd name="T61" fmla="*/ 7 h 1120"/>
                  <a:gd name="T62" fmla="*/ 53 w 1792"/>
                  <a:gd name="T63" fmla="*/ 5 h 1120"/>
                  <a:gd name="T64" fmla="*/ 54 w 1792"/>
                  <a:gd name="T65" fmla="*/ 5 h 1120"/>
                  <a:gd name="T66" fmla="*/ 56 w 1792"/>
                  <a:gd name="T67" fmla="*/ 6 h 1120"/>
                  <a:gd name="T68" fmla="*/ 57 w 1792"/>
                  <a:gd name="T69" fmla="*/ 7 h 1120"/>
                  <a:gd name="T70" fmla="*/ 59 w 1792"/>
                  <a:gd name="T71" fmla="*/ 7 h 1120"/>
                  <a:gd name="T72" fmla="*/ 64 w 1792"/>
                  <a:gd name="T73" fmla="*/ 7 h 1120"/>
                  <a:gd name="T74" fmla="*/ 69 w 1792"/>
                  <a:gd name="T75" fmla="*/ 6 h 1120"/>
                  <a:gd name="T76" fmla="*/ 71 w 1792"/>
                  <a:gd name="T77" fmla="*/ 6 h 1120"/>
                  <a:gd name="T78" fmla="*/ 71 w 1792"/>
                  <a:gd name="T79" fmla="*/ 7 h 1120"/>
                  <a:gd name="T80" fmla="*/ 69 w 1792"/>
                  <a:gd name="T81" fmla="*/ 8 h 1120"/>
                  <a:gd name="T82" fmla="*/ 60 w 1792"/>
                  <a:gd name="T83" fmla="*/ 11 h 1120"/>
                  <a:gd name="T84" fmla="*/ 56 w 1792"/>
                  <a:gd name="T85" fmla="*/ 12 h 1120"/>
                  <a:gd name="T86" fmla="*/ 54 w 1792"/>
                  <a:gd name="T87" fmla="*/ 13 h 1120"/>
                  <a:gd name="T88" fmla="*/ 52 w 1792"/>
                  <a:gd name="T89" fmla="*/ 15 h 1120"/>
                  <a:gd name="T90" fmla="*/ 51 w 1792"/>
                  <a:gd name="T91" fmla="*/ 18 h 1120"/>
                  <a:gd name="T92" fmla="*/ 48 w 1792"/>
                  <a:gd name="T93" fmla="*/ 22 h 1120"/>
                  <a:gd name="T94" fmla="*/ 46 w 1792"/>
                  <a:gd name="T95" fmla="*/ 25 h 1120"/>
                  <a:gd name="T96" fmla="*/ 43 w 1792"/>
                  <a:gd name="T97" fmla="*/ 27 h 112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792"/>
                  <a:gd name="T148" fmla="*/ 0 h 1120"/>
                  <a:gd name="T149" fmla="*/ 1792 w 1792"/>
                  <a:gd name="T150" fmla="*/ 1120 h 112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792" h="1120">
                    <a:moveTo>
                      <a:pt x="1038" y="688"/>
                    </a:moveTo>
                    <a:lnTo>
                      <a:pt x="1052" y="695"/>
                    </a:lnTo>
                    <a:lnTo>
                      <a:pt x="1065" y="701"/>
                    </a:lnTo>
                    <a:lnTo>
                      <a:pt x="1076" y="708"/>
                    </a:lnTo>
                    <a:lnTo>
                      <a:pt x="1084" y="715"/>
                    </a:lnTo>
                    <a:lnTo>
                      <a:pt x="1091" y="722"/>
                    </a:lnTo>
                    <a:lnTo>
                      <a:pt x="1095" y="729"/>
                    </a:lnTo>
                    <a:lnTo>
                      <a:pt x="1099" y="737"/>
                    </a:lnTo>
                    <a:lnTo>
                      <a:pt x="1101" y="745"/>
                    </a:lnTo>
                    <a:lnTo>
                      <a:pt x="1106" y="778"/>
                    </a:lnTo>
                    <a:lnTo>
                      <a:pt x="1109" y="812"/>
                    </a:lnTo>
                    <a:lnTo>
                      <a:pt x="1112" y="820"/>
                    </a:lnTo>
                    <a:lnTo>
                      <a:pt x="1114" y="827"/>
                    </a:lnTo>
                    <a:lnTo>
                      <a:pt x="1116" y="833"/>
                    </a:lnTo>
                    <a:lnTo>
                      <a:pt x="1120" y="840"/>
                    </a:lnTo>
                    <a:lnTo>
                      <a:pt x="1129" y="852"/>
                    </a:lnTo>
                    <a:lnTo>
                      <a:pt x="1140" y="863"/>
                    </a:lnTo>
                    <a:lnTo>
                      <a:pt x="1154" y="875"/>
                    </a:lnTo>
                    <a:lnTo>
                      <a:pt x="1169" y="884"/>
                    </a:lnTo>
                    <a:lnTo>
                      <a:pt x="1185" y="894"/>
                    </a:lnTo>
                    <a:lnTo>
                      <a:pt x="1204" y="903"/>
                    </a:lnTo>
                    <a:lnTo>
                      <a:pt x="1223" y="911"/>
                    </a:lnTo>
                    <a:lnTo>
                      <a:pt x="1244" y="919"/>
                    </a:lnTo>
                    <a:lnTo>
                      <a:pt x="1266" y="926"/>
                    </a:lnTo>
                    <a:lnTo>
                      <a:pt x="1289" y="933"/>
                    </a:lnTo>
                    <a:lnTo>
                      <a:pt x="1337" y="947"/>
                    </a:lnTo>
                    <a:lnTo>
                      <a:pt x="1386" y="959"/>
                    </a:lnTo>
                    <a:lnTo>
                      <a:pt x="1398" y="963"/>
                    </a:lnTo>
                    <a:lnTo>
                      <a:pt x="1410" y="966"/>
                    </a:lnTo>
                    <a:lnTo>
                      <a:pt x="1420" y="971"/>
                    </a:lnTo>
                    <a:lnTo>
                      <a:pt x="1431" y="974"/>
                    </a:lnTo>
                    <a:lnTo>
                      <a:pt x="1448" y="985"/>
                    </a:lnTo>
                    <a:lnTo>
                      <a:pt x="1463" y="995"/>
                    </a:lnTo>
                    <a:lnTo>
                      <a:pt x="1477" y="1007"/>
                    </a:lnTo>
                    <a:lnTo>
                      <a:pt x="1488" y="1020"/>
                    </a:lnTo>
                    <a:lnTo>
                      <a:pt x="1497" y="1033"/>
                    </a:lnTo>
                    <a:lnTo>
                      <a:pt x="1505" y="1044"/>
                    </a:lnTo>
                    <a:lnTo>
                      <a:pt x="1511" y="1057"/>
                    </a:lnTo>
                    <a:lnTo>
                      <a:pt x="1516" y="1068"/>
                    </a:lnTo>
                    <a:lnTo>
                      <a:pt x="1519" y="1078"/>
                    </a:lnTo>
                    <a:lnTo>
                      <a:pt x="1522" y="1088"/>
                    </a:lnTo>
                    <a:lnTo>
                      <a:pt x="1524" y="1102"/>
                    </a:lnTo>
                    <a:lnTo>
                      <a:pt x="1524" y="1106"/>
                    </a:lnTo>
                    <a:lnTo>
                      <a:pt x="150" y="1120"/>
                    </a:lnTo>
                    <a:lnTo>
                      <a:pt x="176" y="680"/>
                    </a:lnTo>
                    <a:lnTo>
                      <a:pt x="176" y="674"/>
                    </a:lnTo>
                    <a:lnTo>
                      <a:pt x="174" y="659"/>
                    </a:lnTo>
                    <a:lnTo>
                      <a:pt x="170" y="637"/>
                    </a:lnTo>
                    <a:lnTo>
                      <a:pt x="167" y="610"/>
                    </a:lnTo>
                    <a:lnTo>
                      <a:pt x="162" y="581"/>
                    </a:lnTo>
                    <a:lnTo>
                      <a:pt x="159" y="551"/>
                    </a:lnTo>
                    <a:lnTo>
                      <a:pt x="154" y="525"/>
                    </a:lnTo>
                    <a:lnTo>
                      <a:pt x="150" y="505"/>
                    </a:lnTo>
                    <a:lnTo>
                      <a:pt x="148" y="495"/>
                    </a:lnTo>
                    <a:lnTo>
                      <a:pt x="145" y="485"/>
                    </a:lnTo>
                    <a:lnTo>
                      <a:pt x="140" y="474"/>
                    </a:lnTo>
                    <a:lnTo>
                      <a:pt x="134" y="464"/>
                    </a:lnTo>
                    <a:lnTo>
                      <a:pt x="119" y="442"/>
                    </a:lnTo>
                    <a:lnTo>
                      <a:pt x="101" y="417"/>
                    </a:lnTo>
                    <a:lnTo>
                      <a:pt x="82" y="391"/>
                    </a:lnTo>
                    <a:lnTo>
                      <a:pt x="61" y="365"/>
                    </a:lnTo>
                    <a:lnTo>
                      <a:pt x="39" y="338"/>
                    </a:lnTo>
                    <a:lnTo>
                      <a:pt x="18" y="308"/>
                    </a:lnTo>
                    <a:lnTo>
                      <a:pt x="9" y="294"/>
                    </a:lnTo>
                    <a:lnTo>
                      <a:pt x="3" y="283"/>
                    </a:lnTo>
                    <a:lnTo>
                      <a:pt x="1" y="271"/>
                    </a:lnTo>
                    <a:lnTo>
                      <a:pt x="0" y="261"/>
                    </a:lnTo>
                    <a:lnTo>
                      <a:pt x="1" y="250"/>
                    </a:lnTo>
                    <a:lnTo>
                      <a:pt x="3" y="240"/>
                    </a:lnTo>
                    <a:lnTo>
                      <a:pt x="7" y="229"/>
                    </a:lnTo>
                    <a:lnTo>
                      <a:pt x="10" y="220"/>
                    </a:lnTo>
                    <a:lnTo>
                      <a:pt x="15" y="208"/>
                    </a:lnTo>
                    <a:lnTo>
                      <a:pt x="20" y="198"/>
                    </a:lnTo>
                    <a:lnTo>
                      <a:pt x="24" y="185"/>
                    </a:lnTo>
                    <a:lnTo>
                      <a:pt x="28" y="172"/>
                    </a:lnTo>
                    <a:lnTo>
                      <a:pt x="30" y="157"/>
                    </a:lnTo>
                    <a:lnTo>
                      <a:pt x="31" y="141"/>
                    </a:lnTo>
                    <a:lnTo>
                      <a:pt x="30" y="124"/>
                    </a:lnTo>
                    <a:lnTo>
                      <a:pt x="27" y="104"/>
                    </a:lnTo>
                    <a:lnTo>
                      <a:pt x="90" y="103"/>
                    </a:lnTo>
                    <a:lnTo>
                      <a:pt x="147" y="102"/>
                    </a:lnTo>
                    <a:lnTo>
                      <a:pt x="200" y="101"/>
                    </a:lnTo>
                    <a:lnTo>
                      <a:pt x="245" y="99"/>
                    </a:lnTo>
                    <a:lnTo>
                      <a:pt x="285" y="98"/>
                    </a:lnTo>
                    <a:lnTo>
                      <a:pt x="319" y="96"/>
                    </a:lnTo>
                    <a:lnTo>
                      <a:pt x="346" y="95"/>
                    </a:lnTo>
                    <a:lnTo>
                      <a:pt x="367" y="92"/>
                    </a:lnTo>
                    <a:lnTo>
                      <a:pt x="375" y="80"/>
                    </a:lnTo>
                    <a:lnTo>
                      <a:pt x="384" y="68"/>
                    </a:lnTo>
                    <a:lnTo>
                      <a:pt x="392" y="57"/>
                    </a:lnTo>
                    <a:lnTo>
                      <a:pt x="400" y="49"/>
                    </a:lnTo>
                    <a:lnTo>
                      <a:pt x="409" y="42"/>
                    </a:lnTo>
                    <a:lnTo>
                      <a:pt x="416" y="36"/>
                    </a:lnTo>
                    <a:lnTo>
                      <a:pt x="424" y="30"/>
                    </a:lnTo>
                    <a:lnTo>
                      <a:pt x="430" y="27"/>
                    </a:lnTo>
                    <a:lnTo>
                      <a:pt x="441" y="21"/>
                    </a:lnTo>
                    <a:lnTo>
                      <a:pt x="451" y="19"/>
                    </a:lnTo>
                    <a:lnTo>
                      <a:pt x="456" y="18"/>
                    </a:lnTo>
                    <a:lnTo>
                      <a:pt x="459" y="18"/>
                    </a:lnTo>
                    <a:lnTo>
                      <a:pt x="583" y="0"/>
                    </a:lnTo>
                    <a:lnTo>
                      <a:pt x="706" y="124"/>
                    </a:lnTo>
                    <a:lnTo>
                      <a:pt x="757" y="120"/>
                    </a:lnTo>
                    <a:lnTo>
                      <a:pt x="803" y="118"/>
                    </a:lnTo>
                    <a:lnTo>
                      <a:pt x="845" y="118"/>
                    </a:lnTo>
                    <a:lnTo>
                      <a:pt x="882" y="119"/>
                    </a:lnTo>
                    <a:lnTo>
                      <a:pt x="912" y="120"/>
                    </a:lnTo>
                    <a:lnTo>
                      <a:pt x="935" y="122"/>
                    </a:lnTo>
                    <a:lnTo>
                      <a:pt x="949" y="124"/>
                    </a:lnTo>
                    <a:lnTo>
                      <a:pt x="954" y="124"/>
                    </a:lnTo>
                    <a:lnTo>
                      <a:pt x="1046" y="124"/>
                    </a:lnTo>
                    <a:lnTo>
                      <a:pt x="1109" y="187"/>
                    </a:lnTo>
                    <a:lnTo>
                      <a:pt x="1134" y="179"/>
                    </a:lnTo>
                    <a:lnTo>
                      <a:pt x="1157" y="173"/>
                    </a:lnTo>
                    <a:lnTo>
                      <a:pt x="1178" y="167"/>
                    </a:lnTo>
                    <a:lnTo>
                      <a:pt x="1197" y="164"/>
                    </a:lnTo>
                    <a:lnTo>
                      <a:pt x="1213" y="161"/>
                    </a:lnTo>
                    <a:lnTo>
                      <a:pt x="1229" y="160"/>
                    </a:lnTo>
                    <a:lnTo>
                      <a:pt x="1243" y="160"/>
                    </a:lnTo>
                    <a:lnTo>
                      <a:pt x="1253" y="160"/>
                    </a:lnTo>
                    <a:lnTo>
                      <a:pt x="1272" y="162"/>
                    </a:lnTo>
                    <a:lnTo>
                      <a:pt x="1285" y="166"/>
                    </a:lnTo>
                    <a:lnTo>
                      <a:pt x="1292" y="169"/>
                    </a:lnTo>
                    <a:lnTo>
                      <a:pt x="1294" y="171"/>
                    </a:lnTo>
                    <a:lnTo>
                      <a:pt x="1296" y="167"/>
                    </a:lnTo>
                    <a:lnTo>
                      <a:pt x="1302" y="159"/>
                    </a:lnTo>
                    <a:lnTo>
                      <a:pt x="1312" y="148"/>
                    </a:lnTo>
                    <a:lnTo>
                      <a:pt x="1323" y="139"/>
                    </a:lnTo>
                    <a:lnTo>
                      <a:pt x="1329" y="136"/>
                    </a:lnTo>
                    <a:lnTo>
                      <a:pt x="1337" y="132"/>
                    </a:lnTo>
                    <a:lnTo>
                      <a:pt x="1344" y="131"/>
                    </a:lnTo>
                    <a:lnTo>
                      <a:pt x="1352" y="131"/>
                    </a:lnTo>
                    <a:lnTo>
                      <a:pt x="1361" y="133"/>
                    </a:lnTo>
                    <a:lnTo>
                      <a:pt x="1369" y="138"/>
                    </a:lnTo>
                    <a:lnTo>
                      <a:pt x="1378" y="145"/>
                    </a:lnTo>
                    <a:lnTo>
                      <a:pt x="1386" y="155"/>
                    </a:lnTo>
                    <a:lnTo>
                      <a:pt x="1391" y="161"/>
                    </a:lnTo>
                    <a:lnTo>
                      <a:pt x="1397" y="166"/>
                    </a:lnTo>
                    <a:lnTo>
                      <a:pt x="1403" y="169"/>
                    </a:lnTo>
                    <a:lnTo>
                      <a:pt x="1410" y="173"/>
                    </a:lnTo>
                    <a:lnTo>
                      <a:pt x="1418" y="175"/>
                    </a:lnTo>
                    <a:lnTo>
                      <a:pt x="1426" y="176"/>
                    </a:lnTo>
                    <a:lnTo>
                      <a:pt x="1434" y="178"/>
                    </a:lnTo>
                    <a:lnTo>
                      <a:pt x="1445" y="179"/>
                    </a:lnTo>
                    <a:lnTo>
                      <a:pt x="1465" y="179"/>
                    </a:lnTo>
                    <a:lnTo>
                      <a:pt x="1488" y="178"/>
                    </a:lnTo>
                    <a:lnTo>
                      <a:pt x="1511" y="175"/>
                    </a:lnTo>
                    <a:lnTo>
                      <a:pt x="1537" y="172"/>
                    </a:lnTo>
                    <a:lnTo>
                      <a:pt x="1592" y="164"/>
                    </a:lnTo>
                    <a:lnTo>
                      <a:pt x="1648" y="157"/>
                    </a:lnTo>
                    <a:lnTo>
                      <a:pt x="1676" y="154"/>
                    </a:lnTo>
                    <a:lnTo>
                      <a:pt x="1704" y="153"/>
                    </a:lnTo>
                    <a:lnTo>
                      <a:pt x="1731" y="153"/>
                    </a:lnTo>
                    <a:lnTo>
                      <a:pt x="1758" y="155"/>
                    </a:lnTo>
                    <a:lnTo>
                      <a:pt x="1769" y="158"/>
                    </a:lnTo>
                    <a:lnTo>
                      <a:pt x="1779" y="159"/>
                    </a:lnTo>
                    <a:lnTo>
                      <a:pt x="1785" y="161"/>
                    </a:lnTo>
                    <a:lnTo>
                      <a:pt x="1789" y="164"/>
                    </a:lnTo>
                    <a:lnTo>
                      <a:pt x="1792" y="167"/>
                    </a:lnTo>
                    <a:lnTo>
                      <a:pt x="1792" y="169"/>
                    </a:lnTo>
                    <a:lnTo>
                      <a:pt x="1789" y="173"/>
                    </a:lnTo>
                    <a:lnTo>
                      <a:pt x="1785" y="176"/>
                    </a:lnTo>
                    <a:lnTo>
                      <a:pt x="1772" y="185"/>
                    </a:lnTo>
                    <a:lnTo>
                      <a:pt x="1753" y="193"/>
                    </a:lnTo>
                    <a:lnTo>
                      <a:pt x="1730" y="202"/>
                    </a:lnTo>
                    <a:lnTo>
                      <a:pt x="1703" y="212"/>
                    </a:lnTo>
                    <a:lnTo>
                      <a:pt x="1640" y="230"/>
                    </a:lnTo>
                    <a:lnTo>
                      <a:pt x="1574" y="249"/>
                    </a:lnTo>
                    <a:lnTo>
                      <a:pt x="1512" y="265"/>
                    </a:lnTo>
                    <a:lnTo>
                      <a:pt x="1463" y="279"/>
                    </a:lnTo>
                    <a:lnTo>
                      <a:pt x="1445" y="285"/>
                    </a:lnTo>
                    <a:lnTo>
                      <a:pt x="1426" y="292"/>
                    </a:lnTo>
                    <a:lnTo>
                      <a:pt x="1409" y="299"/>
                    </a:lnTo>
                    <a:lnTo>
                      <a:pt x="1393" y="307"/>
                    </a:lnTo>
                    <a:lnTo>
                      <a:pt x="1378" y="315"/>
                    </a:lnTo>
                    <a:lnTo>
                      <a:pt x="1365" y="325"/>
                    </a:lnTo>
                    <a:lnTo>
                      <a:pt x="1352" y="334"/>
                    </a:lnTo>
                    <a:lnTo>
                      <a:pt x="1342" y="344"/>
                    </a:lnTo>
                    <a:lnTo>
                      <a:pt x="1331" y="354"/>
                    </a:lnTo>
                    <a:lnTo>
                      <a:pt x="1322" y="365"/>
                    </a:lnTo>
                    <a:lnTo>
                      <a:pt x="1313" y="376"/>
                    </a:lnTo>
                    <a:lnTo>
                      <a:pt x="1306" y="387"/>
                    </a:lnTo>
                    <a:lnTo>
                      <a:pt x="1292" y="410"/>
                    </a:lnTo>
                    <a:lnTo>
                      <a:pt x="1280" y="432"/>
                    </a:lnTo>
                    <a:lnTo>
                      <a:pt x="1268" y="454"/>
                    </a:lnTo>
                    <a:lnTo>
                      <a:pt x="1255" y="478"/>
                    </a:lnTo>
                    <a:lnTo>
                      <a:pt x="1241" y="500"/>
                    </a:lnTo>
                    <a:lnTo>
                      <a:pt x="1226" y="521"/>
                    </a:lnTo>
                    <a:lnTo>
                      <a:pt x="1210" y="542"/>
                    </a:lnTo>
                    <a:lnTo>
                      <a:pt x="1194" y="563"/>
                    </a:lnTo>
                    <a:lnTo>
                      <a:pt x="1176" y="582"/>
                    </a:lnTo>
                    <a:lnTo>
                      <a:pt x="1159" y="600"/>
                    </a:lnTo>
                    <a:lnTo>
                      <a:pt x="1141" y="618"/>
                    </a:lnTo>
                    <a:lnTo>
                      <a:pt x="1123" y="633"/>
                    </a:lnTo>
                    <a:lnTo>
                      <a:pt x="1107" y="647"/>
                    </a:lnTo>
                    <a:lnTo>
                      <a:pt x="1091" y="659"/>
                    </a:lnTo>
                    <a:lnTo>
                      <a:pt x="1076" y="669"/>
                    </a:lnTo>
                    <a:lnTo>
                      <a:pt x="1062" y="679"/>
                    </a:lnTo>
                    <a:lnTo>
                      <a:pt x="1049" y="685"/>
                    </a:lnTo>
                    <a:lnTo>
                      <a:pt x="1038" y="688"/>
                    </a:lnTo>
                    <a:close/>
                  </a:path>
                </a:pathLst>
              </a:custGeom>
              <a:solidFill>
                <a:srgbClr val="93D5ED"/>
              </a:solidFill>
              <a:ln w="9525">
                <a:solidFill>
                  <a:srgbClr val="CCECFF"/>
                </a:solidFill>
                <a:round/>
                <a:headEnd/>
                <a:tailEnd/>
              </a:ln>
            </p:spPr>
            <p:txBody>
              <a:bodyPr/>
              <a:lstStyle/>
              <a:p>
                <a:endParaRPr lang="en-US"/>
              </a:p>
            </p:txBody>
          </p:sp>
          <p:sp>
            <p:nvSpPr>
              <p:cNvPr id="8337" name="Freeform 115"/>
              <p:cNvSpPr>
                <a:spLocks/>
              </p:cNvSpPr>
              <p:nvPr/>
            </p:nvSpPr>
            <p:spPr bwMode="auto">
              <a:xfrm>
                <a:off x="2885" y="926"/>
                <a:ext cx="358" cy="224"/>
              </a:xfrm>
              <a:custGeom>
                <a:avLst/>
                <a:gdLst>
                  <a:gd name="T0" fmla="*/ 43 w 1792"/>
                  <a:gd name="T1" fmla="*/ 28 h 1120"/>
                  <a:gd name="T2" fmla="*/ 44 w 1792"/>
                  <a:gd name="T3" fmla="*/ 29 h 1120"/>
                  <a:gd name="T4" fmla="*/ 44 w 1792"/>
                  <a:gd name="T5" fmla="*/ 33 h 1120"/>
                  <a:gd name="T6" fmla="*/ 45 w 1792"/>
                  <a:gd name="T7" fmla="*/ 34 h 1120"/>
                  <a:gd name="T8" fmla="*/ 47 w 1792"/>
                  <a:gd name="T9" fmla="*/ 36 h 1120"/>
                  <a:gd name="T10" fmla="*/ 51 w 1792"/>
                  <a:gd name="T11" fmla="*/ 37 h 1120"/>
                  <a:gd name="T12" fmla="*/ 56 w 1792"/>
                  <a:gd name="T13" fmla="*/ 39 h 1120"/>
                  <a:gd name="T14" fmla="*/ 58 w 1792"/>
                  <a:gd name="T15" fmla="*/ 39 h 1120"/>
                  <a:gd name="T16" fmla="*/ 60 w 1792"/>
                  <a:gd name="T17" fmla="*/ 41 h 1120"/>
                  <a:gd name="T18" fmla="*/ 61 w 1792"/>
                  <a:gd name="T19" fmla="*/ 43 h 1120"/>
                  <a:gd name="T20" fmla="*/ 6 w 1792"/>
                  <a:gd name="T21" fmla="*/ 45 h 1120"/>
                  <a:gd name="T22" fmla="*/ 7 w 1792"/>
                  <a:gd name="T23" fmla="*/ 25 h 1120"/>
                  <a:gd name="T24" fmla="*/ 6 w 1792"/>
                  <a:gd name="T25" fmla="*/ 21 h 1120"/>
                  <a:gd name="T26" fmla="*/ 6 w 1792"/>
                  <a:gd name="T27" fmla="*/ 19 h 1120"/>
                  <a:gd name="T28" fmla="*/ 3 w 1792"/>
                  <a:gd name="T29" fmla="*/ 16 h 1120"/>
                  <a:gd name="T30" fmla="*/ 0 w 1792"/>
                  <a:gd name="T31" fmla="*/ 12 h 1120"/>
                  <a:gd name="T32" fmla="*/ 0 w 1792"/>
                  <a:gd name="T33" fmla="*/ 10 h 1120"/>
                  <a:gd name="T34" fmla="*/ 1 w 1792"/>
                  <a:gd name="T35" fmla="*/ 8 h 1120"/>
                  <a:gd name="T36" fmla="*/ 1 w 1792"/>
                  <a:gd name="T37" fmla="*/ 6 h 1120"/>
                  <a:gd name="T38" fmla="*/ 4 w 1792"/>
                  <a:gd name="T39" fmla="*/ 4 h 1120"/>
                  <a:gd name="T40" fmla="*/ 11 w 1792"/>
                  <a:gd name="T41" fmla="*/ 4 h 1120"/>
                  <a:gd name="T42" fmla="*/ 15 w 1792"/>
                  <a:gd name="T43" fmla="*/ 3 h 1120"/>
                  <a:gd name="T44" fmla="*/ 16 w 1792"/>
                  <a:gd name="T45" fmla="*/ 2 h 1120"/>
                  <a:gd name="T46" fmla="*/ 18 w 1792"/>
                  <a:gd name="T47" fmla="*/ 1 h 1120"/>
                  <a:gd name="T48" fmla="*/ 23 w 1792"/>
                  <a:gd name="T49" fmla="*/ 0 h 1120"/>
                  <a:gd name="T50" fmla="*/ 34 w 1792"/>
                  <a:gd name="T51" fmla="*/ 5 h 1120"/>
                  <a:gd name="T52" fmla="*/ 38 w 1792"/>
                  <a:gd name="T53" fmla="*/ 5 h 1120"/>
                  <a:gd name="T54" fmla="*/ 45 w 1792"/>
                  <a:gd name="T55" fmla="*/ 7 h 1120"/>
                  <a:gd name="T56" fmla="*/ 48 w 1792"/>
                  <a:gd name="T57" fmla="*/ 6 h 1120"/>
                  <a:gd name="T58" fmla="*/ 51 w 1792"/>
                  <a:gd name="T59" fmla="*/ 6 h 1120"/>
                  <a:gd name="T60" fmla="*/ 52 w 1792"/>
                  <a:gd name="T61" fmla="*/ 7 h 1120"/>
                  <a:gd name="T62" fmla="*/ 53 w 1792"/>
                  <a:gd name="T63" fmla="*/ 5 h 1120"/>
                  <a:gd name="T64" fmla="*/ 54 w 1792"/>
                  <a:gd name="T65" fmla="*/ 5 h 1120"/>
                  <a:gd name="T66" fmla="*/ 56 w 1792"/>
                  <a:gd name="T67" fmla="*/ 6 h 1120"/>
                  <a:gd name="T68" fmla="*/ 57 w 1792"/>
                  <a:gd name="T69" fmla="*/ 7 h 1120"/>
                  <a:gd name="T70" fmla="*/ 59 w 1792"/>
                  <a:gd name="T71" fmla="*/ 7 h 1120"/>
                  <a:gd name="T72" fmla="*/ 64 w 1792"/>
                  <a:gd name="T73" fmla="*/ 7 h 1120"/>
                  <a:gd name="T74" fmla="*/ 69 w 1792"/>
                  <a:gd name="T75" fmla="*/ 6 h 1120"/>
                  <a:gd name="T76" fmla="*/ 71 w 1792"/>
                  <a:gd name="T77" fmla="*/ 6 h 1120"/>
                  <a:gd name="T78" fmla="*/ 71 w 1792"/>
                  <a:gd name="T79" fmla="*/ 7 h 1120"/>
                  <a:gd name="T80" fmla="*/ 69 w 1792"/>
                  <a:gd name="T81" fmla="*/ 8 h 1120"/>
                  <a:gd name="T82" fmla="*/ 60 w 1792"/>
                  <a:gd name="T83" fmla="*/ 11 h 1120"/>
                  <a:gd name="T84" fmla="*/ 56 w 1792"/>
                  <a:gd name="T85" fmla="*/ 12 h 1120"/>
                  <a:gd name="T86" fmla="*/ 54 w 1792"/>
                  <a:gd name="T87" fmla="*/ 13 h 1120"/>
                  <a:gd name="T88" fmla="*/ 52 w 1792"/>
                  <a:gd name="T89" fmla="*/ 15 h 1120"/>
                  <a:gd name="T90" fmla="*/ 51 w 1792"/>
                  <a:gd name="T91" fmla="*/ 18 h 1120"/>
                  <a:gd name="T92" fmla="*/ 48 w 1792"/>
                  <a:gd name="T93" fmla="*/ 22 h 1120"/>
                  <a:gd name="T94" fmla="*/ 46 w 1792"/>
                  <a:gd name="T95" fmla="*/ 25 h 1120"/>
                  <a:gd name="T96" fmla="*/ 43 w 1792"/>
                  <a:gd name="T97" fmla="*/ 27 h 112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792"/>
                  <a:gd name="T148" fmla="*/ 0 h 1120"/>
                  <a:gd name="T149" fmla="*/ 1792 w 1792"/>
                  <a:gd name="T150" fmla="*/ 1120 h 112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792" h="1120">
                    <a:moveTo>
                      <a:pt x="1038" y="688"/>
                    </a:moveTo>
                    <a:lnTo>
                      <a:pt x="1052" y="695"/>
                    </a:lnTo>
                    <a:lnTo>
                      <a:pt x="1065" y="701"/>
                    </a:lnTo>
                    <a:lnTo>
                      <a:pt x="1076" y="708"/>
                    </a:lnTo>
                    <a:lnTo>
                      <a:pt x="1084" y="715"/>
                    </a:lnTo>
                    <a:lnTo>
                      <a:pt x="1091" y="722"/>
                    </a:lnTo>
                    <a:lnTo>
                      <a:pt x="1095" y="729"/>
                    </a:lnTo>
                    <a:lnTo>
                      <a:pt x="1099" y="737"/>
                    </a:lnTo>
                    <a:lnTo>
                      <a:pt x="1101" y="745"/>
                    </a:lnTo>
                    <a:lnTo>
                      <a:pt x="1106" y="778"/>
                    </a:lnTo>
                    <a:lnTo>
                      <a:pt x="1109" y="812"/>
                    </a:lnTo>
                    <a:lnTo>
                      <a:pt x="1112" y="820"/>
                    </a:lnTo>
                    <a:lnTo>
                      <a:pt x="1114" y="827"/>
                    </a:lnTo>
                    <a:lnTo>
                      <a:pt x="1116" y="833"/>
                    </a:lnTo>
                    <a:lnTo>
                      <a:pt x="1120" y="840"/>
                    </a:lnTo>
                    <a:lnTo>
                      <a:pt x="1129" y="852"/>
                    </a:lnTo>
                    <a:lnTo>
                      <a:pt x="1140" y="863"/>
                    </a:lnTo>
                    <a:lnTo>
                      <a:pt x="1154" y="875"/>
                    </a:lnTo>
                    <a:lnTo>
                      <a:pt x="1169" y="884"/>
                    </a:lnTo>
                    <a:lnTo>
                      <a:pt x="1185" y="894"/>
                    </a:lnTo>
                    <a:lnTo>
                      <a:pt x="1204" y="903"/>
                    </a:lnTo>
                    <a:lnTo>
                      <a:pt x="1223" y="911"/>
                    </a:lnTo>
                    <a:lnTo>
                      <a:pt x="1244" y="919"/>
                    </a:lnTo>
                    <a:lnTo>
                      <a:pt x="1266" y="926"/>
                    </a:lnTo>
                    <a:lnTo>
                      <a:pt x="1289" y="933"/>
                    </a:lnTo>
                    <a:lnTo>
                      <a:pt x="1337" y="947"/>
                    </a:lnTo>
                    <a:lnTo>
                      <a:pt x="1386" y="959"/>
                    </a:lnTo>
                    <a:lnTo>
                      <a:pt x="1398" y="963"/>
                    </a:lnTo>
                    <a:lnTo>
                      <a:pt x="1410" y="966"/>
                    </a:lnTo>
                    <a:lnTo>
                      <a:pt x="1420" y="971"/>
                    </a:lnTo>
                    <a:lnTo>
                      <a:pt x="1431" y="974"/>
                    </a:lnTo>
                    <a:lnTo>
                      <a:pt x="1448" y="985"/>
                    </a:lnTo>
                    <a:lnTo>
                      <a:pt x="1463" y="995"/>
                    </a:lnTo>
                    <a:lnTo>
                      <a:pt x="1477" y="1007"/>
                    </a:lnTo>
                    <a:lnTo>
                      <a:pt x="1488" y="1020"/>
                    </a:lnTo>
                    <a:lnTo>
                      <a:pt x="1497" y="1033"/>
                    </a:lnTo>
                    <a:lnTo>
                      <a:pt x="1505" y="1044"/>
                    </a:lnTo>
                    <a:lnTo>
                      <a:pt x="1511" y="1057"/>
                    </a:lnTo>
                    <a:lnTo>
                      <a:pt x="1516" y="1068"/>
                    </a:lnTo>
                    <a:lnTo>
                      <a:pt x="1519" y="1078"/>
                    </a:lnTo>
                    <a:lnTo>
                      <a:pt x="1522" y="1088"/>
                    </a:lnTo>
                    <a:lnTo>
                      <a:pt x="1524" y="1102"/>
                    </a:lnTo>
                    <a:lnTo>
                      <a:pt x="1524" y="1106"/>
                    </a:lnTo>
                    <a:lnTo>
                      <a:pt x="150" y="1120"/>
                    </a:lnTo>
                    <a:lnTo>
                      <a:pt x="176" y="680"/>
                    </a:lnTo>
                    <a:lnTo>
                      <a:pt x="176" y="674"/>
                    </a:lnTo>
                    <a:lnTo>
                      <a:pt x="174" y="659"/>
                    </a:lnTo>
                    <a:lnTo>
                      <a:pt x="170" y="637"/>
                    </a:lnTo>
                    <a:lnTo>
                      <a:pt x="167" y="610"/>
                    </a:lnTo>
                    <a:lnTo>
                      <a:pt x="162" y="581"/>
                    </a:lnTo>
                    <a:lnTo>
                      <a:pt x="159" y="551"/>
                    </a:lnTo>
                    <a:lnTo>
                      <a:pt x="154" y="525"/>
                    </a:lnTo>
                    <a:lnTo>
                      <a:pt x="150" y="505"/>
                    </a:lnTo>
                    <a:lnTo>
                      <a:pt x="148" y="495"/>
                    </a:lnTo>
                    <a:lnTo>
                      <a:pt x="145" y="485"/>
                    </a:lnTo>
                    <a:lnTo>
                      <a:pt x="140" y="474"/>
                    </a:lnTo>
                    <a:lnTo>
                      <a:pt x="134" y="464"/>
                    </a:lnTo>
                    <a:lnTo>
                      <a:pt x="119" y="442"/>
                    </a:lnTo>
                    <a:lnTo>
                      <a:pt x="101" y="417"/>
                    </a:lnTo>
                    <a:lnTo>
                      <a:pt x="82" y="391"/>
                    </a:lnTo>
                    <a:lnTo>
                      <a:pt x="61" y="365"/>
                    </a:lnTo>
                    <a:lnTo>
                      <a:pt x="39" y="338"/>
                    </a:lnTo>
                    <a:lnTo>
                      <a:pt x="18" y="308"/>
                    </a:lnTo>
                    <a:lnTo>
                      <a:pt x="9" y="294"/>
                    </a:lnTo>
                    <a:lnTo>
                      <a:pt x="3" y="283"/>
                    </a:lnTo>
                    <a:lnTo>
                      <a:pt x="1" y="271"/>
                    </a:lnTo>
                    <a:lnTo>
                      <a:pt x="0" y="261"/>
                    </a:lnTo>
                    <a:lnTo>
                      <a:pt x="1" y="250"/>
                    </a:lnTo>
                    <a:lnTo>
                      <a:pt x="3" y="240"/>
                    </a:lnTo>
                    <a:lnTo>
                      <a:pt x="7" y="229"/>
                    </a:lnTo>
                    <a:lnTo>
                      <a:pt x="10" y="220"/>
                    </a:lnTo>
                    <a:lnTo>
                      <a:pt x="15" y="208"/>
                    </a:lnTo>
                    <a:lnTo>
                      <a:pt x="20" y="198"/>
                    </a:lnTo>
                    <a:lnTo>
                      <a:pt x="24" y="185"/>
                    </a:lnTo>
                    <a:lnTo>
                      <a:pt x="28" y="172"/>
                    </a:lnTo>
                    <a:lnTo>
                      <a:pt x="30" y="157"/>
                    </a:lnTo>
                    <a:lnTo>
                      <a:pt x="31" y="141"/>
                    </a:lnTo>
                    <a:lnTo>
                      <a:pt x="30" y="124"/>
                    </a:lnTo>
                    <a:lnTo>
                      <a:pt x="27" y="104"/>
                    </a:lnTo>
                    <a:lnTo>
                      <a:pt x="90" y="103"/>
                    </a:lnTo>
                    <a:lnTo>
                      <a:pt x="147" y="102"/>
                    </a:lnTo>
                    <a:lnTo>
                      <a:pt x="200" y="101"/>
                    </a:lnTo>
                    <a:lnTo>
                      <a:pt x="245" y="99"/>
                    </a:lnTo>
                    <a:lnTo>
                      <a:pt x="285" y="98"/>
                    </a:lnTo>
                    <a:lnTo>
                      <a:pt x="319" y="96"/>
                    </a:lnTo>
                    <a:lnTo>
                      <a:pt x="346" y="95"/>
                    </a:lnTo>
                    <a:lnTo>
                      <a:pt x="367" y="92"/>
                    </a:lnTo>
                    <a:lnTo>
                      <a:pt x="375" y="80"/>
                    </a:lnTo>
                    <a:lnTo>
                      <a:pt x="384" y="68"/>
                    </a:lnTo>
                    <a:lnTo>
                      <a:pt x="392" y="57"/>
                    </a:lnTo>
                    <a:lnTo>
                      <a:pt x="400" y="49"/>
                    </a:lnTo>
                    <a:lnTo>
                      <a:pt x="409" y="42"/>
                    </a:lnTo>
                    <a:lnTo>
                      <a:pt x="416" y="36"/>
                    </a:lnTo>
                    <a:lnTo>
                      <a:pt x="424" y="30"/>
                    </a:lnTo>
                    <a:lnTo>
                      <a:pt x="430" y="27"/>
                    </a:lnTo>
                    <a:lnTo>
                      <a:pt x="441" y="21"/>
                    </a:lnTo>
                    <a:lnTo>
                      <a:pt x="451" y="19"/>
                    </a:lnTo>
                    <a:lnTo>
                      <a:pt x="456" y="18"/>
                    </a:lnTo>
                    <a:lnTo>
                      <a:pt x="459" y="18"/>
                    </a:lnTo>
                    <a:lnTo>
                      <a:pt x="583" y="0"/>
                    </a:lnTo>
                    <a:lnTo>
                      <a:pt x="706" y="124"/>
                    </a:lnTo>
                    <a:lnTo>
                      <a:pt x="757" y="120"/>
                    </a:lnTo>
                    <a:lnTo>
                      <a:pt x="803" y="118"/>
                    </a:lnTo>
                    <a:lnTo>
                      <a:pt x="845" y="118"/>
                    </a:lnTo>
                    <a:lnTo>
                      <a:pt x="882" y="119"/>
                    </a:lnTo>
                    <a:lnTo>
                      <a:pt x="912" y="120"/>
                    </a:lnTo>
                    <a:lnTo>
                      <a:pt x="935" y="122"/>
                    </a:lnTo>
                    <a:lnTo>
                      <a:pt x="949" y="124"/>
                    </a:lnTo>
                    <a:lnTo>
                      <a:pt x="954" y="124"/>
                    </a:lnTo>
                    <a:lnTo>
                      <a:pt x="1046" y="124"/>
                    </a:lnTo>
                    <a:lnTo>
                      <a:pt x="1109" y="187"/>
                    </a:lnTo>
                    <a:lnTo>
                      <a:pt x="1134" y="179"/>
                    </a:lnTo>
                    <a:lnTo>
                      <a:pt x="1157" y="173"/>
                    </a:lnTo>
                    <a:lnTo>
                      <a:pt x="1178" y="167"/>
                    </a:lnTo>
                    <a:lnTo>
                      <a:pt x="1197" y="164"/>
                    </a:lnTo>
                    <a:lnTo>
                      <a:pt x="1213" y="161"/>
                    </a:lnTo>
                    <a:lnTo>
                      <a:pt x="1229" y="160"/>
                    </a:lnTo>
                    <a:lnTo>
                      <a:pt x="1243" y="160"/>
                    </a:lnTo>
                    <a:lnTo>
                      <a:pt x="1253" y="160"/>
                    </a:lnTo>
                    <a:lnTo>
                      <a:pt x="1272" y="162"/>
                    </a:lnTo>
                    <a:lnTo>
                      <a:pt x="1285" y="166"/>
                    </a:lnTo>
                    <a:lnTo>
                      <a:pt x="1292" y="169"/>
                    </a:lnTo>
                    <a:lnTo>
                      <a:pt x="1294" y="171"/>
                    </a:lnTo>
                    <a:lnTo>
                      <a:pt x="1296" y="167"/>
                    </a:lnTo>
                    <a:lnTo>
                      <a:pt x="1302" y="159"/>
                    </a:lnTo>
                    <a:lnTo>
                      <a:pt x="1312" y="148"/>
                    </a:lnTo>
                    <a:lnTo>
                      <a:pt x="1323" y="139"/>
                    </a:lnTo>
                    <a:lnTo>
                      <a:pt x="1329" y="136"/>
                    </a:lnTo>
                    <a:lnTo>
                      <a:pt x="1337" y="132"/>
                    </a:lnTo>
                    <a:lnTo>
                      <a:pt x="1344" y="131"/>
                    </a:lnTo>
                    <a:lnTo>
                      <a:pt x="1352" y="131"/>
                    </a:lnTo>
                    <a:lnTo>
                      <a:pt x="1361" y="133"/>
                    </a:lnTo>
                    <a:lnTo>
                      <a:pt x="1369" y="138"/>
                    </a:lnTo>
                    <a:lnTo>
                      <a:pt x="1378" y="145"/>
                    </a:lnTo>
                    <a:lnTo>
                      <a:pt x="1386" y="155"/>
                    </a:lnTo>
                    <a:lnTo>
                      <a:pt x="1391" y="161"/>
                    </a:lnTo>
                    <a:lnTo>
                      <a:pt x="1397" y="166"/>
                    </a:lnTo>
                    <a:lnTo>
                      <a:pt x="1403" y="169"/>
                    </a:lnTo>
                    <a:lnTo>
                      <a:pt x="1410" y="173"/>
                    </a:lnTo>
                    <a:lnTo>
                      <a:pt x="1418" y="175"/>
                    </a:lnTo>
                    <a:lnTo>
                      <a:pt x="1426" y="176"/>
                    </a:lnTo>
                    <a:lnTo>
                      <a:pt x="1434" y="178"/>
                    </a:lnTo>
                    <a:lnTo>
                      <a:pt x="1445" y="179"/>
                    </a:lnTo>
                    <a:lnTo>
                      <a:pt x="1465" y="179"/>
                    </a:lnTo>
                    <a:lnTo>
                      <a:pt x="1488" y="178"/>
                    </a:lnTo>
                    <a:lnTo>
                      <a:pt x="1511" y="175"/>
                    </a:lnTo>
                    <a:lnTo>
                      <a:pt x="1537" y="172"/>
                    </a:lnTo>
                    <a:lnTo>
                      <a:pt x="1592" y="164"/>
                    </a:lnTo>
                    <a:lnTo>
                      <a:pt x="1648" y="157"/>
                    </a:lnTo>
                    <a:lnTo>
                      <a:pt x="1676" y="154"/>
                    </a:lnTo>
                    <a:lnTo>
                      <a:pt x="1704" y="153"/>
                    </a:lnTo>
                    <a:lnTo>
                      <a:pt x="1731" y="153"/>
                    </a:lnTo>
                    <a:lnTo>
                      <a:pt x="1758" y="155"/>
                    </a:lnTo>
                    <a:lnTo>
                      <a:pt x="1769" y="158"/>
                    </a:lnTo>
                    <a:lnTo>
                      <a:pt x="1779" y="159"/>
                    </a:lnTo>
                    <a:lnTo>
                      <a:pt x="1785" y="161"/>
                    </a:lnTo>
                    <a:lnTo>
                      <a:pt x="1789" y="164"/>
                    </a:lnTo>
                    <a:lnTo>
                      <a:pt x="1792" y="167"/>
                    </a:lnTo>
                    <a:lnTo>
                      <a:pt x="1792" y="169"/>
                    </a:lnTo>
                    <a:lnTo>
                      <a:pt x="1789" y="173"/>
                    </a:lnTo>
                    <a:lnTo>
                      <a:pt x="1785" y="176"/>
                    </a:lnTo>
                    <a:lnTo>
                      <a:pt x="1772" y="185"/>
                    </a:lnTo>
                    <a:lnTo>
                      <a:pt x="1753" y="193"/>
                    </a:lnTo>
                    <a:lnTo>
                      <a:pt x="1730" y="202"/>
                    </a:lnTo>
                    <a:lnTo>
                      <a:pt x="1703" y="212"/>
                    </a:lnTo>
                    <a:lnTo>
                      <a:pt x="1640" y="230"/>
                    </a:lnTo>
                    <a:lnTo>
                      <a:pt x="1574" y="249"/>
                    </a:lnTo>
                    <a:lnTo>
                      <a:pt x="1512" y="265"/>
                    </a:lnTo>
                    <a:lnTo>
                      <a:pt x="1463" y="279"/>
                    </a:lnTo>
                    <a:lnTo>
                      <a:pt x="1445" y="285"/>
                    </a:lnTo>
                    <a:lnTo>
                      <a:pt x="1426" y="292"/>
                    </a:lnTo>
                    <a:lnTo>
                      <a:pt x="1409" y="299"/>
                    </a:lnTo>
                    <a:lnTo>
                      <a:pt x="1393" y="307"/>
                    </a:lnTo>
                    <a:lnTo>
                      <a:pt x="1378" y="315"/>
                    </a:lnTo>
                    <a:lnTo>
                      <a:pt x="1365" y="325"/>
                    </a:lnTo>
                    <a:lnTo>
                      <a:pt x="1352" y="334"/>
                    </a:lnTo>
                    <a:lnTo>
                      <a:pt x="1342" y="344"/>
                    </a:lnTo>
                    <a:lnTo>
                      <a:pt x="1331" y="354"/>
                    </a:lnTo>
                    <a:lnTo>
                      <a:pt x="1322" y="365"/>
                    </a:lnTo>
                    <a:lnTo>
                      <a:pt x="1313" y="376"/>
                    </a:lnTo>
                    <a:lnTo>
                      <a:pt x="1306" y="387"/>
                    </a:lnTo>
                    <a:lnTo>
                      <a:pt x="1292" y="410"/>
                    </a:lnTo>
                    <a:lnTo>
                      <a:pt x="1280" y="432"/>
                    </a:lnTo>
                    <a:lnTo>
                      <a:pt x="1268" y="454"/>
                    </a:lnTo>
                    <a:lnTo>
                      <a:pt x="1255" y="478"/>
                    </a:lnTo>
                    <a:lnTo>
                      <a:pt x="1241" y="500"/>
                    </a:lnTo>
                    <a:lnTo>
                      <a:pt x="1226" y="521"/>
                    </a:lnTo>
                    <a:lnTo>
                      <a:pt x="1210" y="542"/>
                    </a:lnTo>
                    <a:lnTo>
                      <a:pt x="1194" y="563"/>
                    </a:lnTo>
                    <a:lnTo>
                      <a:pt x="1176" y="582"/>
                    </a:lnTo>
                    <a:lnTo>
                      <a:pt x="1159" y="600"/>
                    </a:lnTo>
                    <a:lnTo>
                      <a:pt x="1141" y="618"/>
                    </a:lnTo>
                    <a:lnTo>
                      <a:pt x="1123" y="633"/>
                    </a:lnTo>
                    <a:lnTo>
                      <a:pt x="1107" y="647"/>
                    </a:lnTo>
                    <a:lnTo>
                      <a:pt x="1091" y="659"/>
                    </a:lnTo>
                    <a:lnTo>
                      <a:pt x="1076" y="669"/>
                    </a:lnTo>
                    <a:lnTo>
                      <a:pt x="1062" y="679"/>
                    </a:lnTo>
                    <a:lnTo>
                      <a:pt x="1049" y="685"/>
                    </a:lnTo>
                    <a:lnTo>
                      <a:pt x="1038" y="688"/>
                    </a:lnTo>
                  </a:path>
                </a:pathLst>
              </a:custGeom>
              <a:solidFill>
                <a:srgbClr val="93D5ED"/>
              </a:solidFill>
              <a:ln w="4763">
                <a:solidFill>
                  <a:srgbClr val="CCECFF"/>
                </a:solidFill>
                <a:round/>
                <a:headEnd/>
                <a:tailEnd/>
              </a:ln>
            </p:spPr>
            <p:txBody>
              <a:bodyPr/>
              <a:lstStyle/>
              <a:p>
                <a:endParaRPr lang="en-US"/>
              </a:p>
            </p:txBody>
          </p:sp>
          <p:sp>
            <p:nvSpPr>
              <p:cNvPr id="8338" name="Freeform 116"/>
              <p:cNvSpPr>
                <a:spLocks/>
              </p:cNvSpPr>
              <p:nvPr/>
            </p:nvSpPr>
            <p:spPr bwMode="auto">
              <a:xfrm>
                <a:off x="3141" y="1745"/>
                <a:ext cx="474" cy="335"/>
              </a:xfrm>
              <a:custGeom>
                <a:avLst/>
                <a:gdLst>
                  <a:gd name="T0" fmla="*/ 77 w 2372"/>
                  <a:gd name="T1" fmla="*/ 44 h 1671"/>
                  <a:gd name="T2" fmla="*/ 76 w 2372"/>
                  <a:gd name="T3" fmla="*/ 45 h 1671"/>
                  <a:gd name="T4" fmla="*/ 76 w 2372"/>
                  <a:gd name="T5" fmla="*/ 47 h 1671"/>
                  <a:gd name="T6" fmla="*/ 76 w 2372"/>
                  <a:gd name="T7" fmla="*/ 49 h 1671"/>
                  <a:gd name="T8" fmla="*/ 77 w 2372"/>
                  <a:gd name="T9" fmla="*/ 50 h 1671"/>
                  <a:gd name="T10" fmla="*/ 79 w 2372"/>
                  <a:gd name="T11" fmla="*/ 52 h 1671"/>
                  <a:gd name="T12" fmla="*/ 81 w 2372"/>
                  <a:gd name="T13" fmla="*/ 54 h 1671"/>
                  <a:gd name="T14" fmla="*/ 84 w 2372"/>
                  <a:gd name="T15" fmla="*/ 56 h 1671"/>
                  <a:gd name="T16" fmla="*/ 90 w 2372"/>
                  <a:gd name="T17" fmla="*/ 58 h 1671"/>
                  <a:gd name="T18" fmla="*/ 93 w 2372"/>
                  <a:gd name="T19" fmla="*/ 59 h 1671"/>
                  <a:gd name="T20" fmla="*/ 94 w 2372"/>
                  <a:gd name="T21" fmla="*/ 60 h 1671"/>
                  <a:gd name="T22" fmla="*/ 95 w 2372"/>
                  <a:gd name="T23" fmla="*/ 60 h 1671"/>
                  <a:gd name="T24" fmla="*/ 95 w 2372"/>
                  <a:gd name="T25" fmla="*/ 61 h 1671"/>
                  <a:gd name="T26" fmla="*/ 94 w 2372"/>
                  <a:gd name="T27" fmla="*/ 63 h 1671"/>
                  <a:gd name="T28" fmla="*/ 93 w 2372"/>
                  <a:gd name="T29" fmla="*/ 64 h 1671"/>
                  <a:gd name="T30" fmla="*/ 90 w 2372"/>
                  <a:gd name="T31" fmla="*/ 65 h 1671"/>
                  <a:gd name="T32" fmla="*/ 87 w 2372"/>
                  <a:gd name="T33" fmla="*/ 64 h 1671"/>
                  <a:gd name="T34" fmla="*/ 84 w 2372"/>
                  <a:gd name="T35" fmla="*/ 63 h 1671"/>
                  <a:gd name="T36" fmla="*/ 81 w 2372"/>
                  <a:gd name="T37" fmla="*/ 62 h 1671"/>
                  <a:gd name="T38" fmla="*/ 78 w 2372"/>
                  <a:gd name="T39" fmla="*/ 62 h 1671"/>
                  <a:gd name="T40" fmla="*/ 76 w 2372"/>
                  <a:gd name="T41" fmla="*/ 62 h 1671"/>
                  <a:gd name="T42" fmla="*/ 73 w 2372"/>
                  <a:gd name="T43" fmla="*/ 62 h 1671"/>
                  <a:gd name="T44" fmla="*/ 71 w 2372"/>
                  <a:gd name="T45" fmla="*/ 63 h 1671"/>
                  <a:gd name="T46" fmla="*/ 69 w 2372"/>
                  <a:gd name="T47" fmla="*/ 64 h 1671"/>
                  <a:gd name="T48" fmla="*/ 66 w 2372"/>
                  <a:gd name="T49" fmla="*/ 66 h 1671"/>
                  <a:gd name="T50" fmla="*/ 63 w 2372"/>
                  <a:gd name="T51" fmla="*/ 66 h 1671"/>
                  <a:gd name="T52" fmla="*/ 60 w 2372"/>
                  <a:gd name="T53" fmla="*/ 64 h 1671"/>
                  <a:gd name="T54" fmla="*/ 56 w 2372"/>
                  <a:gd name="T55" fmla="*/ 62 h 1671"/>
                  <a:gd name="T56" fmla="*/ 51 w 2372"/>
                  <a:gd name="T57" fmla="*/ 61 h 1671"/>
                  <a:gd name="T58" fmla="*/ 46 w 2372"/>
                  <a:gd name="T59" fmla="*/ 59 h 1671"/>
                  <a:gd name="T60" fmla="*/ 41 w 2372"/>
                  <a:gd name="T61" fmla="*/ 58 h 1671"/>
                  <a:gd name="T62" fmla="*/ 36 w 2372"/>
                  <a:gd name="T63" fmla="*/ 58 h 1671"/>
                  <a:gd name="T64" fmla="*/ 28 w 2372"/>
                  <a:gd name="T65" fmla="*/ 57 h 1671"/>
                  <a:gd name="T66" fmla="*/ 22 w 2372"/>
                  <a:gd name="T67" fmla="*/ 57 h 1671"/>
                  <a:gd name="T68" fmla="*/ 20 w 2372"/>
                  <a:gd name="T69" fmla="*/ 57 h 1671"/>
                  <a:gd name="T70" fmla="*/ 6 w 2372"/>
                  <a:gd name="T71" fmla="*/ 30 h 1671"/>
                  <a:gd name="T72" fmla="*/ 4 w 2372"/>
                  <a:gd name="T73" fmla="*/ 28 h 1671"/>
                  <a:gd name="T74" fmla="*/ 3 w 2372"/>
                  <a:gd name="T75" fmla="*/ 26 h 1671"/>
                  <a:gd name="T76" fmla="*/ 3 w 2372"/>
                  <a:gd name="T77" fmla="*/ 24 h 1671"/>
                  <a:gd name="T78" fmla="*/ 1 w 2372"/>
                  <a:gd name="T79" fmla="*/ 19 h 1671"/>
                  <a:gd name="T80" fmla="*/ 0 w 2372"/>
                  <a:gd name="T81" fmla="*/ 13 h 1671"/>
                  <a:gd name="T82" fmla="*/ 0 w 2372"/>
                  <a:gd name="T83" fmla="*/ 5 h 1671"/>
                  <a:gd name="T84" fmla="*/ 45 w 2372"/>
                  <a:gd name="T85" fmla="*/ 9 h 1671"/>
                  <a:gd name="T86" fmla="*/ 68 w 2372"/>
                  <a:gd name="T87" fmla="*/ 29 h 167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372"/>
                  <a:gd name="T133" fmla="*/ 0 h 1671"/>
                  <a:gd name="T134" fmla="*/ 2372 w 2372"/>
                  <a:gd name="T135" fmla="*/ 1671 h 167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372" h="1671">
                    <a:moveTo>
                      <a:pt x="1952" y="1069"/>
                    </a:moveTo>
                    <a:lnTo>
                      <a:pt x="1939" y="1081"/>
                    </a:lnTo>
                    <a:lnTo>
                      <a:pt x="1929" y="1092"/>
                    </a:lnTo>
                    <a:lnTo>
                      <a:pt x="1920" y="1104"/>
                    </a:lnTo>
                    <a:lnTo>
                      <a:pt x="1915" y="1117"/>
                    </a:lnTo>
                    <a:lnTo>
                      <a:pt x="1910" y="1129"/>
                    </a:lnTo>
                    <a:lnTo>
                      <a:pt x="1906" y="1140"/>
                    </a:lnTo>
                    <a:lnTo>
                      <a:pt x="1905" y="1152"/>
                    </a:lnTo>
                    <a:lnTo>
                      <a:pt x="1904" y="1163"/>
                    </a:lnTo>
                    <a:lnTo>
                      <a:pt x="1905" y="1181"/>
                    </a:lnTo>
                    <a:lnTo>
                      <a:pt x="1908" y="1196"/>
                    </a:lnTo>
                    <a:lnTo>
                      <a:pt x="1911" y="1207"/>
                    </a:lnTo>
                    <a:lnTo>
                      <a:pt x="1912" y="1210"/>
                    </a:lnTo>
                    <a:lnTo>
                      <a:pt x="1915" y="1215"/>
                    </a:lnTo>
                    <a:lnTo>
                      <a:pt x="1924" y="1230"/>
                    </a:lnTo>
                    <a:lnTo>
                      <a:pt x="1940" y="1251"/>
                    </a:lnTo>
                    <a:lnTo>
                      <a:pt x="1964" y="1277"/>
                    </a:lnTo>
                    <a:lnTo>
                      <a:pt x="1978" y="1292"/>
                    </a:lnTo>
                    <a:lnTo>
                      <a:pt x="1993" y="1306"/>
                    </a:lnTo>
                    <a:lnTo>
                      <a:pt x="2012" y="1321"/>
                    </a:lnTo>
                    <a:lnTo>
                      <a:pt x="2031" y="1337"/>
                    </a:lnTo>
                    <a:lnTo>
                      <a:pt x="2054" y="1352"/>
                    </a:lnTo>
                    <a:lnTo>
                      <a:pt x="2077" y="1366"/>
                    </a:lnTo>
                    <a:lnTo>
                      <a:pt x="2103" y="1380"/>
                    </a:lnTo>
                    <a:lnTo>
                      <a:pt x="2131" y="1392"/>
                    </a:lnTo>
                    <a:lnTo>
                      <a:pt x="2193" y="1414"/>
                    </a:lnTo>
                    <a:lnTo>
                      <a:pt x="2255" y="1434"/>
                    </a:lnTo>
                    <a:lnTo>
                      <a:pt x="2284" y="1445"/>
                    </a:lnTo>
                    <a:lnTo>
                      <a:pt x="2311" y="1456"/>
                    </a:lnTo>
                    <a:lnTo>
                      <a:pt x="2322" y="1462"/>
                    </a:lnTo>
                    <a:lnTo>
                      <a:pt x="2334" y="1467"/>
                    </a:lnTo>
                    <a:lnTo>
                      <a:pt x="2343" y="1473"/>
                    </a:lnTo>
                    <a:lnTo>
                      <a:pt x="2351" y="1480"/>
                    </a:lnTo>
                    <a:lnTo>
                      <a:pt x="2360" y="1486"/>
                    </a:lnTo>
                    <a:lnTo>
                      <a:pt x="2365" y="1493"/>
                    </a:lnTo>
                    <a:lnTo>
                      <a:pt x="2369" y="1501"/>
                    </a:lnTo>
                    <a:lnTo>
                      <a:pt x="2371" y="1508"/>
                    </a:lnTo>
                    <a:lnTo>
                      <a:pt x="2372" y="1517"/>
                    </a:lnTo>
                    <a:lnTo>
                      <a:pt x="2371" y="1526"/>
                    </a:lnTo>
                    <a:lnTo>
                      <a:pt x="2368" y="1534"/>
                    </a:lnTo>
                    <a:lnTo>
                      <a:pt x="2362" y="1543"/>
                    </a:lnTo>
                    <a:lnTo>
                      <a:pt x="2354" y="1554"/>
                    </a:lnTo>
                    <a:lnTo>
                      <a:pt x="2343" y="1564"/>
                    </a:lnTo>
                    <a:lnTo>
                      <a:pt x="2330" y="1575"/>
                    </a:lnTo>
                    <a:lnTo>
                      <a:pt x="2315" y="1587"/>
                    </a:lnTo>
                    <a:lnTo>
                      <a:pt x="2297" y="1599"/>
                    </a:lnTo>
                    <a:lnTo>
                      <a:pt x="2276" y="1612"/>
                    </a:lnTo>
                    <a:lnTo>
                      <a:pt x="2251" y="1625"/>
                    </a:lnTo>
                    <a:lnTo>
                      <a:pt x="2223" y="1639"/>
                    </a:lnTo>
                    <a:lnTo>
                      <a:pt x="2197" y="1620"/>
                    </a:lnTo>
                    <a:lnTo>
                      <a:pt x="2172" y="1603"/>
                    </a:lnTo>
                    <a:lnTo>
                      <a:pt x="2147" y="1588"/>
                    </a:lnTo>
                    <a:lnTo>
                      <a:pt x="2123" y="1575"/>
                    </a:lnTo>
                    <a:lnTo>
                      <a:pt x="2098" y="1563"/>
                    </a:lnTo>
                    <a:lnTo>
                      <a:pt x="2073" y="1554"/>
                    </a:lnTo>
                    <a:lnTo>
                      <a:pt x="2050" y="1546"/>
                    </a:lnTo>
                    <a:lnTo>
                      <a:pt x="2027" y="1540"/>
                    </a:lnTo>
                    <a:lnTo>
                      <a:pt x="2005" y="1535"/>
                    </a:lnTo>
                    <a:lnTo>
                      <a:pt x="1982" y="1532"/>
                    </a:lnTo>
                    <a:lnTo>
                      <a:pt x="1960" y="1531"/>
                    </a:lnTo>
                    <a:lnTo>
                      <a:pt x="1938" y="1529"/>
                    </a:lnTo>
                    <a:lnTo>
                      <a:pt x="1917" y="1531"/>
                    </a:lnTo>
                    <a:lnTo>
                      <a:pt x="1897" y="1532"/>
                    </a:lnTo>
                    <a:lnTo>
                      <a:pt x="1876" y="1535"/>
                    </a:lnTo>
                    <a:lnTo>
                      <a:pt x="1856" y="1539"/>
                    </a:lnTo>
                    <a:lnTo>
                      <a:pt x="1837" y="1543"/>
                    </a:lnTo>
                    <a:lnTo>
                      <a:pt x="1819" y="1549"/>
                    </a:lnTo>
                    <a:lnTo>
                      <a:pt x="1800" y="1555"/>
                    </a:lnTo>
                    <a:lnTo>
                      <a:pt x="1783" y="1562"/>
                    </a:lnTo>
                    <a:lnTo>
                      <a:pt x="1765" y="1570"/>
                    </a:lnTo>
                    <a:lnTo>
                      <a:pt x="1748" y="1578"/>
                    </a:lnTo>
                    <a:lnTo>
                      <a:pt x="1731" y="1587"/>
                    </a:lnTo>
                    <a:lnTo>
                      <a:pt x="1715" y="1596"/>
                    </a:lnTo>
                    <a:lnTo>
                      <a:pt x="1684" y="1615"/>
                    </a:lnTo>
                    <a:lnTo>
                      <a:pt x="1656" y="1633"/>
                    </a:lnTo>
                    <a:lnTo>
                      <a:pt x="1631" y="1653"/>
                    </a:lnTo>
                    <a:lnTo>
                      <a:pt x="1607" y="1671"/>
                    </a:lnTo>
                    <a:lnTo>
                      <a:pt x="1585" y="1651"/>
                    </a:lnTo>
                    <a:lnTo>
                      <a:pt x="1559" y="1632"/>
                    </a:lnTo>
                    <a:lnTo>
                      <a:pt x="1533" y="1613"/>
                    </a:lnTo>
                    <a:lnTo>
                      <a:pt x="1502" y="1596"/>
                    </a:lnTo>
                    <a:lnTo>
                      <a:pt x="1471" y="1580"/>
                    </a:lnTo>
                    <a:lnTo>
                      <a:pt x="1436" y="1564"/>
                    </a:lnTo>
                    <a:lnTo>
                      <a:pt x="1399" y="1549"/>
                    </a:lnTo>
                    <a:lnTo>
                      <a:pt x="1362" y="1535"/>
                    </a:lnTo>
                    <a:lnTo>
                      <a:pt x="1324" y="1522"/>
                    </a:lnTo>
                    <a:lnTo>
                      <a:pt x="1283" y="1511"/>
                    </a:lnTo>
                    <a:lnTo>
                      <a:pt x="1241" y="1499"/>
                    </a:lnTo>
                    <a:lnTo>
                      <a:pt x="1199" y="1488"/>
                    </a:lnTo>
                    <a:lnTo>
                      <a:pt x="1156" y="1478"/>
                    </a:lnTo>
                    <a:lnTo>
                      <a:pt x="1113" y="1470"/>
                    </a:lnTo>
                    <a:lnTo>
                      <a:pt x="1069" y="1460"/>
                    </a:lnTo>
                    <a:lnTo>
                      <a:pt x="1026" y="1453"/>
                    </a:lnTo>
                    <a:lnTo>
                      <a:pt x="982" y="1446"/>
                    </a:lnTo>
                    <a:lnTo>
                      <a:pt x="939" y="1441"/>
                    </a:lnTo>
                    <a:lnTo>
                      <a:pt x="897" y="1435"/>
                    </a:lnTo>
                    <a:lnTo>
                      <a:pt x="855" y="1430"/>
                    </a:lnTo>
                    <a:lnTo>
                      <a:pt x="776" y="1423"/>
                    </a:lnTo>
                    <a:lnTo>
                      <a:pt x="701" y="1418"/>
                    </a:lnTo>
                    <a:lnTo>
                      <a:pt x="634" y="1416"/>
                    </a:lnTo>
                    <a:lnTo>
                      <a:pt x="576" y="1416"/>
                    </a:lnTo>
                    <a:lnTo>
                      <a:pt x="550" y="1417"/>
                    </a:lnTo>
                    <a:lnTo>
                      <a:pt x="528" y="1418"/>
                    </a:lnTo>
                    <a:lnTo>
                      <a:pt x="508" y="1421"/>
                    </a:lnTo>
                    <a:lnTo>
                      <a:pt x="492" y="1423"/>
                    </a:lnTo>
                    <a:lnTo>
                      <a:pt x="187" y="1452"/>
                    </a:lnTo>
                    <a:lnTo>
                      <a:pt x="167" y="758"/>
                    </a:lnTo>
                    <a:lnTo>
                      <a:pt x="147" y="736"/>
                    </a:lnTo>
                    <a:lnTo>
                      <a:pt x="129" y="713"/>
                    </a:lnTo>
                    <a:lnTo>
                      <a:pt x="119" y="701"/>
                    </a:lnTo>
                    <a:lnTo>
                      <a:pt x="111" y="688"/>
                    </a:lnTo>
                    <a:lnTo>
                      <a:pt x="103" y="674"/>
                    </a:lnTo>
                    <a:lnTo>
                      <a:pt x="95" y="660"/>
                    </a:lnTo>
                    <a:lnTo>
                      <a:pt x="86" y="645"/>
                    </a:lnTo>
                    <a:lnTo>
                      <a:pt x="79" y="629"/>
                    </a:lnTo>
                    <a:lnTo>
                      <a:pt x="72" y="612"/>
                    </a:lnTo>
                    <a:lnTo>
                      <a:pt x="65" y="595"/>
                    </a:lnTo>
                    <a:lnTo>
                      <a:pt x="54" y="559"/>
                    </a:lnTo>
                    <a:lnTo>
                      <a:pt x="42" y="518"/>
                    </a:lnTo>
                    <a:lnTo>
                      <a:pt x="33" y="473"/>
                    </a:lnTo>
                    <a:lnTo>
                      <a:pt x="23" y="426"/>
                    </a:lnTo>
                    <a:lnTo>
                      <a:pt x="16" y="372"/>
                    </a:lnTo>
                    <a:lnTo>
                      <a:pt x="11" y="315"/>
                    </a:lnTo>
                    <a:lnTo>
                      <a:pt x="6" y="253"/>
                    </a:lnTo>
                    <a:lnTo>
                      <a:pt x="2" y="186"/>
                    </a:lnTo>
                    <a:lnTo>
                      <a:pt x="0" y="114"/>
                    </a:lnTo>
                    <a:lnTo>
                      <a:pt x="0" y="35"/>
                    </a:lnTo>
                    <a:lnTo>
                      <a:pt x="1034" y="0"/>
                    </a:lnTo>
                    <a:lnTo>
                      <a:pt x="1126" y="234"/>
                    </a:lnTo>
                    <a:lnTo>
                      <a:pt x="1020" y="372"/>
                    </a:lnTo>
                    <a:lnTo>
                      <a:pt x="1034" y="698"/>
                    </a:lnTo>
                    <a:lnTo>
                      <a:pt x="1698" y="712"/>
                    </a:lnTo>
                    <a:lnTo>
                      <a:pt x="1952" y="1069"/>
                    </a:lnTo>
                    <a:close/>
                  </a:path>
                </a:pathLst>
              </a:custGeom>
              <a:solidFill>
                <a:srgbClr val="93D5ED"/>
              </a:solidFill>
              <a:ln w="9525">
                <a:solidFill>
                  <a:srgbClr val="CCECFF"/>
                </a:solidFill>
                <a:round/>
                <a:headEnd/>
                <a:tailEnd/>
              </a:ln>
            </p:spPr>
            <p:txBody>
              <a:bodyPr/>
              <a:lstStyle/>
              <a:p>
                <a:endParaRPr lang="en-US"/>
              </a:p>
            </p:txBody>
          </p:sp>
          <p:sp>
            <p:nvSpPr>
              <p:cNvPr id="8339" name="Freeform 117"/>
              <p:cNvSpPr>
                <a:spLocks/>
              </p:cNvSpPr>
              <p:nvPr/>
            </p:nvSpPr>
            <p:spPr bwMode="auto">
              <a:xfrm>
                <a:off x="3141" y="1745"/>
                <a:ext cx="474" cy="335"/>
              </a:xfrm>
              <a:custGeom>
                <a:avLst/>
                <a:gdLst>
                  <a:gd name="T0" fmla="*/ 77 w 2372"/>
                  <a:gd name="T1" fmla="*/ 44 h 1671"/>
                  <a:gd name="T2" fmla="*/ 76 w 2372"/>
                  <a:gd name="T3" fmla="*/ 45 h 1671"/>
                  <a:gd name="T4" fmla="*/ 76 w 2372"/>
                  <a:gd name="T5" fmla="*/ 47 h 1671"/>
                  <a:gd name="T6" fmla="*/ 76 w 2372"/>
                  <a:gd name="T7" fmla="*/ 49 h 1671"/>
                  <a:gd name="T8" fmla="*/ 77 w 2372"/>
                  <a:gd name="T9" fmla="*/ 50 h 1671"/>
                  <a:gd name="T10" fmla="*/ 79 w 2372"/>
                  <a:gd name="T11" fmla="*/ 52 h 1671"/>
                  <a:gd name="T12" fmla="*/ 81 w 2372"/>
                  <a:gd name="T13" fmla="*/ 54 h 1671"/>
                  <a:gd name="T14" fmla="*/ 84 w 2372"/>
                  <a:gd name="T15" fmla="*/ 56 h 1671"/>
                  <a:gd name="T16" fmla="*/ 90 w 2372"/>
                  <a:gd name="T17" fmla="*/ 58 h 1671"/>
                  <a:gd name="T18" fmla="*/ 93 w 2372"/>
                  <a:gd name="T19" fmla="*/ 59 h 1671"/>
                  <a:gd name="T20" fmla="*/ 94 w 2372"/>
                  <a:gd name="T21" fmla="*/ 60 h 1671"/>
                  <a:gd name="T22" fmla="*/ 95 w 2372"/>
                  <a:gd name="T23" fmla="*/ 60 h 1671"/>
                  <a:gd name="T24" fmla="*/ 95 w 2372"/>
                  <a:gd name="T25" fmla="*/ 61 h 1671"/>
                  <a:gd name="T26" fmla="*/ 94 w 2372"/>
                  <a:gd name="T27" fmla="*/ 63 h 1671"/>
                  <a:gd name="T28" fmla="*/ 93 w 2372"/>
                  <a:gd name="T29" fmla="*/ 64 h 1671"/>
                  <a:gd name="T30" fmla="*/ 90 w 2372"/>
                  <a:gd name="T31" fmla="*/ 65 h 1671"/>
                  <a:gd name="T32" fmla="*/ 87 w 2372"/>
                  <a:gd name="T33" fmla="*/ 64 h 1671"/>
                  <a:gd name="T34" fmla="*/ 84 w 2372"/>
                  <a:gd name="T35" fmla="*/ 63 h 1671"/>
                  <a:gd name="T36" fmla="*/ 81 w 2372"/>
                  <a:gd name="T37" fmla="*/ 62 h 1671"/>
                  <a:gd name="T38" fmla="*/ 78 w 2372"/>
                  <a:gd name="T39" fmla="*/ 62 h 1671"/>
                  <a:gd name="T40" fmla="*/ 76 w 2372"/>
                  <a:gd name="T41" fmla="*/ 62 h 1671"/>
                  <a:gd name="T42" fmla="*/ 73 w 2372"/>
                  <a:gd name="T43" fmla="*/ 62 h 1671"/>
                  <a:gd name="T44" fmla="*/ 71 w 2372"/>
                  <a:gd name="T45" fmla="*/ 63 h 1671"/>
                  <a:gd name="T46" fmla="*/ 69 w 2372"/>
                  <a:gd name="T47" fmla="*/ 64 h 1671"/>
                  <a:gd name="T48" fmla="*/ 66 w 2372"/>
                  <a:gd name="T49" fmla="*/ 66 h 1671"/>
                  <a:gd name="T50" fmla="*/ 63 w 2372"/>
                  <a:gd name="T51" fmla="*/ 66 h 1671"/>
                  <a:gd name="T52" fmla="*/ 60 w 2372"/>
                  <a:gd name="T53" fmla="*/ 64 h 1671"/>
                  <a:gd name="T54" fmla="*/ 56 w 2372"/>
                  <a:gd name="T55" fmla="*/ 62 h 1671"/>
                  <a:gd name="T56" fmla="*/ 51 w 2372"/>
                  <a:gd name="T57" fmla="*/ 61 h 1671"/>
                  <a:gd name="T58" fmla="*/ 46 w 2372"/>
                  <a:gd name="T59" fmla="*/ 59 h 1671"/>
                  <a:gd name="T60" fmla="*/ 41 w 2372"/>
                  <a:gd name="T61" fmla="*/ 58 h 1671"/>
                  <a:gd name="T62" fmla="*/ 36 w 2372"/>
                  <a:gd name="T63" fmla="*/ 58 h 1671"/>
                  <a:gd name="T64" fmla="*/ 28 w 2372"/>
                  <a:gd name="T65" fmla="*/ 57 h 1671"/>
                  <a:gd name="T66" fmla="*/ 22 w 2372"/>
                  <a:gd name="T67" fmla="*/ 57 h 1671"/>
                  <a:gd name="T68" fmla="*/ 20 w 2372"/>
                  <a:gd name="T69" fmla="*/ 57 h 1671"/>
                  <a:gd name="T70" fmla="*/ 6 w 2372"/>
                  <a:gd name="T71" fmla="*/ 30 h 1671"/>
                  <a:gd name="T72" fmla="*/ 4 w 2372"/>
                  <a:gd name="T73" fmla="*/ 28 h 1671"/>
                  <a:gd name="T74" fmla="*/ 3 w 2372"/>
                  <a:gd name="T75" fmla="*/ 26 h 1671"/>
                  <a:gd name="T76" fmla="*/ 3 w 2372"/>
                  <a:gd name="T77" fmla="*/ 24 h 1671"/>
                  <a:gd name="T78" fmla="*/ 1 w 2372"/>
                  <a:gd name="T79" fmla="*/ 19 h 1671"/>
                  <a:gd name="T80" fmla="*/ 0 w 2372"/>
                  <a:gd name="T81" fmla="*/ 13 h 1671"/>
                  <a:gd name="T82" fmla="*/ 0 w 2372"/>
                  <a:gd name="T83" fmla="*/ 5 h 1671"/>
                  <a:gd name="T84" fmla="*/ 45 w 2372"/>
                  <a:gd name="T85" fmla="*/ 9 h 1671"/>
                  <a:gd name="T86" fmla="*/ 68 w 2372"/>
                  <a:gd name="T87" fmla="*/ 29 h 167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372"/>
                  <a:gd name="T133" fmla="*/ 0 h 1671"/>
                  <a:gd name="T134" fmla="*/ 2372 w 2372"/>
                  <a:gd name="T135" fmla="*/ 1671 h 167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372" h="1671">
                    <a:moveTo>
                      <a:pt x="1952" y="1069"/>
                    </a:moveTo>
                    <a:lnTo>
                      <a:pt x="1939" y="1081"/>
                    </a:lnTo>
                    <a:lnTo>
                      <a:pt x="1929" y="1092"/>
                    </a:lnTo>
                    <a:lnTo>
                      <a:pt x="1920" y="1104"/>
                    </a:lnTo>
                    <a:lnTo>
                      <a:pt x="1915" y="1117"/>
                    </a:lnTo>
                    <a:lnTo>
                      <a:pt x="1910" y="1129"/>
                    </a:lnTo>
                    <a:lnTo>
                      <a:pt x="1906" y="1140"/>
                    </a:lnTo>
                    <a:lnTo>
                      <a:pt x="1905" y="1152"/>
                    </a:lnTo>
                    <a:lnTo>
                      <a:pt x="1904" y="1163"/>
                    </a:lnTo>
                    <a:lnTo>
                      <a:pt x="1905" y="1181"/>
                    </a:lnTo>
                    <a:lnTo>
                      <a:pt x="1908" y="1196"/>
                    </a:lnTo>
                    <a:lnTo>
                      <a:pt x="1911" y="1207"/>
                    </a:lnTo>
                    <a:lnTo>
                      <a:pt x="1912" y="1210"/>
                    </a:lnTo>
                    <a:lnTo>
                      <a:pt x="1915" y="1215"/>
                    </a:lnTo>
                    <a:lnTo>
                      <a:pt x="1924" y="1230"/>
                    </a:lnTo>
                    <a:lnTo>
                      <a:pt x="1940" y="1251"/>
                    </a:lnTo>
                    <a:lnTo>
                      <a:pt x="1964" y="1277"/>
                    </a:lnTo>
                    <a:lnTo>
                      <a:pt x="1978" y="1292"/>
                    </a:lnTo>
                    <a:lnTo>
                      <a:pt x="1993" y="1306"/>
                    </a:lnTo>
                    <a:lnTo>
                      <a:pt x="2012" y="1321"/>
                    </a:lnTo>
                    <a:lnTo>
                      <a:pt x="2031" y="1337"/>
                    </a:lnTo>
                    <a:lnTo>
                      <a:pt x="2054" y="1352"/>
                    </a:lnTo>
                    <a:lnTo>
                      <a:pt x="2077" y="1366"/>
                    </a:lnTo>
                    <a:lnTo>
                      <a:pt x="2103" y="1380"/>
                    </a:lnTo>
                    <a:lnTo>
                      <a:pt x="2131" y="1392"/>
                    </a:lnTo>
                    <a:lnTo>
                      <a:pt x="2193" y="1414"/>
                    </a:lnTo>
                    <a:lnTo>
                      <a:pt x="2255" y="1434"/>
                    </a:lnTo>
                    <a:lnTo>
                      <a:pt x="2284" y="1445"/>
                    </a:lnTo>
                    <a:lnTo>
                      <a:pt x="2311" y="1456"/>
                    </a:lnTo>
                    <a:lnTo>
                      <a:pt x="2322" y="1462"/>
                    </a:lnTo>
                    <a:lnTo>
                      <a:pt x="2334" y="1467"/>
                    </a:lnTo>
                    <a:lnTo>
                      <a:pt x="2343" y="1473"/>
                    </a:lnTo>
                    <a:lnTo>
                      <a:pt x="2351" y="1480"/>
                    </a:lnTo>
                    <a:lnTo>
                      <a:pt x="2360" y="1486"/>
                    </a:lnTo>
                    <a:lnTo>
                      <a:pt x="2365" y="1493"/>
                    </a:lnTo>
                    <a:lnTo>
                      <a:pt x="2369" y="1501"/>
                    </a:lnTo>
                    <a:lnTo>
                      <a:pt x="2371" y="1508"/>
                    </a:lnTo>
                    <a:lnTo>
                      <a:pt x="2372" y="1517"/>
                    </a:lnTo>
                    <a:lnTo>
                      <a:pt x="2371" y="1526"/>
                    </a:lnTo>
                    <a:lnTo>
                      <a:pt x="2368" y="1534"/>
                    </a:lnTo>
                    <a:lnTo>
                      <a:pt x="2362" y="1543"/>
                    </a:lnTo>
                    <a:lnTo>
                      <a:pt x="2354" y="1554"/>
                    </a:lnTo>
                    <a:lnTo>
                      <a:pt x="2343" y="1564"/>
                    </a:lnTo>
                    <a:lnTo>
                      <a:pt x="2330" y="1575"/>
                    </a:lnTo>
                    <a:lnTo>
                      <a:pt x="2315" y="1587"/>
                    </a:lnTo>
                    <a:lnTo>
                      <a:pt x="2297" y="1599"/>
                    </a:lnTo>
                    <a:lnTo>
                      <a:pt x="2276" y="1612"/>
                    </a:lnTo>
                    <a:lnTo>
                      <a:pt x="2251" y="1625"/>
                    </a:lnTo>
                    <a:lnTo>
                      <a:pt x="2223" y="1639"/>
                    </a:lnTo>
                    <a:lnTo>
                      <a:pt x="2197" y="1620"/>
                    </a:lnTo>
                    <a:lnTo>
                      <a:pt x="2172" y="1603"/>
                    </a:lnTo>
                    <a:lnTo>
                      <a:pt x="2147" y="1588"/>
                    </a:lnTo>
                    <a:lnTo>
                      <a:pt x="2123" y="1575"/>
                    </a:lnTo>
                    <a:lnTo>
                      <a:pt x="2098" y="1563"/>
                    </a:lnTo>
                    <a:lnTo>
                      <a:pt x="2073" y="1554"/>
                    </a:lnTo>
                    <a:lnTo>
                      <a:pt x="2050" y="1546"/>
                    </a:lnTo>
                    <a:lnTo>
                      <a:pt x="2027" y="1540"/>
                    </a:lnTo>
                    <a:lnTo>
                      <a:pt x="2005" y="1535"/>
                    </a:lnTo>
                    <a:lnTo>
                      <a:pt x="1982" y="1532"/>
                    </a:lnTo>
                    <a:lnTo>
                      <a:pt x="1960" y="1531"/>
                    </a:lnTo>
                    <a:lnTo>
                      <a:pt x="1938" y="1529"/>
                    </a:lnTo>
                    <a:lnTo>
                      <a:pt x="1917" y="1531"/>
                    </a:lnTo>
                    <a:lnTo>
                      <a:pt x="1897" y="1532"/>
                    </a:lnTo>
                    <a:lnTo>
                      <a:pt x="1876" y="1535"/>
                    </a:lnTo>
                    <a:lnTo>
                      <a:pt x="1856" y="1539"/>
                    </a:lnTo>
                    <a:lnTo>
                      <a:pt x="1837" y="1543"/>
                    </a:lnTo>
                    <a:lnTo>
                      <a:pt x="1819" y="1549"/>
                    </a:lnTo>
                    <a:lnTo>
                      <a:pt x="1800" y="1555"/>
                    </a:lnTo>
                    <a:lnTo>
                      <a:pt x="1783" y="1562"/>
                    </a:lnTo>
                    <a:lnTo>
                      <a:pt x="1765" y="1570"/>
                    </a:lnTo>
                    <a:lnTo>
                      <a:pt x="1748" y="1578"/>
                    </a:lnTo>
                    <a:lnTo>
                      <a:pt x="1731" y="1587"/>
                    </a:lnTo>
                    <a:lnTo>
                      <a:pt x="1715" y="1596"/>
                    </a:lnTo>
                    <a:lnTo>
                      <a:pt x="1684" y="1615"/>
                    </a:lnTo>
                    <a:lnTo>
                      <a:pt x="1656" y="1633"/>
                    </a:lnTo>
                    <a:lnTo>
                      <a:pt x="1631" y="1653"/>
                    </a:lnTo>
                    <a:lnTo>
                      <a:pt x="1607" y="1671"/>
                    </a:lnTo>
                    <a:lnTo>
                      <a:pt x="1585" y="1651"/>
                    </a:lnTo>
                    <a:lnTo>
                      <a:pt x="1559" y="1632"/>
                    </a:lnTo>
                    <a:lnTo>
                      <a:pt x="1533" y="1613"/>
                    </a:lnTo>
                    <a:lnTo>
                      <a:pt x="1502" y="1596"/>
                    </a:lnTo>
                    <a:lnTo>
                      <a:pt x="1471" y="1580"/>
                    </a:lnTo>
                    <a:lnTo>
                      <a:pt x="1436" y="1564"/>
                    </a:lnTo>
                    <a:lnTo>
                      <a:pt x="1399" y="1549"/>
                    </a:lnTo>
                    <a:lnTo>
                      <a:pt x="1362" y="1535"/>
                    </a:lnTo>
                    <a:lnTo>
                      <a:pt x="1324" y="1522"/>
                    </a:lnTo>
                    <a:lnTo>
                      <a:pt x="1283" y="1511"/>
                    </a:lnTo>
                    <a:lnTo>
                      <a:pt x="1241" y="1499"/>
                    </a:lnTo>
                    <a:lnTo>
                      <a:pt x="1199" y="1488"/>
                    </a:lnTo>
                    <a:lnTo>
                      <a:pt x="1156" y="1478"/>
                    </a:lnTo>
                    <a:lnTo>
                      <a:pt x="1113" y="1470"/>
                    </a:lnTo>
                    <a:lnTo>
                      <a:pt x="1069" y="1460"/>
                    </a:lnTo>
                    <a:lnTo>
                      <a:pt x="1026" y="1453"/>
                    </a:lnTo>
                    <a:lnTo>
                      <a:pt x="982" y="1446"/>
                    </a:lnTo>
                    <a:lnTo>
                      <a:pt x="939" y="1441"/>
                    </a:lnTo>
                    <a:lnTo>
                      <a:pt x="897" y="1435"/>
                    </a:lnTo>
                    <a:lnTo>
                      <a:pt x="855" y="1430"/>
                    </a:lnTo>
                    <a:lnTo>
                      <a:pt x="776" y="1423"/>
                    </a:lnTo>
                    <a:lnTo>
                      <a:pt x="701" y="1418"/>
                    </a:lnTo>
                    <a:lnTo>
                      <a:pt x="634" y="1416"/>
                    </a:lnTo>
                    <a:lnTo>
                      <a:pt x="576" y="1416"/>
                    </a:lnTo>
                    <a:lnTo>
                      <a:pt x="550" y="1417"/>
                    </a:lnTo>
                    <a:lnTo>
                      <a:pt x="528" y="1418"/>
                    </a:lnTo>
                    <a:lnTo>
                      <a:pt x="508" y="1421"/>
                    </a:lnTo>
                    <a:lnTo>
                      <a:pt x="492" y="1423"/>
                    </a:lnTo>
                    <a:lnTo>
                      <a:pt x="187" y="1452"/>
                    </a:lnTo>
                    <a:lnTo>
                      <a:pt x="167" y="758"/>
                    </a:lnTo>
                    <a:lnTo>
                      <a:pt x="147" y="736"/>
                    </a:lnTo>
                    <a:lnTo>
                      <a:pt x="129" y="713"/>
                    </a:lnTo>
                    <a:lnTo>
                      <a:pt x="119" y="701"/>
                    </a:lnTo>
                    <a:lnTo>
                      <a:pt x="111" y="688"/>
                    </a:lnTo>
                    <a:lnTo>
                      <a:pt x="103" y="674"/>
                    </a:lnTo>
                    <a:lnTo>
                      <a:pt x="95" y="660"/>
                    </a:lnTo>
                    <a:lnTo>
                      <a:pt x="86" y="645"/>
                    </a:lnTo>
                    <a:lnTo>
                      <a:pt x="79" y="629"/>
                    </a:lnTo>
                    <a:lnTo>
                      <a:pt x="72" y="612"/>
                    </a:lnTo>
                    <a:lnTo>
                      <a:pt x="65" y="595"/>
                    </a:lnTo>
                    <a:lnTo>
                      <a:pt x="54" y="559"/>
                    </a:lnTo>
                    <a:lnTo>
                      <a:pt x="42" y="518"/>
                    </a:lnTo>
                    <a:lnTo>
                      <a:pt x="33" y="473"/>
                    </a:lnTo>
                    <a:lnTo>
                      <a:pt x="23" y="426"/>
                    </a:lnTo>
                    <a:lnTo>
                      <a:pt x="16" y="372"/>
                    </a:lnTo>
                    <a:lnTo>
                      <a:pt x="11" y="315"/>
                    </a:lnTo>
                    <a:lnTo>
                      <a:pt x="6" y="253"/>
                    </a:lnTo>
                    <a:lnTo>
                      <a:pt x="2" y="186"/>
                    </a:lnTo>
                    <a:lnTo>
                      <a:pt x="0" y="114"/>
                    </a:lnTo>
                    <a:lnTo>
                      <a:pt x="0" y="35"/>
                    </a:lnTo>
                    <a:lnTo>
                      <a:pt x="1034" y="0"/>
                    </a:lnTo>
                    <a:lnTo>
                      <a:pt x="1126" y="234"/>
                    </a:lnTo>
                    <a:lnTo>
                      <a:pt x="1020" y="372"/>
                    </a:lnTo>
                    <a:lnTo>
                      <a:pt x="1034" y="698"/>
                    </a:lnTo>
                    <a:lnTo>
                      <a:pt x="1698" y="712"/>
                    </a:lnTo>
                    <a:lnTo>
                      <a:pt x="1952" y="1069"/>
                    </a:lnTo>
                  </a:path>
                </a:pathLst>
              </a:custGeom>
              <a:solidFill>
                <a:srgbClr val="93D5ED"/>
              </a:solidFill>
              <a:ln w="4763">
                <a:solidFill>
                  <a:srgbClr val="CCECFF"/>
                </a:solidFill>
                <a:round/>
                <a:headEnd/>
                <a:tailEnd/>
              </a:ln>
            </p:spPr>
            <p:txBody>
              <a:bodyPr/>
              <a:lstStyle/>
              <a:p>
                <a:endParaRPr lang="en-US"/>
              </a:p>
            </p:txBody>
          </p:sp>
          <p:sp>
            <p:nvSpPr>
              <p:cNvPr id="8340" name="Freeform 118"/>
              <p:cNvSpPr>
                <a:spLocks/>
              </p:cNvSpPr>
              <p:nvPr/>
            </p:nvSpPr>
            <p:spPr bwMode="auto">
              <a:xfrm>
                <a:off x="3337" y="1566"/>
                <a:ext cx="286" cy="393"/>
              </a:xfrm>
              <a:custGeom>
                <a:avLst/>
                <a:gdLst>
                  <a:gd name="T0" fmla="*/ 29 w 1430"/>
                  <a:gd name="T1" fmla="*/ 64 h 1967"/>
                  <a:gd name="T2" fmla="*/ 2 w 1430"/>
                  <a:gd name="T3" fmla="*/ 51 h 1967"/>
                  <a:gd name="T4" fmla="*/ 2 w 1430"/>
                  <a:gd name="T5" fmla="*/ 36 h 1967"/>
                  <a:gd name="T6" fmla="*/ 1 w 1430"/>
                  <a:gd name="T7" fmla="*/ 34 h 1967"/>
                  <a:gd name="T8" fmla="*/ 1 w 1430"/>
                  <a:gd name="T9" fmla="*/ 32 h 1967"/>
                  <a:gd name="T10" fmla="*/ 1 w 1430"/>
                  <a:gd name="T11" fmla="*/ 30 h 1967"/>
                  <a:gd name="T12" fmla="*/ 0 w 1430"/>
                  <a:gd name="T13" fmla="*/ 28 h 1967"/>
                  <a:gd name="T14" fmla="*/ 0 w 1430"/>
                  <a:gd name="T15" fmla="*/ 26 h 1967"/>
                  <a:gd name="T16" fmla="*/ 0 w 1430"/>
                  <a:gd name="T17" fmla="*/ 24 h 1967"/>
                  <a:gd name="T18" fmla="*/ 0 w 1430"/>
                  <a:gd name="T19" fmla="*/ 21 h 1967"/>
                  <a:gd name="T20" fmla="*/ 1 w 1430"/>
                  <a:gd name="T21" fmla="*/ 18 h 1967"/>
                  <a:gd name="T22" fmla="*/ 1 w 1430"/>
                  <a:gd name="T23" fmla="*/ 15 h 1967"/>
                  <a:gd name="T24" fmla="*/ 2 w 1430"/>
                  <a:gd name="T25" fmla="*/ 13 h 1967"/>
                  <a:gd name="T26" fmla="*/ 3 w 1430"/>
                  <a:gd name="T27" fmla="*/ 11 h 1967"/>
                  <a:gd name="T28" fmla="*/ 4 w 1430"/>
                  <a:gd name="T29" fmla="*/ 10 h 1967"/>
                  <a:gd name="T30" fmla="*/ 5 w 1430"/>
                  <a:gd name="T31" fmla="*/ 8 h 1967"/>
                  <a:gd name="T32" fmla="*/ 6 w 1430"/>
                  <a:gd name="T33" fmla="*/ 6 h 1967"/>
                  <a:gd name="T34" fmla="*/ 6 w 1430"/>
                  <a:gd name="T35" fmla="*/ 3 h 1967"/>
                  <a:gd name="T36" fmla="*/ 35 w 1430"/>
                  <a:gd name="T37" fmla="*/ 0 h 1967"/>
                  <a:gd name="T38" fmla="*/ 35 w 1430"/>
                  <a:gd name="T39" fmla="*/ 4 h 1967"/>
                  <a:gd name="T40" fmla="*/ 36 w 1430"/>
                  <a:gd name="T41" fmla="*/ 9 h 1967"/>
                  <a:gd name="T42" fmla="*/ 38 w 1430"/>
                  <a:gd name="T43" fmla="*/ 16 h 1967"/>
                  <a:gd name="T44" fmla="*/ 39 w 1430"/>
                  <a:gd name="T45" fmla="*/ 24 h 1967"/>
                  <a:gd name="T46" fmla="*/ 41 w 1430"/>
                  <a:gd name="T47" fmla="*/ 32 h 1967"/>
                  <a:gd name="T48" fmla="*/ 42 w 1430"/>
                  <a:gd name="T49" fmla="*/ 38 h 1967"/>
                  <a:gd name="T50" fmla="*/ 43 w 1430"/>
                  <a:gd name="T51" fmla="*/ 41 h 1967"/>
                  <a:gd name="T52" fmla="*/ 44 w 1430"/>
                  <a:gd name="T53" fmla="*/ 44 h 1967"/>
                  <a:gd name="T54" fmla="*/ 45 w 1430"/>
                  <a:gd name="T55" fmla="*/ 46 h 1967"/>
                  <a:gd name="T56" fmla="*/ 57 w 1430"/>
                  <a:gd name="T57" fmla="*/ 74 h 1967"/>
                  <a:gd name="T58" fmla="*/ 51 w 1430"/>
                  <a:gd name="T59" fmla="*/ 75 h 1967"/>
                  <a:gd name="T60" fmla="*/ 46 w 1430"/>
                  <a:gd name="T61" fmla="*/ 76 h 1967"/>
                  <a:gd name="T62" fmla="*/ 43 w 1430"/>
                  <a:gd name="T63" fmla="*/ 77 h 1967"/>
                  <a:gd name="T64" fmla="*/ 41 w 1430"/>
                  <a:gd name="T65" fmla="*/ 77 h 1967"/>
                  <a:gd name="T66" fmla="*/ 41 w 1430"/>
                  <a:gd name="T67" fmla="*/ 78 h 1967"/>
                  <a:gd name="T68" fmla="*/ 40 w 1430"/>
                  <a:gd name="T69" fmla="*/ 78 h 1967"/>
                  <a:gd name="T70" fmla="*/ 39 w 1430"/>
                  <a:gd name="T71" fmla="*/ 79 h 196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430"/>
                  <a:gd name="T109" fmla="*/ 0 h 1967"/>
                  <a:gd name="T110" fmla="*/ 1430 w 1430"/>
                  <a:gd name="T111" fmla="*/ 1967 h 196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430" h="1967">
                    <a:moveTo>
                      <a:pt x="974" y="1967"/>
                    </a:moveTo>
                    <a:lnTo>
                      <a:pt x="720" y="1610"/>
                    </a:lnTo>
                    <a:lnTo>
                      <a:pt x="56" y="1596"/>
                    </a:lnTo>
                    <a:lnTo>
                      <a:pt x="42" y="1270"/>
                    </a:lnTo>
                    <a:lnTo>
                      <a:pt x="148" y="1132"/>
                    </a:lnTo>
                    <a:lnTo>
                      <a:pt x="56" y="898"/>
                    </a:lnTo>
                    <a:lnTo>
                      <a:pt x="46" y="874"/>
                    </a:lnTo>
                    <a:lnTo>
                      <a:pt x="37" y="849"/>
                    </a:lnTo>
                    <a:lnTo>
                      <a:pt x="30" y="825"/>
                    </a:lnTo>
                    <a:lnTo>
                      <a:pt x="23" y="800"/>
                    </a:lnTo>
                    <a:lnTo>
                      <a:pt x="17" y="776"/>
                    </a:lnTo>
                    <a:lnTo>
                      <a:pt x="13" y="751"/>
                    </a:lnTo>
                    <a:lnTo>
                      <a:pt x="8" y="727"/>
                    </a:lnTo>
                    <a:lnTo>
                      <a:pt x="6" y="702"/>
                    </a:lnTo>
                    <a:lnTo>
                      <a:pt x="3" y="679"/>
                    </a:lnTo>
                    <a:lnTo>
                      <a:pt x="1" y="654"/>
                    </a:lnTo>
                    <a:lnTo>
                      <a:pt x="0" y="631"/>
                    </a:lnTo>
                    <a:lnTo>
                      <a:pt x="0" y="609"/>
                    </a:lnTo>
                    <a:lnTo>
                      <a:pt x="1" y="563"/>
                    </a:lnTo>
                    <a:lnTo>
                      <a:pt x="4" y="520"/>
                    </a:lnTo>
                    <a:lnTo>
                      <a:pt x="9" y="479"/>
                    </a:lnTo>
                    <a:lnTo>
                      <a:pt x="16" y="440"/>
                    </a:lnTo>
                    <a:lnTo>
                      <a:pt x="24" y="404"/>
                    </a:lnTo>
                    <a:lnTo>
                      <a:pt x="32" y="373"/>
                    </a:lnTo>
                    <a:lnTo>
                      <a:pt x="42" y="344"/>
                    </a:lnTo>
                    <a:lnTo>
                      <a:pt x="51" y="318"/>
                    </a:lnTo>
                    <a:lnTo>
                      <a:pt x="60" y="297"/>
                    </a:lnTo>
                    <a:lnTo>
                      <a:pt x="70" y="279"/>
                    </a:lnTo>
                    <a:lnTo>
                      <a:pt x="79" y="264"/>
                    </a:lnTo>
                    <a:lnTo>
                      <a:pt x="90" y="244"/>
                    </a:lnTo>
                    <a:lnTo>
                      <a:pt x="101" y="222"/>
                    </a:lnTo>
                    <a:lnTo>
                      <a:pt x="114" y="196"/>
                    </a:lnTo>
                    <a:lnTo>
                      <a:pt x="126" y="169"/>
                    </a:lnTo>
                    <a:lnTo>
                      <a:pt x="139" y="139"/>
                    </a:lnTo>
                    <a:lnTo>
                      <a:pt x="150" y="108"/>
                    </a:lnTo>
                    <a:lnTo>
                      <a:pt x="162" y="75"/>
                    </a:lnTo>
                    <a:lnTo>
                      <a:pt x="871" y="0"/>
                    </a:lnTo>
                    <a:lnTo>
                      <a:pt x="872" y="11"/>
                    </a:lnTo>
                    <a:lnTo>
                      <a:pt x="877" y="42"/>
                    </a:lnTo>
                    <a:lnTo>
                      <a:pt x="885" y="91"/>
                    </a:lnTo>
                    <a:lnTo>
                      <a:pt x="896" y="155"/>
                    </a:lnTo>
                    <a:lnTo>
                      <a:pt x="907" y="233"/>
                    </a:lnTo>
                    <a:lnTo>
                      <a:pt x="923" y="319"/>
                    </a:lnTo>
                    <a:lnTo>
                      <a:pt x="940" y="412"/>
                    </a:lnTo>
                    <a:lnTo>
                      <a:pt x="959" y="512"/>
                    </a:lnTo>
                    <a:lnTo>
                      <a:pt x="979" y="612"/>
                    </a:lnTo>
                    <a:lnTo>
                      <a:pt x="1000" y="713"/>
                    </a:lnTo>
                    <a:lnTo>
                      <a:pt x="1022" y="810"/>
                    </a:lnTo>
                    <a:lnTo>
                      <a:pt x="1044" y="902"/>
                    </a:lnTo>
                    <a:lnTo>
                      <a:pt x="1056" y="945"/>
                    </a:lnTo>
                    <a:lnTo>
                      <a:pt x="1067" y="985"/>
                    </a:lnTo>
                    <a:lnTo>
                      <a:pt x="1079" y="1023"/>
                    </a:lnTo>
                    <a:lnTo>
                      <a:pt x="1092" y="1058"/>
                    </a:lnTo>
                    <a:lnTo>
                      <a:pt x="1104" y="1090"/>
                    </a:lnTo>
                    <a:lnTo>
                      <a:pt x="1115" y="1118"/>
                    </a:lnTo>
                    <a:lnTo>
                      <a:pt x="1127" y="1141"/>
                    </a:lnTo>
                    <a:lnTo>
                      <a:pt x="1139" y="1161"/>
                    </a:lnTo>
                    <a:lnTo>
                      <a:pt x="1430" y="1855"/>
                    </a:lnTo>
                    <a:lnTo>
                      <a:pt x="1354" y="1867"/>
                    </a:lnTo>
                    <a:lnTo>
                      <a:pt x="1284" y="1878"/>
                    </a:lnTo>
                    <a:lnTo>
                      <a:pt x="1218" y="1890"/>
                    </a:lnTo>
                    <a:lnTo>
                      <a:pt x="1161" y="1902"/>
                    </a:lnTo>
                    <a:lnTo>
                      <a:pt x="1111" y="1912"/>
                    </a:lnTo>
                    <a:lnTo>
                      <a:pt x="1069" y="1923"/>
                    </a:lnTo>
                    <a:lnTo>
                      <a:pt x="1051" y="1927"/>
                    </a:lnTo>
                    <a:lnTo>
                      <a:pt x="1036" y="1932"/>
                    </a:lnTo>
                    <a:lnTo>
                      <a:pt x="1024" y="1937"/>
                    </a:lnTo>
                    <a:lnTo>
                      <a:pt x="1015" y="1941"/>
                    </a:lnTo>
                    <a:lnTo>
                      <a:pt x="1003" y="1947"/>
                    </a:lnTo>
                    <a:lnTo>
                      <a:pt x="993" y="1954"/>
                    </a:lnTo>
                    <a:lnTo>
                      <a:pt x="983" y="1961"/>
                    </a:lnTo>
                    <a:lnTo>
                      <a:pt x="974" y="1967"/>
                    </a:lnTo>
                    <a:close/>
                  </a:path>
                </a:pathLst>
              </a:custGeom>
              <a:solidFill>
                <a:srgbClr val="93D5ED"/>
              </a:solidFill>
              <a:ln w="9525">
                <a:solidFill>
                  <a:srgbClr val="CCECFF"/>
                </a:solidFill>
                <a:round/>
                <a:headEnd/>
                <a:tailEnd/>
              </a:ln>
            </p:spPr>
            <p:txBody>
              <a:bodyPr/>
              <a:lstStyle/>
              <a:p>
                <a:endParaRPr lang="en-US"/>
              </a:p>
            </p:txBody>
          </p:sp>
          <p:sp>
            <p:nvSpPr>
              <p:cNvPr id="8341" name="Freeform 119"/>
              <p:cNvSpPr>
                <a:spLocks/>
              </p:cNvSpPr>
              <p:nvPr/>
            </p:nvSpPr>
            <p:spPr bwMode="auto">
              <a:xfrm>
                <a:off x="3337" y="1566"/>
                <a:ext cx="286" cy="393"/>
              </a:xfrm>
              <a:custGeom>
                <a:avLst/>
                <a:gdLst>
                  <a:gd name="T0" fmla="*/ 29 w 1430"/>
                  <a:gd name="T1" fmla="*/ 64 h 1967"/>
                  <a:gd name="T2" fmla="*/ 2 w 1430"/>
                  <a:gd name="T3" fmla="*/ 51 h 1967"/>
                  <a:gd name="T4" fmla="*/ 2 w 1430"/>
                  <a:gd name="T5" fmla="*/ 36 h 1967"/>
                  <a:gd name="T6" fmla="*/ 1 w 1430"/>
                  <a:gd name="T7" fmla="*/ 34 h 1967"/>
                  <a:gd name="T8" fmla="*/ 1 w 1430"/>
                  <a:gd name="T9" fmla="*/ 32 h 1967"/>
                  <a:gd name="T10" fmla="*/ 1 w 1430"/>
                  <a:gd name="T11" fmla="*/ 30 h 1967"/>
                  <a:gd name="T12" fmla="*/ 0 w 1430"/>
                  <a:gd name="T13" fmla="*/ 28 h 1967"/>
                  <a:gd name="T14" fmla="*/ 0 w 1430"/>
                  <a:gd name="T15" fmla="*/ 26 h 1967"/>
                  <a:gd name="T16" fmla="*/ 0 w 1430"/>
                  <a:gd name="T17" fmla="*/ 24 h 1967"/>
                  <a:gd name="T18" fmla="*/ 0 w 1430"/>
                  <a:gd name="T19" fmla="*/ 21 h 1967"/>
                  <a:gd name="T20" fmla="*/ 1 w 1430"/>
                  <a:gd name="T21" fmla="*/ 18 h 1967"/>
                  <a:gd name="T22" fmla="*/ 1 w 1430"/>
                  <a:gd name="T23" fmla="*/ 15 h 1967"/>
                  <a:gd name="T24" fmla="*/ 2 w 1430"/>
                  <a:gd name="T25" fmla="*/ 13 h 1967"/>
                  <a:gd name="T26" fmla="*/ 3 w 1430"/>
                  <a:gd name="T27" fmla="*/ 11 h 1967"/>
                  <a:gd name="T28" fmla="*/ 4 w 1430"/>
                  <a:gd name="T29" fmla="*/ 10 h 1967"/>
                  <a:gd name="T30" fmla="*/ 5 w 1430"/>
                  <a:gd name="T31" fmla="*/ 8 h 1967"/>
                  <a:gd name="T32" fmla="*/ 6 w 1430"/>
                  <a:gd name="T33" fmla="*/ 6 h 1967"/>
                  <a:gd name="T34" fmla="*/ 6 w 1430"/>
                  <a:gd name="T35" fmla="*/ 3 h 1967"/>
                  <a:gd name="T36" fmla="*/ 35 w 1430"/>
                  <a:gd name="T37" fmla="*/ 0 h 1967"/>
                  <a:gd name="T38" fmla="*/ 35 w 1430"/>
                  <a:gd name="T39" fmla="*/ 4 h 1967"/>
                  <a:gd name="T40" fmla="*/ 36 w 1430"/>
                  <a:gd name="T41" fmla="*/ 9 h 1967"/>
                  <a:gd name="T42" fmla="*/ 38 w 1430"/>
                  <a:gd name="T43" fmla="*/ 16 h 1967"/>
                  <a:gd name="T44" fmla="*/ 39 w 1430"/>
                  <a:gd name="T45" fmla="*/ 24 h 1967"/>
                  <a:gd name="T46" fmla="*/ 41 w 1430"/>
                  <a:gd name="T47" fmla="*/ 32 h 1967"/>
                  <a:gd name="T48" fmla="*/ 42 w 1430"/>
                  <a:gd name="T49" fmla="*/ 38 h 1967"/>
                  <a:gd name="T50" fmla="*/ 43 w 1430"/>
                  <a:gd name="T51" fmla="*/ 41 h 1967"/>
                  <a:gd name="T52" fmla="*/ 44 w 1430"/>
                  <a:gd name="T53" fmla="*/ 44 h 1967"/>
                  <a:gd name="T54" fmla="*/ 45 w 1430"/>
                  <a:gd name="T55" fmla="*/ 46 h 1967"/>
                  <a:gd name="T56" fmla="*/ 57 w 1430"/>
                  <a:gd name="T57" fmla="*/ 74 h 1967"/>
                  <a:gd name="T58" fmla="*/ 51 w 1430"/>
                  <a:gd name="T59" fmla="*/ 75 h 1967"/>
                  <a:gd name="T60" fmla="*/ 46 w 1430"/>
                  <a:gd name="T61" fmla="*/ 76 h 1967"/>
                  <a:gd name="T62" fmla="*/ 43 w 1430"/>
                  <a:gd name="T63" fmla="*/ 77 h 1967"/>
                  <a:gd name="T64" fmla="*/ 41 w 1430"/>
                  <a:gd name="T65" fmla="*/ 77 h 1967"/>
                  <a:gd name="T66" fmla="*/ 41 w 1430"/>
                  <a:gd name="T67" fmla="*/ 78 h 1967"/>
                  <a:gd name="T68" fmla="*/ 40 w 1430"/>
                  <a:gd name="T69" fmla="*/ 78 h 1967"/>
                  <a:gd name="T70" fmla="*/ 39 w 1430"/>
                  <a:gd name="T71" fmla="*/ 79 h 196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430"/>
                  <a:gd name="T109" fmla="*/ 0 h 1967"/>
                  <a:gd name="T110" fmla="*/ 1430 w 1430"/>
                  <a:gd name="T111" fmla="*/ 1967 h 196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430" h="1967">
                    <a:moveTo>
                      <a:pt x="974" y="1967"/>
                    </a:moveTo>
                    <a:lnTo>
                      <a:pt x="720" y="1610"/>
                    </a:lnTo>
                    <a:lnTo>
                      <a:pt x="56" y="1596"/>
                    </a:lnTo>
                    <a:lnTo>
                      <a:pt x="42" y="1270"/>
                    </a:lnTo>
                    <a:lnTo>
                      <a:pt x="148" y="1132"/>
                    </a:lnTo>
                    <a:lnTo>
                      <a:pt x="56" y="898"/>
                    </a:lnTo>
                    <a:lnTo>
                      <a:pt x="46" y="874"/>
                    </a:lnTo>
                    <a:lnTo>
                      <a:pt x="37" y="849"/>
                    </a:lnTo>
                    <a:lnTo>
                      <a:pt x="30" y="825"/>
                    </a:lnTo>
                    <a:lnTo>
                      <a:pt x="23" y="800"/>
                    </a:lnTo>
                    <a:lnTo>
                      <a:pt x="17" y="776"/>
                    </a:lnTo>
                    <a:lnTo>
                      <a:pt x="13" y="751"/>
                    </a:lnTo>
                    <a:lnTo>
                      <a:pt x="8" y="727"/>
                    </a:lnTo>
                    <a:lnTo>
                      <a:pt x="6" y="702"/>
                    </a:lnTo>
                    <a:lnTo>
                      <a:pt x="3" y="679"/>
                    </a:lnTo>
                    <a:lnTo>
                      <a:pt x="1" y="654"/>
                    </a:lnTo>
                    <a:lnTo>
                      <a:pt x="0" y="631"/>
                    </a:lnTo>
                    <a:lnTo>
                      <a:pt x="0" y="609"/>
                    </a:lnTo>
                    <a:lnTo>
                      <a:pt x="1" y="563"/>
                    </a:lnTo>
                    <a:lnTo>
                      <a:pt x="4" y="520"/>
                    </a:lnTo>
                    <a:lnTo>
                      <a:pt x="9" y="479"/>
                    </a:lnTo>
                    <a:lnTo>
                      <a:pt x="16" y="440"/>
                    </a:lnTo>
                    <a:lnTo>
                      <a:pt x="24" y="404"/>
                    </a:lnTo>
                    <a:lnTo>
                      <a:pt x="32" y="373"/>
                    </a:lnTo>
                    <a:lnTo>
                      <a:pt x="42" y="344"/>
                    </a:lnTo>
                    <a:lnTo>
                      <a:pt x="51" y="318"/>
                    </a:lnTo>
                    <a:lnTo>
                      <a:pt x="60" y="297"/>
                    </a:lnTo>
                    <a:lnTo>
                      <a:pt x="70" y="279"/>
                    </a:lnTo>
                    <a:lnTo>
                      <a:pt x="79" y="264"/>
                    </a:lnTo>
                    <a:lnTo>
                      <a:pt x="90" y="244"/>
                    </a:lnTo>
                    <a:lnTo>
                      <a:pt x="101" y="222"/>
                    </a:lnTo>
                    <a:lnTo>
                      <a:pt x="114" y="196"/>
                    </a:lnTo>
                    <a:lnTo>
                      <a:pt x="126" y="169"/>
                    </a:lnTo>
                    <a:lnTo>
                      <a:pt x="139" y="139"/>
                    </a:lnTo>
                    <a:lnTo>
                      <a:pt x="150" y="108"/>
                    </a:lnTo>
                    <a:lnTo>
                      <a:pt x="162" y="75"/>
                    </a:lnTo>
                    <a:lnTo>
                      <a:pt x="871" y="0"/>
                    </a:lnTo>
                    <a:lnTo>
                      <a:pt x="872" y="11"/>
                    </a:lnTo>
                    <a:lnTo>
                      <a:pt x="877" y="42"/>
                    </a:lnTo>
                    <a:lnTo>
                      <a:pt x="885" y="91"/>
                    </a:lnTo>
                    <a:lnTo>
                      <a:pt x="896" y="155"/>
                    </a:lnTo>
                    <a:lnTo>
                      <a:pt x="907" y="233"/>
                    </a:lnTo>
                    <a:lnTo>
                      <a:pt x="923" y="319"/>
                    </a:lnTo>
                    <a:lnTo>
                      <a:pt x="940" y="412"/>
                    </a:lnTo>
                    <a:lnTo>
                      <a:pt x="959" y="512"/>
                    </a:lnTo>
                    <a:lnTo>
                      <a:pt x="979" y="612"/>
                    </a:lnTo>
                    <a:lnTo>
                      <a:pt x="1000" y="713"/>
                    </a:lnTo>
                    <a:lnTo>
                      <a:pt x="1022" y="810"/>
                    </a:lnTo>
                    <a:lnTo>
                      <a:pt x="1044" y="902"/>
                    </a:lnTo>
                    <a:lnTo>
                      <a:pt x="1056" y="945"/>
                    </a:lnTo>
                    <a:lnTo>
                      <a:pt x="1067" y="985"/>
                    </a:lnTo>
                    <a:lnTo>
                      <a:pt x="1079" y="1023"/>
                    </a:lnTo>
                    <a:lnTo>
                      <a:pt x="1092" y="1058"/>
                    </a:lnTo>
                    <a:lnTo>
                      <a:pt x="1104" y="1090"/>
                    </a:lnTo>
                    <a:lnTo>
                      <a:pt x="1115" y="1118"/>
                    </a:lnTo>
                    <a:lnTo>
                      <a:pt x="1127" y="1141"/>
                    </a:lnTo>
                    <a:lnTo>
                      <a:pt x="1139" y="1161"/>
                    </a:lnTo>
                    <a:lnTo>
                      <a:pt x="1430" y="1855"/>
                    </a:lnTo>
                    <a:lnTo>
                      <a:pt x="1354" y="1867"/>
                    </a:lnTo>
                    <a:lnTo>
                      <a:pt x="1284" y="1878"/>
                    </a:lnTo>
                    <a:lnTo>
                      <a:pt x="1218" y="1890"/>
                    </a:lnTo>
                    <a:lnTo>
                      <a:pt x="1161" y="1902"/>
                    </a:lnTo>
                    <a:lnTo>
                      <a:pt x="1111" y="1912"/>
                    </a:lnTo>
                    <a:lnTo>
                      <a:pt x="1069" y="1923"/>
                    </a:lnTo>
                    <a:lnTo>
                      <a:pt x="1051" y="1927"/>
                    </a:lnTo>
                    <a:lnTo>
                      <a:pt x="1036" y="1932"/>
                    </a:lnTo>
                    <a:lnTo>
                      <a:pt x="1024" y="1937"/>
                    </a:lnTo>
                    <a:lnTo>
                      <a:pt x="1015" y="1941"/>
                    </a:lnTo>
                    <a:lnTo>
                      <a:pt x="1003" y="1947"/>
                    </a:lnTo>
                    <a:lnTo>
                      <a:pt x="993" y="1954"/>
                    </a:lnTo>
                    <a:lnTo>
                      <a:pt x="983" y="1961"/>
                    </a:lnTo>
                    <a:lnTo>
                      <a:pt x="974" y="1967"/>
                    </a:lnTo>
                    <a:close/>
                  </a:path>
                </a:pathLst>
              </a:custGeom>
              <a:solidFill>
                <a:srgbClr val="93D5ED"/>
              </a:solidFill>
              <a:ln w="4763">
                <a:solidFill>
                  <a:srgbClr val="CCECFF"/>
                </a:solidFill>
                <a:round/>
                <a:headEnd/>
                <a:tailEnd/>
              </a:ln>
            </p:spPr>
            <p:txBody>
              <a:bodyPr/>
              <a:lstStyle/>
              <a:p>
                <a:endParaRPr lang="en-US"/>
              </a:p>
            </p:txBody>
          </p:sp>
          <p:sp>
            <p:nvSpPr>
              <p:cNvPr id="8342" name="Freeform 120"/>
              <p:cNvSpPr>
                <a:spLocks/>
              </p:cNvSpPr>
              <p:nvPr/>
            </p:nvSpPr>
            <p:spPr bwMode="auto">
              <a:xfrm>
                <a:off x="3511" y="1549"/>
                <a:ext cx="334" cy="388"/>
              </a:xfrm>
              <a:custGeom>
                <a:avLst/>
                <a:gdLst>
                  <a:gd name="T0" fmla="*/ 0 w 1670"/>
                  <a:gd name="T1" fmla="*/ 4 h 1941"/>
                  <a:gd name="T2" fmla="*/ 1 w 1670"/>
                  <a:gd name="T3" fmla="*/ 7 h 1941"/>
                  <a:gd name="T4" fmla="*/ 1 w 1670"/>
                  <a:gd name="T5" fmla="*/ 13 h 1941"/>
                  <a:gd name="T6" fmla="*/ 3 w 1670"/>
                  <a:gd name="T7" fmla="*/ 20 h 1941"/>
                  <a:gd name="T8" fmla="*/ 4 w 1670"/>
                  <a:gd name="T9" fmla="*/ 28 h 1941"/>
                  <a:gd name="T10" fmla="*/ 6 w 1670"/>
                  <a:gd name="T11" fmla="*/ 36 h 1941"/>
                  <a:gd name="T12" fmla="*/ 7 w 1670"/>
                  <a:gd name="T13" fmla="*/ 41 h 1941"/>
                  <a:gd name="T14" fmla="*/ 8 w 1670"/>
                  <a:gd name="T15" fmla="*/ 44 h 1941"/>
                  <a:gd name="T16" fmla="*/ 9 w 1670"/>
                  <a:gd name="T17" fmla="*/ 47 h 1941"/>
                  <a:gd name="T18" fmla="*/ 10 w 1670"/>
                  <a:gd name="T19" fmla="*/ 49 h 1941"/>
                  <a:gd name="T20" fmla="*/ 22 w 1670"/>
                  <a:gd name="T21" fmla="*/ 78 h 1941"/>
                  <a:gd name="T22" fmla="*/ 25 w 1670"/>
                  <a:gd name="T23" fmla="*/ 77 h 1941"/>
                  <a:gd name="T24" fmla="*/ 28 w 1670"/>
                  <a:gd name="T25" fmla="*/ 77 h 1941"/>
                  <a:gd name="T26" fmla="*/ 30 w 1670"/>
                  <a:gd name="T27" fmla="*/ 77 h 1941"/>
                  <a:gd name="T28" fmla="*/ 33 w 1670"/>
                  <a:gd name="T29" fmla="*/ 76 h 1941"/>
                  <a:gd name="T30" fmla="*/ 34 w 1670"/>
                  <a:gd name="T31" fmla="*/ 75 h 1941"/>
                  <a:gd name="T32" fmla="*/ 34 w 1670"/>
                  <a:gd name="T33" fmla="*/ 75 h 1941"/>
                  <a:gd name="T34" fmla="*/ 33 w 1670"/>
                  <a:gd name="T35" fmla="*/ 73 h 1941"/>
                  <a:gd name="T36" fmla="*/ 33 w 1670"/>
                  <a:gd name="T37" fmla="*/ 71 h 1941"/>
                  <a:gd name="T38" fmla="*/ 32 w 1670"/>
                  <a:gd name="T39" fmla="*/ 69 h 1941"/>
                  <a:gd name="T40" fmla="*/ 31 w 1670"/>
                  <a:gd name="T41" fmla="*/ 67 h 1941"/>
                  <a:gd name="T42" fmla="*/ 30 w 1670"/>
                  <a:gd name="T43" fmla="*/ 66 h 1941"/>
                  <a:gd name="T44" fmla="*/ 29 w 1670"/>
                  <a:gd name="T45" fmla="*/ 64 h 1941"/>
                  <a:gd name="T46" fmla="*/ 28 w 1670"/>
                  <a:gd name="T47" fmla="*/ 63 h 1941"/>
                  <a:gd name="T48" fmla="*/ 66 w 1670"/>
                  <a:gd name="T49" fmla="*/ 59 h 1941"/>
                  <a:gd name="T50" fmla="*/ 65 w 1670"/>
                  <a:gd name="T51" fmla="*/ 58 h 1941"/>
                  <a:gd name="T52" fmla="*/ 64 w 1670"/>
                  <a:gd name="T53" fmla="*/ 57 h 1941"/>
                  <a:gd name="T54" fmla="*/ 64 w 1670"/>
                  <a:gd name="T55" fmla="*/ 56 h 1941"/>
                  <a:gd name="T56" fmla="*/ 63 w 1670"/>
                  <a:gd name="T57" fmla="*/ 54 h 1941"/>
                  <a:gd name="T58" fmla="*/ 62 w 1670"/>
                  <a:gd name="T59" fmla="*/ 51 h 1941"/>
                  <a:gd name="T60" fmla="*/ 61 w 1670"/>
                  <a:gd name="T61" fmla="*/ 48 h 1941"/>
                  <a:gd name="T62" fmla="*/ 60 w 1670"/>
                  <a:gd name="T63" fmla="*/ 46 h 1941"/>
                  <a:gd name="T64" fmla="*/ 60 w 1670"/>
                  <a:gd name="T65" fmla="*/ 44 h 1941"/>
                  <a:gd name="T66" fmla="*/ 60 w 1670"/>
                  <a:gd name="T67" fmla="*/ 42 h 1941"/>
                  <a:gd name="T68" fmla="*/ 60 w 1670"/>
                  <a:gd name="T69" fmla="*/ 42 h 1941"/>
                  <a:gd name="T70" fmla="*/ 59 w 1670"/>
                  <a:gd name="T71" fmla="*/ 40 h 1941"/>
                  <a:gd name="T72" fmla="*/ 57 w 1670"/>
                  <a:gd name="T73" fmla="*/ 37 h 1941"/>
                  <a:gd name="T74" fmla="*/ 53 w 1670"/>
                  <a:gd name="T75" fmla="*/ 31 h 1941"/>
                  <a:gd name="T76" fmla="*/ 48 w 1670"/>
                  <a:gd name="T77" fmla="*/ 24 h 1941"/>
                  <a:gd name="T78" fmla="*/ 42 w 1670"/>
                  <a:gd name="T79" fmla="*/ 16 h 1941"/>
                  <a:gd name="T80" fmla="*/ 37 w 1670"/>
                  <a:gd name="T81" fmla="*/ 9 h 1941"/>
                  <a:gd name="T82" fmla="*/ 33 w 1670"/>
                  <a:gd name="T83" fmla="*/ 4 h 1941"/>
                  <a:gd name="T84" fmla="*/ 30 w 1670"/>
                  <a:gd name="T85" fmla="*/ 0 h 1941"/>
                  <a:gd name="T86" fmla="*/ 0 w 1670"/>
                  <a:gd name="T87" fmla="*/ 3 h 194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670"/>
                  <a:gd name="T133" fmla="*/ 0 h 1941"/>
                  <a:gd name="T134" fmla="*/ 1670 w 1670"/>
                  <a:gd name="T135" fmla="*/ 1941 h 194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670" h="1941">
                    <a:moveTo>
                      <a:pt x="0" y="86"/>
                    </a:moveTo>
                    <a:lnTo>
                      <a:pt x="1" y="97"/>
                    </a:lnTo>
                    <a:lnTo>
                      <a:pt x="5" y="128"/>
                    </a:lnTo>
                    <a:lnTo>
                      <a:pt x="14" y="177"/>
                    </a:lnTo>
                    <a:lnTo>
                      <a:pt x="24" y="241"/>
                    </a:lnTo>
                    <a:lnTo>
                      <a:pt x="36" y="319"/>
                    </a:lnTo>
                    <a:lnTo>
                      <a:pt x="51" y="405"/>
                    </a:lnTo>
                    <a:lnTo>
                      <a:pt x="67" y="498"/>
                    </a:lnTo>
                    <a:lnTo>
                      <a:pt x="86" y="598"/>
                    </a:lnTo>
                    <a:lnTo>
                      <a:pt x="106" y="698"/>
                    </a:lnTo>
                    <a:lnTo>
                      <a:pt x="127" y="799"/>
                    </a:lnTo>
                    <a:lnTo>
                      <a:pt x="148" y="896"/>
                    </a:lnTo>
                    <a:lnTo>
                      <a:pt x="171" y="988"/>
                    </a:lnTo>
                    <a:lnTo>
                      <a:pt x="183" y="1031"/>
                    </a:lnTo>
                    <a:lnTo>
                      <a:pt x="195" y="1071"/>
                    </a:lnTo>
                    <a:lnTo>
                      <a:pt x="206" y="1109"/>
                    </a:lnTo>
                    <a:lnTo>
                      <a:pt x="218" y="1144"/>
                    </a:lnTo>
                    <a:lnTo>
                      <a:pt x="230" y="1176"/>
                    </a:lnTo>
                    <a:lnTo>
                      <a:pt x="241" y="1204"/>
                    </a:lnTo>
                    <a:lnTo>
                      <a:pt x="253" y="1227"/>
                    </a:lnTo>
                    <a:lnTo>
                      <a:pt x="265" y="1247"/>
                    </a:lnTo>
                    <a:lnTo>
                      <a:pt x="556" y="1941"/>
                    </a:lnTo>
                    <a:lnTo>
                      <a:pt x="588" y="1936"/>
                    </a:lnTo>
                    <a:lnTo>
                      <a:pt x="622" y="1932"/>
                    </a:lnTo>
                    <a:lnTo>
                      <a:pt x="656" y="1927"/>
                    </a:lnTo>
                    <a:lnTo>
                      <a:pt x="691" y="1922"/>
                    </a:lnTo>
                    <a:lnTo>
                      <a:pt x="726" y="1918"/>
                    </a:lnTo>
                    <a:lnTo>
                      <a:pt x="762" y="1914"/>
                    </a:lnTo>
                    <a:lnTo>
                      <a:pt x="799" y="1909"/>
                    </a:lnTo>
                    <a:lnTo>
                      <a:pt x="835" y="1906"/>
                    </a:lnTo>
                    <a:lnTo>
                      <a:pt x="837" y="1897"/>
                    </a:lnTo>
                    <a:lnTo>
                      <a:pt x="838" y="1886"/>
                    </a:lnTo>
                    <a:lnTo>
                      <a:pt x="838" y="1876"/>
                    </a:lnTo>
                    <a:lnTo>
                      <a:pt x="838" y="1865"/>
                    </a:lnTo>
                    <a:lnTo>
                      <a:pt x="837" y="1843"/>
                    </a:lnTo>
                    <a:lnTo>
                      <a:pt x="835" y="1820"/>
                    </a:lnTo>
                    <a:lnTo>
                      <a:pt x="829" y="1796"/>
                    </a:lnTo>
                    <a:lnTo>
                      <a:pt x="823" y="1772"/>
                    </a:lnTo>
                    <a:lnTo>
                      <a:pt x="815" y="1747"/>
                    </a:lnTo>
                    <a:lnTo>
                      <a:pt x="806" y="1724"/>
                    </a:lnTo>
                    <a:lnTo>
                      <a:pt x="795" y="1700"/>
                    </a:lnTo>
                    <a:lnTo>
                      <a:pt x="784" y="1679"/>
                    </a:lnTo>
                    <a:lnTo>
                      <a:pt x="773" y="1658"/>
                    </a:lnTo>
                    <a:lnTo>
                      <a:pt x="760" y="1640"/>
                    </a:lnTo>
                    <a:lnTo>
                      <a:pt x="748" y="1622"/>
                    </a:lnTo>
                    <a:lnTo>
                      <a:pt x="735" y="1608"/>
                    </a:lnTo>
                    <a:lnTo>
                      <a:pt x="723" y="1595"/>
                    </a:lnTo>
                    <a:lnTo>
                      <a:pt x="711" y="1587"/>
                    </a:lnTo>
                    <a:lnTo>
                      <a:pt x="1670" y="1495"/>
                    </a:lnTo>
                    <a:lnTo>
                      <a:pt x="1657" y="1482"/>
                    </a:lnTo>
                    <a:lnTo>
                      <a:pt x="1645" y="1469"/>
                    </a:lnTo>
                    <a:lnTo>
                      <a:pt x="1634" y="1456"/>
                    </a:lnTo>
                    <a:lnTo>
                      <a:pt x="1622" y="1442"/>
                    </a:lnTo>
                    <a:lnTo>
                      <a:pt x="1612" y="1427"/>
                    </a:lnTo>
                    <a:lnTo>
                      <a:pt x="1602" y="1411"/>
                    </a:lnTo>
                    <a:lnTo>
                      <a:pt x="1593" y="1396"/>
                    </a:lnTo>
                    <a:lnTo>
                      <a:pt x="1583" y="1379"/>
                    </a:lnTo>
                    <a:lnTo>
                      <a:pt x="1566" y="1345"/>
                    </a:lnTo>
                    <a:lnTo>
                      <a:pt x="1552" y="1311"/>
                    </a:lnTo>
                    <a:lnTo>
                      <a:pt x="1539" y="1276"/>
                    </a:lnTo>
                    <a:lnTo>
                      <a:pt x="1527" y="1242"/>
                    </a:lnTo>
                    <a:lnTo>
                      <a:pt x="1518" y="1209"/>
                    </a:lnTo>
                    <a:lnTo>
                      <a:pt x="1511" y="1177"/>
                    </a:lnTo>
                    <a:lnTo>
                      <a:pt x="1505" y="1147"/>
                    </a:lnTo>
                    <a:lnTo>
                      <a:pt x="1502" y="1120"/>
                    </a:lnTo>
                    <a:lnTo>
                      <a:pt x="1498" y="1095"/>
                    </a:lnTo>
                    <a:lnTo>
                      <a:pt x="1498" y="1075"/>
                    </a:lnTo>
                    <a:lnTo>
                      <a:pt x="1498" y="1059"/>
                    </a:lnTo>
                    <a:lnTo>
                      <a:pt x="1501" y="1049"/>
                    </a:lnTo>
                    <a:lnTo>
                      <a:pt x="1499" y="1040"/>
                    </a:lnTo>
                    <a:lnTo>
                      <a:pt x="1495" y="1029"/>
                    </a:lnTo>
                    <a:lnTo>
                      <a:pt x="1485" y="1011"/>
                    </a:lnTo>
                    <a:lnTo>
                      <a:pt x="1473" y="989"/>
                    </a:lnTo>
                    <a:lnTo>
                      <a:pt x="1436" y="933"/>
                    </a:lnTo>
                    <a:lnTo>
                      <a:pt x="1390" y="864"/>
                    </a:lnTo>
                    <a:lnTo>
                      <a:pt x="1334" y="783"/>
                    </a:lnTo>
                    <a:lnTo>
                      <a:pt x="1270" y="695"/>
                    </a:lnTo>
                    <a:lnTo>
                      <a:pt x="1203" y="601"/>
                    </a:lnTo>
                    <a:lnTo>
                      <a:pt x="1133" y="505"/>
                    </a:lnTo>
                    <a:lnTo>
                      <a:pt x="1062" y="411"/>
                    </a:lnTo>
                    <a:lnTo>
                      <a:pt x="994" y="319"/>
                    </a:lnTo>
                    <a:lnTo>
                      <a:pt x="931" y="233"/>
                    </a:lnTo>
                    <a:lnTo>
                      <a:pt x="873" y="156"/>
                    </a:lnTo>
                    <a:lnTo>
                      <a:pt x="824" y="92"/>
                    </a:lnTo>
                    <a:lnTo>
                      <a:pt x="787" y="43"/>
                    </a:lnTo>
                    <a:lnTo>
                      <a:pt x="762" y="11"/>
                    </a:lnTo>
                    <a:lnTo>
                      <a:pt x="754" y="0"/>
                    </a:lnTo>
                    <a:lnTo>
                      <a:pt x="0" y="86"/>
                    </a:lnTo>
                    <a:close/>
                  </a:path>
                </a:pathLst>
              </a:custGeom>
              <a:solidFill>
                <a:srgbClr val="93D5ED"/>
              </a:solidFill>
              <a:ln w="9525">
                <a:solidFill>
                  <a:srgbClr val="CCECFF"/>
                </a:solidFill>
                <a:round/>
                <a:headEnd/>
                <a:tailEnd/>
              </a:ln>
            </p:spPr>
            <p:txBody>
              <a:bodyPr/>
              <a:lstStyle/>
              <a:p>
                <a:endParaRPr lang="en-US"/>
              </a:p>
            </p:txBody>
          </p:sp>
          <p:sp>
            <p:nvSpPr>
              <p:cNvPr id="8343" name="Freeform 121"/>
              <p:cNvSpPr>
                <a:spLocks/>
              </p:cNvSpPr>
              <p:nvPr/>
            </p:nvSpPr>
            <p:spPr bwMode="auto">
              <a:xfrm>
                <a:off x="3511" y="1549"/>
                <a:ext cx="334" cy="388"/>
              </a:xfrm>
              <a:custGeom>
                <a:avLst/>
                <a:gdLst>
                  <a:gd name="T0" fmla="*/ 0 w 1670"/>
                  <a:gd name="T1" fmla="*/ 4 h 1941"/>
                  <a:gd name="T2" fmla="*/ 1 w 1670"/>
                  <a:gd name="T3" fmla="*/ 7 h 1941"/>
                  <a:gd name="T4" fmla="*/ 1 w 1670"/>
                  <a:gd name="T5" fmla="*/ 13 h 1941"/>
                  <a:gd name="T6" fmla="*/ 3 w 1670"/>
                  <a:gd name="T7" fmla="*/ 20 h 1941"/>
                  <a:gd name="T8" fmla="*/ 4 w 1670"/>
                  <a:gd name="T9" fmla="*/ 28 h 1941"/>
                  <a:gd name="T10" fmla="*/ 6 w 1670"/>
                  <a:gd name="T11" fmla="*/ 36 h 1941"/>
                  <a:gd name="T12" fmla="*/ 7 w 1670"/>
                  <a:gd name="T13" fmla="*/ 41 h 1941"/>
                  <a:gd name="T14" fmla="*/ 8 w 1670"/>
                  <a:gd name="T15" fmla="*/ 44 h 1941"/>
                  <a:gd name="T16" fmla="*/ 9 w 1670"/>
                  <a:gd name="T17" fmla="*/ 47 h 1941"/>
                  <a:gd name="T18" fmla="*/ 10 w 1670"/>
                  <a:gd name="T19" fmla="*/ 49 h 1941"/>
                  <a:gd name="T20" fmla="*/ 22 w 1670"/>
                  <a:gd name="T21" fmla="*/ 78 h 1941"/>
                  <a:gd name="T22" fmla="*/ 25 w 1670"/>
                  <a:gd name="T23" fmla="*/ 77 h 1941"/>
                  <a:gd name="T24" fmla="*/ 28 w 1670"/>
                  <a:gd name="T25" fmla="*/ 77 h 1941"/>
                  <a:gd name="T26" fmla="*/ 30 w 1670"/>
                  <a:gd name="T27" fmla="*/ 77 h 1941"/>
                  <a:gd name="T28" fmla="*/ 33 w 1670"/>
                  <a:gd name="T29" fmla="*/ 76 h 1941"/>
                  <a:gd name="T30" fmla="*/ 34 w 1670"/>
                  <a:gd name="T31" fmla="*/ 75 h 1941"/>
                  <a:gd name="T32" fmla="*/ 34 w 1670"/>
                  <a:gd name="T33" fmla="*/ 75 h 1941"/>
                  <a:gd name="T34" fmla="*/ 33 w 1670"/>
                  <a:gd name="T35" fmla="*/ 73 h 1941"/>
                  <a:gd name="T36" fmla="*/ 33 w 1670"/>
                  <a:gd name="T37" fmla="*/ 71 h 1941"/>
                  <a:gd name="T38" fmla="*/ 32 w 1670"/>
                  <a:gd name="T39" fmla="*/ 69 h 1941"/>
                  <a:gd name="T40" fmla="*/ 31 w 1670"/>
                  <a:gd name="T41" fmla="*/ 67 h 1941"/>
                  <a:gd name="T42" fmla="*/ 30 w 1670"/>
                  <a:gd name="T43" fmla="*/ 66 h 1941"/>
                  <a:gd name="T44" fmla="*/ 29 w 1670"/>
                  <a:gd name="T45" fmla="*/ 64 h 1941"/>
                  <a:gd name="T46" fmla="*/ 28 w 1670"/>
                  <a:gd name="T47" fmla="*/ 63 h 1941"/>
                  <a:gd name="T48" fmla="*/ 66 w 1670"/>
                  <a:gd name="T49" fmla="*/ 59 h 1941"/>
                  <a:gd name="T50" fmla="*/ 65 w 1670"/>
                  <a:gd name="T51" fmla="*/ 58 h 1941"/>
                  <a:gd name="T52" fmla="*/ 64 w 1670"/>
                  <a:gd name="T53" fmla="*/ 57 h 1941"/>
                  <a:gd name="T54" fmla="*/ 64 w 1670"/>
                  <a:gd name="T55" fmla="*/ 56 h 1941"/>
                  <a:gd name="T56" fmla="*/ 63 w 1670"/>
                  <a:gd name="T57" fmla="*/ 54 h 1941"/>
                  <a:gd name="T58" fmla="*/ 62 w 1670"/>
                  <a:gd name="T59" fmla="*/ 51 h 1941"/>
                  <a:gd name="T60" fmla="*/ 61 w 1670"/>
                  <a:gd name="T61" fmla="*/ 48 h 1941"/>
                  <a:gd name="T62" fmla="*/ 60 w 1670"/>
                  <a:gd name="T63" fmla="*/ 46 h 1941"/>
                  <a:gd name="T64" fmla="*/ 60 w 1670"/>
                  <a:gd name="T65" fmla="*/ 44 h 1941"/>
                  <a:gd name="T66" fmla="*/ 60 w 1670"/>
                  <a:gd name="T67" fmla="*/ 42 h 1941"/>
                  <a:gd name="T68" fmla="*/ 60 w 1670"/>
                  <a:gd name="T69" fmla="*/ 42 h 1941"/>
                  <a:gd name="T70" fmla="*/ 59 w 1670"/>
                  <a:gd name="T71" fmla="*/ 40 h 1941"/>
                  <a:gd name="T72" fmla="*/ 57 w 1670"/>
                  <a:gd name="T73" fmla="*/ 37 h 1941"/>
                  <a:gd name="T74" fmla="*/ 53 w 1670"/>
                  <a:gd name="T75" fmla="*/ 31 h 1941"/>
                  <a:gd name="T76" fmla="*/ 48 w 1670"/>
                  <a:gd name="T77" fmla="*/ 24 h 1941"/>
                  <a:gd name="T78" fmla="*/ 42 w 1670"/>
                  <a:gd name="T79" fmla="*/ 16 h 1941"/>
                  <a:gd name="T80" fmla="*/ 37 w 1670"/>
                  <a:gd name="T81" fmla="*/ 9 h 1941"/>
                  <a:gd name="T82" fmla="*/ 33 w 1670"/>
                  <a:gd name="T83" fmla="*/ 4 h 1941"/>
                  <a:gd name="T84" fmla="*/ 30 w 1670"/>
                  <a:gd name="T85" fmla="*/ 0 h 1941"/>
                  <a:gd name="T86" fmla="*/ 0 w 1670"/>
                  <a:gd name="T87" fmla="*/ 3 h 194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670"/>
                  <a:gd name="T133" fmla="*/ 0 h 1941"/>
                  <a:gd name="T134" fmla="*/ 1670 w 1670"/>
                  <a:gd name="T135" fmla="*/ 1941 h 194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670" h="1941">
                    <a:moveTo>
                      <a:pt x="0" y="86"/>
                    </a:moveTo>
                    <a:lnTo>
                      <a:pt x="1" y="97"/>
                    </a:lnTo>
                    <a:lnTo>
                      <a:pt x="5" y="128"/>
                    </a:lnTo>
                    <a:lnTo>
                      <a:pt x="14" y="177"/>
                    </a:lnTo>
                    <a:lnTo>
                      <a:pt x="24" y="241"/>
                    </a:lnTo>
                    <a:lnTo>
                      <a:pt x="36" y="319"/>
                    </a:lnTo>
                    <a:lnTo>
                      <a:pt x="51" y="405"/>
                    </a:lnTo>
                    <a:lnTo>
                      <a:pt x="67" y="498"/>
                    </a:lnTo>
                    <a:lnTo>
                      <a:pt x="86" y="598"/>
                    </a:lnTo>
                    <a:lnTo>
                      <a:pt x="106" y="698"/>
                    </a:lnTo>
                    <a:lnTo>
                      <a:pt x="127" y="799"/>
                    </a:lnTo>
                    <a:lnTo>
                      <a:pt x="148" y="896"/>
                    </a:lnTo>
                    <a:lnTo>
                      <a:pt x="171" y="988"/>
                    </a:lnTo>
                    <a:lnTo>
                      <a:pt x="183" y="1031"/>
                    </a:lnTo>
                    <a:lnTo>
                      <a:pt x="195" y="1071"/>
                    </a:lnTo>
                    <a:lnTo>
                      <a:pt x="206" y="1109"/>
                    </a:lnTo>
                    <a:lnTo>
                      <a:pt x="218" y="1144"/>
                    </a:lnTo>
                    <a:lnTo>
                      <a:pt x="230" y="1176"/>
                    </a:lnTo>
                    <a:lnTo>
                      <a:pt x="241" y="1204"/>
                    </a:lnTo>
                    <a:lnTo>
                      <a:pt x="253" y="1227"/>
                    </a:lnTo>
                    <a:lnTo>
                      <a:pt x="265" y="1247"/>
                    </a:lnTo>
                    <a:lnTo>
                      <a:pt x="556" y="1941"/>
                    </a:lnTo>
                    <a:lnTo>
                      <a:pt x="588" y="1936"/>
                    </a:lnTo>
                    <a:lnTo>
                      <a:pt x="622" y="1932"/>
                    </a:lnTo>
                    <a:lnTo>
                      <a:pt x="656" y="1927"/>
                    </a:lnTo>
                    <a:lnTo>
                      <a:pt x="691" y="1922"/>
                    </a:lnTo>
                    <a:lnTo>
                      <a:pt x="726" y="1918"/>
                    </a:lnTo>
                    <a:lnTo>
                      <a:pt x="762" y="1914"/>
                    </a:lnTo>
                    <a:lnTo>
                      <a:pt x="799" y="1909"/>
                    </a:lnTo>
                    <a:lnTo>
                      <a:pt x="835" y="1906"/>
                    </a:lnTo>
                    <a:lnTo>
                      <a:pt x="837" y="1897"/>
                    </a:lnTo>
                    <a:lnTo>
                      <a:pt x="838" y="1886"/>
                    </a:lnTo>
                    <a:lnTo>
                      <a:pt x="838" y="1876"/>
                    </a:lnTo>
                    <a:lnTo>
                      <a:pt x="838" y="1865"/>
                    </a:lnTo>
                    <a:lnTo>
                      <a:pt x="837" y="1843"/>
                    </a:lnTo>
                    <a:lnTo>
                      <a:pt x="835" y="1820"/>
                    </a:lnTo>
                    <a:lnTo>
                      <a:pt x="829" y="1796"/>
                    </a:lnTo>
                    <a:lnTo>
                      <a:pt x="823" y="1772"/>
                    </a:lnTo>
                    <a:lnTo>
                      <a:pt x="815" y="1747"/>
                    </a:lnTo>
                    <a:lnTo>
                      <a:pt x="806" y="1724"/>
                    </a:lnTo>
                    <a:lnTo>
                      <a:pt x="795" y="1700"/>
                    </a:lnTo>
                    <a:lnTo>
                      <a:pt x="784" y="1679"/>
                    </a:lnTo>
                    <a:lnTo>
                      <a:pt x="773" y="1658"/>
                    </a:lnTo>
                    <a:lnTo>
                      <a:pt x="760" y="1640"/>
                    </a:lnTo>
                    <a:lnTo>
                      <a:pt x="748" y="1622"/>
                    </a:lnTo>
                    <a:lnTo>
                      <a:pt x="735" y="1608"/>
                    </a:lnTo>
                    <a:lnTo>
                      <a:pt x="723" y="1595"/>
                    </a:lnTo>
                    <a:lnTo>
                      <a:pt x="711" y="1587"/>
                    </a:lnTo>
                    <a:lnTo>
                      <a:pt x="1670" y="1495"/>
                    </a:lnTo>
                    <a:lnTo>
                      <a:pt x="1657" y="1482"/>
                    </a:lnTo>
                    <a:lnTo>
                      <a:pt x="1645" y="1469"/>
                    </a:lnTo>
                    <a:lnTo>
                      <a:pt x="1634" y="1456"/>
                    </a:lnTo>
                    <a:lnTo>
                      <a:pt x="1622" y="1442"/>
                    </a:lnTo>
                    <a:lnTo>
                      <a:pt x="1612" y="1427"/>
                    </a:lnTo>
                    <a:lnTo>
                      <a:pt x="1602" y="1411"/>
                    </a:lnTo>
                    <a:lnTo>
                      <a:pt x="1593" y="1396"/>
                    </a:lnTo>
                    <a:lnTo>
                      <a:pt x="1583" y="1379"/>
                    </a:lnTo>
                    <a:lnTo>
                      <a:pt x="1566" y="1345"/>
                    </a:lnTo>
                    <a:lnTo>
                      <a:pt x="1552" y="1311"/>
                    </a:lnTo>
                    <a:lnTo>
                      <a:pt x="1539" y="1276"/>
                    </a:lnTo>
                    <a:lnTo>
                      <a:pt x="1527" y="1242"/>
                    </a:lnTo>
                    <a:lnTo>
                      <a:pt x="1518" y="1209"/>
                    </a:lnTo>
                    <a:lnTo>
                      <a:pt x="1511" y="1177"/>
                    </a:lnTo>
                    <a:lnTo>
                      <a:pt x="1505" y="1147"/>
                    </a:lnTo>
                    <a:lnTo>
                      <a:pt x="1502" y="1120"/>
                    </a:lnTo>
                    <a:lnTo>
                      <a:pt x="1498" y="1095"/>
                    </a:lnTo>
                    <a:lnTo>
                      <a:pt x="1498" y="1075"/>
                    </a:lnTo>
                    <a:lnTo>
                      <a:pt x="1498" y="1059"/>
                    </a:lnTo>
                    <a:lnTo>
                      <a:pt x="1501" y="1049"/>
                    </a:lnTo>
                    <a:lnTo>
                      <a:pt x="1499" y="1040"/>
                    </a:lnTo>
                    <a:lnTo>
                      <a:pt x="1495" y="1029"/>
                    </a:lnTo>
                    <a:lnTo>
                      <a:pt x="1485" y="1011"/>
                    </a:lnTo>
                    <a:lnTo>
                      <a:pt x="1473" y="989"/>
                    </a:lnTo>
                    <a:lnTo>
                      <a:pt x="1436" y="933"/>
                    </a:lnTo>
                    <a:lnTo>
                      <a:pt x="1390" y="864"/>
                    </a:lnTo>
                    <a:lnTo>
                      <a:pt x="1334" y="783"/>
                    </a:lnTo>
                    <a:lnTo>
                      <a:pt x="1270" y="695"/>
                    </a:lnTo>
                    <a:lnTo>
                      <a:pt x="1203" y="601"/>
                    </a:lnTo>
                    <a:lnTo>
                      <a:pt x="1133" y="505"/>
                    </a:lnTo>
                    <a:lnTo>
                      <a:pt x="1062" y="411"/>
                    </a:lnTo>
                    <a:lnTo>
                      <a:pt x="994" y="319"/>
                    </a:lnTo>
                    <a:lnTo>
                      <a:pt x="931" y="233"/>
                    </a:lnTo>
                    <a:lnTo>
                      <a:pt x="873" y="156"/>
                    </a:lnTo>
                    <a:lnTo>
                      <a:pt x="824" y="92"/>
                    </a:lnTo>
                    <a:lnTo>
                      <a:pt x="787" y="43"/>
                    </a:lnTo>
                    <a:lnTo>
                      <a:pt x="762" y="11"/>
                    </a:lnTo>
                    <a:lnTo>
                      <a:pt x="754" y="0"/>
                    </a:lnTo>
                    <a:lnTo>
                      <a:pt x="0" y="86"/>
                    </a:lnTo>
                  </a:path>
                </a:pathLst>
              </a:custGeom>
              <a:solidFill>
                <a:srgbClr val="93D5ED"/>
              </a:solidFill>
              <a:ln w="4763">
                <a:solidFill>
                  <a:srgbClr val="CCECFF"/>
                </a:solidFill>
                <a:round/>
                <a:headEnd/>
                <a:tailEnd/>
              </a:ln>
            </p:spPr>
            <p:txBody>
              <a:bodyPr/>
              <a:lstStyle/>
              <a:p>
                <a:endParaRPr lang="en-US"/>
              </a:p>
            </p:txBody>
          </p:sp>
          <p:sp>
            <p:nvSpPr>
              <p:cNvPr id="8344" name="Freeform 122"/>
              <p:cNvSpPr>
                <a:spLocks/>
              </p:cNvSpPr>
              <p:nvPr/>
            </p:nvSpPr>
            <p:spPr bwMode="auto">
              <a:xfrm>
                <a:off x="3220" y="1183"/>
                <a:ext cx="242" cy="284"/>
              </a:xfrm>
              <a:custGeom>
                <a:avLst/>
                <a:gdLst>
                  <a:gd name="T0" fmla="*/ 36 w 1210"/>
                  <a:gd name="T1" fmla="*/ 55 h 1423"/>
                  <a:gd name="T2" fmla="*/ 36 w 1210"/>
                  <a:gd name="T3" fmla="*/ 55 h 1423"/>
                  <a:gd name="T4" fmla="*/ 36 w 1210"/>
                  <a:gd name="T5" fmla="*/ 54 h 1423"/>
                  <a:gd name="T6" fmla="*/ 34 w 1210"/>
                  <a:gd name="T7" fmla="*/ 54 h 1423"/>
                  <a:gd name="T8" fmla="*/ 32 w 1210"/>
                  <a:gd name="T9" fmla="*/ 54 h 1423"/>
                  <a:gd name="T10" fmla="*/ 31 w 1210"/>
                  <a:gd name="T11" fmla="*/ 53 h 1423"/>
                  <a:gd name="T12" fmla="*/ 31 w 1210"/>
                  <a:gd name="T13" fmla="*/ 51 h 1423"/>
                  <a:gd name="T14" fmla="*/ 31 w 1210"/>
                  <a:gd name="T15" fmla="*/ 49 h 1423"/>
                  <a:gd name="T16" fmla="*/ 30 w 1210"/>
                  <a:gd name="T17" fmla="*/ 47 h 1423"/>
                  <a:gd name="T18" fmla="*/ 28 w 1210"/>
                  <a:gd name="T19" fmla="*/ 46 h 1423"/>
                  <a:gd name="T20" fmla="*/ 25 w 1210"/>
                  <a:gd name="T21" fmla="*/ 45 h 1423"/>
                  <a:gd name="T22" fmla="*/ 22 w 1210"/>
                  <a:gd name="T23" fmla="*/ 43 h 1423"/>
                  <a:gd name="T24" fmla="*/ 19 w 1210"/>
                  <a:gd name="T25" fmla="*/ 42 h 1423"/>
                  <a:gd name="T26" fmla="*/ 17 w 1210"/>
                  <a:gd name="T27" fmla="*/ 41 h 1423"/>
                  <a:gd name="T28" fmla="*/ 17 w 1210"/>
                  <a:gd name="T29" fmla="*/ 39 h 1423"/>
                  <a:gd name="T30" fmla="*/ 17 w 1210"/>
                  <a:gd name="T31" fmla="*/ 38 h 1423"/>
                  <a:gd name="T32" fmla="*/ 17 w 1210"/>
                  <a:gd name="T33" fmla="*/ 36 h 1423"/>
                  <a:gd name="T34" fmla="*/ 17 w 1210"/>
                  <a:gd name="T35" fmla="*/ 35 h 1423"/>
                  <a:gd name="T36" fmla="*/ 16 w 1210"/>
                  <a:gd name="T37" fmla="*/ 35 h 1423"/>
                  <a:gd name="T38" fmla="*/ 14 w 1210"/>
                  <a:gd name="T39" fmla="*/ 34 h 1423"/>
                  <a:gd name="T40" fmla="*/ 10 w 1210"/>
                  <a:gd name="T41" fmla="*/ 33 h 1423"/>
                  <a:gd name="T42" fmla="*/ 8 w 1210"/>
                  <a:gd name="T43" fmla="*/ 32 h 1423"/>
                  <a:gd name="T44" fmla="*/ 6 w 1210"/>
                  <a:gd name="T45" fmla="*/ 31 h 1423"/>
                  <a:gd name="T46" fmla="*/ 5 w 1210"/>
                  <a:gd name="T47" fmla="*/ 30 h 1423"/>
                  <a:gd name="T48" fmla="*/ 5 w 1210"/>
                  <a:gd name="T49" fmla="*/ 29 h 1423"/>
                  <a:gd name="T50" fmla="*/ 4 w 1210"/>
                  <a:gd name="T51" fmla="*/ 28 h 1423"/>
                  <a:gd name="T52" fmla="*/ 4 w 1210"/>
                  <a:gd name="T53" fmla="*/ 27 h 1423"/>
                  <a:gd name="T54" fmla="*/ 3 w 1210"/>
                  <a:gd name="T55" fmla="*/ 26 h 1423"/>
                  <a:gd name="T56" fmla="*/ 1 w 1210"/>
                  <a:gd name="T57" fmla="*/ 25 h 1423"/>
                  <a:gd name="T58" fmla="*/ 0 w 1210"/>
                  <a:gd name="T59" fmla="*/ 20 h 1423"/>
                  <a:gd name="T60" fmla="*/ 0 w 1210"/>
                  <a:gd name="T61" fmla="*/ 19 h 1423"/>
                  <a:gd name="T62" fmla="*/ 0 w 1210"/>
                  <a:gd name="T63" fmla="*/ 17 h 1423"/>
                  <a:gd name="T64" fmla="*/ 1 w 1210"/>
                  <a:gd name="T65" fmla="*/ 15 h 1423"/>
                  <a:gd name="T66" fmla="*/ 1 w 1210"/>
                  <a:gd name="T67" fmla="*/ 14 h 1423"/>
                  <a:gd name="T68" fmla="*/ 2 w 1210"/>
                  <a:gd name="T69" fmla="*/ 14 h 1423"/>
                  <a:gd name="T70" fmla="*/ 2 w 1210"/>
                  <a:gd name="T71" fmla="*/ 14 h 1423"/>
                  <a:gd name="T72" fmla="*/ 4 w 1210"/>
                  <a:gd name="T73" fmla="*/ 11 h 1423"/>
                  <a:gd name="T74" fmla="*/ 3 w 1210"/>
                  <a:gd name="T75" fmla="*/ 10 h 1423"/>
                  <a:gd name="T76" fmla="*/ 3 w 1210"/>
                  <a:gd name="T77" fmla="*/ 9 h 1423"/>
                  <a:gd name="T78" fmla="*/ 4 w 1210"/>
                  <a:gd name="T79" fmla="*/ 8 h 1423"/>
                  <a:gd name="T80" fmla="*/ 5 w 1210"/>
                  <a:gd name="T81" fmla="*/ 7 h 1423"/>
                  <a:gd name="T82" fmla="*/ 7 w 1210"/>
                  <a:gd name="T83" fmla="*/ 6 h 1423"/>
                  <a:gd name="T84" fmla="*/ 34 w 1210"/>
                  <a:gd name="T85" fmla="*/ 1 h 1423"/>
                  <a:gd name="T86" fmla="*/ 37 w 1210"/>
                  <a:gd name="T87" fmla="*/ 4 h 1423"/>
                  <a:gd name="T88" fmla="*/ 44 w 1210"/>
                  <a:gd name="T89" fmla="*/ 26 h 1423"/>
                  <a:gd name="T90" fmla="*/ 45 w 1210"/>
                  <a:gd name="T91" fmla="*/ 28 h 1423"/>
                  <a:gd name="T92" fmla="*/ 47 w 1210"/>
                  <a:gd name="T93" fmla="*/ 30 h 1423"/>
                  <a:gd name="T94" fmla="*/ 48 w 1210"/>
                  <a:gd name="T95" fmla="*/ 32 h 1423"/>
                  <a:gd name="T96" fmla="*/ 46 w 1210"/>
                  <a:gd name="T97" fmla="*/ 34 h 1423"/>
                  <a:gd name="T98" fmla="*/ 46 w 1210"/>
                  <a:gd name="T99" fmla="*/ 35 h 1423"/>
                  <a:gd name="T100" fmla="*/ 45 w 1210"/>
                  <a:gd name="T101" fmla="*/ 37 h 1423"/>
                  <a:gd name="T102" fmla="*/ 45 w 1210"/>
                  <a:gd name="T103" fmla="*/ 39 h 1423"/>
                  <a:gd name="T104" fmla="*/ 45 w 1210"/>
                  <a:gd name="T105" fmla="*/ 43 h 1423"/>
                  <a:gd name="T106" fmla="*/ 45 w 1210"/>
                  <a:gd name="T107" fmla="*/ 47 h 1423"/>
                  <a:gd name="T108" fmla="*/ 46 w 1210"/>
                  <a:gd name="T109" fmla="*/ 49 h 1423"/>
                  <a:gd name="T110" fmla="*/ 44 w 1210"/>
                  <a:gd name="T111" fmla="*/ 52 h 1423"/>
                  <a:gd name="T112" fmla="*/ 42 w 1210"/>
                  <a:gd name="T113" fmla="*/ 53 h 1423"/>
                  <a:gd name="T114" fmla="*/ 40 w 1210"/>
                  <a:gd name="T115" fmla="*/ 54 h 1423"/>
                  <a:gd name="T116" fmla="*/ 38 w 1210"/>
                  <a:gd name="T117" fmla="*/ 56 h 14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210"/>
                  <a:gd name="T178" fmla="*/ 0 h 1423"/>
                  <a:gd name="T179" fmla="*/ 1210 w 1210"/>
                  <a:gd name="T180" fmla="*/ 1423 h 14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210" h="1423">
                    <a:moveTo>
                      <a:pt x="916" y="1423"/>
                    </a:moveTo>
                    <a:lnTo>
                      <a:pt x="915" y="1406"/>
                    </a:lnTo>
                    <a:lnTo>
                      <a:pt x="912" y="1392"/>
                    </a:lnTo>
                    <a:lnTo>
                      <a:pt x="910" y="1386"/>
                    </a:lnTo>
                    <a:lnTo>
                      <a:pt x="908" y="1381"/>
                    </a:lnTo>
                    <a:lnTo>
                      <a:pt x="905" y="1376"/>
                    </a:lnTo>
                    <a:lnTo>
                      <a:pt x="903" y="1373"/>
                    </a:lnTo>
                    <a:lnTo>
                      <a:pt x="896" y="1367"/>
                    </a:lnTo>
                    <a:lnTo>
                      <a:pt x="888" y="1364"/>
                    </a:lnTo>
                    <a:lnTo>
                      <a:pt x="879" y="1361"/>
                    </a:lnTo>
                    <a:lnTo>
                      <a:pt x="869" y="1360"/>
                    </a:lnTo>
                    <a:lnTo>
                      <a:pt x="847" y="1359"/>
                    </a:lnTo>
                    <a:lnTo>
                      <a:pt x="824" y="1357"/>
                    </a:lnTo>
                    <a:lnTo>
                      <a:pt x="811" y="1353"/>
                    </a:lnTo>
                    <a:lnTo>
                      <a:pt x="799" y="1348"/>
                    </a:lnTo>
                    <a:lnTo>
                      <a:pt x="793" y="1345"/>
                    </a:lnTo>
                    <a:lnTo>
                      <a:pt x="786" y="1341"/>
                    </a:lnTo>
                    <a:lnTo>
                      <a:pt x="780" y="1337"/>
                    </a:lnTo>
                    <a:lnTo>
                      <a:pt x="775" y="1331"/>
                    </a:lnTo>
                    <a:lnTo>
                      <a:pt x="775" y="1309"/>
                    </a:lnTo>
                    <a:lnTo>
                      <a:pt x="773" y="1288"/>
                    </a:lnTo>
                    <a:lnTo>
                      <a:pt x="771" y="1268"/>
                    </a:lnTo>
                    <a:lnTo>
                      <a:pt x="768" y="1249"/>
                    </a:lnTo>
                    <a:lnTo>
                      <a:pt x="763" y="1233"/>
                    </a:lnTo>
                    <a:lnTo>
                      <a:pt x="757" y="1216"/>
                    </a:lnTo>
                    <a:lnTo>
                      <a:pt x="749" y="1201"/>
                    </a:lnTo>
                    <a:lnTo>
                      <a:pt x="740" y="1187"/>
                    </a:lnTo>
                    <a:lnTo>
                      <a:pt x="728" y="1173"/>
                    </a:lnTo>
                    <a:lnTo>
                      <a:pt x="714" y="1160"/>
                    </a:lnTo>
                    <a:lnTo>
                      <a:pt x="698" y="1149"/>
                    </a:lnTo>
                    <a:lnTo>
                      <a:pt x="679" y="1138"/>
                    </a:lnTo>
                    <a:lnTo>
                      <a:pt x="658" y="1128"/>
                    </a:lnTo>
                    <a:lnTo>
                      <a:pt x="633" y="1117"/>
                    </a:lnTo>
                    <a:lnTo>
                      <a:pt x="606" y="1108"/>
                    </a:lnTo>
                    <a:lnTo>
                      <a:pt x="576" y="1098"/>
                    </a:lnTo>
                    <a:lnTo>
                      <a:pt x="546" y="1089"/>
                    </a:lnTo>
                    <a:lnTo>
                      <a:pt x="520" y="1080"/>
                    </a:lnTo>
                    <a:lnTo>
                      <a:pt x="498" y="1069"/>
                    </a:lnTo>
                    <a:lnTo>
                      <a:pt x="478" y="1059"/>
                    </a:lnTo>
                    <a:lnTo>
                      <a:pt x="462" y="1048"/>
                    </a:lnTo>
                    <a:lnTo>
                      <a:pt x="449" y="1037"/>
                    </a:lnTo>
                    <a:lnTo>
                      <a:pt x="437" y="1025"/>
                    </a:lnTo>
                    <a:lnTo>
                      <a:pt x="429" y="1012"/>
                    </a:lnTo>
                    <a:lnTo>
                      <a:pt x="423" y="1000"/>
                    </a:lnTo>
                    <a:lnTo>
                      <a:pt x="418" y="987"/>
                    </a:lnTo>
                    <a:lnTo>
                      <a:pt x="416" y="976"/>
                    </a:lnTo>
                    <a:lnTo>
                      <a:pt x="415" y="963"/>
                    </a:lnTo>
                    <a:lnTo>
                      <a:pt x="415" y="950"/>
                    </a:lnTo>
                    <a:lnTo>
                      <a:pt x="416" y="938"/>
                    </a:lnTo>
                    <a:lnTo>
                      <a:pt x="418" y="926"/>
                    </a:lnTo>
                    <a:lnTo>
                      <a:pt x="421" y="914"/>
                    </a:lnTo>
                    <a:lnTo>
                      <a:pt x="422" y="903"/>
                    </a:lnTo>
                    <a:lnTo>
                      <a:pt x="423" y="894"/>
                    </a:lnTo>
                    <a:lnTo>
                      <a:pt x="421" y="887"/>
                    </a:lnTo>
                    <a:lnTo>
                      <a:pt x="418" y="881"/>
                    </a:lnTo>
                    <a:lnTo>
                      <a:pt x="414" y="875"/>
                    </a:lnTo>
                    <a:lnTo>
                      <a:pt x="408" y="871"/>
                    </a:lnTo>
                    <a:lnTo>
                      <a:pt x="400" y="867"/>
                    </a:lnTo>
                    <a:lnTo>
                      <a:pt x="392" y="864"/>
                    </a:lnTo>
                    <a:lnTo>
                      <a:pt x="345" y="853"/>
                    </a:lnTo>
                    <a:lnTo>
                      <a:pt x="283" y="836"/>
                    </a:lnTo>
                    <a:lnTo>
                      <a:pt x="265" y="830"/>
                    </a:lnTo>
                    <a:lnTo>
                      <a:pt x="248" y="824"/>
                    </a:lnTo>
                    <a:lnTo>
                      <a:pt x="231" y="817"/>
                    </a:lnTo>
                    <a:lnTo>
                      <a:pt x="215" y="809"/>
                    </a:lnTo>
                    <a:lnTo>
                      <a:pt x="201" y="801"/>
                    </a:lnTo>
                    <a:lnTo>
                      <a:pt x="187" y="792"/>
                    </a:lnTo>
                    <a:lnTo>
                      <a:pt x="174" y="783"/>
                    </a:lnTo>
                    <a:lnTo>
                      <a:pt x="161" y="774"/>
                    </a:lnTo>
                    <a:lnTo>
                      <a:pt x="151" y="764"/>
                    </a:lnTo>
                    <a:lnTo>
                      <a:pt x="142" y="754"/>
                    </a:lnTo>
                    <a:lnTo>
                      <a:pt x="132" y="745"/>
                    </a:lnTo>
                    <a:lnTo>
                      <a:pt x="125" y="735"/>
                    </a:lnTo>
                    <a:lnTo>
                      <a:pt x="121" y="726"/>
                    </a:lnTo>
                    <a:lnTo>
                      <a:pt x="116" y="715"/>
                    </a:lnTo>
                    <a:lnTo>
                      <a:pt x="113" y="707"/>
                    </a:lnTo>
                    <a:lnTo>
                      <a:pt x="112" y="698"/>
                    </a:lnTo>
                    <a:lnTo>
                      <a:pt x="111" y="690"/>
                    </a:lnTo>
                    <a:lnTo>
                      <a:pt x="109" y="681"/>
                    </a:lnTo>
                    <a:lnTo>
                      <a:pt x="104" y="673"/>
                    </a:lnTo>
                    <a:lnTo>
                      <a:pt x="97" y="666"/>
                    </a:lnTo>
                    <a:lnTo>
                      <a:pt x="90" y="659"/>
                    </a:lnTo>
                    <a:lnTo>
                      <a:pt x="82" y="653"/>
                    </a:lnTo>
                    <a:lnTo>
                      <a:pt x="74" y="648"/>
                    </a:lnTo>
                    <a:lnTo>
                      <a:pt x="64" y="642"/>
                    </a:lnTo>
                    <a:lnTo>
                      <a:pt x="32" y="625"/>
                    </a:lnTo>
                    <a:lnTo>
                      <a:pt x="18" y="620"/>
                    </a:lnTo>
                    <a:lnTo>
                      <a:pt x="6" y="505"/>
                    </a:lnTo>
                    <a:lnTo>
                      <a:pt x="3" y="505"/>
                    </a:lnTo>
                    <a:lnTo>
                      <a:pt x="1" y="498"/>
                    </a:lnTo>
                    <a:lnTo>
                      <a:pt x="0" y="489"/>
                    </a:lnTo>
                    <a:lnTo>
                      <a:pt x="0" y="478"/>
                    </a:lnTo>
                    <a:lnTo>
                      <a:pt x="0" y="467"/>
                    </a:lnTo>
                    <a:lnTo>
                      <a:pt x="1" y="454"/>
                    </a:lnTo>
                    <a:lnTo>
                      <a:pt x="3" y="441"/>
                    </a:lnTo>
                    <a:lnTo>
                      <a:pt x="5" y="427"/>
                    </a:lnTo>
                    <a:lnTo>
                      <a:pt x="7" y="413"/>
                    </a:lnTo>
                    <a:lnTo>
                      <a:pt x="12" y="400"/>
                    </a:lnTo>
                    <a:lnTo>
                      <a:pt x="17" y="388"/>
                    </a:lnTo>
                    <a:lnTo>
                      <a:pt x="22" y="377"/>
                    </a:lnTo>
                    <a:lnTo>
                      <a:pt x="28" y="367"/>
                    </a:lnTo>
                    <a:lnTo>
                      <a:pt x="32" y="363"/>
                    </a:lnTo>
                    <a:lnTo>
                      <a:pt x="36" y="359"/>
                    </a:lnTo>
                    <a:lnTo>
                      <a:pt x="41" y="356"/>
                    </a:lnTo>
                    <a:lnTo>
                      <a:pt x="45" y="353"/>
                    </a:lnTo>
                    <a:lnTo>
                      <a:pt x="50" y="351"/>
                    </a:lnTo>
                    <a:lnTo>
                      <a:pt x="55" y="350"/>
                    </a:lnTo>
                    <a:lnTo>
                      <a:pt x="61" y="350"/>
                    </a:lnTo>
                    <a:lnTo>
                      <a:pt x="67" y="350"/>
                    </a:lnTo>
                    <a:lnTo>
                      <a:pt x="104" y="281"/>
                    </a:lnTo>
                    <a:lnTo>
                      <a:pt x="97" y="274"/>
                    </a:lnTo>
                    <a:lnTo>
                      <a:pt x="91" y="267"/>
                    </a:lnTo>
                    <a:lnTo>
                      <a:pt x="87" y="259"/>
                    </a:lnTo>
                    <a:lnTo>
                      <a:pt x="84" y="250"/>
                    </a:lnTo>
                    <a:lnTo>
                      <a:pt x="82" y="241"/>
                    </a:lnTo>
                    <a:lnTo>
                      <a:pt x="81" y="232"/>
                    </a:lnTo>
                    <a:lnTo>
                      <a:pt x="82" y="222"/>
                    </a:lnTo>
                    <a:lnTo>
                      <a:pt x="84" y="213"/>
                    </a:lnTo>
                    <a:lnTo>
                      <a:pt x="89" y="204"/>
                    </a:lnTo>
                    <a:lnTo>
                      <a:pt x="95" y="194"/>
                    </a:lnTo>
                    <a:lnTo>
                      <a:pt x="102" y="186"/>
                    </a:lnTo>
                    <a:lnTo>
                      <a:pt x="112" y="178"/>
                    </a:lnTo>
                    <a:lnTo>
                      <a:pt x="124" y="171"/>
                    </a:lnTo>
                    <a:lnTo>
                      <a:pt x="138" y="165"/>
                    </a:lnTo>
                    <a:lnTo>
                      <a:pt x="154" y="160"/>
                    </a:lnTo>
                    <a:lnTo>
                      <a:pt x="173" y="156"/>
                    </a:lnTo>
                    <a:lnTo>
                      <a:pt x="142" y="27"/>
                    </a:lnTo>
                    <a:lnTo>
                      <a:pt x="830" y="0"/>
                    </a:lnTo>
                    <a:lnTo>
                      <a:pt x="852" y="25"/>
                    </a:lnTo>
                    <a:lnTo>
                      <a:pt x="876" y="48"/>
                    </a:lnTo>
                    <a:lnTo>
                      <a:pt x="903" y="72"/>
                    </a:lnTo>
                    <a:lnTo>
                      <a:pt x="930" y="96"/>
                    </a:lnTo>
                    <a:lnTo>
                      <a:pt x="1077" y="629"/>
                    </a:lnTo>
                    <a:lnTo>
                      <a:pt x="1082" y="639"/>
                    </a:lnTo>
                    <a:lnTo>
                      <a:pt x="1088" y="650"/>
                    </a:lnTo>
                    <a:lnTo>
                      <a:pt x="1095" y="660"/>
                    </a:lnTo>
                    <a:lnTo>
                      <a:pt x="1102" y="672"/>
                    </a:lnTo>
                    <a:lnTo>
                      <a:pt x="1119" y="693"/>
                    </a:lnTo>
                    <a:lnTo>
                      <a:pt x="1137" y="715"/>
                    </a:lnTo>
                    <a:lnTo>
                      <a:pt x="1157" y="735"/>
                    </a:lnTo>
                    <a:lnTo>
                      <a:pt x="1175" y="753"/>
                    </a:lnTo>
                    <a:lnTo>
                      <a:pt x="1194" y="769"/>
                    </a:lnTo>
                    <a:lnTo>
                      <a:pt x="1210" y="782"/>
                    </a:lnTo>
                    <a:lnTo>
                      <a:pt x="1188" y="806"/>
                    </a:lnTo>
                    <a:lnTo>
                      <a:pt x="1169" y="831"/>
                    </a:lnTo>
                    <a:lnTo>
                      <a:pt x="1161" y="841"/>
                    </a:lnTo>
                    <a:lnTo>
                      <a:pt x="1154" y="853"/>
                    </a:lnTo>
                    <a:lnTo>
                      <a:pt x="1148" y="865"/>
                    </a:lnTo>
                    <a:lnTo>
                      <a:pt x="1143" y="877"/>
                    </a:lnTo>
                    <a:lnTo>
                      <a:pt x="1138" y="889"/>
                    </a:lnTo>
                    <a:lnTo>
                      <a:pt x="1134" y="902"/>
                    </a:lnTo>
                    <a:lnTo>
                      <a:pt x="1131" y="915"/>
                    </a:lnTo>
                    <a:lnTo>
                      <a:pt x="1127" y="930"/>
                    </a:lnTo>
                    <a:lnTo>
                      <a:pt x="1126" y="945"/>
                    </a:lnTo>
                    <a:lnTo>
                      <a:pt x="1124" y="963"/>
                    </a:lnTo>
                    <a:lnTo>
                      <a:pt x="1124" y="980"/>
                    </a:lnTo>
                    <a:lnTo>
                      <a:pt x="1124" y="1000"/>
                    </a:lnTo>
                    <a:lnTo>
                      <a:pt x="1124" y="1041"/>
                    </a:lnTo>
                    <a:lnTo>
                      <a:pt x="1125" y="1081"/>
                    </a:lnTo>
                    <a:lnTo>
                      <a:pt x="1127" y="1119"/>
                    </a:lnTo>
                    <a:lnTo>
                      <a:pt x="1131" y="1156"/>
                    </a:lnTo>
                    <a:lnTo>
                      <a:pt x="1133" y="1186"/>
                    </a:lnTo>
                    <a:lnTo>
                      <a:pt x="1136" y="1209"/>
                    </a:lnTo>
                    <a:lnTo>
                      <a:pt x="1137" y="1225"/>
                    </a:lnTo>
                    <a:lnTo>
                      <a:pt x="1138" y="1230"/>
                    </a:lnTo>
                    <a:lnTo>
                      <a:pt x="1123" y="1257"/>
                    </a:lnTo>
                    <a:lnTo>
                      <a:pt x="1108" y="1281"/>
                    </a:lnTo>
                    <a:lnTo>
                      <a:pt x="1094" y="1299"/>
                    </a:lnTo>
                    <a:lnTo>
                      <a:pt x="1080" y="1315"/>
                    </a:lnTo>
                    <a:lnTo>
                      <a:pt x="1067" y="1327"/>
                    </a:lnTo>
                    <a:lnTo>
                      <a:pt x="1053" y="1338"/>
                    </a:lnTo>
                    <a:lnTo>
                      <a:pt x="1040" y="1347"/>
                    </a:lnTo>
                    <a:lnTo>
                      <a:pt x="1027" y="1354"/>
                    </a:lnTo>
                    <a:lnTo>
                      <a:pt x="1001" y="1367"/>
                    </a:lnTo>
                    <a:lnTo>
                      <a:pt x="974" y="1380"/>
                    </a:lnTo>
                    <a:lnTo>
                      <a:pt x="960" y="1388"/>
                    </a:lnTo>
                    <a:lnTo>
                      <a:pt x="946" y="1397"/>
                    </a:lnTo>
                    <a:lnTo>
                      <a:pt x="931" y="1409"/>
                    </a:lnTo>
                    <a:lnTo>
                      <a:pt x="916" y="1423"/>
                    </a:lnTo>
                    <a:close/>
                  </a:path>
                </a:pathLst>
              </a:custGeom>
              <a:solidFill>
                <a:srgbClr val="93D5ED"/>
              </a:solidFill>
              <a:ln w="9525">
                <a:solidFill>
                  <a:srgbClr val="CCECFF"/>
                </a:solidFill>
                <a:round/>
                <a:headEnd/>
                <a:tailEnd/>
              </a:ln>
            </p:spPr>
            <p:txBody>
              <a:bodyPr/>
              <a:lstStyle/>
              <a:p>
                <a:endParaRPr lang="en-US"/>
              </a:p>
            </p:txBody>
          </p:sp>
          <p:sp>
            <p:nvSpPr>
              <p:cNvPr id="8345" name="Freeform 123"/>
              <p:cNvSpPr>
                <a:spLocks/>
              </p:cNvSpPr>
              <p:nvPr/>
            </p:nvSpPr>
            <p:spPr bwMode="auto">
              <a:xfrm>
                <a:off x="3220" y="1183"/>
                <a:ext cx="242" cy="284"/>
              </a:xfrm>
              <a:custGeom>
                <a:avLst/>
                <a:gdLst>
                  <a:gd name="T0" fmla="*/ 36 w 1210"/>
                  <a:gd name="T1" fmla="*/ 55 h 1423"/>
                  <a:gd name="T2" fmla="*/ 36 w 1210"/>
                  <a:gd name="T3" fmla="*/ 55 h 1423"/>
                  <a:gd name="T4" fmla="*/ 36 w 1210"/>
                  <a:gd name="T5" fmla="*/ 54 h 1423"/>
                  <a:gd name="T6" fmla="*/ 34 w 1210"/>
                  <a:gd name="T7" fmla="*/ 54 h 1423"/>
                  <a:gd name="T8" fmla="*/ 32 w 1210"/>
                  <a:gd name="T9" fmla="*/ 54 h 1423"/>
                  <a:gd name="T10" fmla="*/ 31 w 1210"/>
                  <a:gd name="T11" fmla="*/ 53 h 1423"/>
                  <a:gd name="T12" fmla="*/ 31 w 1210"/>
                  <a:gd name="T13" fmla="*/ 51 h 1423"/>
                  <a:gd name="T14" fmla="*/ 31 w 1210"/>
                  <a:gd name="T15" fmla="*/ 49 h 1423"/>
                  <a:gd name="T16" fmla="*/ 30 w 1210"/>
                  <a:gd name="T17" fmla="*/ 47 h 1423"/>
                  <a:gd name="T18" fmla="*/ 28 w 1210"/>
                  <a:gd name="T19" fmla="*/ 46 h 1423"/>
                  <a:gd name="T20" fmla="*/ 25 w 1210"/>
                  <a:gd name="T21" fmla="*/ 45 h 1423"/>
                  <a:gd name="T22" fmla="*/ 22 w 1210"/>
                  <a:gd name="T23" fmla="*/ 43 h 1423"/>
                  <a:gd name="T24" fmla="*/ 19 w 1210"/>
                  <a:gd name="T25" fmla="*/ 42 h 1423"/>
                  <a:gd name="T26" fmla="*/ 17 w 1210"/>
                  <a:gd name="T27" fmla="*/ 41 h 1423"/>
                  <a:gd name="T28" fmla="*/ 17 w 1210"/>
                  <a:gd name="T29" fmla="*/ 39 h 1423"/>
                  <a:gd name="T30" fmla="*/ 17 w 1210"/>
                  <a:gd name="T31" fmla="*/ 38 h 1423"/>
                  <a:gd name="T32" fmla="*/ 17 w 1210"/>
                  <a:gd name="T33" fmla="*/ 36 h 1423"/>
                  <a:gd name="T34" fmla="*/ 17 w 1210"/>
                  <a:gd name="T35" fmla="*/ 35 h 1423"/>
                  <a:gd name="T36" fmla="*/ 16 w 1210"/>
                  <a:gd name="T37" fmla="*/ 35 h 1423"/>
                  <a:gd name="T38" fmla="*/ 14 w 1210"/>
                  <a:gd name="T39" fmla="*/ 34 h 1423"/>
                  <a:gd name="T40" fmla="*/ 10 w 1210"/>
                  <a:gd name="T41" fmla="*/ 33 h 1423"/>
                  <a:gd name="T42" fmla="*/ 8 w 1210"/>
                  <a:gd name="T43" fmla="*/ 32 h 1423"/>
                  <a:gd name="T44" fmla="*/ 6 w 1210"/>
                  <a:gd name="T45" fmla="*/ 31 h 1423"/>
                  <a:gd name="T46" fmla="*/ 5 w 1210"/>
                  <a:gd name="T47" fmla="*/ 30 h 1423"/>
                  <a:gd name="T48" fmla="*/ 5 w 1210"/>
                  <a:gd name="T49" fmla="*/ 29 h 1423"/>
                  <a:gd name="T50" fmla="*/ 4 w 1210"/>
                  <a:gd name="T51" fmla="*/ 28 h 1423"/>
                  <a:gd name="T52" fmla="*/ 4 w 1210"/>
                  <a:gd name="T53" fmla="*/ 27 h 1423"/>
                  <a:gd name="T54" fmla="*/ 3 w 1210"/>
                  <a:gd name="T55" fmla="*/ 26 h 1423"/>
                  <a:gd name="T56" fmla="*/ 1 w 1210"/>
                  <a:gd name="T57" fmla="*/ 25 h 1423"/>
                  <a:gd name="T58" fmla="*/ 0 w 1210"/>
                  <a:gd name="T59" fmla="*/ 20 h 1423"/>
                  <a:gd name="T60" fmla="*/ 0 w 1210"/>
                  <a:gd name="T61" fmla="*/ 19 h 1423"/>
                  <a:gd name="T62" fmla="*/ 0 w 1210"/>
                  <a:gd name="T63" fmla="*/ 17 h 1423"/>
                  <a:gd name="T64" fmla="*/ 1 w 1210"/>
                  <a:gd name="T65" fmla="*/ 15 h 1423"/>
                  <a:gd name="T66" fmla="*/ 1 w 1210"/>
                  <a:gd name="T67" fmla="*/ 14 h 1423"/>
                  <a:gd name="T68" fmla="*/ 2 w 1210"/>
                  <a:gd name="T69" fmla="*/ 14 h 1423"/>
                  <a:gd name="T70" fmla="*/ 2 w 1210"/>
                  <a:gd name="T71" fmla="*/ 14 h 1423"/>
                  <a:gd name="T72" fmla="*/ 4 w 1210"/>
                  <a:gd name="T73" fmla="*/ 11 h 1423"/>
                  <a:gd name="T74" fmla="*/ 3 w 1210"/>
                  <a:gd name="T75" fmla="*/ 10 h 1423"/>
                  <a:gd name="T76" fmla="*/ 3 w 1210"/>
                  <a:gd name="T77" fmla="*/ 9 h 1423"/>
                  <a:gd name="T78" fmla="*/ 4 w 1210"/>
                  <a:gd name="T79" fmla="*/ 8 h 1423"/>
                  <a:gd name="T80" fmla="*/ 5 w 1210"/>
                  <a:gd name="T81" fmla="*/ 7 h 1423"/>
                  <a:gd name="T82" fmla="*/ 7 w 1210"/>
                  <a:gd name="T83" fmla="*/ 6 h 1423"/>
                  <a:gd name="T84" fmla="*/ 34 w 1210"/>
                  <a:gd name="T85" fmla="*/ 1 h 1423"/>
                  <a:gd name="T86" fmla="*/ 37 w 1210"/>
                  <a:gd name="T87" fmla="*/ 4 h 1423"/>
                  <a:gd name="T88" fmla="*/ 44 w 1210"/>
                  <a:gd name="T89" fmla="*/ 26 h 1423"/>
                  <a:gd name="T90" fmla="*/ 45 w 1210"/>
                  <a:gd name="T91" fmla="*/ 28 h 1423"/>
                  <a:gd name="T92" fmla="*/ 47 w 1210"/>
                  <a:gd name="T93" fmla="*/ 30 h 1423"/>
                  <a:gd name="T94" fmla="*/ 48 w 1210"/>
                  <a:gd name="T95" fmla="*/ 32 h 1423"/>
                  <a:gd name="T96" fmla="*/ 46 w 1210"/>
                  <a:gd name="T97" fmla="*/ 34 h 1423"/>
                  <a:gd name="T98" fmla="*/ 46 w 1210"/>
                  <a:gd name="T99" fmla="*/ 35 h 1423"/>
                  <a:gd name="T100" fmla="*/ 45 w 1210"/>
                  <a:gd name="T101" fmla="*/ 37 h 1423"/>
                  <a:gd name="T102" fmla="*/ 45 w 1210"/>
                  <a:gd name="T103" fmla="*/ 39 h 1423"/>
                  <a:gd name="T104" fmla="*/ 45 w 1210"/>
                  <a:gd name="T105" fmla="*/ 43 h 1423"/>
                  <a:gd name="T106" fmla="*/ 45 w 1210"/>
                  <a:gd name="T107" fmla="*/ 47 h 1423"/>
                  <a:gd name="T108" fmla="*/ 46 w 1210"/>
                  <a:gd name="T109" fmla="*/ 49 h 1423"/>
                  <a:gd name="T110" fmla="*/ 44 w 1210"/>
                  <a:gd name="T111" fmla="*/ 52 h 1423"/>
                  <a:gd name="T112" fmla="*/ 42 w 1210"/>
                  <a:gd name="T113" fmla="*/ 53 h 1423"/>
                  <a:gd name="T114" fmla="*/ 40 w 1210"/>
                  <a:gd name="T115" fmla="*/ 54 h 1423"/>
                  <a:gd name="T116" fmla="*/ 38 w 1210"/>
                  <a:gd name="T117" fmla="*/ 56 h 14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210"/>
                  <a:gd name="T178" fmla="*/ 0 h 1423"/>
                  <a:gd name="T179" fmla="*/ 1210 w 1210"/>
                  <a:gd name="T180" fmla="*/ 1423 h 14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210" h="1423">
                    <a:moveTo>
                      <a:pt x="916" y="1423"/>
                    </a:moveTo>
                    <a:lnTo>
                      <a:pt x="915" y="1406"/>
                    </a:lnTo>
                    <a:lnTo>
                      <a:pt x="912" y="1392"/>
                    </a:lnTo>
                    <a:lnTo>
                      <a:pt x="910" y="1386"/>
                    </a:lnTo>
                    <a:lnTo>
                      <a:pt x="908" y="1381"/>
                    </a:lnTo>
                    <a:lnTo>
                      <a:pt x="905" y="1376"/>
                    </a:lnTo>
                    <a:lnTo>
                      <a:pt x="903" y="1373"/>
                    </a:lnTo>
                    <a:lnTo>
                      <a:pt x="896" y="1367"/>
                    </a:lnTo>
                    <a:lnTo>
                      <a:pt x="888" y="1364"/>
                    </a:lnTo>
                    <a:lnTo>
                      <a:pt x="879" y="1361"/>
                    </a:lnTo>
                    <a:lnTo>
                      <a:pt x="869" y="1360"/>
                    </a:lnTo>
                    <a:lnTo>
                      <a:pt x="847" y="1359"/>
                    </a:lnTo>
                    <a:lnTo>
                      <a:pt x="824" y="1357"/>
                    </a:lnTo>
                    <a:lnTo>
                      <a:pt x="811" y="1353"/>
                    </a:lnTo>
                    <a:lnTo>
                      <a:pt x="799" y="1348"/>
                    </a:lnTo>
                    <a:lnTo>
                      <a:pt x="793" y="1345"/>
                    </a:lnTo>
                    <a:lnTo>
                      <a:pt x="786" y="1341"/>
                    </a:lnTo>
                    <a:lnTo>
                      <a:pt x="780" y="1337"/>
                    </a:lnTo>
                    <a:lnTo>
                      <a:pt x="775" y="1331"/>
                    </a:lnTo>
                    <a:lnTo>
                      <a:pt x="775" y="1309"/>
                    </a:lnTo>
                    <a:lnTo>
                      <a:pt x="773" y="1288"/>
                    </a:lnTo>
                    <a:lnTo>
                      <a:pt x="771" y="1268"/>
                    </a:lnTo>
                    <a:lnTo>
                      <a:pt x="768" y="1249"/>
                    </a:lnTo>
                    <a:lnTo>
                      <a:pt x="763" y="1233"/>
                    </a:lnTo>
                    <a:lnTo>
                      <a:pt x="757" y="1216"/>
                    </a:lnTo>
                    <a:lnTo>
                      <a:pt x="749" y="1201"/>
                    </a:lnTo>
                    <a:lnTo>
                      <a:pt x="740" y="1187"/>
                    </a:lnTo>
                    <a:lnTo>
                      <a:pt x="728" y="1173"/>
                    </a:lnTo>
                    <a:lnTo>
                      <a:pt x="714" y="1160"/>
                    </a:lnTo>
                    <a:lnTo>
                      <a:pt x="698" y="1149"/>
                    </a:lnTo>
                    <a:lnTo>
                      <a:pt x="679" y="1138"/>
                    </a:lnTo>
                    <a:lnTo>
                      <a:pt x="658" y="1128"/>
                    </a:lnTo>
                    <a:lnTo>
                      <a:pt x="633" y="1117"/>
                    </a:lnTo>
                    <a:lnTo>
                      <a:pt x="606" y="1108"/>
                    </a:lnTo>
                    <a:lnTo>
                      <a:pt x="576" y="1098"/>
                    </a:lnTo>
                    <a:lnTo>
                      <a:pt x="546" y="1089"/>
                    </a:lnTo>
                    <a:lnTo>
                      <a:pt x="520" y="1080"/>
                    </a:lnTo>
                    <a:lnTo>
                      <a:pt x="498" y="1069"/>
                    </a:lnTo>
                    <a:lnTo>
                      <a:pt x="478" y="1059"/>
                    </a:lnTo>
                    <a:lnTo>
                      <a:pt x="462" y="1048"/>
                    </a:lnTo>
                    <a:lnTo>
                      <a:pt x="449" y="1037"/>
                    </a:lnTo>
                    <a:lnTo>
                      <a:pt x="437" y="1025"/>
                    </a:lnTo>
                    <a:lnTo>
                      <a:pt x="429" y="1012"/>
                    </a:lnTo>
                    <a:lnTo>
                      <a:pt x="423" y="1000"/>
                    </a:lnTo>
                    <a:lnTo>
                      <a:pt x="418" y="987"/>
                    </a:lnTo>
                    <a:lnTo>
                      <a:pt x="416" y="976"/>
                    </a:lnTo>
                    <a:lnTo>
                      <a:pt x="415" y="963"/>
                    </a:lnTo>
                    <a:lnTo>
                      <a:pt x="415" y="950"/>
                    </a:lnTo>
                    <a:lnTo>
                      <a:pt x="416" y="938"/>
                    </a:lnTo>
                    <a:lnTo>
                      <a:pt x="418" y="926"/>
                    </a:lnTo>
                    <a:lnTo>
                      <a:pt x="421" y="914"/>
                    </a:lnTo>
                    <a:lnTo>
                      <a:pt x="422" y="903"/>
                    </a:lnTo>
                    <a:lnTo>
                      <a:pt x="423" y="894"/>
                    </a:lnTo>
                    <a:lnTo>
                      <a:pt x="421" y="887"/>
                    </a:lnTo>
                    <a:lnTo>
                      <a:pt x="418" y="881"/>
                    </a:lnTo>
                    <a:lnTo>
                      <a:pt x="414" y="875"/>
                    </a:lnTo>
                    <a:lnTo>
                      <a:pt x="408" y="871"/>
                    </a:lnTo>
                    <a:lnTo>
                      <a:pt x="400" y="867"/>
                    </a:lnTo>
                    <a:lnTo>
                      <a:pt x="392" y="864"/>
                    </a:lnTo>
                    <a:lnTo>
                      <a:pt x="345" y="853"/>
                    </a:lnTo>
                    <a:lnTo>
                      <a:pt x="283" y="836"/>
                    </a:lnTo>
                    <a:lnTo>
                      <a:pt x="265" y="830"/>
                    </a:lnTo>
                    <a:lnTo>
                      <a:pt x="248" y="824"/>
                    </a:lnTo>
                    <a:lnTo>
                      <a:pt x="231" y="817"/>
                    </a:lnTo>
                    <a:lnTo>
                      <a:pt x="215" y="809"/>
                    </a:lnTo>
                    <a:lnTo>
                      <a:pt x="201" y="801"/>
                    </a:lnTo>
                    <a:lnTo>
                      <a:pt x="187" y="792"/>
                    </a:lnTo>
                    <a:lnTo>
                      <a:pt x="174" y="783"/>
                    </a:lnTo>
                    <a:lnTo>
                      <a:pt x="161" y="774"/>
                    </a:lnTo>
                    <a:lnTo>
                      <a:pt x="151" y="764"/>
                    </a:lnTo>
                    <a:lnTo>
                      <a:pt x="142" y="754"/>
                    </a:lnTo>
                    <a:lnTo>
                      <a:pt x="132" y="745"/>
                    </a:lnTo>
                    <a:lnTo>
                      <a:pt x="125" y="735"/>
                    </a:lnTo>
                    <a:lnTo>
                      <a:pt x="121" y="726"/>
                    </a:lnTo>
                    <a:lnTo>
                      <a:pt x="116" y="715"/>
                    </a:lnTo>
                    <a:lnTo>
                      <a:pt x="113" y="707"/>
                    </a:lnTo>
                    <a:lnTo>
                      <a:pt x="112" y="698"/>
                    </a:lnTo>
                    <a:lnTo>
                      <a:pt x="111" y="690"/>
                    </a:lnTo>
                    <a:lnTo>
                      <a:pt x="109" y="681"/>
                    </a:lnTo>
                    <a:lnTo>
                      <a:pt x="104" y="673"/>
                    </a:lnTo>
                    <a:lnTo>
                      <a:pt x="97" y="666"/>
                    </a:lnTo>
                    <a:lnTo>
                      <a:pt x="90" y="659"/>
                    </a:lnTo>
                    <a:lnTo>
                      <a:pt x="82" y="653"/>
                    </a:lnTo>
                    <a:lnTo>
                      <a:pt x="74" y="648"/>
                    </a:lnTo>
                    <a:lnTo>
                      <a:pt x="64" y="642"/>
                    </a:lnTo>
                    <a:lnTo>
                      <a:pt x="32" y="625"/>
                    </a:lnTo>
                    <a:lnTo>
                      <a:pt x="18" y="620"/>
                    </a:lnTo>
                    <a:lnTo>
                      <a:pt x="6" y="505"/>
                    </a:lnTo>
                    <a:lnTo>
                      <a:pt x="3" y="505"/>
                    </a:lnTo>
                    <a:lnTo>
                      <a:pt x="1" y="498"/>
                    </a:lnTo>
                    <a:lnTo>
                      <a:pt x="0" y="489"/>
                    </a:lnTo>
                    <a:lnTo>
                      <a:pt x="0" y="478"/>
                    </a:lnTo>
                    <a:lnTo>
                      <a:pt x="0" y="467"/>
                    </a:lnTo>
                    <a:lnTo>
                      <a:pt x="1" y="454"/>
                    </a:lnTo>
                    <a:lnTo>
                      <a:pt x="3" y="441"/>
                    </a:lnTo>
                    <a:lnTo>
                      <a:pt x="5" y="427"/>
                    </a:lnTo>
                    <a:lnTo>
                      <a:pt x="7" y="413"/>
                    </a:lnTo>
                    <a:lnTo>
                      <a:pt x="12" y="400"/>
                    </a:lnTo>
                    <a:lnTo>
                      <a:pt x="17" y="388"/>
                    </a:lnTo>
                    <a:lnTo>
                      <a:pt x="22" y="377"/>
                    </a:lnTo>
                    <a:lnTo>
                      <a:pt x="28" y="367"/>
                    </a:lnTo>
                    <a:lnTo>
                      <a:pt x="32" y="363"/>
                    </a:lnTo>
                    <a:lnTo>
                      <a:pt x="36" y="359"/>
                    </a:lnTo>
                    <a:lnTo>
                      <a:pt x="41" y="356"/>
                    </a:lnTo>
                    <a:lnTo>
                      <a:pt x="45" y="353"/>
                    </a:lnTo>
                    <a:lnTo>
                      <a:pt x="50" y="351"/>
                    </a:lnTo>
                    <a:lnTo>
                      <a:pt x="55" y="350"/>
                    </a:lnTo>
                    <a:lnTo>
                      <a:pt x="61" y="350"/>
                    </a:lnTo>
                    <a:lnTo>
                      <a:pt x="67" y="350"/>
                    </a:lnTo>
                    <a:lnTo>
                      <a:pt x="104" y="281"/>
                    </a:lnTo>
                    <a:lnTo>
                      <a:pt x="97" y="274"/>
                    </a:lnTo>
                    <a:lnTo>
                      <a:pt x="91" y="267"/>
                    </a:lnTo>
                    <a:lnTo>
                      <a:pt x="87" y="259"/>
                    </a:lnTo>
                    <a:lnTo>
                      <a:pt x="84" y="250"/>
                    </a:lnTo>
                    <a:lnTo>
                      <a:pt x="82" y="241"/>
                    </a:lnTo>
                    <a:lnTo>
                      <a:pt x="81" y="232"/>
                    </a:lnTo>
                    <a:lnTo>
                      <a:pt x="82" y="222"/>
                    </a:lnTo>
                    <a:lnTo>
                      <a:pt x="84" y="213"/>
                    </a:lnTo>
                    <a:lnTo>
                      <a:pt x="89" y="204"/>
                    </a:lnTo>
                    <a:lnTo>
                      <a:pt x="95" y="194"/>
                    </a:lnTo>
                    <a:lnTo>
                      <a:pt x="102" y="186"/>
                    </a:lnTo>
                    <a:lnTo>
                      <a:pt x="112" y="178"/>
                    </a:lnTo>
                    <a:lnTo>
                      <a:pt x="124" y="171"/>
                    </a:lnTo>
                    <a:lnTo>
                      <a:pt x="138" y="165"/>
                    </a:lnTo>
                    <a:lnTo>
                      <a:pt x="154" y="160"/>
                    </a:lnTo>
                    <a:lnTo>
                      <a:pt x="173" y="156"/>
                    </a:lnTo>
                    <a:lnTo>
                      <a:pt x="142" y="27"/>
                    </a:lnTo>
                    <a:lnTo>
                      <a:pt x="830" y="0"/>
                    </a:lnTo>
                    <a:lnTo>
                      <a:pt x="852" y="25"/>
                    </a:lnTo>
                    <a:lnTo>
                      <a:pt x="876" y="48"/>
                    </a:lnTo>
                    <a:lnTo>
                      <a:pt x="903" y="72"/>
                    </a:lnTo>
                    <a:lnTo>
                      <a:pt x="930" y="96"/>
                    </a:lnTo>
                    <a:lnTo>
                      <a:pt x="1077" y="629"/>
                    </a:lnTo>
                    <a:lnTo>
                      <a:pt x="1082" y="639"/>
                    </a:lnTo>
                    <a:lnTo>
                      <a:pt x="1088" y="650"/>
                    </a:lnTo>
                    <a:lnTo>
                      <a:pt x="1095" y="660"/>
                    </a:lnTo>
                    <a:lnTo>
                      <a:pt x="1102" y="672"/>
                    </a:lnTo>
                    <a:lnTo>
                      <a:pt x="1119" y="693"/>
                    </a:lnTo>
                    <a:lnTo>
                      <a:pt x="1137" y="715"/>
                    </a:lnTo>
                    <a:lnTo>
                      <a:pt x="1157" y="735"/>
                    </a:lnTo>
                    <a:lnTo>
                      <a:pt x="1175" y="753"/>
                    </a:lnTo>
                    <a:lnTo>
                      <a:pt x="1194" y="769"/>
                    </a:lnTo>
                    <a:lnTo>
                      <a:pt x="1210" y="782"/>
                    </a:lnTo>
                    <a:lnTo>
                      <a:pt x="1188" y="806"/>
                    </a:lnTo>
                    <a:lnTo>
                      <a:pt x="1169" y="831"/>
                    </a:lnTo>
                    <a:lnTo>
                      <a:pt x="1161" y="841"/>
                    </a:lnTo>
                    <a:lnTo>
                      <a:pt x="1154" y="853"/>
                    </a:lnTo>
                    <a:lnTo>
                      <a:pt x="1148" y="865"/>
                    </a:lnTo>
                    <a:lnTo>
                      <a:pt x="1143" y="877"/>
                    </a:lnTo>
                    <a:lnTo>
                      <a:pt x="1138" y="889"/>
                    </a:lnTo>
                    <a:lnTo>
                      <a:pt x="1134" y="902"/>
                    </a:lnTo>
                    <a:lnTo>
                      <a:pt x="1131" y="915"/>
                    </a:lnTo>
                    <a:lnTo>
                      <a:pt x="1127" y="930"/>
                    </a:lnTo>
                    <a:lnTo>
                      <a:pt x="1126" y="945"/>
                    </a:lnTo>
                    <a:lnTo>
                      <a:pt x="1124" y="963"/>
                    </a:lnTo>
                    <a:lnTo>
                      <a:pt x="1124" y="980"/>
                    </a:lnTo>
                    <a:lnTo>
                      <a:pt x="1124" y="1000"/>
                    </a:lnTo>
                    <a:lnTo>
                      <a:pt x="1124" y="1041"/>
                    </a:lnTo>
                    <a:lnTo>
                      <a:pt x="1125" y="1081"/>
                    </a:lnTo>
                    <a:lnTo>
                      <a:pt x="1127" y="1119"/>
                    </a:lnTo>
                    <a:lnTo>
                      <a:pt x="1131" y="1156"/>
                    </a:lnTo>
                    <a:lnTo>
                      <a:pt x="1133" y="1186"/>
                    </a:lnTo>
                    <a:lnTo>
                      <a:pt x="1136" y="1209"/>
                    </a:lnTo>
                    <a:lnTo>
                      <a:pt x="1137" y="1225"/>
                    </a:lnTo>
                    <a:lnTo>
                      <a:pt x="1138" y="1230"/>
                    </a:lnTo>
                    <a:lnTo>
                      <a:pt x="1123" y="1257"/>
                    </a:lnTo>
                    <a:lnTo>
                      <a:pt x="1108" y="1281"/>
                    </a:lnTo>
                    <a:lnTo>
                      <a:pt x="1094" y="1299"/>
                    </a:lnTo>
                    <a:lnTo>
                      <a:pt x="1080" y="1315"/>
                    </a:lnTo>
                    <a:lnTo>
                      <a:pt x="1067" y="1327"/>
                    </a:lnTo>
                    <a:lnTo>
                      <a:pt x="1053" y="1338"/>
                    </a:lnTo>
                    <a:lnTo>
                      <a:pt x="1040" y="1347"/>
                    </a:lnTo>
                    <a:lnTo>
                      <a:pt x="1027" y="1354"/>
                    </a:lnTo>
                    <a:lnTo>
                      <a:pt x="1001" y="1367"/>
                    </a:lnTo>
                    <a:lnTo>
                      <a:pt x="974" y="1380"/>
                    </a:lnTo>
                    <a:lnTo>
                      <a:pt x="960" y="1388"/>
                    </a:lnTo>
                    <a:lnTo>
                      <a:pt x="946" y="1397"/>
                    </a:lnTo>
                    <a:lnTo>
                      <a:pt x="931" y="1409"/>
                    </a:lnTo>
                    <a:lnTo>
                      <a:pt x="916" y="1423"/>
                    </a:lnTo>
                  </a:path>
                </a:pathLst>
              </a:custGeom>
              <a:solidFill>
                <a:srgbClr val="93D5ED"/>
              </a:solidFill>
              <a:ln w="4763">
                <a:solidFill>
                  <a:srgbClr val="CCECFF"/>
                </a:solidFill>
                <a:round/>
                <a:headEnd/>
                <a:tailEnd/>
              </a:ln>
            </p:spPr>
            <p:txBody>
              <a:bodyPr/>
              <a:lstStyle/>
              <a:p>
                <a:endParaRPr lang="en-US"/>
              </a:p>
            </p:txBody>
          </p:sp>
          <p:sp>
            <p:nvSpPr>
              <p:cNvPr id="8346" name="Freeform 124"/>
              <p:cNvSpPr>
                <a:spLocks/>
              </p:cNvSpPr>
              <p:nvPr/>
            </p:nvSpPr>
            <p:spPr bwMode="auto">
              <a:xfrm>
                <a:off x="3767" y="1197"/>
                <a:ext cx="187" cy="185"/>
              </a:xfrm>
              <a:custGeom>
                <a:avLst/>
                <a:gdLst>
                  <a:gd name="T0" fmla="*/ 0 w 932"/>
                  <a:gd name="T1" fmla="*/ 29 h 925"/>
                  <a:gd name="T2" fmla="*/ 0 w 932"/>
                  <a:gd name="T3" fmla="*/ 27 h 925"/>
                  <a:gd name="T4" fmla="*/ 1 w 932"/>
                  <a:gd name="T5" fmla="*/ 25 h 925"/>
                  <a:gd name="T6" fmla="*/ 2 w 932"/>
                  <a:gd name="T7" fmla="*/ 24 h 925"/>
                  <a:gd name="T8" fmla="*/ 3 w 932"/>
                  <a:gd name="T9" fmla="*/ 22 h 925"/>
                  <a:gd name="T10" fmla="*/ 3 w 932"/>
                  <a:gd name="T11" fmla="*/ 20 h 925"/>
                  <a:gd name="T12" fmla="*/ 4 w 932"/>
                  <a:gd name="T13" fmla="*/ 17 h 925"/>
                  <a:gd name="T14" fmla="*/ 5 w 932"/>
                  <a:gd name="T15" fmla="*/ 17 h 925"/>
                  <a:gd name="T16" fmla="*/ 6 w 932"/>
                  <a:gd name="T17" fmla="*/ 12 h 925"/>
                  <a:gd name="T18" fmla="*/ 6 w 932"/>
                  <a:gd name="T19" fmla="*/ 10 h 925"/>
                  <a:gd name="T20" fmla="*/ 5 w 932"/>
                  <a:gd name="T21" fmla="*/ 8 h 925"/>
                  <a:gd name="T22" fmla="*/ 4 w 932"/>
                  <a:gd name="T23" fmla="*/ 6 h 925"/>
                  <a:gd name="T24" fmla="*/ 3 w 932"/>
                  <a:gd name="T25" fmla="*/ 3 h 925"/>
                  <a:gd name="T26" fmla="*/ 3 w 932"/>
                  <a:gd name="T27" fmla="*/ 2 h 925"/>
                  <a:gd name="T28" fmla="*/ 4 w 932"/>
                  <a:gd name="T29" fmla="*/ 1 h 925"/>
                  <a:gd name="T30" fmla="*/ 4 w 932"/>
                  <a:gd name="T31" fmla="*/ 0 h 925"/>
                  <a:gd name="T32" fmla="*/ 5 w 932"/>
                  <a:gd name="T33" fmla="*/ 1 h 925"/>
                  <a:gd name="T34" fmla="*/ 6 w 932"/>
                  <a:gd name="T35" fmla="*/ 3 h 925"/>
                  <a:gd name="T36" fmla="*/ 8 w 932"/>
                  <a:gd name="T37" fmla="*/ 3 h 925"/>
                  <a:gd name="T38" fmla="*/ 9 w 932"/>
                  <a:gd name="T39" fmla="*/ 3 h 925"/>
                  <a:gd name="T40" fmla="*/ 10 w 932"/>
                  <a:gd name="T41" fmla="*/ 4 h 925"/>
                  <a:gd name="T42" fmla="*/ 10 w 932"/>
                  <a:gd name="T43" fmla="*/ 5 h 925"/>
                  <a:gd name="T44" fmla="*/ 10 w 932"/>
                  <a:gd name="T45" fmla="*/ 7 h 925"/>
                  <a:gd name="T46" fmla="*/ 10 w 932"/>
                  <a:gd name="T47" fmla="*/ 10 h 925"/>
                  <a:gd name="T48" fmla="*/ 12 w 932"/>
                  <a:gd name="T49" fmla="*/ 11 h 925"/>
                  <a:gd name="T50" fmla="*/ 14 w 932"/>
                  <a:gd name="T51" fmla="*/ 11 h 925"/>
                  <a:gd name="T52" fmla="*/ 20 w 932"/>
                  <a:gd name="T53" fmla="*/ 9 h 925"/>
                  <a:gd name="T54" fmla="*/ 24 w 932"/>
                  <a:gd name="T55" fmla="*/ 12 h 925"/>
                  <a:gd name="T56" fmla="*/ 25 w 932"/>
                  <a:gd name="T57" fmla="*/ 13 h 925"/>
                  <a:gd name="T58" fmla="*/ 26 w 932"/>
                  <a:gd name="T59" fmla="*/ 13 h 925"/>
                  <a:gd name="T60" fmla="*/ 27 w 932"/>
                  <a:gd name="T61" fmla="*/ 12 h 925"/>
                  <a:gd name="T62" fmla="*/ 29 w 932"/>
                  <a:gd name="T63" fmla="*/ 10 h 925"/>
                  <a:gd name="T64" fmla="*/ 30 w 932"/>
                  <a:gd name="T65" fmla="*/ 10 h 925"/>
                  <a:gd name="T66" fmla="*/ 34 w 932"/>
                  <a:gd name="T67" fmla="*/ 10 h 925"/>
                  <a:gd name="T68" fmla="*/ 37 w 932"/>
                  <a:gd name="T69" fmla="*/ 10 h 925"/>
                  <a:gd name="T70" fmla="*/ 37 w 932"/>
                  <a:gd name="T71" fmla="*/ 12 h 925"/>
                  <a:gd name="T72" fmla="*/ 34 w 932"/>
                  <a:gd name="T73" fmla="*/ 17 h 925"/>
                  <a:gd name="T74" fmla="*/ 31 w 932"/>
                  <a:gd name="T75" fmla="*/ 20 h 925"/>
                  <a:gd name="T76" fmla="*/ 30 w 932"/>
                  <a:gd name="T77" fmla="*/ 22 h 925"/>
                  <a:gd name="T78" fmla="*/ 29 w 932"/>
                  <a:gd name="T79" fmla="*/ 26 h 925"/>
                  <a:gd name="T80" fmla="*/ 28 w 932"/>
                  <a:gd name="T81" fmla="*/ 31 h 925"/>
                  <a:gd name="T82" fmla="*/ 28 w 932"/>
                  <a:gd name="T83" fmla="*/ 33 h 925"/>
                  <a:gd name="T84" fmla="*/ 27 w 932"/>
                  <a:gd name="T85" fmla="*/ 35 h 925"/>
                  <a:gd name="T86" fmla="*/ 24 w 932"/>
                  <a:gd name="T87" fmla="*/ 36 h 925"/>
                  <a:gd name="T88" fmla="*/ 19 w 932"/>
                  <a:gd name="T89" fmla="*/ 37 h 925"/>
                  <a:gd name="T90" fmla="*/ 16 w 932"/>
                  <a:gd name="T91" fmla="*/ 37 h 925"/>
                  <a:gd name="T92" fmla="*/ 12 w 932"/>
                  <a:gd name="T93" fmla="*/ 37 h 925"/>
                  <a:gd name="T94" fmla="*/ 9 w 932"/>
                  <a:gd name="T95" fmla="*/ 36 h 925"/>
                  <a:gd name="T96" fmla="*/ 6 w 932"/>
                  <a:gd name="T97" fmla="*/ 34 h 925"/>
                  <a:gd name="T98" fmla="*/ 4 w 932"/>
                  <a:gd name="T99" fmla="*/ 34 h 925"/>
                  <a:gd name="T100" fmla="*/ 2 w 932"/>
                  <a:gd name="T101" fmla="*/ 33 h 925"/>
                  <a:gd name="T102" fmla="*/ 1 w 932"/>
                  <a:gd name="T103" fmla="*/ 32 h 925"/>
                  <a:gd name="T104" fmla="*/ 0 w 932"/>
                  <a:gd name="T105" fmla="*/ 31 h 925"/>
                  <a:gd name="T106" fmla="*/ 0 w 932"/>
                  <a:gd name="T107" fmla="*/ 30 h 92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32"/>
                  <a:gd name="T163" fmla="*/ 0 h 925"/>
                  <a:gd name="T164" fmla="*/ 932 w 932"/>
                  <a:gd name="T165" fmla="*/ 925 h 92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32" h="925">
                    <a:moveTo>
                      <a:pt x="10" y="740"/>
                    </a:moveTo>
                    <a:lnTo>
                      <a:pt x="6" y="735"/>
                    </a:lnTo>
                    <a:lnTo>
                      <a:pt x="2" y="729"/>
                    </a:lnTo>
                    <a:lnTo>
                      <a:pt x="1" y="723"/>
                    </a:lnTo>
                    <a:lnTo>
                      <a:pt x="0" y="717"/>
                    </a:lnTo>
                    <a:lnTo>
                      <a:pt x="2" y="704"/>
                    </a:lnTo>
                    <a:lnTo>
                      <a:pt x="7" y="690"/>
                    </a:lnTo>
                    <a:lnTo>
                      <a:pt x="11" y="674"/>
                    </a:lnTo>
                    <a:lnTo>
                      <a:pt x="17" y="654"/>
                    </a:lnTo>
                    <a:lnTo>
                      <a:pt x="18" y="642"/>
                    </a:lnTo>
                    <a:lnTo>
                      <a:pt x="20" y="631"/>
                    </a:lnTo>
                    <a:lnTo>
                      <a:pt x="20" y="617"/>
                    </a:lnTo>
                    <a:lnTo>
                      <a:pt x="18" y="601"/>
                    </a:lnTo>
                    <a:lnTo>
                      <a:pt x="32" y="598"/>
                    </a:lnTo>
                    <a:lnTo>
                      <a:pt x="44" y="593"/>
                    </a:lnTo>
                    <a:lnTo>
                      <a:pt x="54" y="589"/>
                    </a:lnTo>
                    <a:lnTo>
                      <a:pt x="62" y="582"/>
                    </a:lnTo>
                    <a:lnTo>
                      <a:pt x="68" y="573"/>
                    </a:lnTo>
                    <a:lnTo>
                      <a:pt x="72" y="564"/>
                    </a:lnTo>
                    <a:lnTo>
                      <a:pt x="76" y="555"/>
                    </a:lnTo>
                    <a:lnTo>
                      <a:pt x="78" y="544"/>
                    </a:lnTo>
                    <a:lnTo>
                      <a:pt x="79" y="534"/>
                    </a:lnTo>
                    <a:lnTo>
                      <a:pt x="80" y="522"/>
                    </a:lnTo>
                    <a:lnTo>
                      <a:pt x="80" y="510"/>
                    </a:lnTo>
                    <a:lnTo>
                      <a:pt x="79" y="497"/>
                    </a:lnTo>
                    <a:lnTo>
                      <a:pt x="77" y="472"/>
                    </a:lnTo>
                    <a:lnTo>
                      <a:pt x="73" y="446"/>
                    </a:lnTo>
                    <a:lnTo>
                      <a:pt x="92" y="434"/>
                    </a:lnTo>
                    <a:lnTo>
                      <a:pt x="105" y="425"/>
                    </a:lnTo>
                    <a:lnTo>
                      <a:pt x="110" y="422"/>
                    </a:lnTo>
                    <a:lnTo>
                      <a:pt x="113" y="418"/>
                    </a:lnTo>
                    <a:lnTo>
                      <a:pt x="117" y="413"/>
                    </a:lnTo>
                    <a:lnTo>
                      <a:pt x="119" y="409"/>
                    </a:lnTo>
                    <a:lnTo>
                      <a:pt x="127" y="383"/>
                    </a:lnTo>
                    <a:lnTo>
                      <a:pt x="142" y="332"/>
                    </a:lnTo>
                    <a:lnTo>
                      <a:pt x="149" y="308"/>
                    </a:lnTo>
                    <a:lnTo>
                      <a:pt x="154" y="290"/>
                    </a:lnTo>
                    <a:lnTo>
                      <a:pt x="157" y="272"/>
                    </a:lnTo>
                    <a:lnTo>
                      <a:pt x="157" y="257"/>
                    </a:lnTo>
                    <a:lnTo>
                      <a:pt x="157" y="244"/>
                    </a:lnTo>
                    <a:lnTo>
                      <a:pt x="155" y="232"/>
                    </a:lnTo>
                    <a:lnTo>
                      <a:pt x="152" y="221"/>
                    </a:lnTo>
                    <a:lnTo>
                      <a:pt x="147" y="211"/>
                    </a:lnTo>
                    <a:lnTo>
                      <a:pt x="136" y="193"/>
                    </a:lnTo>
                    <a:lnTo>
                      <a:pt x="122" y="174"/>
                    </a:lnTo>
                    <a:lnTo>
                      <a:pt x="117" y="163"/>
                    </a:lnTo>
                    <a:lnTo>
                      <a:pt x="110" y="152"/>
                    </a:lnTo>
                    <a:lnTo>
                      <a:pt x="103" y="139"/>
                    </a:lnTo>
                    <a:lnTo>
                      <a:pt x="97" y="124"/>
                    </a:lnTo>
                    <a:lnTo>
                      <a:pt x="91" y="109"/>
                    </a:lnTo>
                    <a:lnTo>
                      <a:pt x="87" y="95"/>
                    </a:lnTo>
                    <a:lnTo>
                      <a:pt x="86" y="82"/>
                    </a:lnTo>
                    <a:lnTo>
                      <a:pt x="85" y="71"/>
                    </a:lnTo>
                    <a:lnTo>
                      <a:pt x="85" y="62"/>
                    </a:lnTo>
                    <a:lnTo>
                      <a:pt x="86" y="52"/>
                    </a:lnTo>
                    <a:lnTo>
                      <a:pt x="87" y="45"/>
                    </a:lnTo>
                    <a:lnTo>
                      <a:pt x="90" y="38"/>
                    </a:lnTo>
                    <a:lnTo>
                      <a:pt x="94" y="27"/>
                    </a:lnTo>
                    <a:lnTo>
                      <a:pt x="98" y="16"/>
                    </a:lnTo>
                    <a:lnTo>
                      <a:pt x="99" y="13"/>
                    </a:lnTo>
                    <a:lnTo>
                      <a:pt x="99" y="8"/>
                    </a:lnTo>
                    <a:lnTo>
                      <a:pt x="98" y="5"/>
                    </a:lnTo>
                    <a:lnTo>
                      <a:pt x="97" y="0"/>
                    </a:lnTo>
                    <a:lnTo>
                      <a:pt x="106" y="5"/>
                    </a:lnTo>
                    <a:lnTo>
                      <a:pt x="114" y="10"/>
                    </a:lnTo>
                    <a:lnTo>
                      <a:pt x="120" y="16"/>
                    </a:lnTo>
                    <a:lnTo>
                      <a:pt x="126" y="22"/>
                    </a:lnTo>
                    <a:lnTo>
                      <a:pt x="136" y="36"/>
                    </a:lnTo>
                    <a:lnTo>
                      <a:pt x="146" y="50"/>
                    </a:lnTo>
                    <a:lnTo>
                      <a:pt x="150" y="57"/>
                    </a:lnTo>
                    <a:lnTo>
                      <a:pt x="155" y="63"/>
                    </a:lnTo>
                    <a:lnTo>
                      <a:pt x="161" y="69"/>
                    </a:lnTo>
                    <a:lnTo>
                      <a:pt x="168" y="73"/>
                    </a:lnTo>
                    <a:lnTo>
                      <a:pt x="176" y="78"/>
                    </a:lnTo>
                    <a:lnTo>
                      <a:pt x="187" y="80"/>
                    </a:lnTo>
                    <a:lnTo>
                      <a:pt x="198" y="83"/>
                    </a:lnTo>
                    <a:lnTo>
                      <a:pt x="211" y="83"/>
                    </a:lnTo>
                    <a:lnTo>
                      <a:pt x="218" y="84"/>
                    </a:lnTo>
                    <a:lnTo>
                      <a:pt x="224" y="84"/>
                    </a:lnTo>
                    <a:lnTo>
                      <a:pt x="229" y="85"/>
                    </a:lnTo>
                    <a:lnTo>
                      <a:pt x="233" y="87"/>
                    </a:lnTo>
                    <a:lnTo>
                      <a:pt x="237" y="90"/>
                    </a:lnTo>
                    <a:lnTo>
                      <a:pt x="239" y="92"/>
                    </a:lnTo>
                    <a:lnTo>
                      <a:pt x="242" y="95"/>
                    </a:lnTo>
                    <a:lnTo>
                      <a:pt x="243" y="98"/>
                    </a:lnTo>
                    <a:lnTo>
                      <a:pt x="245" y="106"/>
                    </a:lnTo>
                    <a:lnTo>
                      <a:pt x="245" y="116"/>
                    </a:lnTo>
                    <a:lnTo>
                      <a:pt x="244" y="127"/>
                    </a:lnTo>
                    <a:lnTo>
                      <a:pt x="243" y="139"/>
                    </a:lnTo>
                    <a:lnTo>
                      <a:pt x="242" y="153"/>
                    </a:lnTo>
                    <a:lnTo>
                      <a:pt x="242" y="167"/>
                    </a:lnTo>
                    <a:lnTo>
                      <a:pt x="242" y="182"/>
                    </a:lnTo>
                    <a:lnTo>
                      <a:pt x="243" y="198"/>
                    </a:lnTo>
                    <a:lnTo>
                      <a:pt x="246" y="216"/>
                    </a:lnTo>
                    <a:lnTo>
                      <a:pt x="253" y="234"/>
                    </a:lnTo>
                    <a:lnTo>
                      <a:pt x="257" y="243"/>
                    </a:lnTo>
                    <a:lnTo>
                      <a:pt x="263" y="252"/>
                    </a:lnTo>
                    <a:lnTo>
                      <a:pt x="268" y="262"/>
                    </a:lnTo>
                    <a:lnTo>
                      <a:pt x="275" y="271"/>
                    </a:lnTo>
                    <a:lnTo>
                      <a:pt x="288" y="271"/>
                    </a:lnTo>
                    <a:lnTo>
                      <a:pt x="302" y="271"/>
                    </a:lnTo>
                    <a:lnTo>
                      <a:pt x="316" y="271"/>
                    </a:lnTo>
                    <a:lnTo>
                      <a:pt x="330" y="270"/>
                    </a:lnTo>
                    <a:lnTo>
                      <a:pt x="361" y="265"/>
                    </a:lnTo>
                    <a:lnTo>
                      <a:pt x="393" y="259"/>
                    </a:lnTo>
                    <a:lnTo>
                      <a:pt x="426" y="252"/>
                    </a:lnTo>
                    <a:lnTo>
                      <a:pt x="462" y="245"/>
                    </a:lnTo>
                    <a:lnTo>
                      <a:pt x="499" y="237"/>
                    </a:lnTo>
                    <a:lnTo>
                      <a:pt x="537" y="230"/>
                    </a:lnTo>
                    <a:lnTo>
                      <a:pt x="559" y="262"/>
                    </a:lnTo>
                    <a:lnTo>
                      <a:pt x="579" y="285"/>
                    </a:lnTo>
                    <a:lnTo>
                      <a:pt x="587" y="293"/>
                    </a:lnTo>
                    <a:lnTo>
                      <a:pt x="596" y="301"/>
                    </a:lnTo>
                    <a:lnTo>
                      <a:pt x="604" y="306"/>
                    </a:lnTo>
                    <a:lnTo>
                      <a:pt x="611" y="311"/>
                    </a:lnTo>
                    <a:lnTo>
                      <a:pt x="617" y="314"/>
                    </a:lnTo>
                    <a:lnTo>
                      <a:pt x="622" y="315"/>
                    </a:lnTo>
                    <a:lnTo>
                      <a:pt x="628" y="316"/>
                    </a:lnTo>
                    <a:lnTo>
                      <a:pt x="634" y="316"/>
                    </a:lnTo>
                    <a:lnTo>
                      <a:pt x="640" y="315"/>
                    </a:lnTo>
                    <a:lnTo>
                      <a:pt x="645" y="313"/>
                    </a:lnTo>
                    <a:lnTo>
                      <a:pt x="649" y="309"/>
                    </a:lnTo>
                    <a:lnTo>
                      <a:pt x="654" y="307"/>
                    </a:lnTo>
                    <a:lnTo>
                      <a:pt x="674" y="290"/>
                    </a:lnTo>
                    <a:lnTo>
                      <a:pt x="697" y="270"/>
                    </a:lnTo>
                    <a:lnTo>
                      <a:pt x="704" y="266"/>
                    </a:lnTo>
                    <a:lnTo>
                      <a:pt x="711" y="262"/>
                    </a:lnTo>
                    <a:lnTo>
                      <a:pt x="719" y="258"/>
                    </a:lnTo>
                    <a:lnTo>
                      <a:pt x="728" y="256"/>
                    </a:lnTo>
                    <a:lnTo>
                      <a:pt x="736" y="253"/>
                    </a:lnTo>
                    <a:lnTo>
                      <a:pt x="746" y="252"/>
                    </a:lnTo>
                    <a:lnTo>
                      <a:pt x="757" y="252"/>
                    </a:lnTo>
                    <a:lnTo>
                      <a:pt x="767" y="253"/>
                    </a:lnTo>
                    <a:lnTo>
                      <a:pt x="807" y="258"/>
                    </a:lnTo>
                    <a:lnTo>
                      <a:pt x="834" y="260"/>
                    </a:lnTo>
                    <a:lnTo>
                      <a:pt x="854" y="262"/>
                    </a:lnTo>
                    <a:lnTo>
                      <a:pt x="867" y="260"/>
                    </a:lnTo>
                    <a:lnTo>
                      <a:pt x="878" y="260"/>
                    </a:lnTo>
                    <a:lnTo>
                      <a:pt x="891" y="259"/>
                    </a:lnTo>
                    <a:lnTo>
                      <a:pt x="907" y="260"/>
                    </a:lnTo>
                    <a:lnTo>
                      <a:pt x="932" y="262"/>
                    </a:lnTo>
                    <a:lnTo>
                      <a:pt x="924" y="270"/>
                    </a:lnTo>
                    <a:lnTo>
                      <a:pt x="916" y="280"/>
                    </a:lnTo>
                    <a:lnTo>
                      <a:pt x="907" y="293"/>
                    </a:lnTo>
                    <a:lnTo>
                      <a:pt x="898" y="308"/>
                    </a:lnTo>
                    <a:lnTo>
                      <a:pt x="878" y="343"/>
                    </a:lnTo>
                    <a:lnTo>
                      <a:pt x="858" y="382"/>
                    </a:lnTo>
                    <a:lnTo>
                      <a:pt x="836" y="423"/>
                    </a:lnTo>
                    <a:lnTo>
                      <a:pt x="814" y="462"/>
                    </a:lnTo>
                    <a:lnTo>
                      <a:pt x="802" y="480"/>
                    </a:lnTo>
                    <a:lnTo>
                      <a:pt x="791" y="496"/>
                    </a:lnTo>
                    <a:lnTo>
                      <a:pt x="779" y="512"/>
                    </a:lnTo>
                    <a:lnTo>
                      <a:pt x="767" y="524"/>
                    </a:lnTo>
                    <a:lnTo>
                      <a:pt x="763" y="530"/>
                    </a:lnTo>
                    <a:lnTo>
                      <a:pt x="758" y="538"/>
                    </a:lnTo>
                    <a:lnTo>
                      <a:pt x="753" y="547"/>
                    </a:lnTo>
                    <a:lnTo>
                      <a:pt x="750" y="556"/>
                    </a:lnTo>
                    <a:lnTo>
                      <a:pt x="744" y="577"/>
                    </a:lnTo>
                    <a:lnTo>
                      <a:pt x="738" y="600"/>
                    </a:lnTo>
                    <a:lnTo>
                      <a:pt x="731" y="652"/>
                    </a:lnTo>
                    <a:lnTo>
                      <a:pt x="724" y="708"/>
                    </a:lnTo>
                    <a:lnTo>
                      <a:pt x="719" y="736"/>
                    </a:lnTo>
                    <a:lnTo>
                      <a:pt x="713" y="764"/>
                    </a:lnTo>
                    <a:lnTo>
                      <a:pt x="710" y="777"/>
                    </a:lnTo>
                    <a:lnTo>
                      <a:pt x="706" y="790"/>
                    </a:lnTo>
                    <a:lnTo>
                      <a:pt x="702" y="802"/>
                    </a:lnTo>
                    <a:lnTo>
                      <a:pt x="697" y="814"/>
                    </a:lnTo>
                    <a:lnTo>
                      <a:pt x="691" y="825"/>
                    </a:lnTo>
                    <a:lnTo>
                      <a:pt x="684" y="835"/>
                    </a:lnTo>
                    <a:lnTo>
                      <a:pt x="677" y="846"/>
                    </a:lnTo>
                    <a:lnTo>
                      <a:pt x="670" y="855"/>
                    </a:lnTo>
                    <a:lnTo>
                      <a:pt x="661" y="863"/>
                    </a:lnTo>
                    <a:lnTo>
                      <a:pt x="652" y="870"/>
                    </a:lnTo>
                    <a:lnTo>
                      <a:pt x="641" y="876"/>
                    </a:lnTo>
                    <a:lnTo>
                      <a:pt x="629" y="881"/>
                    </a:lnTo>
                    <a:lnTo>
                      <a:pt x="597" y="891"/>
                    </a:lnTo>
                    <a:lnTo>
                      <a:pt x="566" y="900"/>
                    </a:lnTo>
                    <a:lnTo>
                      <a:pt x="537" y="907"/>
                    </a:lnTo>
                    <a:lnTo>
                      <a:pt x="509" y="913"/>
                    </a:lnTo>
                    <a:lnTo>
                      <a:pt x="482" y="918"/>
                    </a:lnTo>
                    <a:lnTo>
                      <a:pt x="458" y="922"/>
                    </a:lnTo>
                    <a:lnTo>
                      <a:pt x="433" y="924"/>
                    </a:lnTo>
                    <a:lnTo>
                      <a:pt x="410" y="925"/>
                    </a:lnTo>
                    <a:lnTo>
                      <a:pt x="388" y="925"/>
                    </a:lnTo>
                    <a:lnTo>
                      <a:pt x="367" y="924"/>
                    </a:lnTo>
                    <a:lnTo>
                      <a:pt x="347" y="922"/>
                    </a:lnTo>
                    <a:lnTo>
                      <a:pt x="328" y="919"/>
                    </a:lnTo>
                    <a:lnTo>
                      <a:pt x="309" y="916"/>
                    </a:lnTo>
                    <a:lnTo>
                      <a:pt x="292" y="912"/>
                    </a:lnTo>
                    <a:lnTo>
                      <a:pt x="275" y="907"/>
                    </a:lnTo>
                    <a:lnTo>
                      <a:pt x="260" y="903"/>
                    </a:lnTo>
                    <a:lnTo>
                      <a:pt x="231" y="892"/>
                    </a:lnTo>
                    <a:lnTo>
                      <a:pt x="205" y="882"/>
                    </a:lnTo>
                    <a:lnTo>
                      <a:pt x="181" y="871"/>
                    </a:lnTo>
                    <a:lnTo>
                      <a:pt x="160" y="861"/>
                    </a:lnTo>
                    <a:lnTo>
                      <a:pt x="140" y="851"/>
                    </a:lnTo>
                    <a:lnTo>
                      <a:pt x="121" y="846"/>
                    </a:lnTo>
                    <a:lnTo>
                      <a:pt x="113" y="843"/>
                    </a:lnTo>
                    <a:lnTo>
                      <a:pt x="104" y="841"/>
                    </a:lnTo>
                    <a:lnTo>
                      <a:pt x="96" y="841"/>
                    </a:lnTo>
                    <a:lnTo>
                      <a:pt x="87" y="841"/>
                    </a:lnTo>
                    <a:lnTo>
                      <a:pt x="73" y="839"/>
                    </a:lnTo>
                    <a:lnTo>
                      <a:pt x="61" y="835"/>
                    </a:lnTo>
                    <a:lnTo>
                      <a:pt x="50" y="830"/>
                    </a:lnTo>
                    <a:lnTo>
                      <a:pt x="39" y="825"/>
                    </a:lnTo>
                    <a:lnTo>
                      <a:pt x="30" y="819"/>
                    </a:lnTo>
                    <a:lnTo>
                      <a:pt x="23" y="812"/>
                    </a:lnTo>
                    <a:lnTo>
                      <a:pt x="16" y="804"/>
                    </a:lnTo>
                    <a:lnTo>
                      <a:pt x="11" y="795"/>
                    </a:lnTo>
                    <a:lnTo>
                      <a:pt x="7" y="788"/>
                    </a:lnTo>
                    <a:lnTo>
                      <a:pt x="4" y="780"/>
                    </a:lnTo>
                    <a:lnTo>
                      <a:pt x="2" y="772"/>
                    </a:lnTo>
                    <a:lnTo>
                      <a:pt x="1" y="764"/>
                    </a:lnTo>
                    <a:lnTo>
                      <a:pt x="2" y="757"/>
                    </a:lnTo>
                    <a:lnTo>
                      <a:pt x="3" y="751"/>
                    </a:lnTo>
                    <a:lnTo>
                      <a:pt x="6" y="745"/>
                    </a:lnTo>
                    <a:lnTo>
                      <a:pt x="10" y="740"/>
                    </a:lnTo>
                    <a:close/>
                  </a:path>
                </a:pathLst>
              </a:custGeom>
              <a:solidFill>
                <a:srgbClr val="93D5ED"/>
              </a:solidFill>
              <a:ln w="9525">
                <a:solidFill>
                  <a:srgbClr val="CCECFF"/>
                </a:solidFill>
                <a:round/>
                <a:headEnd/>
                <a:tailEnd/>
              </a:ln>
            </p:spPr>
            <p:txBody>
              <a:bodyPr/>
              <a:lstStyle/>
              <a:p>
                <a:endParaRPr lang="en-US"/>
              </a:p>
            </p:txBody>
          </p:sp>
          <p:sp>
            <p:nvSpPr>
              <p:cNvPr id="8347" name="Freeform 125"/>
              <p:cNvSpPr>
                <a:spLocks/>
              </p:cNvSpPr>
              <p:nvPr/>
            </p:nvSpPr>
            <p:spPr bwMode="auto">
              <a:xfrm>
                <a:off x="3767" y="1197"/>
                <a:ext cx="187" cy="185"/>
              </a:xfrm>
              <a:custGeom>
                <a:avLst/>
                <a:gdLst>
                  <a:gd name="T0" fmla="*/ 0 w 932"/>
                  <a:gd name="T1" fmla="*/ 29 h 925"/>
                  <a:gd name="T2" fmla="*/ 0 w 932"/>
                  <a:gd name="T3" fmla="*/ 27 h 925"/>
                  <a:gd name="T4" fmla="*/ 1 w 932"/>
                  <a:gd name="T5" fmla="*/ 25 h 925"/>
                  <a:gd name="T6" fmla="*/ 2 w 932"/>
                  <a:gd name="T7" fmla="*/ 24 h 925"/>
                  <a:gd name="T8" fmla="*/ 3 w 932"/>
                  <a:gd name="T9" fmla="*/ 22 h 925"/>
                  <a:gd name="T10" fmla="*/ 3 w 932"/>
                  <a:gd name="T11" fmla="*/ 20 h 925"/>
                  <a:gd name="T12" fmla="*/ 4 w 932"/>
                  <a:gd name="T13" fmla="*/ 17 h 925"/>
                  <a:gd name="T14" fmla="*/ 5 w 932"/>
                  <a:gd name="T15" fmla="*/ 17 h 925"/>
                  <a:gd name="T16" fmla="*/ 6 w 932"/>
                  <a:gd name="T17" fmla="*/ 12 h 925"/>
                  <a:gd name="T18" fmla="*/ 6 w 932"/>
                  <a:gd name="T19" fmla="*/ 10 h 925"/>
                  <a:gd name="T20" fmla="*/ 5 w 932"/>
                  <a:gd name="T21" fmla="*/ 8 h 925"/>
                  <a:gd name="T22" fmla="*/ 4 w 932"/>
                  <a:gd name="T23" fmla="*/ 6 h 925"/>
                  <a:gd name="T24" fmla="*/ 3 w 932"/>
                  <a:gd name="T25" fmla="*/ 3 h 925"/>
                  <a:gd name="T26" fmla="*/ 3 w 932"/>
                  <a:gd name="T27" fmla="*/ 2 h 925"/>
                  <a:gd name="T28" fmla="*/ 4 w 932"/>
                  <a:gd name="T29" fmla="*/ 1 h 925"/>
                  <a:gd name="T30" fmla="*/ 4 w 932"/>
                  <a:gd name="T31" fmla="*/ 0 h 925"/>
                  <a:gd name="T32" fmla="*/ 5 w 932"/>
                  <a:gd name="T33" fmla="*/ 1 h 925"/>
                  <a:gd name="T34" fmla="*/ 6 w 932"/>
                  <a:gd name="T35" fmla="*/ 3 h 925"/>
                  <a:gd name="T36" fmla="*/ 8 w 932"/>
                  <a:gd name="T37" fmla="*/ 3 h 925"/>
                  <a:gd name="T38" fmla="*/ 9 w 932"/>
                  <a:gd name="T39" fmla="*/ 3 h 925"/>
                  <a:gd name="T40" fmla="*/ 10 w 932"/>
                  <a:gd name="T41" fmla="*/ 4 h 925"/>
                  <a:gd name="T42" fmla="*/ 10 w 932"/>
                  <a:gd name="T43" fmla="*/ 5 h 925"/>
                  <a:gd name="T44" fmla="*/ 10 w 932"/>
                  <a:gd name="T45" fmla="*/ 7 h 925"/>
                  <a:gd name="T46" fmla="*/ 10 w 932"/>
                  <a:gd name="T47" fmla="*/ 10 h 925"/>
                  <a:gd name="T48" fmla="*/ 12 w 932"/>
                  <a:gd name="T49" fmla="*/ 11 h 925"/>
                  <a:gd name="T50" fmla="*/ 14 w 932"/>
                  <a:gd name="T51" fmla="*/ 11 h 925"/>
                  <a:gd name="T52" fmla="*/ 20 w 932"/>
                  <a:gd name="T53" fmla="*/ 9 h 925"/>
                  <a:gd name="T54" fmla="*/ 24 w 932"/>
                  <a:gd name="T55" fmla="*/ 12 h 925"/>
                  <a:gd name="T56" fmla="*/ 25 w 932"/>
                  <a:gd name="T57" fmla="*/ 13 h 925"/>
                  <a:gd name="T58" fmla="*/ 26 w 932"/>
                  <a:gd name="T59" fmla="*/ 13 h 925"/>
                  <a:gd name="T60" fmla="*/ 27 w 932"/>
                  <a:gd name="T61" fmla="*/ 12 h 925"/>
                  <a:gd name="T62" fmla="*/ 29 w 932"/>
                  <a:gd name="T63" fmla="*/ 10 h 925"/>
                  <a:gd name="T64" fmla="*/ 30 w 932"/>
                  <a:gd name="T65" fmla="*/ 10 h 925"/>
                  <a:gd name="T66" fmla="*/ 34 w 932"/>
                  <a:gd name="T67" fmla="*/ 10 h 925"/>
                  <a:gd name="T68" fmla="*/ 37 w 932"/>
                  <a:gd name="T69" fmla="*/ 10 h 925"/>
                  <a:gd name="T70" fmla="*/ 37 w 932"/>
                  <a:gd name="T71" fmla="*/ 12 h 925"/>
                  <a:gd name="T72" fmla="*/ 34 w 932"/>
                  <a:gd name="T73" fmla="*/ 17 h 925"/>
                  <a:gd name="T74" fmla="*/ 31 w 932"/>
                  <a:gd name="T75" fmla="*/ 20 h 925"/>
                  <a:gd name="T76" fmla="*/ 30 w 932"/>
                  <a:gd name="T77" fmla="*/ 22 h 925"/>
                  <a:gd name="T78" fmla="*/ 29 w 932"/>
                  <a:gd name="T79" fmla="*/ 26 h 925"/>
                  <a:gd name="T80" fmla="*/ 28 w 932"/>
                  <a:gd name="T81" fmla="*/ 31 h 925"/>
                  <a:gd name="T82" fmla="*/ 28 w 932"/>
                  <a:gd name="T83" fmla="*/ 33 h 925"/>
                  <a:gd name="T84" fmla="*/ 27 w 932"/>
                  <a:gd name="T85" fmla="*/ 35 h 925"/>
                  <a:gd name="T86" fmla="*/ 24 w 932"/>
                  <a:gd name="T87" fmla="*/ 36 h 925"/>
                  <a:gd name="T88" fmla="*/ 19 w 932"/>
                  <a:gd name="T89" fmla="*/ 37 h 925"/>
                  <a:gd name="T90" fmla="*/ 16 w 932"/>
                  <a:gd name="T91" fmla="*/ 37 h 925"/>
                  <a:gd name="T92" fmla="*/ 12 w 932"/>
                  <a:gd name="T93" fmla="*/ 37 h 925"/>
                  <a:gd name="T94" fmla="*/ 9 w 932"/>
                  <a:gd name="T95" fmla="*/ 36 h 925"/>
                  <a:gd name="T96" fmla="*/ 6 w 932"/>
                  <a:gd name="T97" fmla="*/ 34 h 925"/>
                  <a:gd name="T98" fmla="*/ 4 w 932"/>
                  <a:gd name="T99" fmla="*/ 34 h 925"/>
                  <a:gd name="T100" fmla="*/ 2 w 932"/>
                  <a:gd name="T101" fmla="*/ 33 h 925"/>
                  <a:gd name="T102" fmla="*/ 1 w 932"/>
                  <a:gd name="T103" fmla="*/ 32 h 925"/>
                  <a:gd name="T104" fmla="*/ 0 w 932"/>
                  <a:gd name="T105" fmla="*/ 31 h 925"/>
                  <a:gd name="T106" fmla="*/ 0 w 932"/>
                  <a:gd name="T107" fmla="*/ 30 h 92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32"/>
                  <a:gd name="T163" fmla="*/ 0 h 925"/>
                  <a:gd name="T164" fmla="*/ 932 w 932"/>
                  <a:gd name="T165" fmla="*/ 925 h 92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32" h="925">
                    <a:moveTo>
                      <a:pt x="10" y="740"/>
                    </a:moveTo>
                    <a:lnTo>
                      <a:pt x="6" y="735"/>
                    </a:lnTo>
                    <a:lnTo>
                      <a:pt x="2" y="729"/>
                    </a:lnTo>
                    <a:lnTo>
                      <a:pt x="1" y="723"/>
                    </a:lnTo>
                    <a:lnTo>
                      <a:pt x="0" y="717"/>
                    </a:lnTo>
                    <a:lnTo>
                      <a:pt x="2" y="704"/>
                    </a:lnTo>
                    <a:lnTo>
                      <a:pt x="7" y="690"/>
                    </a:lnTo>
                    <a:lnTo>
                      <a:pt x="11" y="674"/>
                    </a:lnTo>
                    <a:lnTo>
                      <a:pt x="17" y="654"/>
                    </a:lnTo>
                    <a:lnTo>
                      <a:pt x="18" y="642"/>
                    </a:lnTo>
                    <a:lnTo>
                      <a:pt x="20" y="631"/>
                    </a:lnTo>
                    <a:lnTo>
                      <a:pt x="20" y="617"/>
                    </a:lnTo>
                    <a:lnTo>
                      <a:pt x="18" y="601"/>
                    </a:lnTo>
                    <a:lnTo>
                      <a:pt x="32" y="598"/>
                    </a:lnTo>
                    <a:lnTo>
                      <a:pt x="44" y="593"/>
                    </a:lnTo>
                    <a:lnTo>
                      <a:pt x="54" y="589"/>
                    </a:lnTo>
                    <a:lnTo>
                      <a:pt x="62" y="582"/>
                    </a:lnTo>
                    <a:lnTo>
                      <a:pt x="68" y="573"/>
                    </a:lnTo>
                    <a:lnTo>
                      <a:pt x="72" y="564"/>
                    </a:lnTo>
                    <a:lnTo>
                      <a:pt x="76" y="555"/>
                    </a:lnTo>
                    <a:lnTo>
                      <a:pt x="78" y="544"/>
                    </a:lnTo>
                    <a:lnTo>
                      <a:pt x="79" y="534"/>
                    </a:lnTo>
                    <a:lnTo>
                      <a:pt x="80" y="522"/>
                    </a:lnTo>
                    <a:lnTo>
                      <a:pt x="80" y="510"/>
                    </a:lnTo>
                    <a:lnTo>
                      <a:pt x="79" y="497"/>
                    </a:lnTo>
                    <a:lnTo>
                      <a:pt x="77" y="472"/>
                    </a:lnTo>
                    <a:lnTo>
                      <a:pt x="73" y="446"/>
                    </a:lnTo>
                    <a:lnTo>
                      <a:pt x="92" y="434"/>
                    </a:lnTo>
                    <a:lnTo>
                      <a:pt x="105" y="425"/>
                    </a:lnTo>
                    <a:lnTo>
                      <a:pt x="110" y="422"/>
                    </a:lnTo>
                    <a:lnTo>
                      <a:pt x="113" y="418"/>
                    </a:lnTo>
                    <a:lnTo>
                      <a:pt x="117" y="413"/>
                    </a:lnTo>
                    <a:lnTo>
                      <a:pt x="119" y="409"/>
                    </a:lnTo>
                    <a:lnTo>
                      <a:pt x="127" y="383"/>
                    </a:lnTo>
                    <a:lnTo>
                      <a:pt x="142" y="332"/>
                    </a:lnTo>
                    <a:lnTo>
                      <a:pt x="149" y="308"/>
                    </a:lnTo>
                    <a:lnTo>
                      <a:pt x="154" y="290"/>
                    </a:lnTo>
                    <a:lnTo>
                      <a:pt x="157" y="272"/>
                    </a:lnTo>
                    <a:lnTo>
                      <a:pt x="157" y="257"/>
                    </a:lnTo>
                    <a:lnTo>
                      <a:pt x="157" y="244"/>
                    </a:lnTo>
                    <a:lnTo>
                      <a:pt x="155" y="232"/>
                    </a:lnTo>
                    <a:lnTo>
                      <a:pt x="152" y="221"/>
                    </a:lnTo>
                    <a:lnTo>
                      <a:pt x="147" y="211"/>
                    </a:lnTo>
                    <a:lnTo>
                      <a:pt x="136" y="193"/>
                    </a:lnTo>
                    <a:lnTo>
                      <a:pt x="122" y="174"/>
                    </a:lnTo>
                    <a:lnTo>
                      <a:pt x="117" y="163"/>
                    </a:lnTo>
                    <a:lnTo>
                      <a:pt x="110" y="152"/>
                    </a:lnTo>
                    <a:lnTo>
                      <a:pt x="103" y="139"/>
                    </a:lnTo>
                    <a:lnTo>
                      <a:pt x="97" y="124"/>
                    </a:lnTo>
                    <a:lnTo>
                      <a:pt x="91" y="109"/>
                    </a:lnTo>
                    <a:lnTo>
                      <a:pt x="87" y="95"/>
                    </a:lnTo>
                    <a:lnTo>
                      <a:pt x="86" y="82"/>
                    </a:lnTo>
                    <a:lnTo>
                      <a:pt x="85" y="71"/>
                    </a:lnTo>
                    <a:lnTo>
                      <a:pt x="85" y="62"/>
                    </a:lnTo>
                    <a:lnTo>
                      <a:pt x="86" y="52"/>
                    </a:lnTo>
                    <a:lnTo>
                      <a:pt x="87" y="45"/>
                    </a:lnTo>
                    <a:lnTo>
                      <a:pt x="90" y="38"/>
                    </a:lnTo>
                    <a:lnTo>
                      <a:pt x="94" y="27"/>
                    </a:lnTo>
                    <a:lnTo>
                      <a:pt x="98" y="16"/>
                    </a:lnTo>
                    <a:lnTo>
                      <a:pt x="99" y="13"/>
                    </a:lnTo>
                    <a:lnTo>
                      <a:pt x="99" y="8"/>
                    </a:lnTo>
                    <a:lnTo>
                      <a:pt x="98" y="5"/>
                    </a:lnTo>
                    <a:lnTo>
                      <a:pt x="97" y="0"/>
                    </a:lnTo>
                    <a:lnTo>
                      <a:pt x="106" y="5"/>
                    </a:lnTo>
                    <a:lnTo>
                      <a:pt x="114" y="10"/>
                    </a:lnTo>
                    <a:lnTo>
                      <a:pt x="120" y="16"/>
                    </a:lnTo>
                    <a:lnTo>
                      <a:pt x="126" y="22"/>
                    </a:lnTo>
                    <a:lnTo>
                      <a:pt x="136" y="36"/>
                    </a:lnTo>
                    <a:lnTo>
                      <a:pt x="146" y="50"/>
                    </a:lnTo>
                    <a:lnTo>
                      <a:pt x="150" y="57"/>
                    </a:lnTo>
                    <a:lnTo>
                      <a:pt x="155" y="63"/>
                    </a:lnTo>
                    <a:lnTo>
                      <a:pt x="161" y="69"/>
                    </a:lnTo>
                    <a:lnTo>
                      <a:pt x="168" y="73"/>
                    </a:lnTo>
                    <a:lnTo>
                      <a:pt x="176" y="78"/>
                    </a:lnTo>
                    <a:lnTo>
                      <a:pt x="187" y="80"/>
                    </a:lnTo>
                    <a:lnTo>
                      <a:pt x="198" y="83"/>
                    </a:lnTo>
                    <a:lnTo>
                      <a:pt x="211" y="83"/>
                    </a:lnTo>
                    <a:lnTo>
                      <a:pt x="218" y="84"/>
                    </a:lnTo>
                    <a:lnTo>
                      <a:pt x="224" y="84"/>
                    </a:lnTo>
                    <a:lnTo>
                      <a:pt x="229" y="85"/>
                    </a:lnTo>
                    <a:lnTo>
                      <a:pt x="233" y="87"/>
                    </a:lnTo>
                    <a:lnTo>
                      <a:pt x="237" y="90"/>
                    </a:lnTo>
                    <a:lnTo>
                      <a:pt x="239" y="92"/>
                    </a:lnTo>
                    <a:lnTo>
                      <a:pt x="242" y="95"/>
                    </a:lnTo>
                    <a:lnTo>
                      <a:pt x="243" y="98"/>
                    </a:lnTo>
                    <a:lnTo>
                      <a:pt x="245" y="106"/>
                    </a:lnTo>
                    <a:lnTo>
                      <a:pt x="245" y="116"/>
                    </a:lnTo>
                    <a:lnTo>
                      <a:pt x="244" y="127"/>
                    </a:lnTo>
                    <a:lnTo>
                      <a:pt x="243" y="139"/>
                    </a:lnTo>
                    <a:lnTo>
                      <a:pt x="242" y="153"/>
                    </a:lnTo>
                    <a:lnTo>
                      <a:pt x="242" y="167"/>
                    </a:lnTo>
                    <a:lnTo>
                      <a:pt x="242" y="182"/>
                    </a:lnTo>
                    <a:lnTo>
                      <a:pt x="243" y="198"/>
                    </a:lnTo>
                    <a:lnTo>
                      <a:pt x="246" y="216"/>
                    </a:lnTo>
                    <a:lnTo>
                      <a:pt x="253" y="234"/>
                    </a:lnTo>
                    <a:lnTo>
                      <a:pt x="257" y="243"/>
                    </a:lnTo>
                    <a:lnTo>
                      <a:pt x="263" y="252"/>
                    </a:lnTo>
                    <a:lnTo>
                      <a:pt x="268" y="262"/>
                    </a:lnTo>
                    <a:lnTo>
                      <a:pt x="275" y="271"/>
                    </a:lnTo>
                    <a:lnTo>
                      <a:pt x="288" y="271"/>
                    </a:lnTo>
                    <a:lnTo>
                      <a:pt x="302" y="271"/>
                    </a:lnTo>
                    <a:lnTo>
                      <a:pt x="316" y="271"/>
                    </a:lnTo>
                    <a:lnTo>
                      <a:pt x="330" y="270"/>
                    </a:lnTo>
                    <a:lnTo>
                      <a:pt x="361" y="265"/>
                    </a:lnTo>
                    <a:lnTo>
                      <a:pt x="393" y="259"/>
                    </a:lnTo>
                    <a:lnTo>
                      <a:pt x="426" y="252"/>
                    </a:lnTo>
                    <a:lnTo>
                      <a:pt x="462" y="245"/>
                    </a:lnTo>
                    <a:lnTo>
                      <a:pt x="499" y="237"/>
                    </a:lnTo>
                    <a:lnTo>
                      <a:pt x="537" y="230"/>
                    </a:lnTo>
                    <a:lnTo>
                      <a:pt x="559" y="262"/>
                    </a:lnTo>
                    <a:lnTo>
                      <a:pt x="579" y="285"/>
                    </a:lnTo>
                    <a:lnTo>
                      <a:pt x="587" y="293"/>
                    </a:lnTo>
                    <a:lnTo>
                      <a:pt x="596" y="301"/>
                    </a:lnTo>
                    <a:lnTo>
                      <a:pt x="604" y="306"/>
                    </a:lnTo>
                    <a:lnTo>
                      <a:pt x="611" y="311"/>
                    </a:lnTo>
                    <a:lnTo>
                      <a:pt x="617" y="314"/>
                    </a:lnTo>
                    <a:lnTo>
                      <a:pt x="622" y="315"/>
                    </a:lnTo>
                    <a:lnTo>
                      <a:pt x="628" y="316"/>
                    </a:lnTo>
                    <a:lnTo>
                      <a:pt x="634" y="316"/>
                    </a:lnTo>
                    <a:lnTo>
                      <a:pt x="640" y="315"/>
                    </a:lnTo>
                    <a:lnTo>
                      <a:pt x="645" y="313"/>
                    </a:lnTo>
                    <a:lnTo>
                      <a:pt x="649" y="309"/>
                    </a:lnTo>
                    <a:lnTo>
                      <a:pt x="654" y="307"/>
                    </a:lnTo>
                    <a:lnTo>
                      <a:pt x="674" y="290"/>
                    </a:lnTo>
                    <a:lnTo>
                      <a:pt x="697" y="270"/>
                    </a:lnTo>
                    <a:lnTo>
                      <a:pt x="704" y="266"/>
                    </a:lnTo>
                    <a:lnTo>
                      <a:pt x="711" y="262"/>
                    </a:lnTo>
                    <a:lnTo>
                      <a:pt x="719" y="258"/>
                    </a:lnTo>
                    <a:lnTo>
                      <a:pt x="728" y="256"/>
                    </a:lnTo>
                    <a:lnTo>
                      <a:pt x="736" y="253"/>
                    </a:lnTo>
                    <a:lnTo>
                      <a:pt x="746" y="252"/>
                    </a:lnTo>
                    <a:lnTo>
                      <a:pt x="757" y="252"/>
                    </a:lnTo>
                    <a:lnTo>
                      <a:pt x="767" y="253"/>
                    </a:lnTo>
                    <a:lnTo>
                      <a:pt x="807" y="258"/>
                    </a:lnTo>
                    <a:lnTo>
                      <a:pt x="834" y="260"/>
                    </a:lnTo>
                    <a:lnTo>
                      <a:pt x="854" y="262"/>
                    </a:lnTo>
                    <a:lnTo>
                      <a:pt x="867" y="260"/>
                    </a:lnTo>
                    <a:lnTo>
                      <a:pt x="878" y="260"/>
                    </a:lnTo>
                    <a:lnTo>
                      <a:pt x="891" y="259"/>
                    </a:lnTo>
                    <a:lnTo>
                      <a:pt x="907" y="260"/>
                    </a:lnTo>
                    <a:lnTo>
                      <a:pt x="932" y="262"/>
                    </a:lnTo>
                    <a:lnTo>
                      <a:pt x="924" y="270"/>
                    </a:lnTo>
                    <a:lnTo>
                      <a:pt x="916" y="280"/>
                    </a:lnTo>
                    <a:lnTo>
                      <a:pt x="907" y="293"/>
                    </a:lnTo>
                    <a:lnTo>
                      <a:pt x="898" y="308"/>
                    </a:lnTo>
                    <a:lnTo>
                      <a:pt x="878" y="343"/>
                    </a:lnTo>
                    <a:lnTo>
                      <a:pt x="858" y="382"/>
                    </a:lnTo>
                    <a:lnTo>
                      <a:pt x="836" y="423"/>
                    </a:lnTo>
                    <a:lnTo>
                      <a:pt x="814" y="462"/>
                    </a:lnTo>
                    <a:lnTo>
                      <a:pt x="802" y="480"/>
                    </a:lnTo>
                    <a:lnTo>
                      <a:pt x="791" y="496"/>
                    </a:lnTo>
                    <a:lnTo>
                      <a:pt x="779" y="512"/>
                    </a:lnTo>
                    <a:lnTo>
                      <a:pt x="767" y="524"/>
                    </a:lnTo>
                    <a:lnTo>
                      <a:pt x="763" y="530"/>
                    </a:lnTo>
                    <a:lnTo>
                      <a:pt x="758" y="538"/>
                    </a:lnTo>
                    <a:lnTo>
                      <a:pt x="753" y="547"/>
                    </a:lnTo>
                    <a:lnTo>
                      <a:pt x="750" y="556"/>
                    </a:lnTo>
                    <a:lnTo>
                      <a:pt x="744" y="577"/>
                    </a:lnTo>
                    <a:lnTo>
                      <a:pt x="738" y="600"/>
                    </a:lnTo>
                    <a:lnTo>
                      <a:pt x="731" y="652"/>
                    </a:lnTo>
                    <a:lnTo>
                      <a:pt x="724" y="708"/>
                    </a:lnTo>
                    <a:lnTo>
                      <a:pt x="719" y="736"/>
                    </a:lnTo>
                    <a:lnTo>
                      <a:pt x="713" y="764"/>
                    </a:lnTo>
                    <a:lnTo>
                      <a:pt x="710" y="777"/>
                    </a:lnTo>
                    <a:lnTo>
                      <a:pt x="706" y="790"/>
                    </a:lnTo>
                    <a:lnTo>
                      <a:pt x="702" y="802"/>
                    </a:lnTo>
                    <a:lnTo>
                      <a:pt x="697" y="814"/>
                    </a:lnTo>
                    <a:lnTo>
                      <a:pt x="691" y="825"/>
                    </a:lnTo>
                    <a:lnTo>
                      <a:pt x="684" y="835"/>
                    </a:lnTo>
                    <a:lnTo>
                      <a:pt x="677" y="846"/>
                    </a:lnTo>
                    <a:lnTo>
                      <a:pt x="670" y="855"/>
                    </a:lnTo>
                    <a:lnTo>
                      <a:pt x="661" y="863"/>
                    </a:lnTo>
                    <a:lnTo>
                      <a:pt x="652" y="870"/>
                    </a:lnTo>
                    <a:lnTo>
                      <a:pt x="641" y="876"/>
                    </a:lnTo>
                    <a:lnTo>
                      <a:pt x="629" y="881"/>
                    </a:lnTo>
                    <a:lnTo>
                      <a:pt x="597" y="891"/>
                    </a:lnTo>
                    <a:lnTo>
                      <a:pt x="566" y="900"/>
                    </a:lnTo>
                    <a:lnTo>
                      <a:pt x="537" y="907"/>
                    </a:lnTo>
                    <a:lnTo>
                      <a:pt x="509" y="913"/>
                    </a:lnTo>
                    <a:lnTo>
                      <a:pt x="482" y="918"/>
                    </a:lnTo>
                    <a:lnTo>
                      <a:pt x="458" y="922"/>
                    </a:lnTo>
                    <a:lnTo>
                      <a:pt x="433" y="924"/>
                    </a:lnTo>
                    <a:lnTo>
                      <a:pt x="410" y="925"/>
                    </a:lnTo>
                    <a:lnTo>
                      <a:pt x="388" y="925"/>
                    </a:lnTo>
                    <a:lnTo>
                      <a:pt x="367" y="924"/>
                    </a:lnTo>
                    <a:lnTo>
                      <a:pt x="347" y="922"/>
                    </a:lnTo>
                    <a:lnTo>
                      <a:pt x="328" y="919"/>
                    </a:lnTo>
                    <a:lnTo>
                      <a:pt x="309" y="916"/>
                    </a:lnTo>
                    <a:lnTo>
                      <a:pt x="292" y="912"/>
                    </a:lnTo>
                    <a:lnTo>
                      <a:pt x="275" y="907"/>
                    </a:lnTo>
                    <a:lnTo>
                      <a:pt x="260" y="903"/>
                    </a:lnTo>
                    <a:lnTo>
                      <a:pt x="231" y="892"/>
                    </a:lnTo>
                    <a:lnTo>
                      <a:pt x="205" y="882"/>
                    </a:lnTo>
                    <a:lnTo>
                      <a:pt x="181" y="871"/>
                    </a:lnTo>
                    <a:lnTo>
                      <a:pt x="160" y="861"/>
                    </a:lnTo>
                    <a:lnTo>
                      <a:pt x="140" y="851"/>
                    </a:lnTo>
                    <a:lnTo>
                      <a:pt x="121" y="846"/>
                    </a:lnTo>
                    <a:lnTo>
                      <a:pt x="113" y="843"/>
                    </a:lnTo>
                    <a:lnTo>
                      <a:pt x="104" y="841"/>
                    </a:lnTo>
                    <a:lnTo>
                      <a:pt x="96" y="841"/>
                    </a:lnTo>
                    <a:lnTo>
                      <a:pt x="87" y="841"/>
                    </a:lnTo>
                    <a:lnTo>
                      <a:pt x="73" y="839"/>
                    </a:lnTo>
                    <a:lnTo>
                      <a:pt x="61" y="835"/>
                    </a:lnTo>
                    <a:lnTo>
                      <a:pt x="50" y="830"/>
                    </a:lnTo>
                    <a:lnTo>
                      <a:pt x="39" y="825"/>
                    </a:lnTo>
                    <a:lnTo>
                      <a:pt x="30" y="819"/>
                    </a:lnTo>
                    <a:lnTo>
                      <a:pt x="23" y="812"/>
                    </a:lnTo>
                    <a:lnTo>
                      <a:pt x="16" y="804"/>
                    </a:lnTo>
                    <a:lnTo>
                      <a:pt x="11" y="795"/>
                    </a:lnTo>
                    <a:lnTo>
                      <a:pt x="7" y="788"/>
                    </a:lnTo>
                    <a:lnTo>
                      <a:pt x="4" y="780"/>
                    </a:lnTo>
                    <a:lnTo>
                      <a:pt x="2" y="772"/>
                    </a:lnTo>
                    <a:lnTo>
                      <a:pt x="1" y="764"/>
                    </a:lnTo>
                    <a:lnTo>
                      <a:pt x="2" y="757"/>
                    </a:lnTo>
                    <a:lnTo>
                      <a:pt x="3" y="751"/>
                    </a:lnTo>
                    <a:lnTo>
                      <a:pt x="6" y="745"/>
                    </a:lnTo>
                    <a:lnTo>
                      <a:pt x="10" y="740"/>
                    </a:lnTo>
                  </a:path>
                </a:pathLst>
              </a:custGeom>
              <a:solidFill>
                <a:srgbClr val="93D5ED"/>
              </a:solidFill>
              <a:ln w="4763">
                <a:solidFill>
                  <a:srgbClr val="CCECFF"/>
                </a:solidFill>
                <a:round/>
                <a:headEnd/>
                <a:tailEnd/>
              </a:ln>
            </p:spPr>
            <p:txBody>
              <a:bodyPr/>
              <a:lstStyle/>
              <a:p>
                <a:endParaRPr lang="en-US"/>
              </a:p>
            </p:txBody>
          </p:sp>
          <p:sp>
            <p:nvSpPr>
              <p:cNvPr id="8348" name="Freeform 126"/>
              <p:cNvSpPr>
                <a:spLocks/>
              </p:cNvSpPr>
              <p:nvPr/>
            </p:nvSpPr>
            <p:spPr bwMode="auto">
              <a:xfrm>
                <a:off x="3765" y="1114"/>
                <a:ext cx="314" cy="137"/>
              </a:xfrm>
              <a:custGeom>
                <a:avLst/>
                <a:gdLst>
                  <a:gd name="T0" fmla="*/ 19 w 1568"/>
                  <a:gd name="T1" fmla="*/ 26 h 689"/>
                  <a:gd name="T2" fmla="*/ 15 w 1568"/>
                  <a:gd name="T3" fmla="*/ 27 h 689"/>
                  <a:gd name="T4" fmla="*/ 12 w 1568"/>
                  <a:gd name="T5" fmla="*/ 27 h 689"/>
                  <a:gd name="T6" fmla="*/ 11 w 1568"/>
                  <a:gd name="T7" fmla="*/ 27 h 689"/>
                  <a:gd name="T8" fmla="*/ 11 w 1568"/>
                  <a:gd name="T9" fmla="*/ 26 h 689"/>
                  <a:gd name="T10" fmla="*/ 10 w 1568"/>
                  <a:gd name="T11" fmla="*/ 24 h 689"/>
                  <a:gd name="T12" fmla="*/ 10 w 1568"/>
                  <a:gd name="T13" fmla="*/ 22 h 689"/>
                  <a:gd name="T14" fmla="*/ 10 w 1568"/>
                  <a:gd name="T15" fmla="*/ 21 h 689"/>
                  <a:gd name="T16" fmla="*/ 10 w 1568"/>
                  <a:gd name="T17" fmla="*/ 20 h 689"/>
                  <a:gd name="T18" fmla="*/ 10 w 1568"/>
                  <a:gd name="T19" fmla="*/ 20 h 689"/>
                  <a:gd name="T20" fmla="*/ 9 w 1568"/>
                  <a:gd name="T21" fmla="*/ 20 h 689"/>
                  <a:gd name="T22" fmla="*/ 7 w 1568"/>
                  <a:gd name="T23" fmla="*/ 20 h 689"/>
                  <a:gd name="T24" fmla="*/ 7 w 1568"/>
                  <a:gd name="T25" fmla="*/ 19 h 689"/>
                  <a:gd name="T26" fmla="*/ 6 w 1568"/>
                  <a:gd name="T27" fmla="*/ 18 h 689"/>
                  <a:gd name="T28" fmla="*/ 5 w 1568"/>
                  <a:gd name="T29" fmla="*/ 17 h 689"/>
                  <a:gd name="T30" fmla="*/ 4 w 1568"/>
                  <a:gd name="T31" fmla="*/ 16 h 689"/>
                  <a:gd name="T32" fmla="*/ 2 w 1568"/>
                  <a:gd name="T33" fmla="*/ 13 h 689"/>
                  <a:gd name="T34" fmla="*/ 2 w 1568"/>
                  <a:gd name="T35" fmla="*/ 12 h 689"/>
                  <a:gd name="T36" fmla="*/ 2 w 1568"/>
                  <a:gd name="T37" fmla="*/ 10 h 689"/>
                  <a:gd name="T38" fmla="*/ 1 w 1568"/>
                  <a:gd name="T39" fmla="*/ 8 h 689"/>
                  <a:gd name="T40" fmla="*/ 0 w 1568"/>
                  <a:gd name="T41" fmla="*/ 5 h 689"/>
                  <a:gd name="T42" fmla="*/ 2 w 1568"/>
                  <a:gd name="T43" fmla="*/ 3 h 689"/>
                  <a:gd name="T44" fmla="*/ 3 w 1568"/>
                  <a:gd name="T45" fmla="*/ 5 h 689"/>
                  <a:gd name="T46" fmla="*/ 8 w 1568"/>
                  <a:gd name="T47" fmla="*/ 5 h 689"/>
                  <a:gd name="T48" fmla="*/ 18 w 1568"/>
                  <a:gd name="T49" fmla="*/ 4 h 689"/>
                  <a:gd name="T50" fmla="*/ 28 w 1568"/>
                  <a:gd name="T51" fmla="*/ 3 h 689"/>
                  <a:gd name="T52" fmla="*/ 37 w 1568"/>
                  <a:gd name="T53" fmla="*/ 1 h 689"/>
                  <a:gd name="T54" fmla="*/ 42 w 1568"/>
                  <a:gd name="T55" fmla="*/ 1 h 689"/>
                  <a:gd name="T56" fmla="*/ 44 w 1568"/>
                  <a:gd name="T57" fmla="*/ 0 h 689"/>
                  <a:gd name="T58" fmla="*/ 46 w 1568"/>
                  <a:gd name="T59" fmla="*/ 0 h 689"/>
                  <a:gd name="T60" fmla="*/ 55 w 1568"/>
                  <a:gd name="T61" fmla="*/ 3 h 689"/>
                  <a:gd name="T62" fmla="*/ 54 w 1568"/>
                  <a:gd name="T63" fmla="*/ 4 h 689"/>
                  <a:gd name="T64" fmla="*/ 54 w 1568"/>
                  <a:gd name="T65" fmla="*/ 5 h 689"/>
                  <a:gd name="T66" fmla="*/ 54 w 1568"/>
                  <a:gd name="T67" fmla="*/ 6 h 689"/>
                  <a:gd name="T68" fmla="*/ 55 w 1568"/>
                  <a:gd name="T69" fmla="*/ 6 h 689"/>
                  <a:gd name="T70" fmla="*/ 58 w 1568"/>
                  <a:gd name="T71" fmla="*/ 8 h 689"/>
                  <a:gd name="T72" fmla="*/ 60 w 1568"/>
                  <a:gd name="T73" fmla="*/ 10 h 689"/>
                  <a:gd name="T74" fmla="*/ 62 w 1568"/>
                  <a:gd name="T75" fmla="*/ 11 h 689"/>
                  <a:gd name="T76" fmla="*/ 62 w 1568"/>
                  <a:gd name="T77" fmla="*/ 12 h 689"/>
                  <a:gd name="T78" fmla="*/ 63 w 1568"/>
                  <a:gd name="T79" fmla="*/ 14 h 689"/>
                  <a:gd name="T80" fmla="*/ 62 w 1568"/>
                  <a:gd name="T81" fmla="*/ 17 h 689"/>
                  <a:gd name="T82" fmla="*/ 61 w 1568"/>
                  <a:gd name="T83" fmla="*/ 17 h 689"/>
                  <a:gd name="T84" fmla="*/ 60 w 1568"/>
                  <a:gd name="T85" fmla="*/ 17 h 689"/>
                  <a:gd name="T86" fmla="*/ 60 w 1568"/>
                  <a:gd name="T87" fmla="*/ 18 h 689"/>
                  <a:gd name="T88" fmla="*/ 60 w 1568"/>
                  <a:gd name="T89" fmla="*/ 19 h 689"/>
                  <a:gd name="T90" fmla="*/ 60 w 1568"/>
                  <a:gd name="T91" fmla="*/ 20 h 68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568"/>
                  <a:gd name="T139" fmla="*/ 0 h 689"/>
                  <a:gd name="T140" fmla="*/ 1568 w 1568"/>
                  <a:gd name="T141" fmla="*/ 689 h 68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568" h="689">
                    <a:moveTo>
                      <a:pt x="548" y="648"/>
                    </a:moveTo>
                    <a:lnTo>
                      <a:pt x="508" y="655"/>
                    </a:lnTo>
                    <a:lnTo>
                      <a:pt x="471" y="663"/>
                    </a:lnTo>
                    <a:lnTo>
                      <a:pt x="435" y="670"/>
                    </a:lnTo>
                    <a:lnTo>
                      <a:pt x="402" y="677"/>
                    </a:lnTo>
                    <a:lnTo>
                      <a:pt x="371" y="683"/>
                    </a:lnTo>
                    <a:lnTo>
                      <a:pt x="340" y="688"/>
                    </a:lnTo>
                    <a:lnTo>
                      <a:pt x="326" y="689"/>
                    </a:lnTo>
                    <a:lnTo>
                      <a:pt x="312" y="689"/>
                    </a:lnTo>
                    <a:lnTo>
                      <a:pt x="299" y="689"/>
                    </a:lnTo>
                    <a:lnTo>
                      <a:pt x="286" y="689"/>
                    </a:lnTo>
                    <a:lnTo>
                      <a:pt x="279" y="680"/>
                    </a:lnTo>
                    <a:lnTo>
                      <a:pt x="274" y="670"/>
                    </a:lnTo>
                    <a:lnTo>
                      <a:pt x="268" y="661"/>
                    </a:lnTo>
                    <a:lnTo>
                      <a:pt x="264" y="652"/>
                    </a:lnTo>
                    <a:lnTo>
                      <a:pt x="257" y="634"/>
                    </a:lnTo>
                    <a:lnTo>
                      <a:pt x="254" y="616"/>
                    </a:lnTo>
                    <a:lnTo>
                      <a:pt x="253" y="600"/>
                    </a:lnTo>
                    <a:lnTo>
                      <a:pt x="253" y="585"/>
                    </a:lnTo>
                    <a:lnTo>
                      <a:pt x="253" y="571"/>
                    </a:lnTo>
                    <a:lnTo>
                      <a:pt x="254" y="557"/>
                    </a:lnTo>
                    <a:lnTo>
                      <a:pt x="255" y="545"/>
                    </a:lnTo>
                    <a:lnTo>
                      <a:pt x="256" y="534"/>
                    </a:lnTo>
                    <a:lnTo>
                      <a:pt x="256" y="524"/>
                    </a:lnTo>
                    <a:lnTo>
                      <a:pt x="254" y="516"/>
                    </a:lnTo>
                    <a:lnTo>
                      <a:pt x="253" y="513"/>
                    </a:lnTo>
                    <a:lnTo>
                      <a:pt x="250" y="510"/>
                    </a:lnTo>
                    <a:lnTo>
                      <a:pt x="248" y="508"/>
                    </a:lnTo>
                    <a:lnTo>
                      <a:pt x="244" y="505"/>
                    </a:lnTo>
                    <a:lnTo>
                      <a:pt x="240" y="503"/>
                    </a:lnTo>
                    <a:lnTo>
                      <a:pt x="235" y="502"/>
                    </a:lnTo>
                    <a:lnTo>
                      <a:pt x="229" y="502"/>
                    </a:lnTo>
                    <a:lnTo>
                      <a:pt x="222" y="501"/>
                    </a:lnTo>
                    <a:lnTo>
                      <a:pt x="209" y="501"/>
                    </a:lnTo>
                    <a:lnTo>
                      <a:pt x="198" y="498"/>
                    </a:lnTo>
                    <a:lnTo>
                      <a:pt x="187" y="496"/>
                    </a:lnTo>
                    <a:lnTo>
                      <a:pt x="179" y="491"/>
                    </a:lnTo>
                    <a:lnTo>
                      <a:pt x="172" y="487"/>
                    </a:lnTo>
                    <a:lnTo>
                      <a:pt x="166" y="481"/>
                    </a:lnTo>
                    <a:lnTo>
                      <a:pt x="161" y="475"/>
                    </a:lnTo>
                    <a:lnTo>
                      <a:pt x="157" y="468"/>
                    </a:lnTo>
                    <a:lnTo>
                      <a:pt x="147" y="454"/>
                    </a:lnTo>
                    <a:lnTo>
                      <a:pt x="137" y="440"/>
                    </a:lnTo>
                    <a:lnTo>
                      <a:pt x="131" y="434"/>
                    </a:lnTo>
                    <a:lnTo>
                      <a:pt x="125" y="428"/>
                    </a:lnTo>
                    <a:lnTo>
                      <a:pt x="117" y="423"/>
                    </a:lnTo>
                    <a:lnTo>
                      <a:pt x="108" y="418"/>
                    </a:lnTo>
                    <a:lnTo>
                      <a:pt x="90" y="391"/>
                    </a:lnTo>
                    <a:lnTo>
                      <a:pt x="77" y="369"/>
                    </a:lnTo>
                    <a:lnTo>
                      <a:pt x="68" y="349"/>
                    </a:lnTo>
                    <a:lnTo>
                      <a:pt x="60" y="331"/>
                    </a:lnTo>
                    <a:lnTo>
                      <a:pt x="55" y="317"/>
                    </a:lnTo>
                    <a:lnTo>
                      <a:pt x="52" y="303"/>
                    </a:lnTo>
                    <a:lnTo>
                      <a:pt x="50" y="291"/>
                    </a:lnTo>
                    <a:lnTo>
                      <a:pt x="48" y="279"/>
                    </a:lnTo>
                    <a:lnTo>
                      <a:pt x="47" y="266"/>
                    </a:lnTo>
                    <a:lnTo>
                      <a:pt x="46" y="253"/>
                    </a:lnTo>
                    <a:lnTo>
                      <a:pt x="43" y="239"/>
                    </a:lnTo>
                    <a:lnTo>
                      <a:pt x="40" y="223"/>
                    </a:lnTo>
                    <a:lnTo>
                      <a:pt x="34" y="204"/>
                    </a:lnTo>
                    <a:lnTo>
                      <a:pt x="26" y="182"/>
                    </a:lnTo>
                    <a:lnTo>
                      <a:pt x="15" y="156"/>
                    </a:lnTo>
                    <a:lnTo>
                      <a:pt x="0" y="127"/>
                    </a:lnTo>
                    <a:lnTo>
                      <a:pt x="18" y="114"/>
                    </a:lnTo>
                    <a:lnTo>
                      <a:pt x="33" y="100"/>
                    </a:lnTo>
                    <a:lnTo>
                      <a:pt x="49" y="87"/>
                    </a:lnTo>
                    <a:lnTo>
                      <a:pt x="65" y="72"/>
                    </a:lnTo>
                    <a:lnTo>
                      <a:pt x="73" y="139"/>
                    </a:lnTo>
                    <a:lnTo>
                      <a:pt x="83" y="138"/>
                    </a:lnTo>
                    <a:lnTo>
                      <a:pt x="111" y="134"/>
                    </a:lnTo>
                    <a:lnTo>
                      <a:pt x="154" y="129"/>
                    </a:lnTo>
                    <a:lnTo>
                      <a:pt x="212" y="122"/>
                    </a:lnTo>
                    <a:lnTo>
                      <a:pt x="281" y="114"/>
                    </a:lnTo>
                    <a:lnTo>
                      <a:pt x="357" y="105"/>
                    </a:lnTo>
                    <a:lnTo>
                      <a:pt x="439" y="96"/>
                    </a:lnTo>
                    <a:lnTo>
                      <a:pt x="526" y="85"/>
                    </a:lnTo>
                    <a:lnTo>
                      <a:pt x="612" y="74"/>
                    </a:lnTo>
                    <a:lnTo>
                      <a:pt x="699" y="64"/>
                    </a:lnTo>
                    <a:lnTo>
                      <a:pt x="779" y="53"/>
                    </a:lnTo>
                    <a:lnTo>
                      <a:pt x="855" y="44"/>
                    </a:lnTo>
                    <a:lnTo>
                      <a:pt x="922" y="35"/>
                    </a:lnTo>
                    <a:lnTo>
                      <a:pt x="977" y="27"/>
                    </a:lnTo>
                    <a:lnTo>
                      <a:pt x="1018" y="20"/>
                    </a:lnTo>
                    <a:lnTo>
                      <a:pt x="1043" y="15"/>
                    </a:lnTo>
                    <a:lnTo>
                      <a:pt x="1071" y="8"/>
                    </a:lnTo>
                    <a:lnTo>
                      <a:pt x="1094" y="4"/>
                    </a:lnTo>
                    <a:lnTo>
                      <a:pt x="1111" y="3"/>
                    </a:lnTo>
                    <a:lnTo>
                      <a:pt x="1126" y="4"/>
                    </a:lnTo>
                    <a:lnTo>
                      <a:pt x="1139" y="6"/>
                    </a:lnTo>
                    <a:lnTo>
                      <a:pt x="1152" y="6"/>
                    </a:lnTo>
                    <a:lnTo>
                      <a:pt x="1166" y="4"/>
                    </a:lnTo>
                    <a:lnTo>
                      <a:pt x="1181" y="0"/>
                    </a:lnTo>
                    <a:lnTo>
                      <a:pt x="1366" y="84"/>
                    </a:lnTo>
                    <a:lnTo>
                      <a:pt x="1358" y="92"/>
                    </a:lnTo>
                    <a:lnTo>
                      <a:pt x="1352" y="99"/>
                    </a:lnTo>
                    <a:lnTo>
                      <a:pt x="1347" y="106"/>
                    </a:lnTo>
                    <a:lnTo>
                      <a:pt x="1345" y="113"/>
                    </a:lnTo>
                    <a:lnTo>
                      <a:pt x="1344" y="120"/>
                    </a:lnTo>
                    <a:lnTo>
                      <a:pt x="1345" y="127"/>
                    </a:lnTo>
                    <a:lnTo>
                      <a:pt x="1347" y="133"/>
                    </a:lnTo>
                    <a:lnTo>
                      <a:pt x="1351" y="140"/>
                    </a:lnTo>
                    <a:lnTo>
                      <a:pt x="1355" y="146"/>
                    </a:lnTo>
                    <a:lnTo>
                      <a:pt x="1361" y="152"/>
                    </a:lnTo>
                    <a:lnTo>
                      <a:pt x="1369" y="157"/>
                    </a:lnTo>
                    <a:lnTo>
                      <a:pt x="1377" y="163"/>
                    </a:lnTo>
                    <a:lnTo>
                      <a:pt x="1396" y="175"/>
                    </a:lnTo>
                    <a:lnTo>
                      <a:pt x="1417" y="187"/>
                    </a:lnTo>
                    <a:lnTo>
                      <a:pt x="1439" y="199"/>
                    </a:lnTo>
                    <a:lnTo>
                      <a:pt x="1463" y="213"/>
                    </a:lnTo>
                    <a:lnTo>
                      <a:pt x="1486" y="227"/>
                    </a:lnTo>
                    <a:lnTo>
                      <a:pt x="1508" y="243"/>
                    </a:lnTo>
                    <a:lnTo>
                      <a:pt x="1519" y="251"/>
                    </a:lnTo>
                    <a:lnTo>
                      <a:pt x="1528" y="260"/>
                    </a:lnTo>
                    <a:lnTo>
                      <a:pt x="1538" y="270"/>
                    </a:lnTo>
                    <a:lnTo>
                      <a:pt x="1546" y="279"/>
                    </a:lnTo>
                    <a:lnTo>
                      <a:pt x="1553" y="289"/>
                    </a:lnTo>
                    <a:lnTo>
                      <a:pt x="1559" y="300"/>
                    </a:lnTo>
                    <a:lnTo>
                      <a:pt x="1564" y="310"/>
                    </a:lnTo>
                    <a:lnTo>
                      <a:pt x="1568" y="323"/>
                    </a:lnTo>
                    <a:lnTo>
                      <a:pt x="1567" y="362"/>
                    </a:lnTo>
                    <a:lnTo>
                      <a:pt x="1563" y="393"/>
                    </a:lnTo>
                    <a:lnTo>
                      <a:pt x="1560" y="416"/>
                    </a:lnTo>
                    <a:lnTo>
                      <a:pt x="1559" y="424"/>
                    </a:lnTo>
                    <a:lnTo>
                      <a:pt x="1548" y="426"/>
                    </a:lnTo>
                    <a:lnTo>
                      <a:pt x="1539" y="428"/>
                    </a:lnTo>
                    <a:lnTo>
                      <a:pt x="1529" y="432"/>
                    </a:lnTo>
                    <a:lnTo>
                      <a:pt x="1521" y="435"/>
                    </a:lnTo>
                    <a:lnTo>
                      <a:pt x="1514" y="439"/>
                    </a:lnTo>
                    <a:lnTo>
                      <a:pt x="1508" y="444"/>
                    </a:lnTo>
                    <a:lnTo>
                      <a:pt x="1502" y="449"/>
                    </a:lnTo>
                    <a:lnTo>
                      <a:pt x="1499" y="455"/>
                    </a:lnTo>
                    <a:lnTo>
                      <a:pt x="1494" y="461"/>
                    </a:lnTo>
                    <a:lnTo>
                      <a:pt x="1492" y="467"/>
                    </a:lnTo>
                    <a:lnTo>
                      <a:pt x="1490" y="474"/>
                    </a:lnTo>
                    <a:lnTo>
                      <a:pt x="1488" y="481"/>
                    </a:lnTo>
                    <a:lnTo>
                      <a:pt x="1487" y="488"/>
                    </a:lnTo>
                    <a:lnTo>
                      <a:pt x="1487" y="495"/>
                    </a:lnTo>
                    <a:lnTo>
                      <a:pt x="1488" y="502"/>
                    </a:lnTo>
                    <a:lnTo>
                      <a:pt x="1490" y="510"/>
                    </a:lnTo>
                    <a:lnTo>
                      <a:pt x="548" y="648"/>
                    </a:lnTo>
                    <a:close/>
                  </a:path>
                </a:pathLst>
              </a:custGeom>
              <a:solidFill>
                <a:srgbClr val="93D5ED"/>
              </a:solidFill>
              <a:ln w="9525">
                <a:solidFill>
                  <a:srgbClr val="CCECFF"/>
                </a:solidFill>
                <a:round/>
                <a:headEnd/>
                <a:tailEnd/>
              </a:ln>
            </p:spPr>
            <p:txBody>
              <a:bodyPr/>
              <a:lstStyle/>
              <a:p>
                <a:endParaRPr lang="en-US"/>
              </a:p>
            </p:txBody>
          </p:sp>
          <p:sp>
            <p:nvSpPr>
              <p:cNvPr id="8349" name="Freeform 127"/>
              <p:cNvSpPr>
                <a:spLocks/>
              </p:cNvSpPr>
              <p:nvPr/>
            </p:nvSpPr>
            <p:spPr bwMode="auto">
              <a:xfrm>
                <a:off x="3765" y="1114"/>
                <a:ext cx="314" cy="137"/>
              </a:xfrm>
              <a:custGeom>
                <a:avLst/>
                <a:gdLst>
                  <a:gd name="T0" fmla="*/ 19 w 1568"/>
                  <a:gd name="T1" fmla="*/ 26 h 689"/>
                  <a:gd name="T2" fmla="*/ 15 w 1568"/>
                  <a:gd name="T3" fmla="*/ 27 h 689"/>
                  <a:gd name="T4" fmla="*/ 12 w 1568"/>
                  <a:gd name="T5" fmla="*/ 27 h 689"/>
                  <a:gd name="T6" fmla="*/ 11 w 1568"/>
                  <a:gd name="T7" fmla="*/ 27 h 689"/>
                  <a:gd name="T8" fmla="*/ 11 w 1568"/>
                  <a:gd name="T9" fmla="*/ 26 h 689"/>
                  <a:gd name="T10" fmla="*/ 10 w 1568"/>
                  <a:gd name="T11" fmla="*/ 24 h 689"/>
                  <a:gd name="T12" fmla="*/ 10 w 1568"/>
                  <a:gd name="T13" fmla="*/ 22 h 689"/>
                  <a:gd name="T14" fmla="*/ 10 w 1568"/>
                  <a:gd name="T15" fmla="*/ 21 h 689"/>
                  <a:gd name="T16" fmla="*/ 10 w 1568"/>
                  <a:gd name="T17" fmla="*/ 20 h 689"/>
                  <a:gd name="T18" fmla="*/ 10 w 1568"/>
                  <a:gd name="T19" fmla="*/ 20 h 689"/>
                  <a:gd name="T20" fmla="*/ 9 w 1568"/>
                  <a:gd name="T21" fmla="*/ 20 h 689"/>
                  <a:gd name="T22" fmla="*/ 7 w 1568"/>
                  <a:gd name="T23" fmla="*/ 20 h 689"/>
                  <a:gd name="T24" fmla="*/ 7 w 1568"/>
                  <a:gd name="T25" fmla="*/ 19 h 689"/>
                  <a:gd name="T26" fmla="*/ 6 w 1568"/>
                  <a:gd name="T27" fmla="*/ 18 h 689"/>
                  <a:gd name="T28" fmla="*/ 5 w 1568"/>
                  <a:gd name="T29" fmla="*/ 17 h 689"/>
                  <a:gd name="T30" fmla="*/ 4 w 1568"/>
                  <a:gd name="T31" fmla="*/ 16 h 689"/>
                  <a:gd name="T32" fmla="*/ 2 w 1568"/>
                  <a:gd name="T33" fmla="*/ 13 h 689"/>
                  <a:gd name="T34" fmla="*/ 2 w 1568"/>
                  <a:gd name="T35" fmla="*/ 12 h 689"/>
                  <a:gd name="T36" fmla="*/ 2 w 1568"/>
                  <a:gd name="T37" fmla="*/ 10 h 689"/>
                  <a:gd name="T38" fmla="*/ 1 w 1568"/>
                  <a:gd name="T39" fmla="*/ 8 h 689"/>
                  <a:gd name="T40" fmla="*/ 0 w 1568"/>
                  <a:gd name="T41" fmla="*/ 5 h 689"/>
                  <a:gd name="T42" fmla="*/ 2 w 1568"/>
                  <a:gd name="T43" fmla="*/ 3 h 689"/>
                  <a:gd name="T44" fmla="*/ 3 w 1568"/>
                  <a:gd name="T45" fmla="*/ 5 h 689"/>
                  <a:gd name="T46" fmla="*/ 8 w 1568"/>
                  <a:gd name="T47" fmla="*/ 5 h 689"/>
                  <a:gd name="T48" fmla="*/ 18 w 1568"/>
                  <a:gd name="T49" fmla="*/ 4 h 689"/>
                  <a:gd name="T50" fmla="*/ 28 w 1568"/>
                  <a:gd name="T51" fmla="*/ 3 h 689"/>
                  <a:gd name="T52" fmla="*/ 37 w 1568"/>
                  <a:gd name="T53" fmla="*/ 1 h 689"/>
                  <a:gd name="T54" fmla="*/ 42 w 1568"/>
                  <a:gd name="T55" fmla="*/ 1 h 689"/>
                  <a:gd name="T56" fmla="*/ 44 w 1568"/>
                  <a:gd name="T57" fmla="*/ 0 h 689"/>
                  <a:gd name="T58" fmla="*/ 46 w 1568"/>
                  <a:gd name="T59" fmla="*/ 0 h 689"/>
                  <a:gd name="T60" fmla="*/ 55 w 1568"/>
                  <a:gd name="T61" fmla="*/ 3 h 689"/>
                  <a:gd name="T62" fmla="*/ 54 w 1568"/>
                  <a:gd name="T63" fmla="*/ 4 h 689"/>
                  <a:gd name="T64" fmla="*/ 54 w 1568"/>
                  <a:gd name="T65" fmla="*/ 5 h 689"/>
                  <a:gd name="T66" fmla="*/ 54 w 1568"/>
                  <a:gd name="T67" fmla="*/ 6 h 689"/>
                  <a:gd name="T68" fmla="*/ 55 w 1568"/>
                  <a:gd name="T69" fmla="*/ 6 h 689"/>
                  <a:gd name="T70" fmla="*/ 58 w 1568"/>
                  <a:gd name="T71" fmla="*/ 8 h 689"/>
                  <a:gd name="T72" fmla="*/ 60 w 1568"/>
                  <a:gd name="T73" fmla="*/ 10 h 689"/>
                  <a:gd name="T74" fmla="*/ 62 w 1568"/>
                  <a:gd name="T75" fmla="*/ 11 h 689"/>
                  <a:gd name="T76" fmla="*/ 62 w 1568"/>
                  <a:gd name="T77" fmla="*/ 12 h 689"/>
                  <a:gd name="T78" fmla="*/ 63 w 1568"/>
                  <a:gd name="T79" fmla="*/ 14 h 689"/>
                  <a:gd name="T80" fmla="*/ 62 w 1568"/>
                  <a:gd name="T81" fmla="*/ 17 h 689"/>
                  <a:gd name="T82" fmla="*/ 61 w 1568"/>
                  <a:gd name="T83" fmla="*/ 17 h 689"/>
                  <a:gd name="T84" fmla="*/ 60 w 1568"/>
                  <a:gd name="T85" fmla="*/ 17 h 689"/>
                  <a:gd name="T86" fmla="*/ 60 w 1568"/>
                  <a:gd name="T87" fmla="*/ 18 h 689"/>
                  <a:gd name="T88" fmla="*/ 60 w 1568"/>
                  <a:gd name="T89" fmla="*/ 19 h 689"/>
                  <a:gd name="T90" fmla="*/ 60 w 1568"/>
                  <a:gd name="T91" fmla="*/ 20 h 68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568"/>
                  <a:gd name="T139" fmla="*/ 0 h 689"/>
                  <a:gd name="T140" fmla="*/ 1568 w 1568"/>
                  <a:gd name="T141" fmla="*/ 689 h 68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568" h="689">
                    <a:moveTo>
                      <a:pt x="548" y="648"/>
                    </a:moveTo>
                    <a:lnTo>
                      <a:pt x="508" y="655"/>
                    </a:lnTo>
                    <a:lnTo>
                      <a:pt x="471" y="663"/>
                    </a:lnTo>
                    <a:lnTo>
                      <a:pt x="435" y="670"/>
                    </a:lnTo>
                    <a:lnTo>
                      <a:pt x="402" y="677"/>
                    </a:lnTo>
                    <a:lnTo>
                      <a:pt x="371" y="683"/>
                    </a:lnTo>
                    <a:lnTo>
                      <a:pt x="340" y="688"/>
                    </a:lnTo>
                    <a:lnTo>
                      <a:pt x="326" y="689"/>
                    </a:lnTo>
                    <a:lnTo>
                      <a:pt x="312" y="689"/>
                    </a:lnTo>
                    <a:lnTo>
                      <a:pt x="299" y="689"/>
                    </a:lnTo>
                    <a:lnTo>
                      <a:pt x="286" y="689"/>
                    </a:lnTo>
                    <a:lnTo>
                      <a:pt x="279" y="680"/>
                    </a:lnTo>
                    <a:lnTo>
                      <a:pt x="274" y="670"/>
                    </a:lnTo>
                    <a:lnTo>
                      <a:pt x="268" y="661"/>
                    </a:lnTo>
                    <a:lnTo>
                      <a:pt x="264" y="652"/>
                    </a:lnTo>
                    <a:lnTo>
                      <a:pt x="257" y="634"/>
                    </a:lnTo>
                    <a:lnTo>
                      <a:pt x="254" y="616"/>
                    </a:lnTo>
                    <a:lnTo>
                      <a:pt x="253" y="600"/>
                    </a:lnTo>
                    <a:lnTo>
                      <a:pt x="253" y="585"/>
                    </a:lnTo>
                    <a:lnTo>
                      <a:pt x="253" y="571"/>
                    </a:lnTo>
                    <a:lnTo>
                      <a:pt x="254" y="557"/>
                    </a:lnTo>
                    <a:lnTo>
                      <a:pt x="255" y="545"/>
                    </a:lnTo>
                    <a:lnTo>
                      <a:pt x="256" y="534"/>
                    </a:lnTo>
                    <a:lnTo>
                      <a:pt x="256" y="524"/>
                    </a:lnTo>
                    <a:lnTo>
                      <a:pt x="254" y="516"/>
                    </a:lnTo>
                    <a:lnTo>
                      <a:pt x="253" y="513"/>
                    </a:lnTo>
                    <a:lnTo>
                      <a:pt x="250" y="510"/>
                    </a:lnTo>
                    <a:lnTo>
                      <a:pt x="248" y="508"/>
                    </a:lnTo>
                    <a:lnTo>
                      <a:pt x="244" y="505"/>
                    </a:lnTo>
                    <a:lnTo>
                      <a:pt x="240" y="503"/>
                    </a:lnTo>
                    <a:lnTo>
                      <a:pt x="235" y="502"/>
                    </a:lnTo>
                    <a:lnTo>
                      <a:pt x="229" y="502"/>
                    </a:lnTo>
                    <a:lnTo>
                      <a:pt x="222" y="501"/>
                    </a:lnTo>
                    <a:lnTo>
                      <a:pt x="209" y="501"/>
                    </a:lnTo>
                    <a:lnTo>
                      <a:pt x="198" y="498"/>
                    </a:lnTo>
                    <a:lnTo>
                      <a:pt x="187" y="496"/>
                    </a:lnTo>
                    <a:lnTo>
                      <a:pt x="179" y="491"/>
                    </a:lnTo>
                    <a:lnTo>
                      <a:pt x="172" y="487"/>
                    </a:lnTo>
                    <a:lnTo>
                      <a:pt x="166" y="481"/>
                    </a:lnTo>
                    <a:lnTo>
                      <a:pt x="161" y="475"/>
                    </a:lnTo>
                    <a:lnTo>
                      <a:pt x="157" y="468"/>
                    </a:lnTo>
                    <a:lnTo>
                      <a:pt x="147" y="454"/>
                    </a:lnTo>
                    <a:lnTo>
                      <a:pt x="137" y="440"/>
                    </a:lnTo>
                    <a:lnTo>
                      <a:pt x="131" y="434"/>
                    </a:lnTo>
                    <a:lnTo>
                      <a:pt x="125" y="428"/>
                    </a:lnTo>
                    <a:lnTo>
                      <a:pt x="117" y="423"/>
                    </a:lnTo>
                    <a:lnTo>
                      <a:pt x="108" y="418"/>
                    </a:lnTo>
                    <a:lnTo>
                      <a:pt x="90" y="391"/>
                    </a:lnTo>
                    <a:lnTo>
                      <a:pt x="77" y="369"/>
                    </a:lnTo>
                    <a:lnTo>
                      <a:pt x="68" y="349"/>
                    </a:lnTo>
                    <a:lnTo>
                      <a:pt x="60" y="331"/>
                    </a:lnTo>
                    <a:lnTo>
                      <a:pt x="55" y="317"/>
                    </a:lnTo>
                    <a:lnTo>
                      <a:pt x="52" y="303"/>
                    </a:lnTo>
                    <a:lnTo>
                      <a:pt x="50" y="291"/>
                    </a:lnTo>
                    <a:lnTo>
                      <a:pt x="48" y="279"/>
                    </a:lnTo>
                    <a:lnTo>
                      <a:pt x="47" y="266"/>
                    </a:lnTo>
                    <a:lnTo>
                      <a:pt x="46" y="253"/>
                    </a:lnTo>
                    <a:lnTo>
                      <a:pt x="43" y="239"/>
                    </a:lnTo>
                    <a:lnTo>
                      <a:pt x="40" y="223"/>
                    </a:lnTo>
                    <a:lnTo>
                      <a:pt x="34" y="204"/>
                    </a:lnTo>
                    <a:lnTo>
                      <a:pt x="26" y="182"/>
                    </a:lnTo>
                    <a:lnTo>
                      <a:pt x="15" y="156"/>
                    </a:lnTo>
                    <a:lnTo>
                      <a:pt x="0" y="127"/>
                    </a:lnTo>
                    <a:lnTo>
                      <a:pt x="18" y="114"/>
                    </a:lnTo>
                    <a:lnTo>
                      <a:pt x="33" y="100"/>
                    </a:lnTo>
                    <a:lnTo>
                      <a:pt x="49" y="87"/>
                    </a:lnTo>
                    <a:lnTo>
                      <a:pt x="65" y="72"/>
                    </a:lnTo>
                    <a:lnTo>
                      <a:pt x="73" y="139"/>
                    </a:lnTo>
                    <a:lnTo>
                      <a:pt x="83" y="138"/>
                    </a:lnTo>
                    <a:lnTo>
                      <a:pt x="111" y="134"/>
                    </a:lnTo>
                    <a:lnTo>
                      <a:pt x="154" y="129"/>
                    </a:lnTo>
                    <a:lnTo>
                      <a:pt x="212" y="122"/>
                    </a:lnTo>
                    <a:lnTo>
                      <a:pt x="281" y="114"/>
                    </a:lnTo>
                    <a:lnTo>
                      <a:pt x="357" y="105"/>
                    </a:lnTo>
                    <a:lnTo>
                      <a:pt x="439" y="96"/>
                    </a:lnTo>
                    <a:lnTo>
                      <a:pt x="526" y="85"/>
                    </a:lnTo>
                    <a:lnTo>
                      <a:pt x="612" y="74"/>
                    </a:lnTo>
                    <a:lnTo>
                      <a:pt x="699" y="64"/>
                    </a:lnTo>
                    <a:lnTo>
                      <a:pt x="779" y="53"/>
                    </a:lnTo>
                    <a:lnTo>
                      <a:pt x="855" y="44"/>
                    </a:lnTo>
                    <a:lnTo>
                      <a:pt x="922" y="35"/>
                    </a:lnTo>
                    <a:lnTo>
                      <a:pt x="977" y="27"/>
                    </a:lnTo>
                    <a:lnTo>
                      <a:pt x="1018" y="20"/>
                    </a:lnTo>
                    <a:lnTo>
                      <a:pt x="1043" y="15"/>
                    </a:lnTo>
                    <a:lnTo>
                      <a:pt x="1071" y="8"/>
                    </a:lnTo>
                    <a:lnTo>
                      <a:pt x="1094" y="4"/>
                    </a:lnTo>
                    <a:lnTo>
                      <a:pt x="1111" y="3"/>
                    </a:lnTo>
                    <a:lnTo>
                      <a:pt x="1126" y="4"/>
                    </a:lnTo>
                    <a:lnTo>
                      <a:pt x="1139" y="6"/>
                    </a:lnTo>
                    <a:lnTo>
                      <a:pt x="1152" y="6"/>
                    </a:lnTo>
                    <a:lnTo>
                      <a:pt x="1166" y="4"/>
                    </a:lnTo>
                    <a:lnTo>
                      <a:pt x="1181" y="0"/>
                    </a:lnTo>
                    <a:lnTo>
                      <a:pt x="1366" y="84"/>
                    </a:lnTo>
                    <a:lnTo>
                      <a:pt x="1358" y="92"/>
                    </a:lnTo>
                    <a:lnTo>
                      <a:pt x="1352" y="99"/>
                    </a:lnTo>
                    <a:lnTo>
                      <a:pt x="1347" y="106"/>
                    </a:lnTo>
                    <a:lnTo>
                      <a:pt x="1345" y="113"/>
                    </a:lnTo>
                    <a:lnTo>
                      <a:pt x="1344" y="120"/>
                    </a:lnTo>
                    <a:lnTo>
                      <a:pt x="1345" y="127"/>
                    </a:lnTo>
                    <a:lnTo>
                      <a:pt x="1347" y="133"/>
                    </a:lnTo>
                    <a:lnTo>
                      <a:pt x="1351" y="140"/>
                    </a:lnTo>
                    <a:lnTo>
                      <a:pt x="1355" y="146"/>
                    </a:lnTo>
                    <a:lnTo>
                      <a:pt x="1361" y="152"/>
                    </a:lnTo>
                    <a:lnTo>
                      <a:pt x="1369" y="157"/>
                    </a:lnTo>
                    <a:lnTo>
                      <a:pt x="1377" y="163"/>
                    </a:lnTo>
                    <a:lnTo>
                      <a:pt x="1396" y="175"/>
                    </a:lnTo>
                    <a:lnTo>
                      <a:pt x="1417" y="187"/>
                    </a:lnTo>
                    <a:lnTo>
                      <a:pt x="1439" y="199"/>
                    </a:lnTo>
                    <a:lnTo>
                      <a:pt x="1463" y="213"/>
                    </a:lnTo>
                    <a:lnTo>
                      <a:pt x="1486" y="227"/>
                    </a:lnTo>
                    <a:lnTo>
                      <a:pt x="1508" y="243"/>
                    </a:lnTo>
                    <a:lnTo>
                      <a:pt x="1519" y="251"/>
                    </a:lnTo>
                    <a:lnTo>
                      <a:pt x="1528" y="260"/>
                    </a:lnTo>
                    <a:lnTo>
                      <a:pt x="1538" y="270"/>
                    </a:lnTo>
                    <a:lnTo>
                      <a:pt x="1546" y="279"/>
                    </a:lnTo>
                    <a:lnTo>
                      <a:pt x="1553" y="289"/>
                    </a:lnTo>
                    <a:lnTo>
                      <a:pt x="1559" y="300"/>
                    </a:lnTo>
                    <a:lnTo>
                      <a:pt x="1564" y="310"/>
                    </a:lnTo>
                    <a:lnTo>
                      <a:pt x="1568" y="323"/>
                    </a:lnTo>
                    <a:lnTo>
                      <a:pt x="1567" y="362"/>
                    </a:lnTo>
                    <a:lnTo>
                      <a:pt x="1563" y="393"/>
                    </a:lnTo>
                    <a:lnTo>
                      <a:pt x="1560" y="416"/>
                    </a:lnTo>
                    <a:lnTo>
                      <a:pt x="1559" y="424"/>
                    </a:lnTo>
                    <a:lnTo>
                      <a:pt x="1548" y="426"/>
                    </a:lnTo>
                    <a:lnTo>
                      <a:pt x="1539" y="428"/>
                    </a:lnTo>
                    <a:lnTo>
                      <a:pt x="1529" y="432"/>
                    </a:lnTo>
                    <a:lnTo>
                      <a:pt x="1521" y="435"/>
                    </a:lnTo>
                    <a:lnTo>
                      <a:pt x="1514" y="439"/>
                    </a:lnTo>
                    <a:lnTo>
                      <a:pt x="1508" y="444"/>
                    </a:lnTo>
                    <a:lnTo>
                      <a:pt x="1502" y="449"/>
                    </a:lnTo>
                    <a:lnTo>
                      <a:pt x="1499" y="455"/>
                    </a:lnTo>
                    <a:lnTo>
                      <a:pt x="1494" y="461"/>
                    </a:lnTo>
                    <a:lnTo>
                      <a:pt x="1492" y="467"/>
                    </a:lnTo>
                    <a:lnTo>
                      <a:pt x="1490" y="474"/>
                    </a:lnTo>
                    <a:lnTo>
                      <a:pt x="1488" y="481"/>
                    </a:lnTo>
                    <a:lnTo>
                      <a:pt x="1487" y="488"/>
                    </a:lnTo>
                    <a:lnTo>
                      <a:pt x="1487" y="495"/>
                    </a:lnTo>
                    <a:lnTo>
                      <a:pt x="1488" y="502"/>
                    </a:lnTo>
                    <a:lnTo>
                      <a:pt x="1490" y="510"/>
                    </a:lnTo>
                    <a:lnTo>
                      <a:pt x="548" y="648"/>
                    </a:lnTo>
                    <a:close/>
                  </a:path>
                </a:pathLst>
              </a:custGeom>
              <a:solidFill>
                <a:srgbClr val="93D5ED"/>
              </a:solidFill>
              <a:ln w="4763">
                <a:solidFill>
                  <a:srgbClr val="CCECFF"/>
                </a:solidFill>
                <a:round/>
                <a:headEnd/>
                <a:tailEnd/>
              </a:ln>
            </p:spPr>
            <p:txBody>
              <a:bodyPr/>
              <a:lstStyle/>
              <a:p>
                <a:endParaRPr lang="en-US"/>
              </a:p>
            </p:txBody>
          </p:sp>
          <p:sp>
            <p:nvSpPr>
              <p:cNvPr id="8350" name="Freeform 128"/>
              <p:cNvSpPr>
                <a:spLocks/>
              </p:cNvSpPr>
              <p:nvPr/>
            </p:nvSpPr>
            <p:spPr bwMode="auto">
              <a:xfrm>
                <a:off x="3988" y="964"/>
                <a:ext cx="96" cy="96"/>
              </a:xfrm>
              <a:custGeom>
                <a:avLst/>
                <a:gdLst>
                  <a:gd name="T0" fmla="*/ 14 w 484"/>
                  <a:gd name="T1" fmla="*/ 19 h 479"/>
                  <a:gd name="T2" fmla="*/ 0 w 484"/>
                  <a:gd name="T3" fmla="*/ 2 h 479"/>
                  <a:gd name="T4" fmla="*/ 2 w 484"/>
                  <a:gd name="T5" fmla="*/ 2 h 479"/>
                  <a:gd name="T6" fmla="*/ 3 w 484"/>
                  <a:gd name="T7" fmla="*/ 2 h 479"/>
                  <a:gd name="T8" fmla="*/ 5 w 484"/>
                  <a:gd name="T9" fmla="*/ 2 h 479"/>
                  <a:gd name="T10" fmla="*/ 6 w 484"/>
                  <a:gd name="T11" fmla="*/ 1 h 479"/>
                  <a:gd name="T12" fmla="*/ 7 w 484"/>
                  <a:gd name="T13" fmla="*/ 1 h 479"/>
                  <a:gd name="T14" fmla="*/ 8 w 484"/>
                  <a:gd name="T15" fmla="*/ 1 h 479"/>
                  <a:gd name="T16" fmla="*/ 10 w 484"/>
                  <a:gd name="T17" fmla="*/ 0 h 479"/>
                  <a:gd name="T18" fmla="*/ 11 w 484"/>
                  <a:gd name="T19" fmla="*/ 0 h 479"/>
                  <a:gd name="T20" fmla="*/ 13 w 484"/>
                  <a:gd name="T21" fmla="*/ 3 h 479"/>
                  <a:gd name="T22" fmla="*/ 13 w 484"/>
                  <a:gd name="T23" fmla="*/ 3 h 479"/>
                  <a:gd name="T24" fmla="*/ 12 w 484"/>
                  <a:gd name="T25" fmla="*/ 3 h 479"/>
                  <a:gd name="T26" fmla="*/ 12 w 484"/>
                  <a:gd name="T27" fmla="*/ 4 h 479"/>
                  <a:gd name="T28" fmla="*/ 12 w 484"/>
                  <a:gd name="T29" fmla="*/ 4 h 479"/>
                  <a:gd name="T30" fmla="*/ 12 w 484"/>
                  <a:gd name="T31" fmla="*/ 4 h 479"/>
                  <a:gd name="T32" fmla="*/ 12 w 484"/>
                  <a:gd name="T33" fmla="*/ 5 h 479"/>
                  <a:gd name="T34" fmla="*/ 12 w 484"/>
                  <a:gd name="T35" fmla="*/ 5 h 479"/>
                  <a:gd name="T36" fmla="*/ 12 w 484"/>
                  <a:gd name="T37" fmla="*/ 6 h 479"/>
                  <a:gd name="T38" fmla="*/ 12 w 484"/>
                  <a:gd name="T39" fmla="*/ 6 h 479"/>
                  <a:gd name="T40" fmla="*/ 12 w 484"/>
                  <a:gd name="T41" fmla="*/ 6 h 479"/>
                  <a:gd name="T42" fmla="*/ 12 w 484"/>
                  <a:gd name="T43" fmla="*/ 6 h 479"/>
                  <a:gd name="T44" fmla="*/ 12 w 484"/>
                  <a:gd name="T45" fmla="*/ 6 h 479"/>
                  <a:gd name="T46" fmla="*/ 12 w 484"/>
                  <a:gd name="T47" fmla="*/ 7 h 479"/>
                  <a:gd name="T48" fmla="*/ 12 w 484"/>
                  <a:gd name="T49" fmla="*/ 7 h 479"/>
                  <a:gd name="T50" fmla="*/ 13 w 484"/>
                  <a:gd name="T51" fmla="*/ 7 h 479"/>
                  <a:gd name="T52" fmla="*/ 13 w 484"/>
                  <a:gd name="T53" fmla="*/ 7 h 479"/>
                  <a:gd name="T54" fmla="*/ 13 w 484"/>
                  <a:gd name="T55" fmla="*/ 7 h 479"/>
                  <a:gd name="T56" fmla="*/ 13 w 484"/>
                  <a:gd name="T57" fmla="*/ 8 h 479"/>
                  <a:gd name="T58" fmla="*/ 14 w 484"/>
                  <a:gd name="T59" fmla="*/ 8 h 479"/>
                  <a:gd name="T60" fmla="*/ 14 w 484"/>
                  <a:gd name="T61" fmla="*/ 8 h 479"/>
                  <a:gd name="T62" fmla="*/ 15 w 484"/>
                  <a:gd name="T63" fmla="*/ 8 h 479"/>
                  <a:gd name="T64" fmla="*/ 15 w 484"/>
                  <a:gd name="T65" fmla="*/ 8 h 479"/>
                  <a:gd name="T66" fmla="*/ 15 w 484"/>
                  <a:gd name="T67" fmla="*/ 9 h 479"/>
                  <a:gd name="T68" fmla="*/ 16 w 484"/>
                  <a:gd name="T69" fmla="*/ 9 h 479"/>
                  <a:gd name="T70" fmla="*/ 16 w 484"/>
                  <a:gd name="T71" fmla="*/ 10 h 479"/>
                  <a:gd name="T72" fmla="*/ 17 w 484"/>
                  <a:gd name="T73" fmla="*/ 11 h 479"/>
                  <a:gd name="T74" fmla="*/ 17 w 484"/>
                  <a:gd name="T75" fmla="*/ 11 h 479"/>
                  <a:gd name="T76" fmla="*/ 18 w 484"/>
                  <a:gd name="T77" fmla="*/ 12 h 479"/>
                  <a:gd name="T78" fmla="*/ 18 w 484"/>
                  <a:gd name="T79" fmla="*/ 13 h 479"/>
                  <a:gd name="T80" fmla="*/ 18 w 484"/>
                  <a:gd name="T81" fmla="*/ 13 h 479"/>
                  <a:gd name="T82" fmla="*/ 19 w 484"/>
                  <a:gd name="T83" fmla="*/ 14 h 479"/>
                  <a:gd name="T84" fmla="*/ 19 w 484"/>
                  <a:gd name="T85" fmla="*/ 15 h 479"/>
                  <a:gd name="T86" fmla="*/ 19 w 484"/>
                  <a:gd name="T87" fmla="*/ 16 h 479"/>
                  <a:gd name="T88" fmla="*/ 19 w 484"/>
                  <a:gd name="T89" fmla="*/ 16 h 479"/>
                  <a:gd name="T90" fmla="*/ 19 w 484"/>
                  <a:gd name="T91" fmla="*/ 17 h 479"/>
                  <a:gd name="T92" fmla="*/ 19 w 484"/>
                  <a:gd name="T93" fmla="*/ 17 h 479"/>
                  <a:gd name="T94" fmla="*/ 19 w 484"/>
                  <a:gd name="T95" fmla="*/ 17 h 479"/>
                  <a:gd name="T96" fmla="*/ 19 w 484"/>
                  <a:gd name="T97" fmla="*/ 18 h 479"/>
                  <a:gd name="T98" fmla="*/ 14 w 484"/>
                  <a:gd name="T99" fmla="*/ 19 h 47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84"/>
                  <a:gd name="T151" fmla="*/ 0 h 479"/>
                  <a:gd name="T152" fmla="*/ 484 w 484"/>
                  <a:gd name="T153" fmla="*/ 479 h 47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84" h="479">
                    <a:moveTo>
                      <a:pt x="369" y="479"/>
                    </a:moveTo>
                    <a:lnTo>
                      <a:pt x="0" y="58"/>
                    </a:lnTo>
                    <a:lnTo>
                      <a:pt x="40" y="54"/>
                    </a:lnTo>
                    <a:lnTo>
                      <a:pt x="79" y="48"/>
                    </a:lnTo>
                    <a:lnTo>
                      <a:pt x="114" y="42"/>
                    </a:lnTo>
                    <a:lnTo>
                      <a:pt x="149" y="35"/>
                    </a:lnTo>
                    <a:lnTo>
                      <a:pt x="181" y="27"/>
                    </a:lnTo>
                    <a:lnTo>
                      <a:pt x="213" y="19"/>
                    </a:lnTo>
                    <a:lnTo>
                      <a:pt x="243" y="9"/>
                    </a:lnTo>
                    <a:lnTo>
                      <a:pt x="274" y="0"/>
                    </a:lnTo>
                    <a:lnTo>
                      <a:pt x="332" y="70"/>
                    </a:lnTo>
                    <a:lnTo>
                      <a:pt x="329" y="74"/>
                    </a:lnTo>
                    <a:lnTo>
                      <a:pt x="320" y="84"/>
                    </a:lnTo>
                    <a:lnTo>
                      <a:pt x="317" y="91"/>
                    </a:lnTo>
                    <a:lnTo>
                      <a:pt x="312" y="99"/>
                    </a:lnTo>
                    <a:lnTo>
                      <a:pt x="309" y="109"/>
                    </a:lnTo>
                    <a:lnTo>
                      <a:pt x="305" y="118"/>
                    </a:lnTo>
                    <a:lnTo>
                      <a:pt x="304" y="128"/>
                    </a:lnTo>
                    <a:lnTo>
                      <a:pt x="304" y="139"/>
                    </a:lnTo>
                    <a:lnTo>
                      <a:pt x="305" y="145"/>
                    </a:lnTo>
                    <a:lnTo>
                      <a:pt x="306" y="150"/>
                    </a:lnTo>
                    <a:lnTo>
                      <a:pt x="309" y="155"/>
                    </a:lnTo>
                    <a:lnTo>
                      <a:pt x="311" y="161"/>
                    </a:lnTo>
                    <a:lnTo>
                      <a:pt x="315" y="166"/>
                    </a:lnTo>
                    <a:lnTo>
                      <a:pt x="319" y="172"/>
                    </a:lnTo>
                    <a:lnTo>
                      <a:pt x="324" y="176"/>
                    </a:lnTo>
                    <a:lnTo>
                      <a:pt x="330" y="181"/>
                    </a:lnTo>
                    <a:lnTo>
                      <a:pt x="337" y="186"/>
                    </a:lnTo>
                    <a:lnTo>
                      <a:pt x="345" y="190"/>
                    </a:lnTo>
                    <a:lnTo>
                      <a:pt x="353" y="195"/>
                    </a:lnTo>
                    <a:lnTo>
                      <a:pt x="364" y="200"/>
                    </a:lnTo>
                    <a:lnTo>
                      <a:pt x="372" y="204"/>
                    </a:lnTo>
                    <a:lnTo>
                      <a:pt x="380" y="211"/>
                    </a:lnTo>
                    <a:lnTo>
                      <a:pt x="390" y="222"/>
                    </a:lnTo>
                    <a:lnTo>
                      <a:pt x="402" y="234"/>
                    </a:lnTo>
                    <a:lnTo>
                      <a:pt x="413" y="249"/>
                    </a:lnTo>
                    <a:lnTo>
                      <a:pt x="424" y="264"/>
                    </a:lnTo>
                    <a:lnTo>
                      <a:pt x="436" y="281"/>
                    </a:lnTo>
                    <a:lnTo>
                      <a:pt x="447" y="299"/>
                    </a:lnTo>
                    <a:lnTo>
                      <a:pt x="457" y="318"/>
                    </a:lnTo>
                    <a:lnTo>
                      <a:pt x="466" y="336"/>
                    </a:lnTo>
                    <a:lnTo>
                      <a:pt x="473" y="355"/>
                    </a:lnTo>
                    <a:lnTo>
                      <a:pt x="479" y="374"/>
                    </a:lnTo>
                    <a:lnTo>
                      <a:pt x="483" y="392"/>
                    </a:lnTo>
                    <a:lnTo>
                      <a:pt x="484" y="409"/>
                    </a:lnTo>
                    <a:lnTo>
                      <a:pt x="484" y="417"/>
                    </a:lnTo>
                    <a:lnTo>
                      <a:pt x="483" y="424"/>
                    </a:lnTo>
                    <a:lnTo>
                      <a:pt x="482" y="431"/>
                    </a:lnTo>
                    <a:lnTo>
                      <a:pt x="478" y="438"/>
                    </a:lnTo>
                    <a:lnTo>
                      <a:pt x="369" y="479"/>
                    </a:lnTo>
                    <a:close/>
                  </a:path>
                </a:pathLst>
              </a:custGeom>
              <a:solidFill>
                <a:srgbClr val="93D5ED"/>
              </a:solidFill>
              <a:ln w="9525">
                <a:solidFill>
                  <a:srgbClr val="CCECFF"/>
                </a:solidFill>
                <a:round/>
                <a:headEnd/>
                <a:tailEnd/>
              </a:ln>
            </p:spPr>
            <p:txBody>
              <a:bodyPr/>
              <a:lstStyle/>
              <a:p>
                <a:endParaRPr lang="en-US"/>
              </a:p>
            </p:txBody>
          </p:sp>
          <p:sp>
            <p:nvSpPr>
              <p:cNvPr id="8351" name="Freeform 129"/>
              <p:cNvSpPr>
                <a:spLocks/>
              </p:cNvSpPr>
              <p:nvPr/>
            </p:nvSpPr>
            <p:spPr bwMode="auto">
              <a:xfrm>
                <a:off x="3988" y="964"/>
                <a:ext cx="96" cy="96"/>
              </a:xfrm>
              <a:custGeom>
                <a:avLst/>
                <a:gdLst>
                  <a:gd name="T0" fmla="*/ 14 w 484"/>
                  <a:gd name="T1" fmla="*/ 19 h 479"/>
                  <a:gd name="T2" fmla="*/ 0 w 484"/>
                  <a:gd name="T3" fmla="*/ 2 h 479"/>
                  <a:gd name="T4" fmla="*/ 2 w 484"/>
                  <a:gd name="T5" fmla="*/ 2 h 479"/>
                  <a:gd name="T6" fmla="*/ 3 w 484"/>
                  <a:gd name="T7" fmla="*/ 2 h 479"/>
                  <a:gd name="T8" fmla="*/ 5 w 484"/>
                  <a:gd name="T9" fmla="*/ 2 h 479"/>
                  <a:gd name="T10" fmla="*/ 6 w 484"/>
                  <a:gd name="T11" fmla="*/ 1 h 479"/>
                  <a:gd name="T12" fmla="*/ 7 w 484"/>
                  <a:gd name="T13" fmla="*/ 1 h 479"/>
                  <a:gd name="T14" fmla="*/ 8 w 484"/>
                  <a:gd name="T15" fmla="*/ 1 h 479"/>
                  <a:gd name="T16" fmla="*/ 10 w 484"/>
                  <a:gd name="T17" fmla="*/ 0 h 479"/>
                  <a:gd name="T18" fmla="*/ 11 w 484"/>
                  <a:gd name="T19" fmla="*/ 0 h 479"/>
                  <a:gd name="T20" fmla="*/ 13 w 484"/>
                  <a:gd name="T21" fmla="*/ 3 h 479"/>
                  <a:gd name="T22" fmla="*/ 13 w 484"/>
                  <a:gd name="T23" fmla="*/ 3 h 479"/>
                  <a:gd name="T24" fmla="*/ 12 w 484"/>
                  <a:gd name="T25" fmla="*/ 3 h 479"/>
                  <a:gd name="T26" fmla="*/ 12 w 484"/>
                  <a:gd name="T27" fmla="*/ 4 h 479"/>
                  <a:gd name="T28" fmla="*/ 12 w 484"/>
                  <a:gd name="T29" fmla="*/ 4 h 479"/>
                  <a:gd name="T30" fmla="*/ 12 w 484"/>
                  <a:gd name="T31" fmla="*/ 4 h 479"/>
                  <a:gd name="T32" fmla="*/ 12 w 484"/>
                  <a:gd name="T33" fmla="*/ 5 h 479"/>
                  <a:gd name="T34" fmla="*/ 12 w 484"/>
                  <a:gd name="T35" fmla="*/ 5 h 479"/>
                  <a:gd name="T36" fmla="*/ 12 w 484"/>
                  <a:gd name="T37" fmla="*/ 6 h 479"/>
                  <a:gd name="T38" fmla="*/ 12 w 484"/>
                  <a:gd name="T39" fmla="*/ 6 h 479"/>
                  <a:gd name="T40" fmla="*/ 12 w 484"/>
                  <a:gd name="T41" fmla="*/ 6 h 479"/>
                  <a:gd name="T42" fmla="*/ 12 w 484"/>
                  <a:gd name="T43" fmla="*/ 6 h 479"/>
                  <a:gd name="T44" fmla="*/ 12 w 484"/>
                  <a:gd name="T45" fmla="*/ 6 h 479"/>
                  <a:gd name="T46" fmla="*/ 12 w 484"/>
                  <a:gd name="T47" fmla="*/ 7 h 479"/>
                  <a:gd name="T48" fmla="*/ 12 w 484"/>
                  <a:gd name="T49" fmla="*/ 7 h 479"/>
                  <a:gd name="T50" fmla="*/ 13 w 484"/>
                  <a:gd name="T51" fmla="*/ 7 h 479"/>
                  <a:gd name="T52" fmla="*/ 13 w 484"/>
                  <a:gd name="T53" fmla="*/ 7 h 479"/>
                  <a:gd name="T54" fmla="*/ 13 w 484"/>
                  <a:gd name="T55" fmla="*/ 7 h 479"/>
                  <a:gd name="T56" fmla="*/ 13 w 484"/>
                  <a:gd name="T57" fmla="*/ 8 h 479"/>
                  <a:gd name="T58" fmla="*/ 14 w 484"/>
                  <a:gd name="T59" fmla="*/ 8 h 479"/>
                  <a:gd name="T60" fmla="*/ 14 w 484"/>
                  <a:gd name="T61" fmla="*/ 8 h 479"/>
                  <a:gd name="T62" fmla="*/ 15 w 484"/>
                  <a:gd name="T63" fmla="*/ 8 h 479"/>
                  <a:gd name="T64" fmla="*/ 15 w 484"/>
                  <a:gd name="T65" fmla="*/ 8 h 479"/>
                  <a:gd name="T66" fmla="*/ 15 w 484"/>
                  <a:gd name="T67" fmla="*/ 9 h 479"/>
                  <a:gd name="T68" fmla="*/ 16 w 484"/>
                  <a:gd name="T69" fmla="*/ 9 h 479"/>
                  <a:gd name="T70" fmla="*/ 16 w 484"/>
                  <a:gd name="T71" fmla="*/ 10 h 479"/>
                  <a:gd name="T72" fmla="*/ 17 w 484"/>
                  <a:gd name="T73" fmla="*/ 11 h 479"/>
                  <a:gd name="T74" fmla="*/ 17 w 484"/>
                  <a:gd name="T75" fmla="*/ 11 h 479"/>
                  <a:gd name="T76" fmla="*/ 18 w 484"/>
                  <a:gd name="T77" fmla="*/ 12 h 479"/>
                  <a:gd name="T78" fmla="*/ 18 w 484"/>
                  <a:gd name="T79" fmla="*/ 13 h 479"/>
                  <a:gd name="T80" fmla="*/ 18 w 484"/>
                  <a:gd name="T81" fmla="*/ 13 h 479"/>
                  <a:gd name="T82" fmla="*/ 19 w 484"/>
                  <a:gd name="T83" fmla="*/ 14 h 479"/>
                  <a:gd name="T84" fmla="*/ 19 w 484"/>
                  <a:gd name="T85" fmla="*/ 15 h 479"/>
                  <a:gd name="T86" fmla="*/ 19 w 484"/>
                  <a:gd name="T87" fmla="*/ 16 h 479"/>
                  <a:gd name="T88" fmla="*/ 19 w 484"/>
                  <a:gd name="T89" fmla="*/ 16 h 479"/>
                  <a:gd name="T90" fmla="*/ 19 w 484"/>
                  <a:gd name="T91" fmla="*/ 17 h 479"/>
                  <a:gd name="T92" fmla="*/ 19 w 484"/>
                  <a:gd name="T93" fmla="*/ 17 h 479"/>
                  <a:gd name="T94" fmla="*/ 19 w 484"/>
                  <a:gd name="T95" fmla="*/ 17 h 479"/>
                  <a:gd name="T96" fmla="*/ 19 w 484"/>
                  <a:gd name="T97" fmla="*/ 18 h 479"/>
                  <a:gd name="T98" fmla="*/ 14 w 484"/>
                  <a:gd name="T99" fmla="*/ 19 h 47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84"/>
                  <a:gd name="T151" fmla="*/ 0 h 479"/>
                  <a:gd name="T152" fmla="*/ 484 w 484"/>
                  <a:gd name="T153" fmla="*/ 479 h 47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84" h="479">
                    <a:moveTo>
                      <a:pt x="369" y="479"/>
                    </a:moveTo>
                    <a:lnTo>
                      <a:pt x="0" y="58"/>
                    </a:lnTo>
                    <a:lnTo>
                      <a:pt x="40" y="54"/>
                    </a:lnTo>
                    <a:lnTo>
                      <a:pt x="79" y="48"/>
                    </a:lnTo>
                    <a:lnTo>
                      <a:pt x="114" y="42"/>
                    </a:lnTo>
                    <a:lnTo>
                      <a:pt x="149" y="35"/>
                    </a:lnTo>
                    <a:lnTo>
                      <a:pt x="181" y="27"/>
                    </a:lnTo>
                    <a:lnTo>
                      <a:pt x="213" y="19"/>
                    </a:lnTo>
                    <a:lnTo>
                      <a:pt x="243" y="9"/>
                    </a:lnTo>
                    <a:lnTo>
                      <a:pt x="274" y="0"/>
                    </a:lnTo>
                    <a:lnTo>
                      <a:pt x="332" y="70"/>
                    </a:lnTo>
                    <a:lnTo>
                      <a:pt x="329" y="74"/>
                    </a:lnTo>
                    <a:lnTo>
                      <a:pt x="320" y="84"/>
                    </a:lnTo>
                    <a:lnTo>
                      <a:pt x="317" y="91"/>
                    </a:lnTo>
                    <a:lnTo>
                      <a:pt x="312" y="99"/>
                    </a:lnTo>
                    <a:lnTo>
                      <a:pt x="309" y="109"/>
                    </a:lnTo>
                    <a:lnTo>
                      <a:pt x="305" y="118"/>
                    </a:lnTo>
                    <a:lnTo>
                      <a:pt x="304" y="128"/>
                    </a:lnTo>
                    <a:lnTo>
                      <a:pt x="304" y="139"/>
                    </a:lnTo>
                    <a:lnTo>
                      <a:pt x="305" y="145"/>
                    </a:lnTo>
                    <a:lnTo>
                      <a:pt x="306" y="150"/>
                    </a:lnTo>
                    <a:lnTo>
                      <a:pt x="309" y="155"/>
                    </a:lnTo>
                    <a:lnTo>
                      <a:pt x="311" y="161"/>
                    </a:lnTo>
                    <a:lnTo>
                      <a:pt x="315" y="166"/>
                    </a:lnTo>
                    <a:lnTo>
                      <a:pt x="319" y="172"/>
                    </a:lnTo>
                    <a:lnTo>
                      <a:pt x="324" y="176"/>
                    </a:lnTo>
                    <a:lnTo>
                      <a:pt x="330" y="181"/>
                    </a:lnTo>
                    <a:lnTo>
                      <a:pt x="337" y="186"/>
                    </a:lnTo>
                    <a:lnTo>
                      <a:pt x="345" y="190"/>
                    </a:lnTo>
                    <a:lnTo>
                      <a:pt x="353" y="195"/>
                    </a:lnTo>
                    <a:lnTo>
                      <a:pt x="364" y="200"/>
                    </a:lnTo>
                    <a:lnTo>
                      <a:pt x="372" y="204"/>
                    </a:lnTo>
                    <a:lnTo>
                      <a:pt x="380" y="211"/>
                    </a:lnTo>
                    <a:lnTo>
                      <a:pt x="390" y="222"/>
                    </a:lnTo>
                    <a:lnTo>
                      <a:pt x="402" y="234"/>
                    </a:lnTo>
                    <a:lnTo>
                      <a:pt x="413" y="249"/>
                    </a:lnTo>
                    <a:lnTo>
                      <a:pt x="424" y="264"/>
                    </a:lnTo>
                    <a:lnTo>
                      <a:pt x="436" y="281"/>
                    </a:lnTo>
                    <a:lnTo>
                      <a:pt x="447" y="299"/>
                    </a:lnTo>
                    <a:lnTo>
                      <a:pt x="457" y="318"/>
                    </a:lnTo>
                    <a:lnTo>
                      <a:pt x="466" y="336"/>
                    </a:lnTo>
                    <a:lnTo>
                      <a:pt x="473" y="355"/>
                    </a:lnTo>
                    <a:lnTo>
                      <a:pt x="479" y="374"/>
                    </a:lnTo>
                    <a:lnTo>
                      <a:pt x="483" y="392"/>
                    </a:lnTo>
                    <a:lnTo>
                      <a:pt x="484" y="409"/>
                    </a:lnTo>
                    <a:lnTo>
                      <a:pt x="484" y="417"/>
                    </a:lnTo>
                    <a:lnTo>
                      <a:pt x="483" y="424"/>
                    </a:lnTo>
                    <a:lnTo>
                      <a:pt x="482" y="431"/>
                    </a:lnTo>
                    <a:lnTo>
                      <a:pt x="478" y="438"/>
                    </a:lnTo>
                    <a:lnTo>
                      <a:pt x="369" y="479"/>
                    </a:lnTo>
                  </a:path>
                </a:pathLst>
              </a:custGeom>
              <a:solidFill>
                <a:srgbClr val="93D5ED"/>
              </a:solidFill>
              <a:ln w="4763">
                <a:solidFill>
                  <a:srgbClr val="CCECFF"/>
                </a:solidFill>
                <a:round/>
                <a:headEnd/>
                <a:tailEnd/>
              </a:ln>
            </p:spPr>
            <p:txBody>
              <a:bodyPr/>
              <a:lstStyle/>
              <a:p>
                <a:endParaRPr lang="en-US"/>
              </a:p>
            </p:txBody>
          </p:sp>
          <p:sp>
            <p:nvSpPr>
              <p:cNvPr id="8352" name="Freeform 130"/>
              <p:cNvSpPr>
                <a:spLocks/>
              </p:cNvSpPr>
              <p:nvPr/>
            </p:nvSpPr>
            <p:spPr bwMode="auto">
              <a:xfrm>
                <a:off x="4042" y="950"/>
                <a:ext cx="109" cy="101"/>
              </a:xfrm>
              <a:custGeom>
                <a:avLst/>
                <a:gdLst>
                  <a:gd name="T0" fmla="*/ 8 w 544"/>
                  <a:gd name="T1" fmla="*/ 20 h 509"/>
                  <a:gd name="T2" fmla="*/ 8 w 544"/>
                  <a:gd name="T3" fmla="*/ 20 h 509"/>
                  <a:gd name="T4" fmla="*/ 8 w 544"/>
                  <a:gd name="T5" fmla="*/ 19 h 509"/>
                  <a:gd name="T6" fmla="*/ 8 w 544"/>
                  <a:gd name="T7" fmla="*/ 19 h 509"/>
                  <a:gd name="T8" fmla="*/ 8 w 544"/>
                  <a:gd name="T9" fmla="*/ 19 h 509"/>
                  <a:gd name="T10" fmla="*/ 8 w 544"/>
                  <a:gd name="T11" fmla="*/ 18 h 509"/>
                  <a:gd name="T12" fmla="*/ 8 w 544"/>
                  <a:gd name="T13" fmla="*/ 17 h 509"/>
                  <a:gd name="T14" fmla="*/ 8 w 544"/>
                  <a:gd name="T15" fmla="*/ 17 h 509"/>
                  <a:gd name="T16" fmla="*/ 8 w 544"/>
                  <a:gd name="T17" fmla="*/ 16 h 509"/>
                  <a:gd name="T18" fmla="*/ 7 w 544"/>
                  <a:gd name="T19" fmla="*/ 15 h 509"/>
                  <a:gd name="T20" fmla="*/ 7 w 544"/>
                  <a:gd name="T21" fmla="*/ 14 h 509"/>
                  <a:gd name="T22" fmla="*/ 6 w 544"/>
                  <a:gd name="T23" fmla="*/ 14 h 509"/>
                  <a:gd name="T24" fmla="*/ 6 w 544"/>
                  <a:gd name="T25" fmla="*/ 13 h 509"/>
                  <a:gd name="T26" fmla="*/ 6 w 544"/>
                  <a:gd name="T27" fmla="*/ 13 h 509"/>
                  <a:gd name="T28" fmla="*/ 5 w 544"/>
                  <a:gd name="T29" fmla="*/ 12 h 509"/>
                  <a:gd name="T30" fmla="*/ 5 w 544"/>
                  <a:gd name="T31" fmla="*/ 12 h 509"/>
                  <a:gd name="T32" fmla="*/ 4 w 544"/>
                  <a:gd name="T33" fmla="*/ 11 h 509"/>
                  <a:gd name="T34" fmla="*/ 4 w 544"/>
                  <a:gd name="T35" fmla="*/ 11 h 509"/>
                  <a:gd name="T36" fmla="*/ 4 w 544"/>
                  <a:gd name="T37" fmla="*/ 11 h 509"/>
                  <a:gd name="T38" fmla="*/ 3 w 544"/>
                  <a:gd name="T39" fmla="*/ 11 h 509"/>
                  <a:gd name="T40" fmla="*/ 3 w 544"/>
                  <a:gd name="T41" fmla="*/ 10 h 509"/>
                  <a:gd name="T42" fmla="*/ 3 w 544"/>
                  <a:gd name="T43" fmla="*/ 10 h 509"/>
                  <a:gd name="T44" fmla="*/ 2 w 544"/>
                  <a:gd name="T45" fmla="*/ 10 h 509"/>
                  <a:gd name="T46" fmla="*/ 2 w 544"/>
                  <a:gd name="T47" fmla="*/ 10 h 509"/>
                  <a:gd name="T48" fmla="*/ 2 w 544"/>
                  <a:gd name="T49" fmla="*/ 10 h 509"/>
                  <a:gd name="T50" fmla="*/ 2 w 544"/>
                  <a:gd name="T51" fmla="*/ 9 h 509"/>
                  <a:gd name="T52" fmla="*/ 1 w 544"/>
                  <a:gd name="T53" fmla="*/ 9 h 509"/>
                  <a:gd name="T54" fmla="*/ 1 w 544"/>
                  <a:gd name="T55" fmla="*/ 9 h 509"/>
                  <a:gd name="T56" fmla="*/ 1 w 544"/>
                  <a:gd name="T57" fmla="*/ 9 h 509"/>
                  <a:gd name="T58" fmla="*/ 1 w 544"/>
                  <a:gd name="T59" fmla="*/ 9 h 509"/>
                  <a:gd name="T60" fmla="*/ 1 w 544"/>
                  <a:gd name="T61" fmla="*/ 8 h 509"/>
                  <a:gd name="T62" fmla="*/ 1 w 544"/>
                  <a:gd name="T63" fmla="*/ 8 h 509"/>
                  <a:gd name="T64" fmla="*/ 1 w 544"/>
                  <a:gd name="T65" fmla="*/ 8 h 509"/>
                  <a:gd name="T66" fmla="*/ 1 w 544"/>
                  <a:gd name="T67" fmla="*/ 7 h 509"/>
                  <a:gd name="T68" fmla="*/ 2 w 544"/>
                  <a:gd name="T69" fmla="*/ 7 h 509"/>
                  <a:gd name="T70" fmla="*/ 2 w 544"/>
                  <a:gd name="T71" fmla="*/ 6 h 509"/>
                  <a:gd name="T72" fmla="*/ 2 w 544"/>
                  <a:gd name="T73" fmla="*/ 6 h 509"/>
                  <a:gd name="T74" fmla="*/ 2 w 544"/>
                  <a:gd name="T75" fmla="*/ 6 h 509"/>
                  <a:gd name="T76" fmla="*/ 2 w 544"/>
                  <a:gd name="T77" fmla="*/ 6 h 509"/>
                  <a:gd name="T78" fmla="*/ 0 w 544"/>
                  <a:gd name="T79" fmla="*/ 3 h 509"/>
                  <a:gd name="T80" fmla="*/ 0 w 544"/>
                  <a:gd name="T81" fmla="*/ 3 h 509"/>
                  <a:gd name="T82" fmla="*/ 1 w 544"/>
                  <a:gd name="T83" fmla="*/ 2 h 509"/>
                  <a:gd name="T84" fmla="*/ 1 w 544"/>
                  <a:gd name="T85" fmla="*/ 2 h 509"/>
                  <a:gd name="T86" fmla="*/ 1 w 544"/>
                  <a:gd name="T87" fmla="*/ 1 h 509"/>
                  <a:gd name="T88" fmla="*/ 2 w 544"/>
                  <a:gd name="T89" fmla="*/ 1 h 509"/>
                  <a:gd name="T90" fmla="*/ 2 w 544"/>
                  <a:gd name="T91" fmla="*/ 0 h 509"/>
                  <a:gd name="T92" fmla="*/ 22 w 544"/>
                  <a:gd name="T93" fmla="*/ 14 h 509"/>
                  <a:gd name="T94" fmla="*/ 8 w 544"/>
                  <a:gd name="T95" fmla="*/ 20 h 50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44"/>
                  <a:gd name="T145" fmla="*/ 0 h 509"/>
                  <a:gd name="T146" fmla="*/ 544 w 544"/>
                  <a:gd name="T147" fmla="*/ 509 h 50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44" h="509">
                    <a:moveTo>
                      <a:pt x="204" y="509"/>
                    </a:moveTo>
                    <a:lnTo>
                      <a:pt x="208" y="502"/>
                    </a:lnTo>
                    <a:lnTo>
                      <a:pt x="209" y="495"/>
                    </a:lnTo>
                    <a:lnTo>
                      <a:pt x="210" y="488"/>
                    </a:lnTo>
                    <a:lnTo>
                      <a:pt x="210" y="480"/>
                    </a:lnTo>
                    <a:lnTo>
                      <a:pt x="209" y="463"/>
                    </a:lnTo>
                    <a:lnTo>
                      <a:pt x="205" y="445"/>
                    </a:lnTo>
                    <a:lnTo>
                      <a:pt x="199" y="426"/>
                    </a:lnTo>
                    <a:lnTo>
                      <a:pt x="192" y="407"/>
                    </a:lnTo>
                    <a:lnTo>
                      <a:pt x="183" y="389"/>
                    </a:lnTo>
                    <a:lnTo>
                      <a:pt x="173" y="370"/>
                    </a:lnTo>
                    <a:lnTo>
                      <a:pt x="162" y="352"/>
                    </a:lnTo>
                    <a:lnTo>
                      <a:pt x="150" y="335"/>
                    </a:lnTo>
                    <a:lnTo>
                      <a:pt x="139" y="320"/>
                    </a:lnTo>
                    <a:lnTo>
                      <a:pt x="128" y="305"/>
                    </a:lnTo>
                    <a:lnTo>
                      <a:pt x="116" y="293"/>
                    </a:lnTo>
                    <a:lnTo>
                      <a:pt x="106" y="282"/>
                    </a:lnTo>
                    <a:lnTo>
                      <a:pt x="98" y="275"/>
                    </a:lnTo>
                    <a:lnTo>
                      <a:pt x="90" y="271"/>
                    </a:lnTo>
                    <a:lnTo>
                      <a:pt x="79" y="266"/>
                    </a:lnTo>
                    <a:lnTo>
                      <a:pt x="71" y="261"/>
                    </a:lnTo>
                    <a:lnTo>
                      <a:pt x="63" y="257"/>
                    </a:lnTo>
                    <a:lnTo>
                      <a:pt x="56" y="252"/>
                    </a:lnTo>
                    <a:lnTo>
                      <a:pt x="50" y="247"/>
                    </a:lnTo>
                    <a:lnTo>
                      <a:pt x="45" y="243"/>
                    </a:lnTo>
                    <a:lnTo>
                      <a:pt x="41" y="237"/>
                    </a:lnTo>
                    <a:lnTo>
                      <a:pt x="37" y="232"/>
                    </a:lnTo>
                    <a:lnTo>
                      <a:pt x="35" y="226"/>
                    </a:lnTo>
                    <a:lnTo>
                      <a:pt x="32" y="221"/>
                    </a:lnTo>
                    <a:lnTo>
                      <a:pt x="31" y="216"/>
                    </a:lnTo>
                    <a:lnTo>
                      <a:pt x="30" y="210"/>
                    </a:lnTo>
                    <a:lnTo>
                      <a:pt x="30" y="199"/>
                    </a:lnTo>
                    <a:lnTo>
                      <a:pt x="31" y="189"/>
                    </a:lnTo>
                    <a:lnTo>
                      <a:pt x="35" y="180"/>
                    </a:lnTo>
                    <a:lnTo>
                      <a:pt x="38" y="170"/>
                    </a:lnTo>
                    <a:lnTo>
                      <a:pt x="43" y="162"/>
                    </a:lnTo>
                    <a:lnTo>
                      <a:pt x="46" y="155"/>
                    </a:lnTo>
                    <a:lnTo>
                      <a:pt x="55" y="145"/>
                    </a:lnTo>
                    <a:lnTo>
                      <a:pt x="58" y="141"/>
                    </a:lnTo>
                    <a:lnTo>
                      <a:pt x="0" y="71"/>
                    </a:lnTo>
                    <a:lnTo>
                      <a:pt x="4" y="69"/>
                    </a:lnTo>
                    <a:lnTo>
                      <a:pt x="17" y="59"/>
                    </a:lnTo>
                    <a:lnTo>
                      <a:pt x="25" y="50"/>
                    </a:lnTo>
                    <a:lnTo>
                      <a:pt x="36" y="37"/>
                    </a:lnTo>
                    <a:lnTo>
                      <a:pt x="46" y="21"/>
                    </a:lnTo>
                    <a:lnTo>
                      <a:pt x="58" y="0"/>
                    </a:lnTo>
                    <a:lnTo>
                      <a:pt x="544" y="351"/>
                    </a:lnTo>
                    <a:lnTo>
                      <a:pt x="204" y="509"/>
                    </a:lnTo>
                    <a:close/>
                  </a:path>
                </a:pathLst>
              </a:custGeom>
              <a:solidFill>
                <a:srgbClr val="93D5ED"/>
              </a:solidFill>
              <a:ln w="9525">
                <a:solidFill>
                  <a:srgbClr val="CCECFF"/>
                </a:solidFill>
                <a:round/>
                <a:headEnd/>
                <a:tailEnd/>
              </a:ln>
            </p:spPr>
            <p:txBody>
              <a:bodyPr/>
              <a:lstStyle/>
              <a:p>
                <a:endParaRPr lang="en-US"/>
              </a:p>
            </p:txBody>
          </p:sp>
          <p:sp>
            <p:nvSpPr>
              <p:cNvPr id="8353" name="Freeform 131"/>
              <p:cNvSpPr>
                <a:spLocks/>
              </p:cNvSpPr>
              <p:nvPr/>
            </p:nvSpPr>
            <p:spPr bwMode="auto">
              <a:xfrm>
                <a:off x="4042" y="950"/>
                <a:ext cx="109" cy="101"/>
              </a:xfrm>
              <a:custGeom>
                <a:avLst/>
                <a:gdLst>
                  <a:gd name="T0" fmla="*/ 8 w 544"/>
                  <a:gd name="T1" fmla="*/ 20 h 509"/>
                  <a:gd name="T2" fmla="*/ 8 w 544"/>
                  <a:gd name="T3" fmla="*/ 20 h 509"/>
                  <a:gd name="T4" fmla="*/ 8 w 544"/>
                  <a:gd name="T5" fmla="*/ 19 h 509"/>
                  <a:gd name="T6" fmla="*/ 8 w 544"/>
                  <a:gd name="T7" fmla="*/ 19 h 509"/>
                  <a:gd name="T8" fmla="*/ 8 w 544"/>
                  <a:gd name="T9" fmla="*/ 19 h 509"/>
                  <a:gd name="T10" fmla="*/ 8 w 544"/>
                  <a:gd name="T11" fmla="*/ 18 h 509"/>
                  <a:gd name="T12" fmla="*/ 8 w 544"/>
                  <a:gd name="T13" fmla="*/ 17 h 509"/>
                  <a:gd name="T14" fmla="*/ 8 w 544"/>
                  <a:gd name="T15" fmla="*/ 17 h 509"/>
                  <a:gd name="T16" fmla="*/ 8 w 544"/>
                  <a:gd name="T17" fmla="*/ 16 h 509"/>
                  <a:gd name="T18" fmla="*/ 7 w 544"/>
                  <a:gd name="T19" fmla="*/ 15 h 509"/>
                  <a:gd name="T20" fmla="*/ 7 w 544"/>
                  <a:gd name="T21" fmla="*/ 14 h 509"/>
                  <a:gd name="T22" fmla="*/ 6 w 544"/>
                  <a:gd name="T23" fmla="*/ 14 h 509"/>
                  <a:gd name="T24" fmla="*/ 6 w 544"/>
                  <a:gd name="T25" fmla="*/ 13 h 509"/>
                  <a:gd name="T26" fmla="*/ 6 w 544"/>
                  <a:gd name="T27" fmla="*/ 13 h 509"/>
                  <a:gd name="T28" fmla="*/ 5 w 544"/>
                  <a:gd name="T29" fmla="*/ 12 h 509"/>
                  <a:gd name="T30" fmla="*/ 5 w 544"/>
                  <a:gd name="T31" fmla="*/ 12 h 509"/>
                  <a:gd name="T32" fmla="*/ 4 w 544"/>
                  <a:gd name="T33" fmla="*/ 11 h 509"/>
                  <a:gd name="T34" fmla="*/ 4 w 544"/>
                  <a:gd name="T35" fmla="*/ 11 h 509"/>
                  <a:gd name="T36" fmla="*/ 4 w 544"/>
                  <a:gd name="T37" fmla="*/ 11 h 509"/>
                  <a:gd name="T38" fmla="*/ 3 w 544"/>
                  <a:gd name="T39" fmla="*/ 11 h 509"/>
                  <a:gd name="T40" fmla="*/ 3 w 544"/>
                  <a:gd name="T41" fmla="*/ 10 h 509"/>
                  <a:gd name="T42" fmla="*/ 3 w 544"/>
                  <a:gd name="T43" fmla="*/ 10 h 509"/>
                  <a:gd name="T44" fmla="*/ 2 w 544"/>
                  <a:gd name="T45" fmla="*/ 10 h 509"/>
                  <a:gd name="T46" fmla="*/ 2 w 544"/>
                  <a:gd name="T47" fmla="*/ 10 h 509"/>
                  <a:gd name="T48" fmla="*/ 2 w 544"/>
                  <a:gd name="T49" fmla="*/ 10 h 509"/>
                  <a:gd name="T50" fmla="*/ 2 w 544"/>
                  <a:gd name="T51" fmla="*/ 9 h 509"/>
                  <a:gd name="T52" fmla="*/ 1 w 544"/>
                  <a:gd name="T53" fmla="*/ 9 h 509"/>
                  <a:gd name="T54" fmla="*/ 1 w 544"/>
                  <a:gd name="T55" fmla="*/ 9 h 509"/>
                  <a:gd name="T56" fmla="*/ 1 w 544"/>
                  <a:gd name="T57" fmla="*/ 9 h 509"/>
                  <a:gd name="T58" fmla="*/ 1 w 544"/>
                  <a:gd name="T59" fmla="*/ 9 h 509"/>
                  <a:gd name="T60" fmla="*/ 1 w 544"/>
                  <a:gd name="T61" fmla="*/ 8 h 509"/>
                  <a:gd name="T62" fmla="*/ 1 w 544"/>
                  <a:gd name="T63" fmla="*/ 8 h 509"/>
                  <a:gd name="T64" fmla="*/ 1 w 544"/>
                  <a:gd name="T65" fmla="*/ 8 h 509"/>
                  <a:gd name="T66" fmla="*/ 1 w 544"/>
                  <a:gd name="T67" fmla="*/ 7 h 509"/>
                  <a:gd name="T68" fmla="*/ 2 w 544"/>
                  <a:gd name="T69" fmla="*/ 7 h 509"/>
                  <a:gd name="T70" fmla="*/ 2 w 544"/>
                  <a:gd name="T71" fmla="*/ 6 h 509"/>
                  <a:gd name="T72" fmla="*/ 2 w 544"/>
                  <a:gd name="T73" fmla="*/ 6 h 509"/>
                  <a:gd name="T74" fmla="*/ 2 w 544"/>
                  <a:gd name="T75" fmla="*/ 6 h 509"/>
                  <a:gd name="T76" fmla="*/ 2 w 544"/>
                  <a:gd name="T77" fmla="*/ 6 h 509"/>
                  <a:gd name="T78" fmla="*/ 0 w 544"/>
                  <a:gd name="T79" fmla="*/ 3 h 509"/>
                  <a:gd name="T80" fmla="*/ 0 w 544"/>
                  <a:gd name="T81" fmla="*/ 3 h 509"/>
                  <a:gd name="T82" fmla="*/ 1 w 544"/>
                  <a:gd name="T83" fmla="*/ 2 h 509"/>
                  <a:gd name="T84" fmla="*/ 1 w 544"/>
                  <a:gd name="T85" fmla="*/ 2 h 509"/>
                  <a:gd name="T86" fmla="*/ 1 w 544"/>
                  <a:gd name="T87" fmla="*/ 1 h 509"/>
                  <a:gd name="T88" fmla="*/ 2 w 544"/>
                  <a:gd name="T89" fmla="*/ 1 h 509"/>
                  <a:gd name="T90" fmla="*/ 2 w 544"/>
                  <a:gd name="T91" fmla="*/ 0 h 509"/>
                  <a:gd name="T92" fmla="*/ 22 w 544"/>
                  <a:gd name="T93" fmla="*/ 14 h 509"/>
                  <a:gd name="T94" fmla="*/ 8 w 544"/>
                  <a:gd name="T95" fmla="*/ 20 h 50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544"/>
                  <a:gd name="T145" fmla="*/ 0 h 509"/>
                  <a:gd name="T146" fmla="*/ 544 w 544"/>
                  <a:gd name="T147" fmla="*/ 509 h 50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544" h="509">
                    <a:moveTo>
                      <a:pt x="204" y="509"/>
                    </a:moveTo>
                    <a:lnTo>
                      <a:pt x="208" y="502"/>
                    </a:lnTo>
                    <a:lnTo>
                      <a:pt x="209" y="495"/>
                    </a:lnTo>
                    <a:lnTo>
                      <a:pt x="210" y="488"/>
                    </a:lnTo>
                    <a:lnTo>
                      <a:pt x="210" y="480"/>
                    </a:lnTo>
                    <a:lnTo>
                      <a:pt x="209" y="463"/>
                    </a:lnTo>
                    <a:lnTo>
                      <a:pt x="205" y="445"/>
                    </a:lnTo>
                    <a:lnTo>
                      <a:pt x="199" y="426"/>
                    </a:lnTo>
                    <a:lnTo>
                      <a:pt x="192" y="407"/>
                    </a:lnTo>
                    <a:lnTo>
                      <a:pt x="183" y="389"/>
                    </a:lnTo>
                    <a:lnTo>
                      <a:pt x="173" y="370"/>
                    </a:lnTo>
                    <a:lnTo>
                      <a:pt x="162" y="352"/>
                    </a:lnTo>
                    <a:lnTo>
                      <a:pt x="150" y="335"/>
                    </a:lnTo>
                    <a:lnTo>
                      <a:pt x="139" y="320"/>
                    </a:lnTo>
                    <a:lnTo>
                      <a:pt x="128" y="305"/>
                    </a:lnTo>
                    <a:lnTo>
                      <a:pt x="116" y="293"/>
                    </a:lnTo>
                    <a:lnTo>
                      <a:pt x="106" y="282"/>
                    </a:lnTo>
                    <a:lnTo>
                      <a:pt x="98" y="275"/>
                    </a:lnTo>
                    <a:lnTo>
                      <a:pt x="90" y="271"/>
                    </a:lnTo>
                    <a:lnTo>
                      <a:pt x="79" y="266"/>
                    </a:lnTo>
                    <a:lnTo>
                      <a:pt x="71" y="261"/>
                    </a:lnTo>
                    <a:lnTo>
                      <a:pt x="63" y="257"/>
                    </a:lnTo>
                    <a:lnTo>
                      <a:pt x="56" y="252"/>
                    </a:lnTo>
                    <a:lnTo>
                      <a:pt x="50" y="247"/>
                    </a:lnTo>
                    <a:lnTo>
                      <a:pt x="45" y="243"/>
                    </a:lnTo>
                    <a:lnTo>
                      <a:pt x="41" y="237"/>
                    </a:lnTo>
                    <a:lnTo>
                      <a:pt x="37" y="232"/>
                    </a:lnTo>
                    <a:lnTo>
                      <a:pt x="35" y="226"/>
                    </a:lnTo>
                    <a:lnTo>
                      <a:pt x="32" y="221"/>
                    </a:lnTo>
                    <a:lnTo>
                      <a:pt x="31" y="216"/>
                    </a:lnTo>
                    <a:lnTo>
                      <a:pt x="30" y="210"/>
                    </a:lnTo>
                    <a:lnTo>
                      <a:pt x="30" y="199"/>
                    </a:lnTo>
                    <a:lnTo>
                      <a:pt x="31" y="189"/>
                    </a:lnTo>
                    <a:lnTo>
                      <a:pt x="35" y="180"/>
                    </a:lnTo>
                    <a:lnTo>
                      <a:pt x="38" y="170"/>
                    </a:lnTo>
                    <a:lnTo>
                      <a:pt x="43" y="162"/>
                    </a:lnTo>
                    <a:lnTo>
                      <a:pt x="46" y="155"/>
                    </a:lnTo>
                    <a:lnTo>
                      <a:pt x="55" y="145"/>
                    </a:lnTo>
                    <a:lnTo>
                      <a:pt x="58" y="141"/>
                    </a:lnTo>
                    <a:lnTo>
                      <a:pt x="0" y="71"/>
                    </a:lnTo>
                    <a:lnTo>
                      <a:pt x="4" y="69"/>
                    </a:lnTo>
                    <a:lnTo>
                      <a:pt x="17" y="59"/>
                    </a:lnTo>
                    <a:lnTo>
                      <a:pt x="25" y="50"/>
                    </a:lnTo>
                    <a:lnTo>
                      <a:pt x="36" y="37"/>
                    </a:lnTo>
                    <a:lnTo>
                      <a:pt x="46" y="21"/>
                    </a:lnTo>
                    <a:lnTo>
                      <a:pt x="58" y="0"/>
                    </a:lnTo>
                    <a:lnTo>
                      <a:pt x="544" y="351"/>
                    </a:lnTo>
                    <a:lnTo>
                      <a:pt x="204" y="509"/>
                    </a:lnTo>
                  </a:path>
                </a:pathLst>
              </a:custGeom>
              <a:solidFill>
                <a:srgbClr val="93D5ED"/>
              </a:solidFill>
              <a:ln w="4763">
                <a:solidFill>
                  <a:srgbClr val="CCECFF"/>
                </a:solidFill>
                <a:round/>
                <a:headEnd/>
                <a:tailEnd/>
              </a:ln>
            </p:spPr>
            <p:txBody>
              <a:bodyPr/>
              <a:lstStyle/>
              <a:p>
                <a:endParaRPr lang="en-US"/>
              </a:p>
            </p:txBody>
          </p:sp>
          <p:sp>
            <p:nvSpPr>
              <p:cNvPr id="8354" name="Freeform 132"/>
              <p:cNvSpPr>
                <a:spLocks/>
              </p:cNvSpPr>
              <p:nvPr/>
            </p:nvSpPr>
            <p:spPr bwMode="auto">
              <a:xfrm>
                <a:off x="4033" y="856"/>
                <a:ext cx="203" cy="164"/>
              </a:xfrm>
              <a:custGeom>
                <a:avLst/>
                <a:gdLst>
                  <a:gd name="T0" fmla="*/ 4 w 1016"/>
                  <a:gd name="T1" fmla="*/ 18 h 821"/>
                  <a:gd name="T2" fmla="*/ 5 w 1016"/>
                  <a:gd name="T3" fmla="*/ 17 h 821"/>
                  <a:gd name="T4" fmla="*/ 4 w 1016"/>
                  <a:gd name="T5" fmla="*/ 16 h 821"/>
                  <a:gd name="T6" fmla="*/ 3 w 1016"/>
                  <a:gd name="T7" fmla="*/ 14 h 821"/>
                  <a:gd name="T8" fmla="*/ 2 w 1016"/>
                  <a:gd name="T9" fmla="*/ 13 h 821"/>
                  <a:gd name="T10" fmla="*/ 2 w 1016"/>
                  <a:gd name="T11" fmla="*/ 11 h 821"/>
                  <a:gd name="T12" fmla="*/ 2 w 1016"/>
                  <a:gd name="T13" fmla="*/ 10 h 821"/>
                  <a:gd name="T14" fmla="*/ 2 w 1016"/>
                  <a:gd name="T15" fmla="*/ 9 h 821"/>
                  <a:gd name="T16" fmla="*/ 3 w 1016"/>
                  <a:gd name="T17" fmla="*/ 8 h 821"/>
                  <a:gd name="T18" fmla="*/ 3 w 1016"/>
                  <a:gd name="T19" fmla="*/ 7 h 821"/>
                  <a:gd name="T20" fmla="*/ 3 w 1016"/>
                  <a:gd name="T21" fmla="*/ 6 h 821"/>
                  <a:gd name="T22" fmla="*/ 2 w 1016"/>
                  <a:gd name="T23" fmla="*/ 5 h 821"/>
                  <a:gd name="T24" fmla="*/ 0 w 1016"/>
                  <a:gd name="T25" fmla="*/ 3 h 821"/>
                  <a:gd name="T26" fmla="*/ 0 w 1016"/>
                  <a:gd name="T27" fmla="*/ 1 h 821"/>
                  <a:gd name="T28" fmla="*/ 4 w 1016"/>
                  <a:gd name="T29" fmla="*/ 2 h 821"/>
                  <a:gd name="T30" fmla="*/ 8 w 1016"/>
                  <a:gd name="T31" fmla="*/ 2 h 821"/>
                  <a:gd name="T32" fmla="*/ 10 w 1016"/>
                  <a:gd name="T33" fmla="*/ 1 h 821"/>
                  <a:gd name="T34" fmla="*/ 12 w 1016"/>
                  <a:gd name="T35" fmla="*/ 1 h 821"/>
                  <a:gd name="T36" fmla="*/ 15 w 1016"/>
                  <a:gd name="T37" fmla="*/ 0 h 821"/>
                  <a:gd name="T38" fmla="*/ 20 w 1016"/>
                  <a:gd name="T39" fmla="*/ 4 h 821"/>
                  <a:gd name="T40" fmla="*/ 25 w 1016"/>
                  <a:gd name="T41" fmla="*/ 9 h 821"/>
                  <a:gd name="T42" fmla="*/ 28 w 1016"/>
                  <a:gd name="T43" fmla="*/ 11 h 821"/>
                  <a:gd name="T44" fmla="*/ 30 w 1016"/>
                  <a:gd name="T45" fmla="*/ 12 h 821"/>
                  <a:gd name="T46" fmla="*/ 33 w 1016"/>
                  <a:gd name="T47" fmla="*/ 12 h 821"/>
                  <a:gd name="T48" fmla="*/ 36 w 1016"/>
                  <a:gd name="T49" fmla="*/ 12 h 821"/>
                  <a:gd name="T50" fmla="*/ 39 w 1016"/>
                  <a:gd name="T51" fmla="*/ 13 h 821"/>
                  <a:gd name="T52" fmla="*/ 40 w 1016"/>
                  <a:gd name="T53" fmla="*/ 14 h 821"/>
                  <a:gd name="T54" fmla="*/ 41 w 1016"/>
                  <a:gd name="T55" fmla="*/ 14 h 821"/>
                  <a:gd name="T56" fmla="*/ 41 w 1016"/>
                  <a:gd name="T57" fmla="*/ 14 h 821"/>
                  <a:gd name="T58" fmla="*/ 40 w 1016"/>
                  <a:gd name="T59" fmla="*/ 15 h 821"/>
                  <a:gd name="T60" fmla="*/ 39 w 1016"/>
                  <a:gd name="T61" fmla="*/ 16 h 821"/>
                  <a:gd name="T62" fmla="*/ 35 w 1016"/>
                  <a:gd name="T63" fmla="*/ 17 h 821"/>
                  <a:gd name="T64" fmla="*/ 31 w 1016"/>
                  <a:gd name="T65" fmla="*/ 17 h 821"/>
                  <a:gd name="T66" fmla="*/ 30 w 1016"/>
                  <a:gd name="T67" fmla="*/ 18 h 821"/>
                  <a:gd name="T68" fmla="*/ 29 w 1016"/>
                  <a:gd name="T69" fmla="*/ 19 h 821"/>
                  <a:gd name="T70" fmla="*/ 28 w 1016"/>
                  <a:gd name="T71" fmla="*/ 19 h 821"/>
                  <a:gd name="T72" fmla="*/ 28 w 1016"/>
                  <a:gd name="T73" fmla="*/ 21 h 821"/>
                  <a:gd name="T74" fmla="*/ 28 w 1016"/>
                  <a:gd name="T75" fmla="*/ 22 h 821"/>
                  <a:gd name="T76" fmla="*/ 28 w 1016"/>
                  <a:gd name="T77" fmla="*/ 23 h 821"/>
                  <a:gd name="T78" fmla="*/ 29 w 1016"/>
                  <a:gd name="T79" fmla="*/ 24 h 821"/>
                  <a:gd name="T80" fmla="*/ 29 w 1016"/>
                  <a:gd name="T81" fmla="*/ 25 h 821"/>
                  <a:gd name="T82" fmla="*/ 28 w 1016"/>
                  <a:gd name="T83" fmla="*/ 26 h 821"/>
                  <a:gd name="T84" fmla="*/ 27 w 1016"/>
                  <a:gd name="T85" fmla="*/ 28 h 821"/>
                  <a:gd name="T86" fmla="*/ 25 w 1016"/>
                  <a:gd name="T87" fmla="*/ 29 h 821"/>
                  <a:gd name="T88" fmla="*/ 24 w 1016"/>
                  <a:gd name="T89" fmla="*/ 31 h 821"/>
                  <a:gd name="T90" fmla="*/ 23 w 1016"/>
                  <a:gd name="T91" fmla="*/ 32 h 821"/>
                  <a:gd name="T92" fmla="*/ 23 w 1016"/>
                  <a:gd name="T93" fmla="*/ 33 h 82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16"/>
                  <a:gd name="T142" fmla="*/ 0 h 821"/>
                  <a:gd name="T143" fmla="*/ 1016 w 1016"/>
                  <a:gd name="T144" fmla="*/ 821 h 82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16" h="821">
                    <a:moveTo>
                      <a:pt x="593" y="821"/>
                    </a:moveTo>
                    <a:lnTo>
                      <a:pt x="107" y="470"/>
                    </a:lnTo>
                    <a:lnTo>
                      <a:pt x="112" y="458"/>
                    </a:lnTo>
                    <a:lnTo>
                      <a:pt x="114" y="449"/>
                    </a:lnTo>
                    <a:lnTo>
                      <a:pt x="115" y="438"/>
                    </a:lnTo>
                    <a:lnTo>
                      <a:pt x="114" y="430"/>
                    </a:lnTo>
                    <a:lnTo>
                      <a:pt x="112" y="421"/>
                    </a:lnTo>
                    <a:lnTo>
                      <a:pt x="108" y="413"/>
                    </a:lnTo>
                    <a:lnTo>
                      <a:pt x="104" y="404"/>
                    </a:lnTo>
                    <a:lnTo>
                      <a:pt x="98" y="395"/>
                    </a:lnTo>
                    <a:lnTo>
                      <a:pt x="85" y="377"/>
                    </a:lnTo>
                    <a:lnTo>
                      <a:pt x="72" y="358"/>
                    </a:lnTo>
                    <a:lnTo>
                      <a:pt x="66" y="347"/>
                    </a:lnTo>
                    <a:lnTo>
                      <a:pt x="60" y="335"/>
                    </a:lnTo>
                    <a:lnTo>
                      <a:pt x="56" y="323"/>
                    </a:lnTo>
                    <a:lnTo>
                      <a:pt x="52" y="309"/>
                    </a:lnTo>
                    <a:lnTo>
                      <a:pt x="50" y="295"/>
                    </a:lnTo>
                    <a:lnTo>
                      <a:pt x="49" y="283"/>
                    </a:lnTo>
                    <a:lnTo>
                      <a:pt x="49" y="272"/>
                    </a:lnTo>
                    <a:lnTo>
                      <a:pt x="50" y="264"/>
                    </a:lnTo>
                    <a:lnTo>
                      <a:pt x="51" y="256"/>
                    </a:lnTo>
                    <a:lnTo>
                      <a:pt x="53" y="249"/>
                    </a:lnTo>
                    <a:lnTo>
                      <a:pt x="56" y="243"/>
                    </a:lnTo>
                    <a:lnTo>
                      <a:pt x="58" y="237"/>
                    </a:lnTo>
                    <a:lnTo>
                      <a:pt x="64" y="227"/>
                    </a:lnTo>
                    <a:lnTo>
                      <a:pt x="70" y="214"/>
                    </a:lnTo>
                    <a:lnTo>
                      <a:pt x="72" y="206"/>
                    </a:lnTo>
                    <a:lnTo>
                      <a:pt x="73" y="198"/>
                    </a:lnTo>
                    <a:lnTo>
                      <a:pt x="74" y="187"/>
                    </a:lnTo>
                    <a:lnTo>
                      <a:pt x="76" y="175"/>
                    </a:lnTo>
                    <a:lnTo>
                      <a:pt x="74" y="171"/>
                    </a:lnTo>
                    <a:lnTo>
                      <a:pt x="72" y="165"/>
                    </a:lnTo>
                    <a:lnTo>
                      <a:pt x="70" y="158"/>
                    </a:lnTo>
                    <a:lnTo>
                      <a:pt x="65" y="152"/>
                    </a:lnTo>
                    <a:lnTo>
                      <a:pt x="56" y="137"/>
                    </a:lnTo>
                    <a:lnTo>
                      <a:pt x="43" y="120"/>
                    </a:lnTo>
                    <a:lnTo>
                      <a:pt x="30" y="102"/>
                    </a:lnTo>
                    <a:lnTo>
                      <a:pt x="18" y="81"/>
                    </a:lnTo>
                    <a:lnTo>
                      <a:pt x="12" y="69"/>
                    </a:lnTo>
                    <a:lnTo>
                      <a:pt x="8" y="56"/>
                    </a:lnTo>
                    <a:lnTo>
                      <a:pt x="3" y="43"/>
                    </a:lnTo>
                    <a:lnTo>
                      <a:pt x="0" y="28"/>
                    </a:lnTo>
                    <a:lnTo>
                      <a:pt x="42" y="34"/>
                    </a:lnTo>
                    <a:lnTo>
                      <a:pt x="78" y="38"/>
                    </a:lnTo>
                    <a:lnTo>
                      <a:pt x="111" y="40"/>
                    </a:lnTo>
                    <a:lnTo>
                      <a:pt x="141" y="42"/>
                    </a:lnTo>
                    <a:lnTo>
                      <a:pt x="168" y="42"/>
                    </a:lnTo>
                    <a:lnTo>
                      <a:pt x="192" y="41"/>
                    </a:lnTo>
                    <a:lnTo>
                      <a:pt x="215" y="40"/>
                    </a:lnTo>
                    <a:lnTo>
                      <a:pt x="234" y="38"/>
                    </a:lnTo>
                    <a:lnTo>
                      <a:pt x="253" y="34"/>
                    </a:lnTo>
                    <a:lnTo>
                      <a:pt x="271" y="31"/>
                    </a:lnTo>
                    <a:lnTo>
                      <a:pt x="288" y="26"/>
                    </a:lnTo>
                    <a:lnTo>
                      <a:pt x="304" y="21"/>
                    </a:lnTo>
                    <a:lnTo>
                      <a:pt x="340" y="11"/>
                    </a:lnTo>
                    <a:lnTo>
                      <a:pt x="377" y="0"/>
                    </a:lnTo>
                    <a:lnTo>
                      <a:pt x="386" y="8"/>
                    </a:lnTo>
                    <a:lnTo>
                      <a:pt x="410" y="33"/>
                    </a:lnTo>
                    <a:lnTo>
                      <a:pt x="446" y="67"/>
                    </a:lnTo>
                    <a:lnTo>
                      <a:pt x="488" y="109"/>
                    </a:lnTo>
                    <a:lnTo>
                      <a:pt x="535" y="152"/>
                    </a:lnTo>
                    <a:lnTo>
                      <a:pt x="580" y="195"/>
                    </a:lnTo>
                    <a:lnTo>
                      <a:pt x="622" y="234"/>
                    </a:lnTo>
                    <a:lnTo>
                      <a:pt x="657" y="262"/>
                    </a:lnTo>
                    <a:lnTo>
                      <a:pt x="677" y="272"/>
                    </a:lnTo>
                    <a:lnTo>
                      <a:pt x="697" y="281"/>
                    </a:lnTo>
                    <a:lnTo>
                      <a:pt x="717" y="288"/>
                    </a:lnTo>
                    <a:lnTo>
                      <a:pt x="737" y="293"/>
                    </a:lnTo>
                    <a:lnTo>
                      <a:pt x="757" y="297"/>
                    </a:lnTo>
                    <a:lnTo>
                      <a:pt x="776" y="300"/>
                    </a:lnTo>
                    <a:lnTo>
                      <a:pt x="796" y="303"/>
                    </a:lnTo>
                    <a:lnTo>
                      <a:pt x="816" y="304"/>
                    </a:lnTo>
                    <a:lnTo>
                      <a:pt x="855" y="306"/>
                    </a:lnTo>
                    <a:lnTo>
                      <a:pt x="893" y="310"/>
                    </a:lnTo>
                    <a:lnTo>
                      <a:pt x="912" y="312"/>
                    </a:lnTo>
                    <a:lnTo>
                      <a:pt x="929" y="314"/>
                    </a:lnTo>
                    <a:lnTo>
                      <a:pt x="948" y="318"/>
                    </a:lnTo>
                    <a:lnTo>
                      <a:pt x="964" y="323"/>
                    </a:lnTo>
                    <a:lnTo>
                      <a:pt x="981" y="328"/>
                    </a:lnTo>
                    <a:lnTo>
                      <a:pt x="994" y="334"/>
                    </a:lnTo>
                    <a:lnTo>
                      <a:pt x="1004" y="340"/>
                    </a:lnTo>
                    <a:lnTo>
                      <a:pt x="1011" y="347"/>
                    </a:lnTo>
                    <a:lnTo>
                      <a:pt x="1014" y="349"/>
                    </a:lnTo>
                    <a:lnTo>
                      <a:pt x="1016" y="353"/>
                    </a:lnTo>
                    <a:lnTo>
                      <a:pt x="1016" y="355"/>
                    </a:lnTo>
                    <a:lnTo>
                      <a:pt x="1016" y="359"/>
                    </a:lnTo>
                    <a:lnTo>
                      <a:pt x="1016" y="362"/>
                    </a:lnTo>
                    <a:lnTo>
                      <a:pt x="1014" y="366"/>
                    </a:lnTo>
                    <a:lnTo>
                      <a:pt x="1011" y="368"/>
                    </a:lnTo>
                    <a:lnTo>
                      <a:pt x="1008" y="372"/>
                    </a:lnTo>
                    <a:lnTo>
                      <a:pt x="997" y="379"/>
                    </a:lnTo>
                    <a:lnTo>
                      <a:pt x="983" y="386"/>
                    </a:lnTo>
                    <a:lnTo>
                      <a:pt x="964" y="393"/>
                    </a:lnTo>
                    <a:lnTo>
                      <a:pt x="942" y="400"/>
                    </a:lnTo>
                    <a:lnTo>
                      <a:pt x="917" y="408"/>
                    </a:lnTo>
                    <a:lnTo>
                      <a:pt x="885" y="415"/>
                    </a:lnTo>
                    <a:lnTo>
                      <a:pt x="850" y="423"/>
                    </a:lnTo>
                    <a:lnTo>
                      <a:pt x="809" y="432"/>
                    </a:lnTo>
                    <a:lnTo>
                      <a:pt x="783" y="438"/>
                    </a:lnTo>
                    <a:lnTo>
                      <a:pt x="760" y="446"/>
                    </a:lnTo>
                    <a:lnTo>
                      <a:pt x="751" y="451"/>
                    </a:lnTo>
                    <a:lnTo>
                      <a:pt x="741" y="456"/>
                    </a:lnTo>
                    <a:lnTo>
                      <a:pt x="733" y="460"/>
                    </a:lnTo>
                    <a:lnTo>
                      <a:pt x="726" y="465"/>
                    </a:lnTo>
                    <a:lnTo>
                      <a:pt x="720" y="471"/>
                    </a:lnTo>
                    <a:lnTo>
                      <a:pt x="714" y="476"/>
                    </a:lnTo>
                    <a:lnTo>
                      <a:pt x="709" y="481"/>
                    </a:lnTo>
                    <a:lnTo>
                      <a:pt x="705" y="487"/>
                    </a:lnTo>
                    <a:lnTo>
                      <a:pt x="698" y="499"/>
                    </a:lnTo>
                    <a:lnTo>
                      <a:pt x="695" y="511"/>
                    </a:lnTo>
                    <a:lnTo>
                      <a:pt x="692" y="522"/>
                    </a:lnTo>
                    <a:lnTo>
                      <a:pt x="692" y="534"/>
                    </a:lnTo>
                    <a:lnTo>
                      <a:pt x="693" y="546"/>
                    </a:lnTo>
                    <a:lnTo>
                      <a:pt x="697" y="556"/>
                    </a:lnTo>
                    <a:lnTo>
                      <a:pt x="700" y="567"/>
                    </a:lnTo>
                    <a:lnTo>
                      <a:pt x="706" y="577"/>
                    </a:lnTo>
                    <a:lnTo>
                      <a:pt x="711" y="585"/>
                    </a:lnTo>
                    <a:lnTo>
                      <a:pt x="717" y="594"/>
                    </a:lnTo>
                    <a:lnTo>
                      <a:pt x="721" y="601"/>
                    </a:lnTo>
                    <a:lnTo>
                      <a:pt x="725" y="606"/>
                    </a:lnTo>
                    <a:lnTo>
                      <a:pt x="726" y="613"/>
                    </a:lnTo>
                    <a:lnTo>
                      <a:pt x="726" y="620"/>
                    </a:lnTo>
                    <a:lnTo>
                      <a:pt x="725" y="627"/>
                    </a:lnTo>
                    <a:lnTo>
                      <a:pt x="723" y="634"/>
                    </a:lnTo>
                    <a:lnTo>
                      <a:pt x="718" y="641"/>
                    </a:lnTo>
                    <a:lnTo>
                      <a:pt x="713" y="648"/>
                    </a:lnTo>
                    <a:lnTo>
                      <a:pt x="702" y="662"/>
                    </a:lnTo>
                    <a:lnTo>
                      <a:pt x="688" y="678"/>
                    </a:lnTo>
                    <a:lnTo>
                      <a:pt x="671" y="692"/>
                    </a:lnTo>
                    <a:lnTo>
                      <a:pt x="654" y="706"/>
                    </a:lnTo>
                    <a:lnTo>
                      <a:pt x="637" y="721"/>
                    </a:lnTo>
                    <a:lnTo>
                      <a:pt x="621" y="735"/>
                    </a:lnTo>
                    <a:lnTo>
                      <a:pt x="607" y="749"/>
                    </a:lnTo>
                    <a:lnTo>
                      <a:pt x="595" y="764"/>
                    </a:lnTo>
                    <a:lnTo>
                      <a:pt x="591" y="771"/>
                    </a:lnTo>
                    <a:lnTo>
                      <a:pt x="587" y="778"/>
                    </a:lnTo>
                    <a:lnTo>
                      <a:pt x="585" y="785"/>
                    </a:lnTo>
                    <a:lnTo>
                      <a:pt x="584" y="792"/>
                    </a:lnTo>
                    <a:lnTo>
                      <a:pt x="584" y="799"/>
                    </a:lnTo>
                    <a:lnTo>
                      <a:pt x="586" y="806"/>
                    </a:lnTo>
                    <a:lnTo>
                      <a:pt x="588" y="814"/>
                    </a:lnTo>
                    <a:lnTo>
                      <a:pt x="593" y="821"/>
                    </a:lnTo>
                    <a:close/>
                  </a:path>
                </a:pathLst>
              </a:custGeom>
              <a:solidFill>
                <a:srgbClr val="93D5ED"/>
              </a:solidFill>
              <a:ln w="9525">
                <a:solidFill>
                  <a:srgbClr val="CCECFF"/>
                </a:solidFill>
                <a:round/>
                <a:headEnd/>
                <a:tailEnd/>
              </a:ln>
            </p:spPr>
            <p:txBody>
              <a:bodyPr/>
              <a:lstStyle/>
              <a:p>
                <a:endParaRPr lang="en-US"/>
              </a:p>
            </p:txBody>
          </p:sp>
          <p:sp>
            <p:nvSpPr>
              <p:cNvPr id="8355" name="Freeform 133"/>
              <p:cNvSpPr>
                <a:spLocks/>
              </p:cNvSpPr>
              <p:nvPr/>
            </p:nvSpPr>
            <p:spPr bwMode="auto">
              <a:xfrm>
                <a:off x="4033" y="856"/>
                <a:ext cx="203" cy="164"/>
              </a:xfrm>
              <a:custGeom>
                <a:avLst/>
                <a:gdLst>
                  <a:gd name="T0" fmla="*/ 4 w 1016"/>
                  <a:gd name="T1" fmla="*/ 18 h 821"/>
                  <a:gd name="T2" fmla="*/ 5 w 1016"/>
                  <a:gd name="T3" fmla="*/ 17 h 821"/>
                  <a:gd name="T4" fmla="*/ 4 w 1016"/>
                  <a:gd name="T5" fmla="*/ 16 h 821"/>
                  <a:gd name="T6" fmla="*/ 3 w 1016"/>
                  <a:gd name="T7" fmla="*/ 14 h 821"/>
                  <a:gd name="T8" fmla="*/ 2 w 1016"/>
                  <a:gd name="T9" fmla="*/ 13 h 821"/>
                  <a:gd name="T10" fmla="*/ 2 w 1016"/>
                  <a:gd name="T11" fmla="*/ 11 h 821"/>
                  <a:gd name="T12" fmla="*/ 2 w 1016"/>
                  <a:gd name="T13" fmla="*/ 10 h 821"/>
                  <a:gd name="T14" fmla="*/ 2 w 1016"/>
                  <a:gd name="T15" fmla="*/ 9 h 821"/>
                  <a:gd name="T16" fmla="*/ 3 w 1016"/>
                  <a:gd name="T17" fmla="*/ 8 h 821"/>
                  <a:gd name="T18" fmla="*/ 3 w 1016"/>
                  <a:gd name="T19" fmla="*/ 7 h 821"/>
                  <a:gd name="T20" fmla="*/ 3 w 1016"/>
                  <a:gd name="T21" fmla="*/ 6 h 821"/>
                  <a:gd name="T22" fmla="*/ 2 w 1016"/>
                  <a:gd name="T23" fmla="*/ 5 h 821"/>
                  <a:gd name="T24" fmla="*/ 0 w 1016"/>
                  <a:gd name="T25" fmla="*/ 3 h 821"/>
                  <a:gd name="T26" fmla="*/ 0 w 1016"/>
                  <a:gd name="T27" fmla="*/ 1 h 821"/>
                  <a:gd name="T28" fmla="*/ 4 w 1016"/>
                  <a:gd name="T29" fmla="*/ 2 h 821"/>
                  <a:gd name="T30" fmla="*/ 8 w 1016"/>
                  <a:gd name="T31" fmla="*/ 2 h 821"/>
                  <a:gd name="T32" fmla="*/ 10 w 1016"/>
                  <a:gd name="T33" fmla="*/ 1 h 821"/>
                  <a:gd name="T34" fmla="*/ 12 w 1016"/>
                  <a:gd name="T35" fmla="*/ 1 h 821"/>
                  <a:gd name="T36" fmla="*/ 15 w 1016"/>
                  <a:gd name="T37" fmla="*/ 0 h 821"/>
                  <a:gd name="T38" fmla="*/ 20 w 1016"/>
                  <a:gd name="T39" fmla="*/ 4 h 821"/>
                  <a:gd name="T40" fmla="*/ 25 w 1016"/>
                  <a:gd name="T41" fmla="*/ 9 h 821"/>
                  <a:gd name="T42" fmla="*/ 28 w 1016"/>
                  <a:gd name="T43" fmla="*/ 11 h 821"/>
                  <a:gd name="T44" fmla="*/ 30 w 1016"/>
                  <a:gd name="T45" fmla="*/ 12 h 821"/>
                  <a:gd name="T46" fmla="*/ 33 w 1016"/>
                  <a:gd name="T47" fmla="*/ 12 h 821"/>
                  <a:gd name="T48" fmla="*/ 36 w 1016"/>
                  <a:gd name="T49" fmla="*/ 12 h 821"/>
                  <a:gd name="T50" fmla="*/ 39 w 1016"/>
                  <a:gd name="T51" fmla="*/ 13 h 821"/>
                  <a:gd name="T52" fmla="*/ 40 w 1016"/>
                  <a:gd name="T53" fmla="*/ 14 h 821"/>
                  <a:gd name="T54" fmla="*/ 41 w 1016"/>
                  <a:gd name="T55" fmla="*/ 14 h 821"/>
                  <a:gd name="T56" fmla="*/ 41 w 1016"/>
                  <a:gd name="T57" fmla="*/ 14 h 821"/>
                  <a:gd name="T58" fmla="*/ 40 w 1016"/>
                  <a:gd name="T59" fmla="*/ 15 h 821"/>
                  <a:gd name="T60" fmla="*/ 39 w 1016"/>
                  <a:gd name="T61" fmla="*/ 16 h 821"/>
                  <a:gd name="T62" fmla="*/ 35 w 1016"/>
                  <a:gd name="T63" fmla="*/ 17 h 821"/>
                  <a:gd name="T64" fmla="*/ 31 w 1016"/>
                  <a:gd name="T65" fmla="*/ 17 h 821"/>
                  <a:gd name="T66" fmla="*/ 30 w 1016"/>
                  <a:gd name="T67" fmla="*/ 18 h 821"/>
                  <a:gd name="T68" fmla="*/ 29 w 1016"/>
                  <a:gd name="T69" fmla="*/ 19 h 821"/>
                  <a:gd name="T70" fmla="*/ 28 w 1016"/>
                  <a:gd name="T71" fmla="*/ 19 h 821"/>
                  <a:gd name="T72" fmla="*/ 28 w 1016"/>
                  <a:gd name="T73" fmla="*/ 21 h 821"/>
                  <a:gd name="T74" fmla="*/ 28 w 1016"/>
                  <a:gd name="T75" fmla="*/ 22 h 821"/>
                  <a:gd name="T76" fmla="*/ 28 w 1016"/>
                  <a:gd name="T77" fmla="*/ 23 h 821"/>
                  <a:gd name="T78" fmla="*/ 29 w 1016"/>
                  <a:gd name="T79" fmla="*/ 24 h 821"/>
                  <a:gd name="T80" fmla="*/ 29 w 1016"/>
                  <a:gd name="T81" fmla="*/ 25 h 821"/>
                  <a:gd name="T82" fmla="*/ 28 w 1016"/>
                  <a:gd name="T83" fmla="*/ 26 h 821"/>
                  <a:gd name="T84" fmla="*/ 27 w 1016"/>
                  <a:gd name="T85" fmla="*/ 28 h 821"/>
                  <a:gd name="T86" fmla="*/ 25 w 1016"/>
                  <a:gd name="T87" fmla="*/ 29 h 821"/>
                  <a:gd name="T88" fmla="*/ 24 w 1016"/>
                  <a:gd name="T89" fmla="*/ 31 h 821"/>
                  <a:gd name="T90" fmla="*/ 23 w 1016"/>
                  <a:gd name="T91" fmla="*/ 32 h 821"/>
                  <a:gd name="T92" fmla="*/ 23 w 1016"/>
                  <a:gd name="T93" fmla="*/ 33 h 82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16"/>
                  <a:gd name="T142" fmla="*/ 0 h 821"/>
                  <a:gd name="T143" fmla="*/ 1016 w 1016"/>
                  <a:gd name="T144" fmla="*/ 821 h 82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16" h="821">
                    <a:moveTo>
                      <a:pt x="593" y="821"/>
                    </a:moveTo>
                    <a:lnTo>
                      <a:pt x="107" y="470"/>
                    </a:lnTo>
                    <a:lnTo>
                      <a:pt x="112" y="458"/>
                    </a:lnTo>
                    <a:lnTo>
                      <a:pt x="114" y="449"/>
                    </a:lnTo>
                    <a:lnTo>
                      <a:pt x="115" y="438"/>
                    </a:lnTo>
                    <a:lnTo>
                      <a:pt x="114" y="430"/>
                    </a:lnTo>
                    <a:lnTo>
                      <a:pt x="112" y="421"/>
                    </a:lnTo>
                    <a:lnTo>
                      <a:pt x="108" y="413"/>
                    </a:lnTo>
                    <a:lnTo>
                      <a:pt x="104" y="404"/>
                    </a:lnTo>
                    <a:lnTo>
                      <a:pt x="98" y="395"/>
                    </a:lnTo>
                    <a:lnTo>
                      <a:pt x="85" y="377"/>
                    </a:lnTo>
                    <a:lnTo>
                      <a:pt x="72" y="358"/>
                    </a:lnTo>
                    <a:lnTo>
                      <a:pt x="66" y="347"/>
                    </a:lnTo>
                    <a:lnTo>
                      <a:pt x="60" y="335"/>
                    </a:lnTo>
                    <a:lnTo>
                      <a:pt x="56" y="323"/>
                    </a:lnTo>
                    <a:lnTo>
                      <a:pt x="52" y="309"/>
                    </a:lnTo>
                    <a:lnTo>
                      <a:pt x="50" y="295"/>
                    </a:lnTo>
                    <a:lnTo>
                      <a:pt x="49" y="283"/>
                    </a:lnTo>
                    <a:lnTo>
                      <a:pt x="49" y="272"/>
                    </a:lnTo>
                    <a:lnTo>
                      <a:pt x="50" y="264"/>
                    </a:lnTo>
                    <a:lnTo>
                      <a:pt x="51" y="256"/>
                    </a:lnTo>
                    <a:lnTo>
                      <a:pt x="53" y="249"/>
                    </a:lnTo>
                    <a:lnTo>
                      <a:pt x="56" y="243"/>
                    </a:lnTo>
                    <a:lnTo>
                      <a:pt x="58" y="237"/>
                    </a:lnTo>
                    <a:lnTo>
                      <a:pt x="64" y="227"/>
                    </a:lnTo>
                    <a:lnTo>
                      <a:pt x="70" y="214"/>
                    </a:lnTo>
                    <a:lnTo>
                      <a:pt x="72" y="206"/>
                    </a:lnTo>
                    <a:lnTo>
                      <a:pt x="73" y="198"/>
                    </a:lnTo>
                    <a:lnTo>
                      <a:pt x="74" y="187"/>
                    </a:lnTo>
                    <a:lnTo>
                      <a:pt x="76" y="175"/>
                    </a:lnTo>
                    <a:lnTo>
                      <a:pt x="74" y="171"/>
                    </a:lnTo>
                    <a:lnTo>
                      <a:pt x="72" y="165"/>
                    </a:lnTo>
                    <a:lnTo>
                      <a:pt x="70" y="158"/>
                    </a:lnTo>
                    <a:lnTo>
                      <a:pt x="65" y="152"/>
                    </a:lnTo>
                    <a:lnTo>
                      <a:pt x="56" y="137"/>
                    </a:lnTo>
                    <a:lnTo>
                      <a:pt x="43" y="120"/>
                    </a:lnTo>
                    <a:lnTo>
                      <a:pt x="30" y="102"/>
                    </a:lnTo>
                    <a:lnTo>
                      <a:pt x="18" y="81"/>
                    </a:lnTo>
                    <a:lnTo>
                      <a:pt x="12" y="69"/>
                    </a:lnTo>
                    <a:lnTo>
                      <a:pt x="8" y="56"/>
                    </a:lnTo>
                    <a:lnTo>
                      <a:pt x="3" y="43"/>
                    </a:lnTo>
                    <a:lnTo>
                      <a:pt x="0" y="28"/>
                    </a:lnTo>
                    <a:lnTo>
                      <a:pt x="42" y="34"/>
                    </a:lnTo>
                    <a:lnTo>
                      <a:pt x="78" y="38"/>
                    </a:lnTo>
                    <a:lnTo>
                      <a:pt x="111" y="40"/>
                    </a:lnTo>
                    <a:lnTo>
                      <a:pt x="141" y="42"/>
                    </a:lnTo>
                    <a:lnTo>
                      <a:pt x="168" y="42"/>
                    </a:lnTo>
                    <a:lnTo>
                      <a:pt x="192" y="41"/>
                    </a:lnTo>
                    <a:lnTo>
                      <a:pt x="215" y="40"/>
                    </a:lnTo>
                    <a:lnTo>
                      <a:pt x="234" y="38"/>
                    </a:lnTo>
                    <a:lnTo>
                      <a:pt x="253" y="34"/>
                    </a:lnTo>
                    <a:lnTo>
                      <a:pt x="271" y="31"/>
                    </a:lnTo>
                    <a:lnTo>
                      <a:pt x="288" y="26"/>
                    </a:lnTo>
                    <a:lnTo>
                      <a:pt x="304" y="21"/>
                    </a:lnTo>
                    <a:lnTo>
                      <a:pt x="340" y="11"/>
                    </a:lnTo>
                    <a:lnTo>
                      <a:pt x="377" y="0"/>
                    </a:lnTo>
                    <a:lnTo>
                      <a:pt x="386" y="8"/>
                    </a:lnTo>
                    <a:lnTo>
                      <a:pt x="410" y="33"/>
                    </a:lnTo>
                    <a:lnTo>
                      <a:pt x="446" y="67"/>
                    </a:lnTo>
                    <a:lnTo>
                      <a:pt x="488" y="109"/>
                    </a:lnTo>
                    <a:lnTo>
                      <a:pt x="535" y="152"/>
                    </a:lnTo>
                    <a:lnTo>
                      <a:pt x="580" y="195"/>
                    </a:lnTo>
                    <a:lnTo>
                      <a:pt x="622" y="234"/>
                    </a:lnTo>
                    <a:lnTo>
                      <a:pt x="657" y="262"/>
                    </a:lnTo>
                    <a:lnTo>
                      <a:pt x="677" y="272"/>
                    </a:lnTo>
                    <a:lnTo>
                      <a:pt x="697" y="281"/>
                    </a:lnTo>
                    <a:lnTo>
                      <a:pt x="717" y="288"/>
                    </a:lnTo>
                    <a:lnTo>
                      <a:pt x="737" y="293"/>
                    </a:lnTo>
                    <a:lnTo>
                      <a:pt x="757" y="297"/>
                    </a:lnTo>
                    <a:lnTo>
                      <a:pt x="776" y="300"/>
                    </a:lnTo>
                    <a:lnTo>
                      <a:pt x="796" y="303"/>
                    </a:lnTo>
                    <a:lnTo>
                      <a:pt x="816" y="304"/>
                    </a:lnTo>
                    <a:lnTo>
                      <a:pt x="855" y="306"/>
                    </a:lnTo>
                    <a:lnTo>
                      <a:pt x="893" y="310"/>
                    </a:lnTo>
                    <a:lnTo>
                      <a:pt x="912" y="312"/>
                    </a:lnTo>
                    <a:lnTo>
                      <a:pt x="929" y="314"/>
                    </a:lnTo>
                    <a:lnTo>
                      <a:pt x="948" y="318"/>
                    </a:lnTo>
                    <a:lnTo>
                      <a:pt x="964" y="323"/>
                    </a:lnTo>
                    <a:lnTo>
                      <a:pt x="981" y="328"/>
                    </a:lnTo>
                    <a:lnTo>
                      <a:pt x="994" y="334"/>
                    </a:lnTo>
                    <a:lnTo>
                      <a:pt x="1004" y="340"/>
                    </a:lnTo>
                    <a:lnTo>
                      <a:pt x="1011" y="347"/>
                    </a:lnTo>
                    <a:lnTo>
                      <a:pt x="1014" y="349"/>
                    </a:lnTo>
                    <a:lnTo>
                      <a:pt x="1016" y="353"/>
                    </a:lnTo>
                    <a:lnTo>
                      <a:pt x="1016" y="355"/>
                    </a:lnTo>
                    <a:lnTo>
                      <a:pt x="1016" y="359"/>
                    </a:lnTo>
                    <a:lnTo>
                      <a:pt x="1016" y="362"/>
                    </a:lnTo>
                    <a:lnTo>
                      <a:pt x="1014" y="366"/>
                    </a:lnTo>
                    <a:lnTo>
                      <a:pt x="1011" y="368"/>
                    </a:lnTo>
                    <a:lnTo>
                      <a:pt x="1008" y="372"/>
                    </a:lnTo>
                    <a:lnTo>
                      <a:pt x="997" y="379"/>
                    </a:lnTo>
                    <a:lnTo>
                      <a:pt x="983" y="386"/>
                    </a:lnTo>
                    <a:lnTo>
                      <a:pt x="964" y="393"/>
                    </a:lnTo>
                    <a:lnTo>
                      <a:pt x="942" y="400"/>
                    </a:lnTo>
                    <a:lnTo>
                      <a:pt x="917" y="408"/>
                    </a:lnTo>
                    <a:lnTo>
                      <a:pt x="885" y="415"/>
                    </a:lnTo>
                    <a:lnTo>
                      <a:pt x="850" y="423"/>
                    </a:lnTo>
                    <a:lnTo>
                      <a:pt x="809" y="432"/>
                    </a:lnTo>
                    <a:lnTo>
                      <a:pt x="783" y="438"/>
                    </a:lnTo>
                    <a:lnTo>
                      <a:pt x="760" y="446"/>
                    </a:lnTo>
                    <a:lnTo>
                      <a:pt x="751" y="451"/>
                    </a:lnTo>
                    <a:lnTo>
                      <a:pt x="741" y="456"/>
                    </a:lnTo>
                    <a:lnTo>
                      <a:pt x="733" y="460"/>
                    </a:lnTo>
                    <a:lnTo>
                      <a:pt x="726" y="465"/>
                    </a:lnTo>
                    <a:lnTo>
                      <a:pt x="720" y="471"/>
                    </a:lnTo>
                    <a:lnTo>
                      <a:pt x="714" y="476"/>
                    </a:lnTo>
                    <a:lnTo>
                      <a:pt x="709" y="481"/>
                    </a:lnTo>
                    <a:lnTo>
                      <a:pt x="705" y="487"/>
                    </a:lnTo>
                    <a:lnTo>
                      <a:pt x="698" y="499"/>
                    </a:lnTo>
                    <a:lnTo>
                      <a:pt x="695" y="511"/>
                    </a:lnTo>
                    <a:lnTo>
                      <a:pt x="692" y="522"/>
                    </a:lnTo>
                    <a:lnTo>
                      <a:pt x="692" y="534"/>
                    </a:lnTo>
                    <a:lnTo>
                      <a:pt x="693" y="546"/>
                    </a:lnTo>
                    <a:lnTo>
                      <a:pt x="697" y="556"/>
                    </a:lnTo>
                    <a:lnTo>
                      <a:pt x="700" y="567"/>
                    </a:lnTo>
                    <a:lnTo>
                      <a:pt x="706" y="577"/>
                    </a:lnTo>
                    <a:lnTo>
                      <a:pt x="711" y="585"/>
                    </a:lnTo>
                    <a:lnTo>
                      <a:pt x="717" y="594"/>
                    </a:lnTo>
                    <a:lnTo>
                      <a:pt x="721" y="601"/>
                    </a:lnTo>
                    <a:lnTo>
                      <a:pt x="725" y="606"/>
                    </a:lnTo>
                    <a:lnTo>
                      <a:pt x="726" y="613"/>
                    </a:lnTo>
                    <a:lnTo>
                      <a:pt x="726" y="620"/>
                    </a:lnTo>
                    <a:lnTo>
                      <a:pt x="725" y="627"/>
                    </a:lnTo>
                    <a:lnTo>
                      <a:pt x="723" y="634"/>
                    </a:lnTo>
                    <a:lnTo>
                      <a:pt x="718" y="641"/>
                    </a:lnTo>
                    <a:lnTo>
                      <a:pt x="713" y="648"/>
                    </a:lnTo>
                    <a:lnTo>
                      <a:pt x="702" y="662"/>
                    </a:lnTo>
                    <a:lnTo>
                      <a:pt x="688" y="678"/>
                    </a:lnTo>
                    <a:lnTo>
                      <a:pt x="671" y="692"/>
                    </a:lnTo>
                    <a:lnTo>
                      <a:pt x="654" y="706"/>
                    </a:lnTo>
                    <a:lnTo>
                      <a:pt x="637" y="721"/>
                    </a:lnTo>
                    <a:lnTo>
                      <a:pt x="621" y="735"/>
                    </a:lnTo>
                    <a:lnTo>
                      <a:pt x="607" y="749"/>
                    </a:lnTo>
                    <a:lnTo>
                      <a:pt x="595" y="764"/>
                    </a:lnTo>
                    <a:lnTo>
                      <a:pt x="591" y="771"/>
                    </a:lnTo>
                    <a:lnTo>
                      <a:pt x="587" y="778"/>
                    </a:lnTo>
                    <a:lnTo>
                      <a:pt x="585" y="785"/>
                    </a:lnTo>
                    <a:lnTo>
                      <a:pt x="584" y="792"/>
                    </a:lnTo>
                    <a:lnTo>
                      <a:pt x="584" y="799"/>
                    </a:lnTo>
                    <a:lnTo>
                      <a:pt x="586" y="806"/>
                    </a:lnTo>
                    <a:lnTo>
                      <a:pt x="588" y="814"/>
                    </a:lnTo>
                    <a:lnTo>
                      <a:pt x="593" y="821"/>
                    </a:lnTo>
                  </a:path>
                </a:pathLst>
              </a:custGeom>
              <a:solidFill>
                <a:srgbClr val="93D5ED"/>
              </a:solidFill>
              <a:ln w="4763">
                <a:solidFill>
                  <a:srgbClr val="CCECFF"/>
                </a:solidFill>
                <a:round/>
                <a:headEnd/>
                <a:tailEnd/>
              </a:ln>
            </p:spPr>
            <p:txBody>
              <a:bodyPr/>
              <a:lstStyle/>
              <a:p>
                <a:endParaRPr lang="en-US"/>
              </a:p>
            </p:txBody>
          </p:sp>
          <p:sp>
            <p:nvSpPr>
              <p:cNvPr id="8356" name="Freeform 134"/>
              <p:cNvSpPr>
                <a:spLocks/>
              </p:cNvSpPr>
              <p:nvPr/>
            </p:nvSpPr>
            <p:spPr bwMode="auto">
              <a:xfrm>
                <a:off x="3870" y="1503"/>
                <a:ext cx="318" cy="211"/>
              </a:xfrm>
              <a:custGeom>
                <a:avLst/>
                <a:gdLst>
                  <a:gd name="T0" fmla="*/ 63 w 1588"/>
                  <a:gd name="T1" fmla="*/ 11 h 1055"/>
                  <a:gd name="T2" fmla="*/ 64 w 1588"/>
                  <a:gd name="T3" fmla="*/ 14 h 1055"/>
                  <a:gd name="T4" fmla="*/ 64 w 1588"/>
                  <a:gd name="T5" fmla="*/ 17 h 1055"/>
                  <a:gd name="T6" fmla="*/ 64 w 1588"/>
                  <a:gd name="T7" fmla="*/ 20 h 1055"/>
                  <a:gd name="T8" fmla="*/ 63 w 1588"/>
                  <a:gd name="T9" fmla="*/ 22 h 1055"/>
                  <a:gd name="T10" fmla="*/ 63 w 1588"/>
                  <a:gd name="T11" fmla="*/ 24 h 1055"/>
                  <a:gd name="T12" fmla="*/ 62 w 1588"/>
                  <a:gd name="T13" fmla="*/ 26 h 1055"/>
                  <a:gd name="T14" fmla="*/ 62 w 1588"/>
                  <a:gd name="T15" fmla="*/ 28 h 1055"/>
                  <a:gd name="T16" fmla="*/ 61 w 1588"/>
                  <a:gd name="T17" fmla="*/ 29 h 1055"/>
                  <a:gd name="T18" fmla="*/ 60 w 1588"/>
                  <a:gd name="T19" fmla="*/ 30 h 1055"/>
                  <a:gd name="T20" fmla="*/ 59 w 1588"/>
                  <a:gd name="T21" fmla="*/ 32 h 1055"/>
                  <a:gd name="T22" fmla="*/ 58 w 1588"/>
                  <a:gd name="T23" fmla="*/ 33 h 1055"/>
                  <a:gd name="T24" fmla="*/ 56 w 1588"/>
                  <a:gd name="T25" fmla="*/ 34 h 1055"/>
                  <a:gd name="T26" fmla="*/ 55 w 1588"/>
                  <a:gd name="T27" fmla="*/ 35 h 1055"/>
                  <a:gd name="T28" fmla="*/ 54 w 1588"/>
                  <a:gd name="T29" fmla="*/ 36 h 1055"/>
                  <a:gd name="T30" fmla="*/ 53 w 1588"/>
                  <a:gd name="T31" fmla="*/ 37 h 1055"/>
                  <a:gd name="T32" fmla="*/ 52 w 1588"/>
                  <a:gd name="T33" fmla="*/ 38 h 1055"/>
                  <a:gd name="T34" fmla="*/ 52 w 1588"/>
                  <a:gd name="T35" fmla="*/ 39 h 1055"/>
                  <a:gd name="T36" fmla="*/ 51 w 1588"/>
                  <a:gd name="T37" fmla="*/ 40 h 1055"/>
                  <a:gd name="T38" fmla="*/ 51 w 1588"/>
                  <a:gd name="T39" fmla="*/ 41 h 1055"/>
                  <a:gd name="T40" fmla="*/ 51 w 1588"/>
                  <a:gd name="T41" fmla="*/ 42 h 1055"/>
                  <a:gd name="T42" fmla="*/ 50 w 1588"/>
                  <a:gd name="T43" fmla="*/ 41 h 1055"/>
                  <a:gd name="T44" fmla="*/ 49 w 1588"/>
                  <a:gd name="T45" fmla="*/ 40 h 1055"/>
                  <a:gd name="T46" fmla="*/ 48 w 1588"/>
                  <a:gd name="T47" fmla="*/ 39 h 1055"/>
                  <a:gd name="T48" fmla="*/ 46 w 1588"/>
                  <a:gd name="T49" fmla="*/ 38 h 1055"/>
                  <a:gd name="T50" fmla="*/ 44 w 1588"/>
                  <a:gd name="T51" fmla="*/ 37 h 1055"/>
                  <a:gd name="T52" fmla="*/ 42 w 1588"/>
                  <a:gd name="T53" fmla="*/ 36 h 1055"/>
                  <a:gd name="T54" fmla="*/ 40 w 1588"/>
                  <a:gd name="T55" fmla="*/ 35 h 1055"/>
                  <a:gd name="T56" fmla="*/ 37 w 1588"/>
                  <a:gd name="T57" fmla="*/ 35 h 1055"/>
                  <a:gd name="T58" fmla="*/ 35 w 1588"/>
                  <a:gd name="T59" fmla="*/ 34 h 1055"/>
                  <a:gd name="T60" fmla="*/ 35 w 1588"/>
                  <a:gd name="T61" fmla="*/ 33 h 1055"/>
                  <a:gd name="T62" fmla="*/ 34 w 1588"/>
                  <a:gd name="T63" fmla="*/ 32 h 1055"/>
                  <a:gd name="T64" fmla="*/ 33 w 1588"/>
                  <a:gd name="T65" fmla="*/ 31 h 1055"/>
                  <a:gd name="T66" fmla="*/ 33 w 1588"/>
                  <a:gd name="T67" fmla="*/ 29 h 1055"/>
                  <a:gd name="T68" fmla="*/ 32 w 1588"/>
                  <a:gd name="T69" fmla="*/ 28 h 1055"/>
                  <a:gd name="T70" fmla="*/ 30 w 1588"/>
                  <a:gd name="T71" fmla="*/ 26 h 1055"/>
                  <a:gd name="T72" fmla="*/ 28 w 1588"/>
                  <a:gd name="T73" fmla="*/ 25 h 1055"/>
                  <a:gd name="T74" fmla="*/ 26 w 1588"/>
                  <a:gd name="T75" fmla="*/ 24 h 1055"/>
                  <a:gd name="T76" fmla="*/ 24 w 1588"/>
                  <a:gd name="T77" fmla="*/ 23 h 1055"/>
                  <a:gd name="T78" fmla="*/ 22 w 1588"/>
                  <a:gd name="T79" fmla="*/ 21 h 1055"/>
                  <a:gd name="T80" fmla="*/ 21 w 1588"/>
                  <a:gd name="T81" fmla="*/ 20 h 1055"/>
                  <a:gd name="T82" fmla="*/ 14 w 1588"/>
                  <a:gd name="T83" fmla="*/ 18 h 1055"/>
                  <a:gd name="T84" fmla="*/ 1 w 1588"/>
                  <a:gd name="T85" fmla="*/ 2 h 1055"/>
                  <a:gd name="T86" fmla="*/ 23 w 1588"/>
                  <a:gd name="T87" fmla="*/ 2 h 1055"/>
                  <a:gd name="T88" fmla="*/ 63 w 1588"/>
                  <a:gd name="T89" fmla="*/ 10 h 105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588"/>
                  <a:gd name="T136" fmla="*/ 0 h 1055"/>
                  <a:gd name="T137" fmla="*/ 1588 w 1588"/>
                  <a:gd name="T138" fmla="*/ 1055 h 105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588" h="1055">
                    <a:moveTo>
                      <a:pt x="1576" y="239"/>
                    </a:moveTo>
                    <a:lnTo>
                      <a:pt x="1580" y="281"/>
                    </a:lnTo>
                    <a:lnTo>
                      <a:pt x="1585" y="322"/>
                    </a:lnTo>
                    <a:lnTo>
                      <a:pt x="1587" y="361"/>
                    </a:lnTo>
                    <a:lnTo>
                      <a:pt x="1588" y="397"/>
                    </a:lnTo>
                    <a:lnTo>
                      <a:pt x="1588" y="432"/>
                    </a:lnTo>
                    <a:lnTo>
                      <a:pt x="1588" y="465"/>
                    </a:lnTo>
                    <a:lnTo>
                      <a:pt x="1586" y="496"/>
                    </a:lnTo>
                    <a:lnTo>
                      <a:pt x="1583" y="527"/>
                    </a:lnTo>
                    <a:lnTo>
                      <a:pt x="1579" y="555"/>
                    </a:lnTo>
                    <a:lnTo>
                      <a:pt x="1574" y="580"/>
                    </a:lnTo>
                    <a:lnTo>
                      <a:pt x="1570" y="606"/>
                    </a:lnTo>
                    <a:lnTo>
                      <a:pt x="1563" y="629"/>
                    </a:lnTo>
                    <a:lnTo>
                      <a:pt x="1557" y="652"/>
                    </a:lnTo>
                    <a:lnTo>
                      <a:pt x="1549" y="672"/>
                    </a:lnTo>
                    <a:lnTo>
                      <a:pt x="1542" y="691"/>
                    </a:lnTo>
                    <a:lnTo>
                      <a:pt x="1533" y="709"/>
                    </a:lnTo>
                    <a:lnTo>
                      <a:pt x="1524" y="726"/>
                    </a:lnTo>
                    <a:lnTo>
                      <a:pt x="1515" y="743"/>
                    </a:lnTo>
                    <a:lnTo>
                      <a:pt x="1505" y="757"/>
                    </a:lnTo>
                    <a:lnTo>
                      <a:pt x="1496" y="771"/>
                    </a:lnTo>
                    <a:lnTo>
                      <a:pt x="1477" y="795"/>
                    </a:lnTo>
                    <a:lnTo>
                      <a:pt x="1458" y="816"/>
                    </a:lnTo>
                    <a:lnTo>
                      <a:pt x="1439" y="834"/>
                    </a:lnTo>
                    <a:lnTo>
                      <a:pt x="1421" y="849"/>
                    </a:lnTo>
                    <a:lnTo>
                      <a:pt x="1405" y="862"/>
                    </a:lnTo>
                    <a:lnTo>
                      <a:pt x="1391" y="872"/>
                    </a:lnTo>
                    <a:lnTo>
                      <a:pt x="1373" y="885"/>
                    </a:lnTo>
                    <a:lnTo>
                      <a:pt x="1357" y="898"/>
                    </a:lnTo>
                    <a:lnTo>
                      <a:pt x="1342" y="910"/>
                    </a:lnTo>
                    <a:lnTo>
                      <a:pt x="1330" y="923"/>
                    </a:lnTo>
                    <a:lnTo>
                      <a:pt x="1319" y="934"/>
                    </a:lnTo>
                    <a:lnTo>
                      <a:pt x="1309" y="946"/>
                    </a:lnTo>
                    <a:lnTo>
                      <a:pt x="1300" y="959"/>
                    </a:lnTo>
                    <a:lnTo>
                      <a:pt x="1293" y="971"/>
                    </a:lnTo>
                    <a:lnTo>
                      <a:pt x="1287" y="981"/>
                    </a:lnTo>
                    <a:lnTo>
                      <a:pt x="1282" y="993"/>
                    </a:lnTo>
                    <a:lnTo>
                      <a:pt x="1279" y="1004"/>
                    </a:lnTo>
                    <a:lnTo>
                      <a:pt x="1277" y="1015"/>
                    </a:lnTo>
                    <a:lnTo>
                      <a:pt x="1274" y="1025"/>
                    </a:lnTo>
                    <a:lnTo>
                      <a:pt x="1273" y="1035"/>
                    </a:lnTo>
                    <a:lnTo>
                      <a:pt x="1273" y="1045"/>
                    </a:lnTo>
                    <a:lnTo>
                      <a:pt x="1273" y="1055"/>
                    </a:lnTo>
                    <a:lnTo>
                      <a:pt x="1260" y="1035"/>
                    </a:lnTo>
                    <a:lnTo>
                      <a:pt x="1246" y="1016"/>
                    </a:lnTo>
                    <a:lnTo>
                      <a:pt x="1230" y="1000"/>
                    </a:lnTo>
                    <a:lnTo>
                      <a:pt x="1212" y="985"/>
                    </a:lnTo>
                    <a:lnTo>
                      <a:pt x="1194" y="971"/>
                    </a:lnTo>
                    <a:lnTo>
                      <a:pt x="1173" y="958"/>
                    </a:lnTo>
                    <a:lnTo>
                      <a:pt x="1152" y="945"/>
                    </a:lnTo>
                    <a:lnTo>
                      <a:pt x="1130" y="934"/>
                    </a:lnTo>
                    <a:lnTo>
                      <a:pt x="1107" y="925"/>
                    </a:lnTo>
                    <a:lnTo>
                      <a:pt x="1084" y="916"/>
                    </a:lnTo>
                    <a:lnTo>
                      <a:pt x="1060" y="907"/>
                    </a:lnTo>
                    <a:lnTo>
                      <a:pt x="1037" y="899"/>
                    </a:lnTo>
                    <a:lnTo>
                      <a:pt x="989" y="885"/>
                    </a:lnTo>
                    <a:lnTo>
                      <a:pt x="941" y="872"/>
                    </a:lnTo>
                    <a:lnTo>
                      <a:pt x="920" y="867"/>
                    </a:lnTo>
                    <a:lnTo>
                      <a:pt x="903" y="858"/>
                    </a:lnTo>
                    <a:lnTo>
                      <a:pt x="886" y="850"/>
                    </a:lnTo>
                    <a:lnTo>
                      <a:pt x="875" y="841"/>
                    </a:lnTo>
                    <a:lnTo>
                      <a:pt x="863" y="830"/>
                    </a:lnTo>
                    <a:lnTo>
                      <a:pt x="855" y="820"/>
                    </a:lnTo>
                    <a:lnTo>
                      <a:pt x="848" y="807"/>
                    </a:lnTo>
                    <a:lnTo>
                      <a:pt x="841" y="794"/>
                    </a:lnTo>
                    <a:lnTo>
                      <a:pt x="830" y="767"/>
                    </a:lnTo>
                    <a:lnTo>
                      <a:pt x="820" y="737"/>
                    </a:lnTo>
                    <a:lnTo>
                      <a:pt x="814" y="722"/>
                    </a:lnTo>
                    <a:lnTo>
                      <a:pt x="806" y="705"/>
                    </a:lnTo>
                    <a:lnTo>
                      <a:pt x="798" y="688"/>
                    </a:lnTo>
                    <a:lnTo>
                      <a:pt x="786" y="672"/>
                    </a:lnTo>
                    <a:lnTo>
                      <a:pt x="753" y="659"/>
                    </a:lnTo>
                    <a:lnTo>
                      <a:pt x="722" y="646"/>
                    </a:lnTo>
                    <a:lnTo>
                      <a:pt x="692" y="632"/>
                    </a:lnTo>
                    <a:lnTo>
                      <a:pt x="666" y="617"/>
                    </a:lnTo>
                    <a:lnTo>
                      <a:pt x="640" y="601"/>
                    </a:lnTo>
                    <a:lnTo>
                      <a:pt x="618" y="586"/>
                    </a:lnTo>
                    <a:lnTo>
                      <a:pt x="597" y="571"/>
                    </a:lnTo>
                    <a:lnTo>
                      <a:pt x="579" y="556"/>
                    </a:lnTo>
                    <a:lnTo>
                      <a:pt x="549" y="529"/>
                    </a:lnTo>
                    <a:lnTo>
                      <a:pt x="527" y="507"/>
                    </a:lnTo>
                    <a:lnTo>
                      <a:pt x="514" y="493"/>
                    </a:lnTo>
                    <a:lnTo>
                      <a:pt x="510" y="487"/>
                    </a:lnTo>
                    <a:lnTo>
                      <a:pt x="354" y="441"/>
                    </a:lnTo>
                    <a:lnTo>
                      <a:pt x="0" y="112"/>
                    </a:lnTo>
                    <a:lnTo>
                      <a:pt x="15" y="47"/>
                    </a:lnTo>
                    <a:lnTo>
                      <a:pt x="548" y="0"/>
                    </a:lnTo>
                    <a:lnTo>
                      <a:pt x="579" y="55"/>
                    </a:lnTo>
                    <a:lnTo>
                      <a:pt x="927" y="23"/>
                    </a:lnTo>
                    <a:lnTo>
                      <a:pt x="1576" y="239"/>
                    </a:lnTo>
                    <a:close/>
                  </a:path>
                </a:pathLst>
              </a:custGeom>
              <a:solidFill>
                <a:srgbClr val="93D5ED"/>
              </a:solidFill>
              <a:ln w="9525">
                <a:solidFill>
                  <a:srgbClr val="CCECFF"/>
                </a:solidFill>
                <a:round/>
                <a:headEnd/>
                <a:tailEnd/>
              </a:ln>
            </p:spPr>
            <p:txBody>
              <a:bodyPr/>
              <a:lstStyle/>
              <a:p>
                <a:endParaRPr lang="en-US"/>
              </a:p>
            </p:txBody>
          </p:sp>
          <p:sp>
            <p:nvSpPr>
              <p:cNvPr id="8357" name="Freeform 135"/>
              <p:cNvSpPr>
                <a:spLocks/>
              </p:cNvSpPr>
              <p:nvPr/>
            </p:nvSpPr>
            <p:spPr bwMode="auto">
              <a:xfrm>
                <a:off x="3870" y="1503"/>
                <a:ext cx="318" cy="211"/>
              </a:xfrm>
              <a:custGeom>
                <a:avLst/>
                <a:gdLst>
                  <a:gd name="T0" fmla="*/ 63 w 1588"/>
                  <a:gd name="T1" fmla="*/ 11 h 1055"/>
                  <a:gd name="T2" fmla="*/ 64 w 1588"/>
                  <a:gd name="T3" fmla="*/ 14 h 1055"/>
                  <a:gd name="T4" fmla="*/ 64 w 1588"/>
                  <a:gd name="T5" fmla="*/ 17 h 1055"/>
                  <a:gd name="T6" fmla="*/ 64 w 1588"/>
                  <a:gd name="T7" fmla="*/ 20 h 1055"/>
                  <a:gd name="T8" fmla="*/ 63 w 1588"/>
                  <a:gd name="T9" fmla="*/ 22 h 1055"/>
                  <a:gd name="T10" fmla="*/ 63 w 1588"/>
                  <a:gd name="T11" fmla="*/ 24 h 1055"/>
                  <a:gd name="T12" fmla="*/ 62 w 1588"/>
                  <a:gd name="T13" fmla="*/ 26 h 1055"/>
                  <a:gd name="T14" fmla="*/ 62 w 1588"/>
                  <a:gd name="T15" fmla="*/ 28 h 1055"/>
                  <a:gd name="T16" fmla="*/ 61 w 1588"/>
                  <a:gd name="T17" fmla="*/ 29 h 1055"/>
                  <a:gd name="T18" fmla="*/ 60 w 1588"/>
                  <a:gd name="T19" fmla="*/ 30 h 1055"/>
                  <a:gd name="T20" fmla="*/ 59 w 1588"/>
                  <a:gd name="T21" fmla="*/ 32 h 1055"/>
                  <a:gd name="T22" fmla="*/ 58 w 1588"/>
                  <a:gd name="T23" fmla="*/ 33 h 1055"/>
                  <a:gd name="T24" fmla="*/ 56 w 1588"/>
                  <a:gd name="T25" fmla="*/ 34 h 1055"/>
                  <a:gd name="T26" fmla="*/ 55 w 1588"/>
                  <a:gd name="T27" fmla="*/ 35 h 1055"/>
                  <a:gd name="T28" fmla="*/ 54 w 1588"/>
                  <a:gd name="T29" fmla="*/ 36 h 1055"/>
                  <a:gd name="T30" fmla="*/ 53 w 1588"/>
                  <a:gd name="T31" fmla="*/ 37 h 1055"/>
                  <a:gd name="T32" fmla="*/ 52 w 1588"/>
                  <a:gd name="T33" fmla="*/ 38 h 1055"/>
                  <a:gd name="T34" fmla="*/ 52 w 1588"/>
                  <a:gd name="T35" fmla="*/ 39 h 1055"/>
                  <a:gd name="T36" fmla="*/ 51 w 1588"/>
                  <a:gd name="T37" fmla="*/ 40 h 1055"/>
                  <a:gd name="T38" fmla="*/ 51 w 1588"/>
                  <a:gd name="T39" fmla="*/ 41 h 1055"/>
                  <a:gd name="T40" fmla="*/ 51 w 1588"/>
                  <a:gd name="T41" fmla="*/ 42 h 1055"/>
                  <a:gd name="T42" fmla="*/ 50 w 1588"/>
                  <a:gd name="T43" fmla="*/ 41 h 1055"/>
                  <a:gd name="T44" fmla="*/ 49 w 1588"/>
                  <a:gd name="T45" fmla="*/ 40 h 1055"/>
                  <a:gd name="T46" fmla="*/ 48 w 1588"/>
                  <a:gd name="T47" fmla="*/ 39 h 1055"/>
                  <a:gd name="T48" fmla="*/ 46 w 1588"/>
                  <a:gd name="T49" fmla="*/ 38 h 1055"/>
                  <a:gd name="T50" fmla="*/ 44 w 1588"/>
                  <a:gd name="T51" fmla="*/ 37 h 1055"/>
                  <a:gd name="T52" fmla="*/ 42 w 1588"/>
                  <a:gd name="T53" fmla="*/ 36 h 1055"/>
                  <a:gd name="T54" fmla="*/ 40 w 1588"/>
                  <a:gd name="T55" fmla="*/ 35 h 1055"/>
                  <a:gd name="T56" fmla="*/ 37 w 1588"/>
                  <a:gd name="T57" fmla="*/ 35 h 1055"/>
                  <a:gd name="T58" fmla="*/ 35 w 1588"/>
                  <a:gd name="T59" fmla="*/ 34 h 1055"/>
                  <a:gd name="T60" fmla="*/ 35 w 1588"/>
                  <a:gd name="T61" fmla="*/ 33 h 1055"/>
                  <a:gd name="T62" fmla="*/ 34 w 1588"/>
                  <a:gd name="T63" fmla="*/ 32 h 1055"/>
                  <a:gd name="T64" fmla="*/ 33 w 1588"/>
                  <a:gd name="T65" fmla="*/ 31 h 1055"/>
                  <a:gd name="T66" fmla="*/ 33 w 1588"/>
                  <a:gd name="T67" fmla="*/ 29 h 1055"/>
                  <a:gd name="T68" fmla="*/ 32 w 1588"/>
                  <a:gd name="T69" fmla="*/ 28 h 1055"/>
                  <a:gd name="T70" fmla="*/ 30 w 1588"/>
                  <a:gd name="T71" fmla="*/ 26 h 1055"/>
                  <a:gd name="T72" fmla="*/ 28 w 1588"/>
                  <a:gd name="T73" fmla="*/ 25 h 1055"/>
                  <a:gd name="T74" fmla="*/ 26 w 1588"/>
                  <a:gd name="T75" fmla="*/ 24 h 1055"/>
                  <a:gd name="T76" fmla="*/ 24 w 1588"/>
                  <a:gd name="T77" fmla="*/ 23 h 1055"/>
                  <a:gd name="T78" fmla="*/ 22 w 1588"/>
                  <a:gd name="T79" fmla="*/ 21 h 1055"/>
                  <a:gd name="T80" fmla="*/ 21 w 1588"/>
                  <a:gd name="T81" fmla="*/ 20 h 1055"/>
                  <a:gd name="T82" fmla="*/ 14 w 1588"/>
                  <a:gd name="T83" fmla="*/ 18 h 1055"/>
                  <a:gd name="T84" fmla="*/ 1 w 1588"/>
                  <a:gd name="T85" fmla="*/ 2 h 1055"/>
                  <a:gd name="T86" fmla="*/ 23 w 1588"/>
                  <a:gd name="T87" fmla="*/ 2 h 1055"/>
                  <a:gd name="T88" fmla="*/ 63 w 1588"/>
                  <a:gd name="T89" fmla="*/ 10 h 105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588"/>
                  <a:gd name="T136" fmla="*/ 0 h 1055"/>
                  <a:gd name="T137" fmla="*/ 1588 w 1588"/>
                  <a:gd name="T138" fmla="*/ 1055 h 105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588" h="1055">
                    <a:moveTo>
                      <a:pt x="1576" y="239"/>
                    </a:moveTo>
                    <a:lnTo>
                      <a:pt x="1580" y="281"/>
                    </a:lnTo>
                    <a:lnTo>
                      <a:pt x="1585" y="322"/>
                    </a:lnTo>
                    <a:lnTo>
                      <a:pt x="1587" y="361"/>
                    </a:lnTo>
                    <a:lnTo>
                      <a:pt x="1588" y="397"/>
                    </a:lnTo>
                    <a:lnTo>
                      <a:pt x="1588" y="432"/>
                    </a:lnTo>
                    <a:lnTo>
                      <a:pt x="1588" y="465"/>
                    </a:lnTo>
                    <a:lnTo>
                      <a:pt x="1586" y="496"/>
                    </a:lnTo>
                    <a:lnTo>
                      <a:pt x="1583" y="527"/>
                    </a:lnTo>
                    <a:lnTo>
                      <a:pt x="1579" y="555"/>
                    </a:lnTo>
                    <a:lnTo>
                      <a:pt x="1574" y="580"/>
                    </a:lnTo>
                    <a:lnTo>
                      <a:pt x="1570" y="606"/>
                    </a:lnTo>
                    <a:lnTo>
                      <a:pt x="1563" y="629"/>
                    </a:lnTo>
                    <a:lnTo>
                      <a:pt x="1557" y="652"/>
                    </a:lnTo>
                    <a:lnTo>
                      <a:pt x="1549" y="672"/>
                    </a:lnTo>
                    <a:lnTo>
                      <a:pt x="1542" y="691"/>
                    </a:lnTo>
                    <a:lnTo>
                      <a:pt x="1533" y="709"/>
                    </a:lnTo>
                    <a:lnTo>
                      <a:pt x="1524" y="726"/>
                    </a:lnTo>
                    <a:lnTo>
                      <a:pt x="1515" y="743"/>
                    </a:lnTo>
                    <a:lnTo>
                      <a:pt x="1505" y="757"/>
                    </a:lnTo>
                    <a:lnTo>
                      <a:pt x="1496" y="771"/>
                    </a:lnTo>
                    <a:lnTo>
                      <a:pt x="1477" y="795"/>
                    </a:lnTo>
                    <a:lnTo>
                      <a:pt x="1458" y="816"/>
                    </a:lnTo>
                    <a:lnTo>
                      <a:pt x="1439" y="834"/>
                    </a:lnTo>
                    <a:lnTo>
                      <a:pt x="1421" y="849"/>
                    </a:lnTo>
                    <a:lnTo>
                      <a:pt x="1405" y="862"/>
                    </a:lnTo>
                    <a:lnTo>
                      <a:pt x="1391" y="872"/>
                    </a:lnTo>
                    <a:lnTo>
                      <a:pt x="1373" y="885"/>
                    </a:lnTo>
                    <a:lnTo>
                      <a:pt x="1357" y="898"/>
                    </a:lnTo>
                    <a:lnTo>
                      <a:pt x="1342" y="910"/>
                    </a:lnTo>
                    <a:lnTo>
                      <a:pt x="1330" y="923"/>
                    </a:lnTo>
                    <a:lnTo>
                      <a:pt x="1319" y="934"/>
                    </a:lnTo>
                    <a:lnTo>
                      <a:pt x="1309" y="946"/>
                    </a:lnTo>
                    <a:lnTo>
                      <a:pt x="1300" y="959"/>
                    </a:lnTo>
                    <a:lnTo>
                      <a:pt x="1293" y="971"/>
                    </a:lnTo>
                    <a:lnTo>
                      <a:pt x="1287" y="981"/>
                    </a:lnTo>
                    <a:lnTo>
                      <a:pt x="1282" y="993"/>
                    </a:lnTo>
                    <a:lnTo>
                      <a:pt x="1279" y="1004"/>
                    </a:lnTo>
                    <a:lnTo>
                      <a:pt x="1277" y="1015"/>
                    </a:lnTo>
                    <a:lnTo>
                      <a:pt x="1274" y="1025"/>
                    </a:lnTo>
                    <a:lnTo>
                      <a:pt x="1273" y="1035"/>
                    </a:lnTo>
                    <a:lnTo>
                      <a:pt x="1273" y="1045"/>
                    </a:lnTo>
                    <a:lnTo>
                      <a:pt x="1273" y="1055"/>
                    </a:lnTo>
                    <a:lnTo>
                      <a:pt x="1260" y="1035"/>
                    </a:lnTo>
                    <a:lnTo>
                      <a:pt x="1246" y="1016"/>
                    </a:lnTo>
                    <a:lnTo>
                      <a:pt x="1230" y="1000"/>
                    </a:lnTo>
                    <a:lnTo>
                      <a:pt x="1212" y="985"/>
                    </a:lnTo>
                    <a:lnTo>
                      <a:pt x="1194" y="971"/>
                    </a:lnTo>
                    <a:lnTo>
                      <a:pt x="1173" y="958"/>
                    </a:lnTo>
                    <a:lnTo>
                      <a:pt x="1152" y="945"/>
                    </a:lnTo>
                    <a:lnTo>
                      <a:pt x="1130" y="934"/>
                    </a:lnTo>
                    <a:lnTo>
                      <a:pt x="1107" y="925"/>
                    </a:lnTo>
                    <a:lnTo>
                      <a:pt x="1084" y="916"/>
                    </a:lnTo>
                    <a:lnTo>
                      <a:pt x="1060" y="907"/>
                    </a:lnTo>
                    <a:lnTo>
                      <a:pt x="1037" y="899"/>
                    </a:lnTo>
                    <a:lnTo>
                      <a:pt x="989" y="885"/>
                    </a:lnTo>
                    <a:lnTo>
                      <a:pt x="941" y="872"/>
                    </a:lnTo>
                    <a:lnTo>
                      <a:pt x="920" y="867"/>
                    </a:lnTo>
                    <a:lnTo>
                      <a:pt x="903" y="858"/>
                    </a:lnTo>
                    <a:lnTo>
                      <a:pt x="886" y="850"/>
                    </a:lnTo>
                    <a:lnTo>
                      <a:pt x="875" y="841"/>
                    </a:lnTo>
                    <a:lnTo>
                      <a:pt x="863" y="830"/>
                    </a:lnTo>
                    <a:lnTo>
                      <a:pt x="855" y="820"/>
                    </a:lnTo>
                    <a:lnTo>
                      <a:pt x="848" y="807"/>
                    </a:lnTo>
                    <a:lnTo>
                      <a:pt x="841" y="794"/>
                    </a:lnTo>
                    <a:lnTo>
                      <a:pt x="830" y="767"/>
                    </a:lnTo>
                    <a:lnTo>
                      <a:pt x="820" y="737"/>
                    </a:lnTo>
                    <a:lnTo>
                      <a:pt x="814" y="722"/>
                    </a:lnTo>
                    <a:lnTo>
                      <a:pt x="806" y="705"/>
                    </a:lnTo>
                    <a:lnTo>
                      <a:pt x="798" y="688"/>
                    </a:lnTo>
                    <a:lnTo>
                      <a:pt x="786" y="672"/>
                    </a:lnTo>
                    <a:lnTo>
                      <a:pt x="753" y="659"/>
                    </a:lnTo>
                    <a:lnTo>
                      <a:pt x="722" y="646"/>
                    </a:lnTo>
                    <a:lnTo>
                      <a:pt x="692" y="632"/>
                    </a:lnTo>
                    <a:lnTo>
                      <a:pt x="666" y="617"/>
                    </a:lnTo>
                    <a:lnTo>
                      <a:pt x="640" y="601"/>
                    </a:lnTo>
                    <a:lnTo>
                      <a:pt x="618" y="586"/>
                    </a:lnTo>
                    <a:lnTo>
                      <a:pt x="597" y="571"/>
                    </a:lnTo>
                    <a:lnTo>
                      <a:pt x="579" y="556"/>
                    </a:lnTo>
                    <a:lnTo>
                      <a:pt x="549" y="529"/>
                    </a:lnTo>
                    <a:lnTo>
                      <a:pt x="527" y="507"/>
                    </a:lnTo>
                    <a:lnTo>
                      <a:pt x="514" y="493"/>
                    </a:lnTo>
                    <a:lnTo>
                      <a:pt x="510" y="487"/>
                    </a:lnTo>
                    <a:lnTo>
                      <a:pt x="354" y="441"/>
                    </a:lnTo>
                    <a:lnTo>
                      <a:pt x="0" y="112"/>
                    </a:lnTo>
                    <a:lnTo>
                      <a:pt x="15" y="47"/>
                    </a:lnTo>
                    <a:lnTo>
                      <a:pt x="548" y="0"/>
                    </a:lnTo>
                    <a:lnTo>
                      <a:pt x="579" y="55"/>
                    </a:lnTo>
                    <a:lnTo>
                      <a:pt x="927" y="23"/>
                    </a:lnTo>
                    <a:lnTo>
                      <a:pt x="1576" y="239"/>
                    </a:lnTo>
                  </a:path>
                </a:pathLst>
              </a:custGeom>
              <a:solidFill>
                <a:srgbClr val="93D5ED"/>
              </a:solidFill>
              <a:ln w="4763">
                <a:solidFill>
                  <a:srgbClr val="CCECFF"/>
                </a:solidFill>
                <a:round/>
                <a:headEnd/>
                <a:tailEnd/>
              </a:ln>
            </p:spPr>
            <p:txBody>
              <a:bodyPr/>
              <a:lstStyle/>
              <a:p>
                <a:endParaRPr lang="en-US"/>
              </a:p>
            </p:txBody>
          </p:sp>
          <p:sp>
            <p:nvSpPr>
              <p:cNvPr id="8358" name="Freeform 136"/>
              <p:cNvSpPr>
                <a:spLocks/>
              </p:cNvSpPr>
              <p:nvPr/>
            </p:nvSpPr>
            <p:spPr bwMode="auto">
              <a:xfrm>
                <a:off x="3762" y="1374"/>
                <a:ext cx="533" cy="177"/>
              </a:xfrm>
              <a:custGeom>
                <a:avLst/>
                <a:gdLst>
                  <a:gd name="T0" fmla="*/ 44 w 2666"/>
                  <a:gd name="T1" fmla="*/ 26 h 882"/>
                  <a:gd name="T2" fmla="*/ 85 w 2666"/>
                  <a:gd name="T3" fmla="*/ 36 h 882"/>
                  <a:gd name="T4" fmla="*/ 92 w 2666"/>
                  <a:gd name="T5" fmla="*/ 33 h 882"/>
                  <a:gd name="T6" fmla="*/ 92 w 2666"/>
                  <a:gd name="T7" fmla="*/ 30 h 882"/>
                  <a:gd name="T8" fmla="*/ 92 w 2666"/>
                  <a:gd name="T9" fmla="*/ 27 h 882"/>
                  <a:gd name="T10" fmla="*/ 93 w 2666"/>
                  <a:gd name="T11" fmla="*/ 26 h 882"/>
                  <a:gd name="T12" fmla="*/ 93 w 2666"/>
                  <a:gd name="T13" fmla="*/ 25 h 882"/>
                  <a:gd name="T14" fmla="*/ 95 w 2666"/>
                  <a:gd name="T15" fmla="*/ 24 h 882"/>
                  <a:gd name="T16" fmla="*/ 98 w 2666"/>
                  <a:gd name="T17" fmla="*/ 20 h 882"/>
                  <a:gd name="T18" fmla="*/ 101 w 2666"/>
                  <a:gd name="T19" fmla="*/ 19 h 882"/>
                  <a:gd name="T20" fmla="*/ 102 w 2666"/>
                  <a:gd name="T21" fmla="*/ 18 h 882"/>
                  <a:gd name="T22" fmla="*/ 104 w 2666"/>
                  <a:gd name="T23" fmla="*/ 17 h 882"/>
                  <a:gd name="T24" fmla="*/ 106 w 2666"/>
                  <a:gd name="T25" fmla="*/ 17 h 882"/>
                  <a:gd name="T26" fmla="*/ 106 w 2666"/>
                  <a:gd name="T27" fmla="*/ 15 h 882"/>
                  <a:gd name="T28" fmla="*/ 107 w 2666"/>
                  <a:gd name="T29" fmla="*/ 11 h 882"/>
                  <a:gd name="T30" fmla="*/ 107 w 2666"/>
                  <a:gd name="T31" fmla="*/ 9 h 882"/>
                  <a:gd name="T32" fmla="*/ 106 w 2666"/>
                  <a:gd name="T33" fmla="*/ 8 h 882"/>
                  <a:gd name="T34" fmla="*/ 106 w 2666"/>
                  <a:gd name="T35" fmla="*/ 7 h 882"/>
                  <a:gd name="T36" fmla="*/ 105 w 2666"/>
                  <a:gd name="T37" fmla="*/ 6 h 882"/>
                  <a:gd name="T38" fmla="*/ 102 w 2666"/>
                  <a:gd name="T39" fmla="*/ 5 h 882"/>
                  <a:gd name="T40" fmla="*/ 99 w 2666"/>
                  <a:gd name="T41" fmla="*/ 3 h 882"/>
                  <a:gd name="T42" fmla="*/ 98 w 2666"/>
                  <a:gd name="T43" fmla="*/ 2 h 882"/>
                  <a:gd name="T44" fmla="*/ 96 w 2666"/>
                  <a:gd name="T45" fmla="*/ 0 h 882"/>
                  <a:gd name="T46" fmla="*/ 25 w 2666"/>
                  <a:gd name="T47" fmla="*/ 10 h 882"/>
                  <a:gd name="T48" fmla="*/ 24 w 2666"/>
                  <a:gd name="T49" fmla="*/ 12 h 882"/>
                  <a:gd name="T50" fmla="*/ 24 w 2666"/>
                  <a:gd name="T51" fmla="*/ 13 h 882"/>
                  <a:gd name="T52" fmla="*/ 23 w 2666"/>
                  <a:gd name="T53" fmla="*/ 14 h 882"/>
                  <a:gd name="T54" fmla="*/ 23 w 2666"/>
                  <a:gd name="T55" fmla="*/ 15 h 882"/>
                  <a:gd name="T56" fmla="*/ 22 w 2666"/>
                  <a:gd name="T57" fmla="*/ 15 h 882"/>
                  <a:gd name="T58" fmla="*/ 20 w 2666"/>
                  <a:gd name="T59" fmla="*/ 15 h 882"/>
                  <a:gd name="T60" fmla="*/ 19 w 2666"/>
                  <a:gd name="T61" fmla="*/ 16 h 882"/>
                  <a:gd name="T62" fmla="*/ 18 w 2666"/>
                  <a:gd name="T63" fmla="*/ 18 h 882"/>
                  <a:gd name="T64" fmla="*/ 16 w 2666"/>
                  <a:gd name="T65" fmla="*/ 20 h 882"/>
                  <a:gd name="T66" fmla="*/ 14 w 2666"/>
                  <a:gd name="T67" fmla="*/ 22 h 882"/>
                  <a:gd name="T68" fmla="*/ 12 w 2666"/>
                  <a:gd name="T69" fmla="*/ 22 h 882"/>
                  <a:gd name="T70" fmla="*/ 11 w 2666"/>
                  <a:gd name="T71" fmla="*/ 23 h 882"/>
                  <a:gd name="T72" fmla="*/ 9 w 2666"/>
                  <a:gd name="T73" fmla="*/ 23 h 882"/>
                  <a:gd name="T74" fmla="*/ 8 w 2666"/>
                  <a:gd name="T75" fmla="*/ 23 h 882"/>
                  <a:gd name="T76" fmla="*/ 5 w 2666"/>
                  <a:gd name="T77" fmla="*/ 25 h 882"/>
                  <a:gd name="T78" fmla="*/ 3 w 2666"/>
                  <a:gd name="T79" fmla="*/ 26 h 882"/>
                  <a:gd name="T80" fmla="*/ 1 w 2666"/>
                  <a:gd name="T81" fmla="*/ 28 h 882"/>
                  <a:gd name="T82" fmla="*/ 0 w 2666"/>
                  <a:gd name="T83" fmla="*/ 30 h 882"/>
                  <a:gd name="T84" fmla="*/ 0 w 2666"/>
                  <a:gd name="T85" fmla="*/ 30 h 882"/>
                  <a:gd name="T86" fmla="*/ 1 w 2666"/>
                  <a:gd name="T87" fmla="*/ 30 h 882"/>
                  <a:gd name="T88" fmla="*/ 1 w 2666"/>
                  <a:gd name="T89" fmla="*/ 31 h 882"/>
                  <a:gd name="T90" fmla="*/ 0 w 2666"/>
                  <a:gd name="T91" fmla="*/ 32 h 882"/>
                  <a:gd name="T92" fmla="*/ 22 w 2666"/>
                  <a:gd name="T93" fmla="*/ 31 h 88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666"/>
                  <a:gd name="T142" fmla="*/ 0 h 882"/>
                  <a:gd name="T143" fmla="*/ 2666 w 2666"/>
                  <a:gd name="T144" fmla="*/ 882 h 88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666" h="882">
                    <a:moveTo>
                      <a:pt x="541" y="755"/>
                    </a:moveTo>
                    <a:lnTo>
                      <a:pt x="556" y="690"/>
                    </a:lnTo>
                    <a:lnTo>
                      <a:pt x="1089" y="643"/>
                    </a:lnTo>
                    <a:lnTo>
                      <a:pt x="1120" y="698"/>
                    </a:lnTo>
                    <a:lnTo>
                      <a:pt x="1468" y="666"/>
                    </a:lnTo>
                    <a:lnTo>
                      <a:pt x="2117" y="882"/>
                    </a:lnTo>
                    <a:lnTo>
                      <a:pt x="2317" y="851"/>
                    </a:lnTo>
                    <a:lnTo>
                      <a:pt x="2316" y="843"/>
                    </a:lnTo>
                    <a:lnTo>
                      <a:pt x="2312" y="822"/>
                    </a:lnTo>
                    <a:lnTo>
                      <a:pt x="2307" y="790"/>
                    </a:lnTo>
                    <a:lnTo>
                      <a:pt x="2302" y="753"/>
                    </a:lnTo>
                    <a:lnTo>
                      <a:pt x="2301" y="733"/>
                    </a:lnTo>
                    <a:lnTo>
                      <a:pt x="2301" y="713"/>
                    </a:lnTo>
                    <a:lnTo>
                      <a:pt x="2302" y="694"/>
                    </a:lnTo>
                    <a:lnTo>
                      <a:pt x="2305" y="676"/>
                    </a:lnTo>
                    <a:lnTo>
                      <a:pt x="2308" y="658"/>
                    </a:lnTo>
                    <a:lnTo>
                      <a:pt x="2314" y="643"/>
                    </a:lnTo>
                    <a:lnTo>
                      <a:pt x="2319" y="637"/>
                    </a:lnTo>
                    <a:lnTo>
                      <a:pt x="2322" y="630"/>
                    </a:lnTo>
                    <a:lnTo>
                      <a:pt x="2327" y="625"/>
                    </a:lnTo>
                    <a:lnTo>
                      <a:pt x="2333" y="621"/>
                    </a:lnTo>
                    <a:lnTo>
                      <a:pt x="2344" y="610"/>
                    </a:lnTo>
                    <a:lnTo>
                      <a:pt x="2357" y="599"/>
                    </a:lnTo>
                    <a:lnTo>
                      <a:pt x="2371" y="586"/>
                    </a:lnTo>
                    <a:lnTo>
                      <a:pt x="2386" y="572"/>
                    </a:lnTo>
                    <a:lnTo>
                      <a:pt x="2418" y="540"/>
                    </a:lnTo>
                    <a:lnTo>
                      <a:pt x="2453" y="507"/>
                    </a:lnTo>
                    <a:lnTo>
                      <a:pt x="2473" y="492"/>
                    </a:lnTo>
                    <a:lnTo>
                      <a:pt x="2494" y="477"/>
                    </a:lnTo>
                    <a:lnTo>
                      <a:pt x="2515" y="463"/>
                    </a:lnTo>
                    <a:lnTo>
                      <a:pt x="2538" y="450"/>
                    </a:lnTo>
                    <a:lnTo>
                      <a:pt x="2550" y="444"/>
                    </a:lnTo>
                    <a:lnTo>
                      <a:pt x="2563" y="438"/>
                    </a:lnTo>
                    <a:lnTo>
                      <a:pt x="2576" y="434"/>
                    </a:lnTo>
                    <a:lnTo>
                      <a:pt x="2588" y="429"/>
                    </a:lnTo>
                    <a:lnTo>
                      <a:pt x="2601" y="426"/>
                    </a:lnTo>
                    <a:lnTo>
                      <a:pt x="2615" y="422"/>
                    </a:lnTo>
                    <a:lnTo>
                      <a:pt x="2629" y="420"/>
                    </a:lnTo>
                    <a:lnTo>
                      <a:pt x="2643" y="419"/>
                    </a:lnTo>
                    <a:lnTo>
                      <a:pt x="2645" y="403"/>
                    </a:lnTo>
                    <a:lnTo>
                      <a:pt x="2646" y="387"/>
                    </a:lnTo>
                    <a:lnTo>
                      <a:pt x="2648" y="370"/>
                    </a:lnTo>
                    <a:lnTo>
                      <a:pt x="2652" y="351"/>
                    </a:lnTo>
                    <a:lnTo>
                      <a:pt x="2659" y="314"/>
                    </a:lnTo>
                    <a:lnTo>
                      <a:pt x="2664" y="276"/>
                    </a:lnTo>
                    <a:lnTo>
                      <a:pt x="2666" y="257"/>
                    </a:lnTo>
                    <a:lnTo>
                      <a:pt x="2666" y="239"/>
                    </a:lnTo>
                    <a:lnTo>
                      <a:pt x="2664" y="222"/>
                    </a:lnTo>
                    <a:lnTo>
                      <a:pt x="2662" y="206"/>
                    </a:lnTo>
                    <a:lnTo>
                      <a:pt x="2660" y="198"/>
                    </a:lnTo>
                    <a:lnTo>
                      <a:pt x="2656" y="191"/>
                    </a:lnTo>
                    <a:lnTo>
                      <a:pt x="2653" y="184"/>
                    </a:lnTo>
                    <a:lnTo>
                      <a:pt x="2649" y="178"/>
                    </a:lnTo>
                    <a:lnTo>
                      <a:pt x="2645" y="172"/>
                    </a:lnTo>
                    <a:lnTo>
                      <a:pt x="2639" y="166"/>
                    </a:lnTo>
                    <a:lnTo>
                      <a:pt x="2633" y="160"/>
                    </a:lnTo>
                    <a:lnTo>
                      <a:pt x="2626" y="157"/>
                    </a:lnTo>
                    <a:lnTo>
                      <a:pt x="2597" y="141"/>
                    </a:lnTo>
                    <a:lnTo>
                      <a:pt x="2569" y="128"/>
                    </a:lnTo>
                    <a:lnTo>
                      <a:pt x="2539" y="116"/>
                    </a:lnTo>
                    <a:lnTo>
                      <a:pt x="2511" y="102"/>
                    </a:lnTo>
                    <a:lnTo>
                      <a:pt x="2496" y="95"/>
                    </a:lnTo>
                    <a:lnTo>
                      <a:pt x="2482" y="86"/>
                    </a:lnTo>
                    <a:lnTo>
                      <a:pt x="2468" y="76"/>
                    </a:lnTo>
                    <a:lnTo>
                      <a:pt x="2454" y="65"/>
                    </a:lnTo>
                    <a:lnTo>
                      <a:pt x="2439" y="52"/>
                    </a:lnTo>
                    <a:lnTo>
                      <a:pt x="2425" y="37"/>
                    </a:lnTo>
                    <a:lnTo>
                      <a:pt x="2411" y="20"/>
                    </a:lnTo>
                    <a:lnTo>
                      <a:pt x="2396" y="0"/>
                    </a:lnTo>
                    <a:lnTo>
                      <a:pt x="625" y="240"/>
                    </a:lnTo>
                    <a:lnTo>
                      <a:pt x="618" y="246"/>
                    </a:lnTo>
                    <a:lnTo>
                      <a:pt x="613" y="252"/>
                    </a:lnTo>
                    <a:lnTo>
                      <a:pt x="611" y="260"/>
                    </a:lnTo>
                    <a:lnTo>
                      <a:pt x="607" y="269"/>
                    </a:lnTo>
                    <a:lnTo>
                      <a:pt x="605" y="290"/>
                    </a:lnTo>
                    <a:lnTo>
                      <a:pt x="603" y="311"/>
                    </a:lnTo>
                    <a:lnTo>
                      <a:pt x="600" y="323"/>
                    </a:lnTo>
                    <a:lnTo>
                      <a:pt x="598" y="333"/>
                    </a:lnTo>
                    <a:lnTo>
                      <a:pt x="593" y="343"/>
                    </a:lnTo>
                    <a:lnTo>
                      <a:pt x="589" y="351"/>
                    </a:lnTo>
                    <a:lnTo>
                      <a:pt x="582" y="359"/>
                    </a:lnTo>
                    <a:lnTo>
                      <a:pt x="573" y="365"/>
                    </a:lnTo>
                    <a:lnTo>
                      <a:pt x="569" y="367"/>
                    </a:lnTo>
                    <a:lnTo>
                      <a:pt x="563" y="370"/>
                    </a:lnTo>
                    <a:lnTo>
                      <a:pt x="557" y="372"/>
                    </a:lnTo>
                    <a:lnTo>
                      <a:pt x="550" y="372"/>
                    </a:lnTo>
                    <a:lnTo>
                      <a:pt x="538" y="374"/>
                    </a:lnTo>
                    <a:lnTo>
                      <a:pt x="528" y="377"/>
                    </a:lnTo>
                    <a:lnTo>
                      <a:pt x="517" y="380"/>
                    </a:lnTo>
                    <a:lnTo>
                      <a:pt x="507" y="385"/>
                    </a:lnTo>
                    <a:lnTo>
                      <a:pt x="498" y="389"/>
                    </a:lnTo>
                    <a:lnTo>
                      <a:pt x="488" y="395"/>
                    </a:lnTo>
                    <a:lnTo>
                      <a:pt x="480" y="401"/>
                    </a:lnTo>
                    <a:lnTo>
                      <a:pt x="472" y="408"/>
                    </a:lnTo>
                    <a:lnTo>
                      <a:pt x="455" y="423"/>
                    </a:lnTo>
                    <a:lnTo>
                      <a:pt x="440" y="438"/>
                    </a:lnTo>
                    <a:lnTo>
                      <a:pt x="424" y="456"/>
                    </a:lnTo>
                    <a:lnTo>
                      <a:pt x="409" y="474"/>
                    </a:lnTo>
                    <a:lnTo>
                      <a:pt x="394" y="491"/>
                    </a:lnTo>
                    <a:lnTo>
                      <a:pt x="377" y="507"/>
                    </a:lnTo>
                    <a:lnTo>
                      <a:pt x="360" y="524"/>
                    </a:lnTo>
                    <a:lnTo>
                      <a:pt x="341" y="539"/>
                    </a:lnTo>
                    <a:lnTo>
                      <a:pt x="332" y="545"/>
                    </a:lnTo>
                    <a:lnTo>
                      <a:pt x="321" y="552"/>
                    </a:lnTo>
                    <a:lnTo>
                      <a:pt x="311" y="556"/>
                    </a:lnTo>
                    <a:lnTo>
                      <a:pt x="299" y="562"/>
                    </a:lnTo>
                    <a:lnTo>
                      <a:pt x="287" y="566"/>
                    </a:lnTo>
                    <a:lnTo>
                      <a:pt x="274" y="569"/>
                    </a:lnTo>
                    <a:lnTo>
                      <a:pt x="262" y="573"/>
                    </a:lnTo>
                    <a:lnTo>
                      <a:pt x="248" y="574"/>
                    </a:lnTo>
                    <a:lnTo>
                      <a:pt x="236" y="575"/>
                    </a:lnTo>
                    <a:lnTo>
                      <a:pt x="224" y="577"/>
                    </a:lnTo>
                    <a:lnTo>
                      <a:pt x="213" y="580"/>
                    </a:lnTo>
                    <a:lnTo>
                      <a:pt x="201" y="583"/>
                    </a:lnTo>
                    <a:lnTo>
                      <a:pt x="177" y="592"/>
                    </a:lnTo>
                    <a:lnTo>
                      <a:pt x="154" y="601"/>
                    </a:lnTo>
                    <a:lnTo>
                      <a:pt x="132" y="613"/>
                    </a:lnTo>
                    <a:lnTo>
                      <a:pt x="111" y="625"/>
                    </a:lnTo>
                    <a:lnTo>
                      <a:pt x="91" y="639"/>
                    </a:lnTo>
                    <a:lnTo>
                      <a:pt x="72" y="653"/>
                    </a:lnTo>
                    <a:lnTo>
                      <a:pt x="56" y="669"/>
                    </a:lnTo>
                    <a:lnTo>
                      <a:pt x="41" y="683"/>
                    </a:lnTo>
                    <a:lnTo>
                      <a:pt x="28" y="697"/>
                    </a:lnTo>
                    <a:lnTo>
                      <a:pt x="19" y="709"/>
                    </a:lnTo>
                    <a:lnTo>
                      <a:pt x="12" y="720"/>
                    </a:lnTo>
                    <a:lnTo>
                      <a:pt x="7" y="731"/>
                    </a:lnTo>
                    <a:lnTo>
                      <a:pt x="6" y="735"/>
                    </a:lnTo>
                    <a:lnTo>
                      <a:pt x="6" y="739"/>
                    </a:lnTo>
                    <a:lnTo>
                      <a:pt x="7" y="741"/>
                    </a:lnTo>
                    <a:lnTo>
                      <a:pt x="8" y="745"/>
                    </a:lnTo>
                    <a:lnTo>
                      <a:pt x="12" y="748"/>
                    </a:lnTo>
                    <a:lnTo>
                      <a:pt x="15" y="754"/>
                    </a:lnTo>
                    <a:lnTo>
                      <a:pt x="17" y="759"/>
                    </a:lnTo>
                    <a:lnTo>
                      <a:pt x="19" y="763"/>
                    </a:lnTo>
                    <a:lnTo>
                      <a:pt x="20" y="775"/>
                    </a:lnTo>
                    <a:lnTo>
                      <a:pt x="17" y="785"/>
                    </a:lnTo>
                    <a:lnTo>
                      <a:pt x="15" y="795"/>
                    </a:lnTo>
                    <a:lnTo>
                      <a:pt x="10" y="803"/>
                    </a:lnTo>
                    <a:lnTo>
                      <a:pt x="5" y="810"/>
                    </a:lnTo>
                    <a:lnTo>
                      <a:pt x="0" y="813"/>
                    </a:lnTo>
                    <a:lnTo>
                      <a:pt x="541" y="755"/>
                    </a:lnTo>
                    <a:close/>
                  </a:path>
                </a:pathLst>
              </a:custGeom>
              <a:solidFill>
                <a:srgbClr val="93D5ED"/>
              </a:solidFill>
              <a:ln w="9525">
                <a:solidFill>
                  <a:srgbClr val="CCECFF"/>
                </a:solidFill>
                <a:round/>
                <a:headEnd/>
                <a:tailEnd/>
              </a:ln>
            </p:spPr>
            <p:txBody>
              <a:bodyPr/>
              <a:lstStyle/>
              <a:p>
                <a:endParaRPr lang="en-US"/>
              </a:p>
            </p:txBody>
          </p:sp>
          <p:sp>
            <p:nvSpPr>
              <p:cNvPr id="8359" name="Freeform 137"/>
              <p:cNvSpPr>
                <a:spLocks/>
              </p:cNvSpPr>
              <p:nvPr/>
            </p:nvSpPr>
            <p:spPr bwMode="auto">
              <a:xfrm>
                <a:off x="3762" y="1374"/>
                <a:ext cx="533" cy="177"/>
              </a:xfrm>
              <a:custGeom>
                <a:avLst/>
                <a:gdLst>
                  <a:gd name="T0" fmla="*/ 44 w 2666"/>
                  <a:gd name="T1" fmla="*/ 26 h 882"/>
                  <a:gd name="T2" fmla="*/ 85 w 2666"/>
                  <a:gd name="T3" fmla="*/ 36 h 882"/>
                  <a:gd name="T4" fmla="*/ 92 w 2666"/>
                  <a:gd name="T5" fmla="*/ 33 h 882"/>
                  <a:gd name="T6" fmla="*/ 92 w 2666"/>
                  <a:gd name="T7" fmla="*/ 30 h 882"/>
                  <a:gd name="T8" fmla="*/ 92 w 2666"/>
                  <a:gd name="T9" fmla="*/ 27 h 882"/>
                  <a:gd name="T10" fmla="*/ 93 w 2666"/>
                  <a:gd name="T11" fmla="*/ 26 h 882"/>
                  <a:gd name="T12" fmla="*/ 93 w 2666"/>
                  <a:gd name="T13" fmla="*/ 25 h 882"/>
                  <a:gd name="T14" fmla="*/ 95 w 2666"/>
                  <a:gd name="T15" fmla="*/ 24 h 882"/>
                  <a:gd name="T16" fmla="*/ 98 w 2666"/>
                  <a:gd name="T17" fmla="*/ 20 h 882"/>
                  <a:gd name="T18" fmla="*/ 101 w 2666"/>
                  <a:gd name="T19" fmla="*/ 19 h 882"/>
                  <a:gd name="T20" fmla="*/ 102 w 2666"/>
                  <a:gd name="T21" fmla="*/ 18 h 882"/>
                  <a:gd name="T22" fmla="*/ 104 w 2666"/>
                  <a:gd name="T23" fmla="*/ 17 h 882"/>
                  <a:gd name="T24" fmla="*/ 106 w 2666"/>
                  <a:gd name="T25" fmla="*/ 17 h 882"/>
                  <a:gd name="T26" fmla="*/ 106 w 2666"/>
                  <a:gd name="T27" fmla="*/ 15 h 882"/>
                  <a:gd name="T28" fmla="*/ 107 w 2666"/>
                  <a:gd name="T29" fmla="*/ 11 h 882"/>
                  <a:gd name="T30" fmla="*/ 107 w 2666"/>
                  <a:gd name="T31" fmla="*/ 9 h 882"/>
                  <a:gd name="T32" fmla="*/ 106 w 2666"/>
                  <a:gd name="T33" fmla="*/ 8 h 882"/>
                  <a:gd name="T34" fmla="*/ 106 w 2666"/>
                  <a:gd name="T35" fmla="*/ 7 h 882"/>
                  <a:gd name="T36" fmla="*/ 105 w 2666"/>
                  <a:gd name="T37" fmla="*/ 6 h 882"/>
                  <a:gd name="T38" fmla="*/ 102 w 2666"/>
                  <a:gd name="T39" fmla="*/ 5 h 882"/>
                  <a:gd name="T40" fmla="*/ 99 w 2666"/>
                  <a:gd name="T41" fmla="*/ 3 h 882"/>
                  <a:gd name="T42" fmla="*/ 98 w 2666"/>
                  <a:gd name="T43" fmla="*/ 2 h 882"/>
                  <a:gd name="T44" fmla="*/ 96 w 2666"/>
                  <a:gd name="T45" fmla="*/ 0 h 882"/>
                  <a:gd name="T46" fmla="*/ 25 w 2666"/>
                  <a:gd name="T47" fmla="*/ 10 h 882"/>
                  <a:gd name="T48" fmla="*/ 24 w 2666"/>
                  <a:gd name="T49" fmla="*/ 12 h 882"/>
                  <a:gd name="T50" fmla="*/ 24 w 2666"/>
                  <a:gd name="T51" fmla="*/ 13 h 882"/>
                  <a:gd name="T52" fmla="*/ 23 w 2666"/>
                  <a:gd name="T53" fmla="*/ 14 h 882"/>
                  <a:gd name="T54" fmla="*/ 23 w 2666"/>
                  <a:gd name="T55" fmla="*/ 15 h 882"/>
                  <a:gd name="T56" fmla="*/ 22 w 2666"/>
                  <a:gd name="T57" fmla="*/ 15 h 882"/>
                  <a:gd name="T58" fmla="*/ 20 w 2666"/>
                  <a:gd name="T59" fmla="*/ 15 h 882"/>
                  <a:gd name="T60" fmla="*/ 19 w 2666"/>
                  <a:gd name="T61" fmla="*/ 16 h 882"/>
                  <a:gd name="T62" fmla="*/ 18 w 2666"/>
                  <a:gd name="T63" fmla="*/ 18 h 882"/>
                  <a:gd name="T64" fmla="*/ 16 w 2666"/>
                  <a:gd name="T65" fmla="*/ 20 h 882"/>
                  <a:gd name="T66" fmla="*/ 14 w 2666"/>
                  <a:gd name="T67" fmla="*/ 22 h 882"/>
                  <a:gd name="T68" fmla="*/ 12 w 2666"/>
                  <a:gd name="T69" fmla="*/ 22 h 882"/>
                  <a:gd name="T70" fmla="*/ 11 w 2666"/>
                  <a:gd name="T71" fmla="*/ 23 h 882"/>
                  <a:gd name="T72" fmla="*/ 9 w 2666"/>
                  <a:gd name="T73" fmla="*/ 23 h 882"/>
                  <a:gd name="T74" fmla="*/ 8 w 2666"/>
                  <a:gd name="T75" fmla="*/ 23 h 882"/>
                  <a:gd name="T76" fmla="*/ 5 w 2666"/>
                  <a:gd name="T77" fmla="*/ 25 h 882"/>
                  <a:gd name="T78" fmla="*/ 3 w 2666"/>
                  <a:gd name="T79" fmla="*/ 26 h 882"/>
                  <a:gd name="T80" fmla="*/ 1 w 2666"/>
                  <a:gd name="T81" fmla="*/ 28 h 882"/>
                  <a:gd name="T82" fmla="*/ 0 w 2666"/>
                  <a:gd name="T83" fmla="*/ 30 h 882"/>
                  <a:gd name="T84" fmla="*/ 0 w 2666"/>
                  <a:gd name="T85" fmla="*/ 30 h 882"/>
                  <a:gd name="T86" fmla="*/ 1 w 2666"/>
                  <a:gd name="T87" fmla="*/ 30 h 882"/>
                  <a:gd name="T88" fmla="*/ 1 w 2666"/>
                  <a:gd name="T89" fmla="*/ 31 h 882"/>
                  <a:gd name="T90" fmla="*/ 0 w 2666"/>
                  <a:gd name="T91" fmla="*/ 32 h 882"/>
                  <a:gd name="T92" fmla="*/ 22 w 2666"/>
                  <a:gd name="T93" fmla="*/ 31 h 88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666"/>
                  <a:gd name="T142" fmla="*/ 0 h 882"/>
                  <a:gd name="T143" fmla="*/ 2666 w 2666"/>
                  <a:gd name="T144" fmla="*/ 882 h 88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666" h="882">
                    <a:moveTo>
                      <a:pt x="541" y="755"/>
                    </a:moveTo>
                    <a:lnTo>
                      <a:pt x="556" y="690"/>
                    </a:lnTo>
                    <a:lnTo>
                      <a:pt x="1089" y="643"/>
                    </a:lnTo>
                    <a:lnTo>
                      <a:pt x="1120" y="698"/>
                    </a:lnTo>
                    <a:lnTo>
                      <a:pt x="1468" y="666"/>
                    </a:lnTo>
                    <a:lnTo>
                      <a:pt x="2117" y="882"/>
                    </a:lnTo>
                    <a:lnTo>
                      <a:pt x="2317" y="851"/>
                    </a:lnTo>
                    <a:lnTo>
                      <a:pt x="2316" y="843"/>
                    </a:lnTo>
                    <a:lnTo>
                      <a:pt x="2312" y="822"/>
                    </a:lnTo>
                    <a:lnTo>
                      <a:pt x="2307" y="790"/>
                    </a:lnTo>
                    <a:lnTo>
                      <a:pt x="2302" y="753"/>
                    </a:lnTo>
                    <a:lnTo>
                      <a:pt x="2301" y="733"/>
                    </a:lnTo>
                    <a:lnTo>
                      <a:pt x="2301" y="713"/>
                    </a:lnTo>
                    <a:lnTo>
                      <a:pt x="2302" y="694"/>
                    </a:lnTo>
                    <a:lnTo>
                      <a:pt x="2305" y="676"/>
                    </a:lnTo>
                    <a:lnTo>
                      <a:pt x="2308" y="658"/>
                    </a:lnTo>
                    <a:lnTo>
                      <a:pt x="2314" y="643"/>
                    </a:lnTo>
                    <a:lnTo>
                      <a:pt x="2319" y="637"/>
                    </a:lnTo>
                    <a:lnTo>
                      <a:pt x="2322" y="630"/>
                    </a:lnTo>
                    <a:lnTo>
                      <a:pt x="2327" y="625"/>
                    </a:lnTo>
                    <a:lnTo>
                      <a:pt x="2333" y="621"/>
                    </a:lnTo>
                    <a:lnTo>
                      <a:pt x="2344" y="610"/>
                    </a:lnTo>
                    <a:lnTo>
                      <a:pt x="2357" y="599"/>
                    </a:lnTo>
                    <a:lnTo>
                      <a:pt x="2371" y="586"/>
                    </a:lnTo>
                    <a:lnTo>
                      <a:pt x="2386" y="572"/>
                    </a:lnTo>
                    <a:lnTo>
                      <a:pt x="2418" y="540"/>
                    </a:lnTo>
                    <a:lnTo>
                      <a:pt x="2453" y="507"/>
                    </a:lnTo>
                    <a:lnTo>
                      <a:pt x="2473" y="492"/>
                    </a:lnTo>
                    <a:lnTo>
                      <a:pt x="2494" y="477"/>
                    </a:lnTo>
                    <a:lnTo>
                      <a:pt x="2515" y="463"/>
                    </a:lnTo>
                    <a:lnTo>
                      <a:pt x="2538" y="450"/>
                    </a:lnTo>
                    <a:lnTo>
                      <a:pt x="2550" y="444"/>
                    </a:lnTo>
                    <a:lnTo>
                      <a:pt x="2563" y="438"/>
                    </a:lnTo>
                    <a:lnTo>
                      <a:pt x="2576" y="434"/>
                    </a:lnTo>
                    <a:lnTo>
                      <a:pt x="2588" y="429"/>
                    </a:lnTo>
                    <a:lnTo>
                      <a:pt x="2601" y="426"/>
                    </a:lnTo>
                    <a:lnTo>
                      <a:pt x="2615" y="422"/>
                    </a:lnTo>
                    <a:lnTo>
                      <a:pt x="2629" y="420"/>
                    </a:lnTo>
                    <a:lnTo>
                      <a:pt x="2643" y="419"/>
                    </a:lnTo>
                    <a:lnTo>
                      <a:pt x="2645" y="403"/>
                    </a:lnTo>
                    <a:lnTo>
                      <a:pt x="2646" y="387"/>
                    </a:lnTo>
                    <a:lnTo>
                      <a:pt x="2648" y="370"/>
                    </a:lnTo>
                    <a:lnTo>
                      <a:pt x="2652" y="351"/>
                    </a:lnTo>
                    <a:lnTo>
                      <a:pt x="2659" y="314"/>
                    </a:lnTo>
                    <a:lnTo>
                      <a:pt x="2664" y="276"/>
                    </a:lnTo>
                    <a:lnTo>
                      <a:pt x="2666" y="257"/>
                    </a:lnTo>
                    <a:lnTo>
                      <a:pt x="2666" y="239"/>
                    </a:lnTo>
                    <a:lnTo>
                      <a:pt x="2664" y="222"/>
                    </a:lnTo>
                    <a:lnTo>
                      <a:pt x="2662" y="206"/>
                    </a:lnTo>
                    <a:lnTo>
                      <a:pt x="2660" y="198"/>
                    </a:lnTo>
                    <a:lnTo>
                      <a:pt x="2656" y="191"/>
                    </a:lnTo>
                    <a:lnTo>
                      <a:pt x="2653" y="184"/>
                    </a:lnTo>
                    <a:lnTo>
                      <a:pt x="2649" y="178"/>
                    </a:lnTo>
                    <a:lnTo>
                      <a:pt x="2645" y="172"/>
                    </a:lnTo>
                    <a:lnTo>
                      <a:pt x="2639" y="166"/>
                    </a:lnTo>
                    <a:lnTo>
                      <a:pt x="2633" y="160"/>
                    </a:lnTo>
                    <a:lnTo>
                      <a:pt x="2626" y="157"/>
                    </a:lnTo>
                    <a:lnTo>
                      <a:pt x="2597" y="141"/>
                    </a:lnTo>
                    <a:lnTo>
                      <a:pt x="2569" y="128"/>
                    </a:lnTo>
                    <a:lnTo>
                      <a:pt x="2539" y="116"/>
                    </a:lnTo>
                    <a:lnTo>
                      <a:pt x="2511" y="102"/>
                    </a:lnTo>
                    <a:lnTo>
                      <a:pt x="2496" y="95"/>
                    </a:lnTo>
                    <a:lnTo>
                      <a:pt x="2482" y="86"/>
                    </a:lnTo>
                    <a:lnTo>
                      <a:pt x="2468" y="76"/>
                    </a:lnTo>
                    <a:lnTo>
                      <a:pt x="2454" y="65"/>
                    </a:lnTo>
                    <a:lnTo>
                      <a:pt x="2439" y="52"/>
                    </a:lnTo>
                    <a:lnTo>
                      <a:pt x="2425" y="37"/>
                    </a:lnTo>
                    <a:lnTo>
                      <a:pt x="2411" y="20"/>
                    </a:lnTo>
                    <a:lnTo>
                      <a:pt x="2396" y="0"/>
                    </a:lnTo>
                    <a:lnTo>
                      <a:pt x="625" y="240"/>
                    </a:lnTo>
                    <a:lnTo>
                      <a:pt x="618" y="246"/>
                    </a:lnTo>
                    <a:lnTo>
                      <a:pt x="613" y="252"/>
                    </a:lnTo>
                    <a:lnTo>
                      <a:pt x="611" y="260"/>
                    </a:lnTo>
                    <a:lnTo>
                      <a:pt x="607" y="269"/>
                    </a:lnTo>
                    <a:lnTo>
                      <a:pt x="605" y="290"/>
                    </a:lnTo>
                    <a:lnTo>
                      <a:pt x="603" y="311"/>
                    </a:lnTo>
                    <a:lnTo>
                      <a:pt x="600" y="323"/>
                    </a:lnTo>
                    <a:lnTo>
                      <a:pt x="598" y="333"/>
                    </a:lnTo>
                    <a:lnTo>
                      <a:pt x="593" y="343"/>
                    </a:lnTo>
                    <a:lnTo>
                      <a:pt x="589" y="351"/>
                    </a:lnTo>
                    <a:lnTo>
                      <a:pt x="582" y="359"/>
                    </a:lnTo>
                    <a:lnTo>
                      <a:pt x="573" y="365"/>
                    </a:lnTo>
                    <a:lnTo>
                      <a:pt x="569" y="367"/>
                    </a:lnTo>
                    <a:lnTo>
                      <a:pt x="563" y="370"/>
                    </a:lnTo>
                    <a:lnTo>
                      <a:pt x="557" y="372"/>
                    </a:lnTo>
                    <a:lnTo>
                      <a:pt x="550" y="372"/>
                    </a:lnTo>
                    <a:lnTo>
                      <a:pt x="538" y="374"/>
                    </a:lnTo>
                    <a:lnTo>
                      <a:pt x="528" y="377"/>
                    </a:lnTo>
                    <a:lnTo>
                      <a:pt x="517" y="380"/>
                    </a:lnTo>
                    <a:lnTo>
                      <a:pt x="507" y="385"/>
                    </a:lnTo>
                    <a:lnTo>
                      <a:pt x="498" y="389"/>
                    </a:lnTo>
                    <a:lnTo>
                      <a:pt x="488" y="395"/>
                    </a:lnTo>
                    <a:lnTo>
                      <a:pt x="480" y="401"/>
                    </a:lnTo>
                    <a:lnTo>
                      <a:pt x="472" y="408"/>
                    </a:lnTo>
                    <a:lnTo>
                      <a:pt x="455" y="423"/>
                    </a:lnTo>
                    <a:lnTo>
                      <a:pt x="440" y="438"/>
                    </a:lnTo>
                    <a:lnTo>
                      <a:pt x="424" y="456"/>
                    </a:lnTo>
                    <a:lnTo>
                      <a:pt x="409" y="474"/>
                    </a:lnTo>
                    <a:lnTo>
                      <a:pt x="394" y="491"/>
                    </a:lnTo>
                    <a:lnTo>
                      <a:pt x="377" y="507"/>
                    </a:lnTo>
                    <a:lnTo>
                      <a:pt x="360" y="524"/>
                    </a:lnTo>
                    <a:lnTo>
                      <a:pt x="341" y="539"/>
                    </a:lnTo>
                    <a:lnTo>
                      <a:pt x="332" y="545"/>
                    </a:lnTo>
                    <a:lnTo>
                      <a:pt x="321" y="552"/>
                    </a:lnTo>
                    <a:lnTo>
                      <a:pt x="311" y="556"/>
                    </a:lnTo>
                    <a:lnTo>
                      <a:pt x="299" y="562"/>
                    </a:lnTo>
                    <a:lnTo>
                      <a:pt x="287" y="566"/>
                    </a:lnTo>
                    <a:lnTo>
                      <a:pt x="274" y="569"/>
                    </a:lnTo>
                    <a:lnTo>
                      <a:pt x="262" y="573"/>
                    </a:lnTo>
                    <a:lnTo>
                      <a:pt x="248" y="574"/>
                    </a:lnTo>
                    <a:lnTo>
                      <a:pt x="236" y="575"/>
                    </a:lnTo>
                    <a:lnTo>
                      <a:pt x="224" y="577"/>
                    </a:lnTo>
                    <a:lnTo>
                      <a:pt x="213" y="580"/>
                    </a:lnTo>
                    <a:lnTo>
                      <a:pt x="201" y="583"/>
                    </a:lnTo>
                    <a:lnTo>
                      <a:pt x="177" y="592"/>
                    </a:lnTo>
                    <a:lnTo>
                      <a:pt x="154" y="601"/>
                    </a:lnTo>
                    <a:lnTo>
                      <a:pt x="132" y="613"/>
                    </a:lnTo>
                    <a:lnTo>
                      <a:pt x="111" y="625"/>
                    </a:lnTo>
                    <a:lnTo>
                      <a:pt x="91" y="639"/>
                    </a:lnTo>
                    <a:lnTo>
                      <a:pt x="72" y="653"/>
                    </a:lnTo>
                    <a:lnTo>
                      <a:pt x="56" y="669"/>
                    </a:lnTo>
                    <a:lnTo>
                      <a:pt x="41" y="683"/>
                    </a:lnTo>
                    <a:lnTo>
                      <a:pt x="28" y="697"/>
                    </a:lnTo>
                    <a:lnTo>
                      <a:pt x="19" y="709"/>
                    </a:lnTo>
                    <a:lnTo>
                      <a:pt x="12" y="720"/>
                    </a:lnTo>
                    <a:lnTo>
                      <a:pt x="7" y="731"/>
                    </a:lnTo>
                    <a:lnTo>
                      <a:pt x="6" y="735"/>
                    </a:lnTo>
                    <a:lnTo>
                      <a:pt x="6" y="739"/>
                    </a:lnTo>
                    <a:lnTo>
                      <a:pt x="7" y="741"/>
                    </a:lnTo>
                    <a:lnTo>
                      <a:pt x="8" y="745"/>
                    </a:lnTo>
                    <a:lnTo>
                      <a:pt x="12" y="748"/>
                    </a:lnTo>
                    <a:lnTo>
                      <a:pt x="15" y="754"/>
                    </a:lnTo>
                    <a:lnTo>
                      <a:pt x="17" y="759"/>
                    </a:lnTo>
                    <a:lnTo>
                      <a:pt x="19" y="763"/>
                    </a:lnTo>
                    <a:lnTo>
                      <a:pt x="20" y="775"/>
                    </a:lnTo>
                    <a:lnTo>
                      <a:pt x="17" y="785"/>
                    </a:lnTo>
                    <a:lnTo>
                      <a:pt x="15" y="795"/>
                    </a:lnTo>
                    <a:lnTo>
                      <a:pt x="10" y="803"/>
                    </a:lnTo>
                    <a:lnTo>
                      <a:pt x="5" y="810"/>
                    </a:lnTo>
                    <a:lnTo>
                      <a:pt x="0" y="813"/>
                    </a:lnTo>
                    <a:lnTo>
                      <a:pt x="541" y="755"/>
                    </a:lnTo>
                    <a:close/>
                  </a:path>
                </a:pathLst>
              </a:custGeom>
              <a:solidFill>
                <a:srgbClr val="93D5ED"/>
              </a:solidFill>
              <a:ln w="4763">
                <a:solidFill>
                  <a:srgbClr val="CCECFF"/>
                </a:solidFill>
                <a:round/>
                <a:headEnd/>
                <a:tailEnd/>
              </a:ln>
            </p:spPr>
            <p:txBody>
              <a:bodyPr/>
              <a:lstStyle/>
              <a:p>
                <a:endParaRPr lang="en-US"/>
              </a:p>
            </p:txBody>
          </p:sp>
          <p:sp>
            <p:nvSpPr>
              <p:cNvPr id="8360" name="Freeform 138"/>
              <p:cNvSpPr>
                <a:spLocks/>
              </p:cNvSpPr>
              <p:nvPr/>
            </p:nvSpPr>
            <p:spPr bwMode="auto">
              <a:xfrm>
                <a:off x="3369" y="1422"/>
                <a:ext cx="518" cy="159"/>
              </a:xfrm>
              <a:custGeom>
                <a:avLst/>
                <a:gdLst>
                  <a:gd name="T0" fmla="*/ 25 w 2590"/>
                  <a:gd name="T1" fmla="*/ 11 h 792"/>
                  <a:gd name="T2" fmla="*/ 3 w 2590"/>
                  <a:gd name="T3" fmla="*/ 15 h 792"/>
                  <a:gd name="T4" fmla="*/ 3 w 2590"/>
                  <a:gd name="T5" fmla="*/ 16 h 792"/>
                  <a:gd name="T6" fmla="*/ 3 w 2590"/>
                  <a:gd name="T7" fmla="*/ 16 h 792"/>
                  <a:gd name="T8" fmla="*/ 3 w 2590"/>
                  <a:gd name="T9" fmla="*/ 18 h 792"/>
                  <a:gd name="T10" fmla="*/ 3 w 2590"/>
                  <a:gd name="T11" fmla="*/ 18 h 792"/>
                  <a:gd name="T12" fmla="*/ 3 w 2590"/>
                  <a:gd name="T13" fmla="*/ 19 h 792"/>
                  <a:gd name="T14" fmla="*/ 2 w 2590"/>
                  <a:gd name="T15" fmla="*/ 20 h 792"/>
                  <a:gd name="T16" fmla="*/ 1 w 2590"/>
                  <a:gd name="T17" fmla="*/ 21 h 792"/>
                  <a:gd name="T18" fmla="*/ 1 w 2590"/>
                  <a:gd name="T19" fmla="*/ 22 h 792"/>
                  <a:gd name="T20" fmla="*/ 2 w 2590"/>
                  <a:gd name="T21" fmla="*/ 23 h 792"/>
                  <a:gd name="T22" fmla="*/ 1 w 2590"/>
                  <a:gd name="T23" fmla="*/ 25 h 792"/>
                  <a:gd name="T24" fmla="*/ 1 w 2590"/>
                  <a:gd name="T25" fmla="*/ 26 h 792"/>
                  <a:gd name="T26" fmla="*/ 1 w 2590"/>
                  <a:gd name="T27" fmla="*/ 29 h 792"/>
                  <a:gd name="T28" fmla="*/ 0 w 2590"/>
                  <a:gd name="T29" fmla="*/ 32 h 792"/>
                  <a:gd name="T30" fmla="*/ 28 w 2590"/>
                  <a:gd name="T31" fmla="*/ 29 h 792"/>
                  <a:gd name="T32" fmla="*/ 79 w 2590"/>
                  <a:gd name="T33" fmla="*/ 23 h 792"/>
                  <a:gd name="T34" fmla="*/ 79 w 2590"/>
                  <a:gd name="T35" fmla="*/ 22 h 792"/>
                  <a:gd name="T36" fmla="*/ 79 w 2590"/>
                  <a:gd name="T37" fmla="*/ 22 h 792"/>
                  <a:gd name="T38" fmla="*/ 79 w 2590"/>
                  <a:gd name="T39" fmla="*/ 21 h 792"/>
                  <a:gd name="T40" fmla="*/ 79 w 2590"/>
                  <a:gd name="T41" fmla="*/ 21 h 792"/>
                  <a:gd name="T42" fmla="*/ 79 w 2590"/>
                  <a:gd name="T43" fmla="*/ 20 h 792"/>
                  <a:gd name="T44" fmla="*/ 79 w 2590"/>
                  <a:gd name="T45" fmla="*/ 20 h 792"/>
                  <a:gd name="T46" fmla="*/ 79 w 2590"/>
                  <a:gd name="T47" fmla="*/ 20 h 792"/>
                  <a:gd name="T48" fmla="*/ 79 w 2590"/>
                  <a:gd name="T49" fmla="*/ 19 h 792"/>
                  <a:gd name="T50" fmla="*/ 80 w 2590"/>
                  <a:gd name="T51" fmla="*/ 18 h 792"/>
                  <a:gd name="T52" fmla="*/ 81 w 2590"/>
                  <a:gd name="T53" fmla="*/ 17 h 792"/>
                  <a:gd name="T54" fmla="*/ 83 w 2590"/>
                  <a:gd name="T55" fmla="*/ 15 h 792"/>
                  <a:gd name="T56" fmla="*/ 85 w 2590"/>
                  <a:gd name="T57" fmla="*/ 14 h 792"/>
                  <a:gd name="T58" fmla="*/ 87 w 2590"/>
                  <a:gd name="T59" fmla="*/ 14 h 792"/>
                  <a:gd name="T60" fmla="*/ 88 w 2590"/>
                  <a:gd name="T61" fmla="*/ 14 h 792"/>
                  <a:gd name="T62" fmla="*/ 89 w 2590"/>
                  <a:gd name="T63" fmla="*/ 13 h 792"/>
                  <a:gd name="T64" fmla="*/ 90 w 2590"/>
                  <a:gd name="T65" fmla="*/ 13 h 792"/>
                  <a:gd name="T66" fmla="*/ 91 w 2590"/>
                  <a:gd name="T67" fmla="*/ 13 h 792"/>
                  <a:gd name="T68" fmla="*/ 91 w 2590"/>
                  <a:gd name="T69" fmla="*/ 13 h 792"/>
                  <a:gd name="T70" fmla="*/ 92 w 2590"/>
                  <a:gd name="T71" fmla="*/ 12 h 792"/>
                  <a:gd name="T72" fmla="*/ 94 w 2590"/>
                  <a:gd name="T73" fmla="*/ 11 h 792"/>
                  <a:gd name="T74" fmla="*/ 95 w 2590"/>
                  <a:gd name="T75" fmla="*/ 9 h 792"/>
                  <a:gd name="T76" fmla="*/ 96 w 2590"/>
                  <a:gd name="T77" fmla="*/ 8 h 792"/>
                  <a:gd name="T78" fmla="*/ 97 w 2590"/>
                  <a:gd name="T79" fmla="*/ 7 h 792"/>
                  <a:gd name="T80" fmla="*/ 98 w 2590"/>
                  <a:gd name="T81" fmla="*/ 6 h 792"/>
                  <a:gd name="T82" fmla="*/ 99 w 2590"/>
                  <a:gd name="T83" fmla="*/ 6 h 792"/>
                  <a:gd name="T84" fmla="*/ 100 w 2590"/>
                  <a:gd name="T85" fmla="*/ 6 h 792"/>
                  <a:gd name="T86" fmla="*/ 101 w 2590"/>
                  <a:gd name="T87" fmla="*/ 5 h 792"/>
                  <a:gd name="T88" fmla="*/ 101 w 2590"/>
                  <a:gd name="T89" fmla="*/ 5 h 792"/>
                  <a:gd name="T90" fmla="*/ 102 w 2590"/>
                  <a:gd name="T91" fmla="*/ 5 h 792"/>
                  <a:gd name="T92" fmla="*/ 102 w 2590"/>
                  <a:gd name="T93" fmla="*/ 4 h 792"/>
                  <a:gd name="T94" fmla="*/ 103 w 2590"/>
                  <a:gd name="T95" fmla="*/ 4 h 792"/>
                  <a:gd name="T96" fmla="*/ 103 w 2590"/>
                  <a:gd name="T97" fmla="*/ 3 h 792"/>
                  <a:gd name="T98" fmla="*/ 103 w 2590"/>
                  <a:gd name="T99" fmla="*/ 1 h 792"/>
                  <a:gd name="T100" fmla="*/ 103 w 2590"/>
                  <a:gd name="T101" fmla="*/ 0 h 792"/>
                  <a:gd name="T102" fmla="*/ 104 w 2590"/>
                  <a:gd name="T103" fmla="*/ 0 h 79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590"/>
                  <a:gd name="T157" fmla="*/ 0 h 792"/>
                  <a:gd name="T158" fmla="*/ 2590 w 2590"/>
                  <a:gd name="T159" fmla="*/ 792 h 79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590" h="792">
                    <a:moveTo>
                      <a:pt x="2590" y="0"/>
                    </a:moveTo>
                    <a:lnTo>
                      <a:pt x="613" y="265"/>
                    </a:lnTo>
                    <a:lnTo>
                      <a:pt x="596" y="311"/>
                    </a:lnTo>
                    <a:lnTo>
                      <a:pt x="78" y="366"/>
                    </a:lnTo>
                    <a:lnTo>
                      <a:pt x="76" y="377"/>
                    </a:lnTo>
                    <a:lnTo>
                      <a:pt x="75" y="388"/>
                    </a:lnTo>
                    <a:lnTo>
                      <a:pt x="74" y="398"/>
                    </a:lnTo>
                    <a:lnTo>
                      <a:pt x="74" y="408"/>
                    </a:lnTo>
                    <a:lnTo>
                      <a:pt x="74" y="426"/>
                    </a:lnTo>
                    <a:lnTo>
                      <a:pt x="74" y="443"/>
                    </a:lnTo>
                    <a:lnTo>
                      <a:pt x="73" y="452"/>
                    </a:lnTo>
                    <a:lnTo>
                      <a:pt x="70" y="460"/>
                    </a:lnTo>
                    <a:lnTo>
                      <a:pt x="68" y="469"/>
                    </a:lnTo>
                    <a:lnTo>
                      <a:pt x="63" y="478"/>
                    </a:lnTo>
                    <a:lnTo>
                      <a:pt x="59" y="487"/>
                    </a:lnTo>
                    <a:lnTo>
                      <a:pt x="52" y="498"/>
                    </a:lnTo>
                    <a:lnTo>
                      <a:pt x="42" y="508"/>
                    </a:lnTo>
                    <a:lnTo>
                      <a:pt x="32" y="519"/>
                    </a:lnTo>
                    <a:lnTo>
                      <a:pt x="35" y="535"/>
                    </a:lnTo>
                    <a:lnTo>
                      <a:pt x="36" y="551"/>
                    </a:lnTo>
                    <a:lnTo>
                      <a:pt x="37" y="568"/>
                    </a:lnTo>
                    <a:lnTo>
                      <a:pt x="39" y="585"/>
                    </a:lnTo>
                    <a:lnTo>
                      <a:pt x="37" y="603"/>
                    </a:lnTo>
                    <a:lnTo>
                      <a:pt x="37" y="619"/>
                    </a:lnTo>
                    <a:lnTo>
                      <a:pt x="35" y="637"/>
                    </a:lnTo>
                    <a:lnTo>
                      <a:pt x="33" y="654"/>
                    </a:lnTo>
                    <a:lnTo>
                      <a:pt x="27" y="689"/>
                    </a:lnTo>
                    <a:lnTo>
                      <a:pt x="20" y="724"/>
                    </a:lnTo>
                    <a:lnTo>
                      <a:pt x="11" y="758"/>
                    </a:lnTo>
                    <a:lnTo>
                      <a:pt x="0" y="792"/>
                    </a:lnTo>
                    <a:lnTo>
                      <a:pt x="709" y="717"/>
                    </a:lnTo>
                    <a:lnTo>
                      <a:pt x="712" y="717"/>
                    </a:lnTo>
                    <a:lnTo>
                      <a:pt x="1466" y="631"/>
                    </a:lnTo>
                    <a:lnTo>
                      <a:pt x="1967" y="576"/>
                    </a:lnTo>
                    <a:lnTo>
                      <a:pt x="1972" y="563"/>
                    </a:lnTo>
                    <a:lnTo>
                      <a:pt x="1981" y="545"/>
                    </a:lnTo>
                    <a:lnTo>
                      <a:pt x="1982" y="541"/>
                    </a:lnTo>
                    <a:lnTo>
                      <a:pt x="1984" y="536"/>
                    </a:lnTo>
                    <a:lnTo>
                      <a:pt x="1985" y="530"/>
                    </a:lnTo>
                    <a:lnTo>
                      <a:pt x="1985" y="526"/>
                    </a:lnTo>
                    <a:lnTo>
                      <a:pt x="1984" y="520"/>
                    </a:lnTo>
                    <a:lnTo>
                      <a:pt x="1981" y="515"/>
                    </a:lnTo>
                    <a:lnTo>
                      <a:pt x="1978" y="509"/>
                    </a:lnTo>
                    <a:lnTo>
                      <a:pt x="1973" y="505"/>
                    </a:lnTo>
                    <a:lnTo>
                      <a:pt x="1972" y="501"/>
                    </a:lnTo>
                    <a:lnTo>
                      <a:pt x="1971" y="499"/>
                    </a:lnTo>
                    <a:lnTo>
                      <a:pt x="1971" y="495"/>
                    </a:lnTo>
                    <a:lnTo>
                      <a:pt x="1972" y="491"/>
                    </a:lnTo>
                    <a:lnTo>
                      <a:pt x="1977" y="480"/>
                    </a:lnTo>
                    <a:lnTo>
                      <a:pt x="1984" y="469"/>
                    </a:lnTo>
                    <a:lnTo>
                      <a:pt x="1993" y="457"/>
                    </a:lnTo>
                    <a:lnTo>
                      <a:pt x="2006" y="443"/>
                    </a:lnTo>
                    <a:lnTo>
                      <a:pt x="2021" y="429"/>
                    </a:lnTo>
                    <a:lnTo>
                      <a:pt x="2037" y="413"/>
                    </a:lnTo>
                    <a:lnTo>
                      <a:pt x="2056" y="399"/>
                    </a:lnTo>
                    <a:lnTo>
                      <a:pt x="2076" y="385"/>
                    </a:lnTo>
                    <a:lnTo>
                      <a:pt x="2097" y="373"/>
                    </a:lnTo>
                    <a:lnTo>
                      <a:pt x="2119" y="361"/>
                    </a:lnTo>
                    <a:lnTo>
                      <a:pt x="2142" y="352"/>
                    </a:lnTo>
                    <a:lnTo>
                      <a:pt x="2166" y="343"/>
                    </a:lnTo>
                    <a:lnTo>
                      <a:pt x="2178" y="340"/>
                    </a:lnTo>
                    <a:lnTo>
                      <a:pt x="2189" y="337"/>
                    </a:lnTo>
                    <a:lnTo>
                      <a:pt x="2201" y="335"/>
                    </a:lnTo>
                    <a:lnTo>
                      <a:pt x="2213" y="334"/>
                    </a:lnTo>
                    <a:lnTo>
                      <a:pt x="2227" y="333"/>
                    </a:lnTo>
                    <a:lnTo>
                      <a:pt x="2239" y="329"/>
                    </a:lnTo>
                    <a:lnTo>
                      <a:pt x="2252" y="326"/>
                    </a:lnTo>
                    <a:lnTo>
                      <a:pt x="2264" y="322"/>
                    </a:lnTo>
                    <a:lnTo>
                      <a:pt x="2276" y="316"/>
                    </a:lnTo>
                    <a:lnTo>
                      <a:pt x="2286" y="312"/>
                    </a:lnTo>
                    <a:lnTo>
                      <a:pt x="2297" y="305"/>
                    </a:lnTo>
                    <a:lnTo>
                      <a:pt x="2306" y="299"/>
                    </a:lnTo>
                    <a:lnTo>
                      <a:pt x="2325" y="284"/>
                    </a:lnTo>
                    <a:lnTo>
                      <a:pt x="2342" y="267"/>
                    </a:lnTo>
                    <a:lnTo>
                      <a:pt x="2359" y="251"/>
                    </a:lnTo>
                    <a:lnTo>
                      <a:pt x="2374" y="234"/>
                    </a:lnTo>
                    <a:lnTo>
                      <a:pt x="2389" y="216"/>
                    </a:lnTo>
                    <a:lnTo>
                      <a:pt x="2405" y="198"/>
                    </a:lnTo>
                    <a:lnTo>
                      <a:pt x="2420" y="183"/>
                    </a:lnTo>
                    <a:lnTo>
                      <a:pt x="2437" y="168"/>
                    </a:lnTo>
                    <a:lnTo>
                      <a:pt x="2445" y="161"/>
                    </a:lnTo>
                    <a:lnTo>
                      <a:pt x="2453" y="155"/>
                    </a:lnTo>
                    <a:lnTo>
                      <a:pt x="2463" y="149"/>
                    </a:lnTo>
                    <a:lnTo>
                      <a:pt x="2472" y="145"/>
                    </a:lnTo>
                    <a:lnTo>
                      <a:pt x="2482" y="140"/>
                    </a:lnTo>
                    <a:lnTo>
                      <a:pt x="2493" y="137"/>
                    </a:lnTo>
                    <a:lnTo>
                      <a:pt x="2503" y="134"/>
                    </a:lnTo>
                    <a:lnTo>
                      <a:pt x="2515" y="132"/>
                    </a:lnTo>
                    <a:lnTo>
                      <a:pt x="2522" y="132"/>
                    </a:lnTo>
                    <a:lnTo>
                      <a:pt x="2528" y="130"/>
                    </a:lnTo>
                    <a:lnTo>
                      <a:pt x="2534" y="127"/>
                    </a:lnTo>
                    <a:lnTo>
                      <a:pt x="2538" y="125"/>
                    </a:lnTo>
                    <a:lnTo>
                      <a:pt x="2547" y="119"/>
                    </a:lnTo>
                    <a:lnTo>
                      <a:pt x="2554" y="111"/>
                    </a:lnTo>
                    <a:lnTo>
                      <a:pt x="2558" y="103"/>
                    </a:lnTo>
                    <a:lnTo>
                      <a:pt x="2563" y="93"/>
                    </a:lnTo>
                    <a:lnTo>
                      <a:pt x="2565" y="83"/>
                    </a:lnTo>
                    <a:lnTo>
                      <a:pt x="2568" y="71"/>
                    </a:lnTo>
                    <a:lnTo>
                      <a:pt x="2570" y="50"/>
                    </a:lnTo>
                    <a:lnTo>
                      <a:pt x="2572" y="29"/>
                    </a:lnTo>
                    <a:lnTo>
                      <a:pt x="2576" y="20"/>
                    </a:lnTo>
                    <a:lnTo>
                      <a:pt x="2578" y="12"/>
                    </a:lnTo>
                    <a:lnTo>
                      <a:pt x="2583" y="6"/>
                    </a:lnTo>
                    <a:lnTo>
                      <a:pt x="2590" y="0"/>
                    </a:lnTo>
                    <a:close/>
                  </a:path>
                </a:pathLst>
              </a:custGeom>
              <a:solidFill>
                <a:srgbClr val="93D5ED"/>
              </a:solidFill>
              <a:ln w="9525">
                <a:solidFill>
                  <a:srgbClr val="CCECFF"/>
                </a:solidFill>
                <a:round/>
                <a:headEnd/>
                <a:tailEnd/>
              </a:ln>
            </p:spPr>
            <p:txBody>
              <a:bodyPr/>
              <a:lstStyle/>
              <a:p>
                <a:endParaRPr lang="en-US"/>
              </a:p>
            </p:txBody>
          </p:sp>
          <p:sp>
            <p:nvSpPr>
              <p:cNvPr id="8361" name="Freeform 139"/>
              <p:cNvSpPr>
                <a:spLocks/>
              </p:cNvSpPr>
              <p:nvPr/>
            </p:nvSpPr>
            <p:spPr bwMode="auto">
              <a:xfrm>
                <a:off x="3369" y="1422"/>
                <a:ext cx="518" cy="159"/>
              </a:xfrm>
              <a:custGeom>
                <a:avLst/>
                <a:gdLst>
                  <a:gd name="T0" fmla="*/ 25 w 2590"/>
                  <a:gd name="T1" fmla="*/ 11 h 792"/>
                  <a:gd name="T2" fmla="*/ 3 w 2590"/>
                  <a:gd name="T3" fmla="*/ 15 h 792"/>
                  <a:gd name="T4" fmla="*/ 3 w 2590"/>
                  <a:gd name="T5" fmla="*/ 16 h 792"/>
                  <a:gd name="T6" fmla="*/ 3 w 2590"/>
                  <a:gd name="T7" fmla="*/ 16 h 792"/>
                  <a:gd name="T8" fmla="*/ 3 w 2590"/>
                  <a:gd name="T9" fmla="*/ 18 h 792"/>
                  <a:gd name="T10" fmla="*/ 3 w 2590"/>
                  <a:gd name="T11" fmla="*/ 18 h 792"/>
                  <a:gd name="T12" fmla="*/ 3 w 2590"/>
                  <a:gd name="T13" fmla="*/ 19 h 792"/>
                  <a:gd name="T14" fmla="*/ 2 w 2590"/>
                  <a:gd name="T15" fmla="*/ 20 h 792"/>
                  <a:gd name="T16" fmla="*/ 1 w 2590"/>
                  <a:gd name="T17" fmla="*/ 21 h 792"/>
                  <a:gd name="T18" fmla="*/ 1 w 2590"/>
                  <a:gd name="T19" fmla="*/ 22 h 792"/>
                  <a:gd name="T20" fmla="*/ 2 w 2590"/>
                  <a:gd name="T21" fmla="*/ 23 h 792"/>
                  <a:gd name="T22" fmla="*/ 1 w 2590"/>
                  <a:gd name="T23" fmla="*/ 25 h 792"/>
                  <a:gd name="T24" fmla="*/ 1 w 2590"/>
                  <a:gd name="T25" fmla="*/ 26 h 792"/>
                  <a:gd name="T26" fmla="*/ 1 w 2590"/>
                  <a:gd name="T27" fmla="*/ 29 h 792"/>
                  <a:gd name="T28" fmla="*/ 0 w 2590"/>
                  <a:gd name="T29" fmla="*/ 32 h 792"/>
                  <a:gd name="T30" fmla="*/ 28 w 2590"/>
                  <a:gd name="T31" fmla="*/ 29 h 792"/>
                  <a:gd name="T32" fmla="*/ 79 w 2590"/>
                  <a:gd name="T33" fmla="*/ 23 h 792"/>
                  <a:gd name="T34" fmla="*/ 79 w 2590"/>
                  <a:gd name="T35" fmla="*/ 22 h 792"/>
                  <a:gd name="T36" fmla="*/ 79 w 2590"/>
                  <a:gd name="T37" fmla="*/ 22 h 792"/>
                  <a:gd name="T38" fmla="*/ 79 w 2590"/>
                  <a:gd name="T39" fmla="*/ 21 h 792"/>
                  <a:gd name="T40" fmla="*/ 79 w 2590"/>
                  <a:gd name="T41" fmla="*/ 21 h 792"/>
                  <a:gd name="T42" fmla="*/ 79 w 2590"/>
                  <a:gd name="T43" fmla="*/ 20 h 792"/>
                  <a:gd name="T44" fmla="*/ 79 w 2590"/>
                  <a:gd name="T45" fmla="*/ 20 h 792"/>
                  <a:gd name="T46" fmla="*/ 79 w 2590"/>
                  <a:gd name="T47" fmla="*/ 20 h 792"/>
                  <a:gd name="T48" fmla="*/ 79 w 2590"/>
                  <a:gd name="T49" fmla="*/ 19 h 792"/>
                  <a:gd name="T50" fmla="*/ 80 w 2590"/>
                  <a:gd name="T51" fmla="*/ 18 h 792"/>
                  <a:gd name="T52" fmla="*/ 81 w 2590"/>
                  <a:gd name="T53" fmla="*/ 17 h 792"/>
                  <a:gd name="T54" fmla="*/ 83 w 2590"/>
                  <a:gd name="T55" fmla="*/ 15 h 792"/>
                  <a:gd name="T56" fmla="*/ 85 w 2590"/>
                  <a:gd name="T57" fmla="*/ 14 h 792"/>
                  <a:gd name="T58" fmla="*/ 87 w 2590"/>
                  <a:gd name="T59" fmla="*/ 14 h 792"/>
                  <a:gd name="T60" fmla="*/ 88 w 2590"/>
                  <a:gd name="T61" fmla="*/ 14 h 792"/>
                  <a:gd name="T62" fmla="*/ 89 w 2590"/>
                  <a:gd name="T63" fmla="*/ 13 h 792"/>
                  <a:gd name="T64" fmla="*/ 90 w 2590"/>
                  <a:gd name="T65" fmla="*/ 13 h 792"/>
                  <a:gd name="T66" fmla="*/ 91 w 2590"/>
                  <a:gd name="T67" fmla="*/ 13 h 792"/>
                  <a:gd name="T68" fmla="*/ 91 w 2590"/>
                  <a:gd name="T69" fmla="*/ 13 h 792"/>
                  <a:gd name="T70" fmla="*/ 92 w 2590"/>
                  <a:gd name="T71" fmla="*/ 12 h 792"/>
                  <a:gd name="T72" fmla="*/ 94 w 2590"/>
                  <a:gd name="T73" fmla="*/ 11 h 792"/>
                  <a:gd name="T74" fmla="*/ 95 w 2590"/>
                  <a:gd name="T75" fmla="*/ 9 h 792"/>
                  <a:gd name="T76" fmla="*/ 96 w 2590"/>
                  <a:gd name="T77" fmla="*/ 8 h 792"/>
                  <a:gd name="T78" fmla="*/ 97 w 2590"/>
                  <a:gd name="T79" fmla="*/ 7 h 792"/>
                  <a:gd name="T80" fmla="*/ 98 w 2590"/>
                  <a:gd name="T81" fmla="*/ 6 h 792"/>
                  <a:gd name="T82" fmla="*/ 99 w 2590"/>
                  <a:gd name="T83" fmla="*/ 6 h 792"/>
                  <a:gd name="T84" fmla="*/ 100 w 2590"/>
                  <a:gd name="T85" fmla="*/ 6 h 792"/>
                  <a:gd name="T86" fmla="*/ 101 w 2590"/>
                  <a:gd name="T87" fmla="*/ 5 h 792"/>
                  <a:gd name="T88" fmla="*/ 101 w 2590"/>
                  <a:gd name="T89" fmla="*/ 5 h 792"/>
                  <a:gd name="T90" fmla="*/ 102 w 2590"/>
                  <a:gd name="T91" fmla="*/ 5 h 792"/>
                  <a:gd name="T92" fmla="*/ 102 w 2590"/>
                  <a:gd name="T93" fmla="*/ 4 h 792"/>
                  <a:gd name="T94" fmla="*/ 103 w 2590"/>
                  <a:gd name="T95" fmla="*/ 4 h 792"/>
                  <a:gd name="T96" fmla="*/ 103 w 2590"/>
                  <a:gd name="T97" fmla="*/ 3 h 792"/>
                  <a:gd name="T98" fmla="*/ 103 w 2590"/>
                  <a:gd name="T99" fmla="*/ 1 h 792"/>
                  <a:gd name="T100" fmla="*/ 103 w 2590"/>
                  <a:gd name="T101" fmla="*/ 0 h 792"/>
                  <a:gd name="T102" fmla="*/ 104 w 2590"/>
                  <a:gd name="T103" fmla="*/ 0 h 79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590"/>
                  <a:gd name="T157" fmla="*/ 0 h 792"/>
                  <a:gd name="T158" fmla="*/ 2590 w 2590"/>
                  <a:gd name="T159" fmla="*/ 792 h 79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590" h="792">
                    <a:moveTo>
                      <a:pt x="2590" y="0"/>
                    </a:moveTo>
                    <a:lnTo>
                      <a:pt x="613" y="265"/>
                    </a:lnTo>
                    <a:lnTo>
                      <a:pt x="596" y="311"/>
                    </a:lnTo>
                    <a:lnTo>
                      <a:pt x="78" y="366"/>
                    </a:lnTo>
                    <a:lnTo>
                      <a:pt x="76" y="377"/>
                    </a:lnTo>
                    <a:lnTo>
                      <a:pt x="75" y="388"/>
                    </a:lnTo>
                    <a:lnTo>
                      <a:pt x="74" y="398"/>
                    </a:lnTo>
                    <a:lnTo>
                      <a:pt x="74" y="408"/>
                    </a:lnTo>
                    <a:lnTo>
                      <a:pt x="74" y="426"/>
                    </a:lnTo>
                    <a:lnTo>
                      <a:pt x="74" y="443"/>
                    </a:lnTo>
                    <a:lnTo>
                      <a:pt x="73" y="452"/>
                    </a:lnTo>
                    <a:lnTo>
                      <a:pt x="70" y="460"/>
                    </a:lnTo>
                    <a:lnTo>
                      <a:pt x="68" y="469"/>
                    </a:lnTo>
                    <a:lnTo>
                      <a:pt x="63" y="478"/>
                    </a:lnTo>
                    <a:lnTo>
                      <a:pt x="59" y="487"/>
                    </a:lnTo>
                    <a:lnTo>
                      <a:pt x="52" y="498"/>
                    </a:lnTo>
                    <a:lnTo>
                      <a:pt x="42" y="508"/>
                    </a:lnTo>
                    <a:lnTo>
                      <a:pt x="32" y="519"/>
                    </a:lnTo>
                    <a:lnTo>
                      <a:pt x="35" y="535"/>
                    </a:lnTo>
                    <a:lnTo>
                      <a:pt x="36" y="551"/>
                    </a:lnTo>
                    <a:lnTo>
                      <a:pt x="37" y="568"/>
                    </a:lnTo>
                    <a:lnTo>
                      <a:pt x="39" y="585"/>
                    </a:lnTo>
                    <a:lnTo>
                      <a:pt x="37" y="603"/>
                    </a:lnTo>
                    <a:lnTo>
                      <a:pt x="37" y="619"/>
                    </a:lnTo>
                    <a:lnTo>
                      <a:pt x="35" y="637"/>
                    </a:lnTo>
                    <a:lnTo>
                      <a:pt x="33" y="654"/>
                    </a:lnTo>
                    <a:lnTo>
                      <a:pt x="27" y="689"/>
                    </a:lnTo>
                    <a:lnTo>
                      <a:pt x="20" y="724"/>
                    </a:lnTo>
                    <a:lnTo>
                      <a:pt x="11" y="758"/>
                    </a:lnTo>
                    <a:lnTo>
                      <a:pt x="0" y="792"/>
                    </a:lnTo>
                    <a:lnTo>
                      <a:pt x="709" y="717"/>
                    </a:lnTo>
                    <a:lnTo>
                      <a:pt x="712" y="717"/>
                    </a:lnTo>
                    <a:lnTo>
                      <a:pt x="1466" y="631"/>
                    </a:lnTo>
                    <a:lnTo>
                      <a:pt x="1967" y="576"/>
                    </a:lnTo>
                    <a:lnTo>
                      <a:pt x="1972" y="563"/>
                    </a:lnTo>
                    <a:lnTo>
                      <a:pt x="1981" y="545"/>
                    </a:lnTo>
                    <a:lnTo>
                      <a:pt x="1982" y="541"/>
                    </a:lnTo>
                    <a:lnTo>
                      <a:pt x="1984" y="536"/>
                    </a:lnTo>
                    <a:lnTo>
                      <a:pt x="1985" y="530"/>
                    </a:lnTo>
                    <a:lnTo>
                      <a:pt x="1985" y="526"/>
                    </a:lnTo>
                    <a:lnTo>
                      <a:pt x="1984" y="520"/>
                    </a:lnTo>
                    <a:lnTo>
                      <a:pt x="1981" y="515"/>
                    </a:lnTo>
                    <a:lnTo>
                      <a:pt x="1978" y="509"/>
                    </a:lnTo>
                    <a:lnTo>
                      <a:pt x="1973" y="505"/>
                    </a:lnTo>
                    <a:lnTo>
                      <a:pt x="1972" y="501"/>
                    </a:lnTo>
                    <a:lnTo>
                      <a:pt x="1971" y="499"/>
                    </a:lnTo>
                    <a:lnTo>
                      <a:pt x="1971" y="495"/>
                    </a:lnTo>
                    <a:lnTo>
                      <a:pt x="1972" y="491"/>
                    </a:lnTo>
                    <a:lnTo>
                      <a:pt x="1977" y="480"/>
                    </a:lnTo>
                    <a:lnTo>
                      <a:pt x="1984" y="469"/>
                    </a:lnTo>
                    <a:lnTo>
                      <a:pt x="1993" y="457"/>
                    </a:lnTo>
                    <a:lnTo>
                      <a:pt x="2006" y="443"/>
                    </a:lnTo>
                    <a:lnTo>
                      <a:pt x="2021" y="429"/>
                    </a:lnTo>
                    <a:lnTo>
                      <a:pt x="2037" y="413"/>
                    </a:lnTo>
                    <a:lnTo>
                      <a:pt x="2056" y="399"/>
                    </a:lnTo>
                    <a:lnTo>
                      <a:pt x="2076" y="385"/>
                    </a:lnTo>
                    <a:lnTo>
                      <a:pt x="2097" y="373"/>
                    </a:lnTo>
                    <a:lnTo>
                      <a:pt x="2119" y="361"/>
                    </a:lnTo>
                    <a:lnTo>
                      <a:pt x="2142" y="352"/>
                    </a:lnTo>
                    <a:lnTo>
                      <a:pt x="2166" y="343"/>
                    </a:lnTo>
                    <a:lnTo>
                      <a:pt x="2178" y="340"/>
                    </a:lnTo>
                    <a:lnTo>
                      <a:pt x="2189" y="337"/>
                    </a:lnTo>
                    <a:lnTo>
                      <a:pt x="2201" y="335"/>
                    </a:lnTo>
                    <a:lnTo>
                      <a:pt x="2213" y="334"/>
                    </a:lnTo>
                    <a:lnTo>
                      <a:pt x="2227" y="333"/>
                    </a:lnTo>
                    <a:lnTo>
                      <a:pt x="2239" y="329"/>
                    </a:lnTo>
                    <a:lnTo>
                      <a:pt x="2252" y="326"/>
                    </a:lnTo>
                    <a:lnTo>
                      <a:pt x="2264" y="322"/>
                    </a:lnTo>
                    <a:lnTo>
                      <a:pt x="2276" y="316"/>
                    </a:lnTo>
                    <a:lnTo>
                      <a:pt x="2286" y="312"/>
                    </a:lnTo>
                    <a:lnTo>
                      <a:pt x="2297" y="305"/>
                    </a:lnTo>
                    <a:lnTo>
                      <a:pt x="2306" y="299"/>
                    </a:lnTo>
                    <a:lnTo>
                      <a:pt x="2325" y="284"/>
                    </a:lnTo>
                    <a:lnTo>
                      <a:pt x="2342" y="267"/>
                    </a:lnTo>
                    <a:lnTo>
                      <a:pt x="2359" y="251"/>
                    </a:lnTo>
                    <a:lnTo>
                      <a:pt x="2374" y="234"/>
                    </a:lnTo>
                    <a:lnTo>
                      <a:pt x="2389" y="216"/>
                    </a:lnTo>
                    <a:lnTo>
                      <a:pt x="2405" y="198"/>
                    </a:lnTo>
                    <a:lnTo>
                      <a:pt x="2420" y="183"/>
                    </a:lnTo>
                    <a:lnTo>
                      <a:pt x="2437" y="168"/>
                    </a:lnTo>
                    <a:lnTo>
                      <a:pt x="2445" y="161"/>
                    </a:lnTo>
                    <a:lnTo>
                      <a:pt x="2453" y="155"/>
                    </a:lnTo>
                    <a:lnTo>
                      <a:pt x="2463" y="149"/>
                    </a:lnTo>
                    <a:lnTo>
                      <a:pt x="2472" y="145"/>
                    </a:lnTo>
                    <a:lnTo>
                      <a:pt x="2482" y="140"/>
                    </a:lnTo>
                    <a:lnTo>
                      <a:pt x="2493" y="137"/>
                    </a:lnTo>
                    <a:lnTo>
                      <a:pt x="2503" y="134"/>
                    </a:lnTo>
                    <a:lnTo>
                      <a:pt x="2515" y="132"/>
                    </a:lnTo>
                    <a:lnTo>
                      <a:pt x="2522" y="132"/>
                    </a:lnTo>
                    <a:lnTo>
                      <a:pt x="2528" y="130"/>
                    </a:lnTo>
                    <a:lnTo>
                      <a:pt x="2534" y="127"/>
                    </a:lnTo>
                    <a:lnTo>
                      <a:pt x="2538" y="125"/>
                    </a:lnTo>
                    <a:lnTo>
                      <a:pt x="2547" y="119"/>
                    </a:lnTo>
                    <a:lnTo>
                      <a:pt x="2554" y="111"/>
                    </a:lnTo>
                    <a:lnTo>
                      <a:pt x="2558" y="103"/>
                    </a:lnTo>
                    <a:lnTo>
                      <a:pt x="2563" y="93"/>
                    </a:lnTo>
                    <a:lnTo>
                      <a:pt x="2565" y="83"/>
                    </a:lnTo>
                    <a:lnTo>
                      <a:pt x="2568" y="71"/>
                    </a:lnTo>
                    <a:lnTo>
                      <a:pt x="2570" y="50"/>
                    </a:lnTo>
                    <a:lnTo>
                      <a:pt x="2572" y="29"/>
                    </a:lnTo>
                    <a:lnTo>
                      <a:pt x="2576" y="20"/>
                    </a:lnTo>
                    <a:lnTo>
                      <a:pt x="2578" y="12"/>
                    </a:lnTo>
                    <a:lnTo>
                      <a:pt x="2583" y="6"/>
                    </a:lnTo>
                    <a:lnTo>
                      <a:pt x="2590" y="0"/>
                    </a:lnTo>
                    <a:close/>
                  </a:path>
                </a:pathLst>
              </a:custGeom>
              <a:solidFill>
                <a:srgbClr val="93D5ED"/>
              </a:solidFill>
              <a:ln w="4763">
                <a:solidFill>
                  <a:srgbClr val="CCECFF"/>
                </a:solidFill>
                <a:round/>
                <a:headEnd/>
                <a:tailEnd/>
              </a:ln>
            </p:spPr>
            <p:txBody>
              <a:bodyPr/>
              <a:lstStyle/>
              <a:p>
                <a:endParaRPr lang="en-US"/>
              </a:p>
            </p:txBody>
          </p:sp>
          <p:sp>
            <p:nvSpPr>
              <p:cNvPr id="8362" name="Freeform 140"/>
              <p:cNvSpPr>
                <a:spLocks/>
              </p:cNvSpPr>
              <p:nvPr/>
            </p:nvSpPr>
            <p:spPr bwMode="auto">
              <a:xfrm>
                <a:off x="3385" y="1317"/>
                <a:ext cx="427" cy="179"/>
              </a:xfrm>
              <a:custGeom>
                <a:avLst/>
                <a:gdLst>
                  <a:gd name="T0" fmla="*/ 0 w 2135"/>
                  <a:gd name="T1" fmla="*/ 36 h 893"/>
                  <a:gd name="T2" fmla="*/ 1 w 2135"/>
                  <a:gd name="T3" fmla="*/ 33 h 893"/>
                  <a:gd name="T4" fmla="*/ 4 w 2135"/>
                  <a:gd name="T5" fmla="*/ 30 h 893"/>
                  <a:gd name="T6" fmla="*/ 6 w 2135"/>
                  <a:gd name="T7" fmla="*/ 28 h 893"/>
                  <a:gd name="T8" fmla="*/ 9 w 2135"/>
                  <a:gd name="T9" fmla="*/ 27 h 893"/>
                  <a:gd name="T10" fmla="*/ 11 w 2135"/>
                  <a:gd name="T11" fmla="*/ 24 h 893"/>
                  <a:gd name="T12" fmla="*/ 13 w 2135"/>
                  <a:gd name="T13" fmla="*/ 21 h 893"/>
                  <a:gd name="T14" fmla="*/ 15 w 2135"/>
                  <a:gd name="T15" fmla="*/ 19 h 893"/>
                  <a:gd name="T16" fmla="*/ 17 w 2135"/>
                  <a:gd name="T17" fmla="*/ 18 h 893"/>
                  <a:gd name="T18" fmla="*/ 20 w 2135"/>
                  <a:gd name="T19" fmla="*/ 17 h 893"/>
                  <a:gd name="T20" fmla="*/ 30 w 2135"/>
                  <a:gd name="T21" fmla="*/ 15 h 893"/>
                  <a:gd name="T22" fmla="*/ 34 w 2135"/>
                  <a:gd name="T23" fmla="*/ 14 h 893"/>
                  <a:gd name="T24" fmla="*/ 38 w 2135"/>
                  <a:gd name="T25" fmla="*/ 12 h 893"/>
                  <a:gd name="T26" fmla="*/ 41 w 2135"/>
                  <a:gd name="T27" fmla="*/ 9 h 893"/>
                  <a:gd name="T28" fmla="*/ 42 w 2135"/>
                  <a:gd name="T29" fmla="*/ 7 h 893"/>
                  <a:gd name="T30" fmla="*/ 43 w 2135"/>
                  <a:gd name="T31" fmla="*/ 6 h 893"/>
                  <a:gd name="T32" fmla="*/ 42 w 2135"/>
                  <a:gd name="T33" fmla="*/ 4 h 893"/>
                  <a:gd name="T34" fmla="*/ 43 w 2135"/>
                  <a:gd name="T35" fmla="*/ 3 h 893"/>
                  <a:gd name="T36" fmla="*/ 44 w 2135"/>
                  <a:gd name="T37" fmla="*/ 2 h 893"/>
                  <a:gd name="T38" fmla="*/ 45 w 2135"/>
                  <a:gd name="T39" fmla="*/ 1 h 893"/>
                  <a:gd name="T40" fmla="*/ 47 w 2135"/>
                  <a:gd name="T41" fmla="*/ 1 h 893"/>
                  <a:gd name="T42" fmla="*/ 47 w 2135"/>
                  <a:gd name="T43" fmla="*/ 0 h 893"/>
                  <a:gd name="T44" fmla="*/ 48 w 2135"/>
                  <a:gd name="T45" fmla="*/ 0 h 893"/>
                  <a:gd name="T46" fmla="*/ 50 w 2135"/>
                  <a:gd name="T47" fmla="*/ 0 h 893"/>
                  <a:gd name="T48" fmla="*/ 53 w 2135"/>
                  <a:gd name="T49" fmla="*/ 1 h 893"/>
                  <a:gd name="T50" fmla="*/ 54 w 2135"/>
                  <a:gd name="T51" fmla="*/ 1 h 893"/>
                  <a:gd name="T52" fmla="*/ 55 w 2135"/>
                  <a:gd name="T53" fmla="*/ 1 h 893"/>
                  <a:gd name="T54" fmla="*/ 57 w 2135"/>
                  <a:gd name="T55" fmla="*/ 2 h 893"/>
                  <a:gd name="T56" fmla="*/ 58 w 2135"/>
                  <a:gd name="T57" fmla="*/ 2 h 893"/>
                  <a:gd name="T58" fmla="*/ 60 w 2135"/>
                  <a:gd name="T59" fmla="*/ 1 h 893"/>
                  <a:gd name="T60" fmla="*/ 63 w 2135"/>
                  <a:gd name="T61" fmla="*/ 1 h 893"/>
                  <a:gd name="T62" fmla="*/ 67 w 2135"/>
                  <a:gd name="T63" fmla="*/ 1 h 893"/>
                  <a:gd name="T64" fmla="*/ 69 w 2135"/>
                  <a:gd name="T65" fmla="*/ 2 h 893"/>
                  <a:gd name="T66" fmla="*/ 71 w 2135"/>
                  <a:gd name="T67" fmla="*/ 3 h 893"/>
                  <a:gd name="T68" fmla="*/ 74 w 2135"/>
                  <a:gd name="T69" fmla="*/ 5 h 893"/>
                  <a:gd name="T70" fmla="*/ 77 w 2135"/>
                  <a:gd name="T71" fmla="*/ 6 h 893"/>
                  <a:gd name="T72" fmla="*/ 77 w 2135"/>
                  <a:gd name="T73" fmla="*/ 7 h 893"/>
                  <a:gd name="T74" fmla="*/ 77 w 2135"/>
                  <a:gd name="T75" fmla="*/ 9 h 893"/>
                  <a:gd name="T76" fmla="*/ 79 w 2135"/>
                  <a:gd name="T77" fmla="*/ 9 h 893"/>
                  <a:gd name="T78" fmla="*/ 81 w 2135"/>
                  <a:gd name="T79" fmla="*/ 10 h 893"/>
                  <a:gd name="T80" fmla="*/ 85 w 2135"/>
                  <a:gd name="T81" fmla="*/ 12 h 893"/>
                  <a:gd name="T82" fmla="*/ 84 w 2135"/>
                  <a:gd name="T83" fmla="*/ 12 h 893"/>
                  <a:gd name="T84" fmla="*/ 82 w 2135"/>
                  <a:gd name="T85" fmla="*/ 13 h 893"/>
                  <a:gd name="T86" fmla="*/ 82 w 2135"/>
                  <a:gd name="T87" fmla="*/ 13 h 893"/>
                  <a:gd name="T88" fmla="*/ 82 w 2135"/>
                  <a:gd name="T89" fmla="*/ 15 h 893"/>
                  <a:gd name="T90" fmla="*/ 82 w 2135"/>
                  <a:gd name="T91" fmla="*/ 16 h 893"/>
                  <a:gd name="T92" fmla="*/ 82 w 2135"/>
                  <a:gd name="T93" fmla="*/ 19 h 893"/>
                  <a:gd name="T94" fmla="*/ 79 w 2135"/>
                  <a:gd name="T95" fmla="*/ 22 h 893"/>
                  <a:gd name="T96" fmla="*/ 76 w 2135"/>
                  <a:gd name="T97" fmla="*/ 24 h 8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135"/>
                  <a:gd name="T148" fmla="*/ 0 h 893"/>
                  <a:gd name="T149" fmla="*/ 2135 w 2135"/>
                  <a:gd name="T150" fmla="*/ 893 h 89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135" h="893">
                    <a:moveTo>
                      <a:pt x="1872" y="611"/>
                    </a:moveTo>
                    <a:lnTo>
                      <a:pt x="535" y="792"/>
                    </a:lnTo>
                    <a:lnTo>
                      <a:pt x="518" y="838"/>
                    </a:lnTo>
                    <a:lnTo>
                      <a:pt x="0" y="893"/>
                    </a:lnTo>
                    <a:lnTo>
                      <a:pt x="7" y="870"/>
                    </a:lnTo>
                    <a:lnTo>
                      <a:pt x="16" y="849"/>
                    </a:lnTo>
                    <a:lnTo>
                      <a:pt x="25" y="829"/>
                    </a:lnTo>
                    <a:lnTo>
                      <a:pt x="37" y="812"/>
                    </a:lnTo>
                    <a:lnTo>
                      <a:pt x="49" y="794"/>
                    </a:lnTo>
                    <a:lnTo>
                      <a:pt x="63" y="778"/>
                    </a:lnTo>
                    <a:lnTo>
                      <a:pt x="79" y="764"/>
                    </a:lnTo>
                    <a:lnTo>
                      <a:pt x="95" y="751"/>
                    </a:lnTo>
                    <a:lnTo>
                      <a:pt x="110" y="737"/>
                    </a:lnTo>
                    <a:lnTo>
                      <a:pt x="125" y="725"/>
                    </a:lnTo>
                    <a:lnTo>
                      <a:pt x="139" y="716"/>
                    </a:lnTo>
                    <a:lnTo>
                      <a:pt x="153" y="708"/>
                    </a:lnTo>
                    <a:lnTo>
                      <a:pt x="180" y="695"/>
                    </a:lnTo>
                    <a:lnTo>
                      <a:pt x="206" y="682"/>
                    </a:lnTo>
                    <a:lnTo>
                      <a:pt x="219" y="675"/>
                    </a:lnTo>
                    <a:lnTo>
                      <a:pt x="232" y="666"/>
                    </a:lnTo>
                    <a:lnTo>
                      <a:pt x="246" y="655"/>
                    </a:lnTo>
                    <a:lnTo>
                      <a:pt x="259" y="643"/>
                    </a:lnTo>
                    <a:lnTo>
                      <a:pt x="273" y="627"/>
                    </a:lnTo>
                    <a:lnTo>
                      <a:pt x="287" y="609"/>
                    </a:lnTo>
                    <a:lnTo>
                      <a:pt x="302" y="585"/>
                    </a:lnTo>
                    <a:lnTo>
                      <a:pt x="317" y="558"/>
                    </a:lnTo>
                    <a:lnTo>
                      <a:pt x="326" y="539"/>
                    </a:lnTo>
                    <a:lnTo>
                      <a:pt x="331" y="527"/>
                    </a:lnTo>
                    <a:lnTo>
                      <a:pt x="336" y="520"/>
                    </a:lnTo>
                    <a:lnTo>
                      <a:pt x="344" y="509"/>
                    </a:lnTo>
                    <a:lnTo>
                      <a:pt x="359" y="495"/>
                    </a:lnTo>
                    <a:lnTo>
                      <a:pt x="380" y="476"/>
                    </a:lnTo>
                    <a:lnTo>
                      <a:pt x="391" y="466"/>
                    </a:lnTo>
                    <a:lnTo>
                      <a:pt x="402" y="458"/>
                    </a:lnTo>
                    <a:lnTo>
                      <a:pt x="415" y="451"/>
                    </a:lnTo>
                    <a:lnTo>
                      <a:pt x="430" y="444"/>
                    </a:lnTo>
                    <a:lnTo>
                      <a:pt x="444" y="438"/>
                    </a:lnTo>
                    <a:lnTo>
                      <a:pt x="461" y="432"/>
                    </a:lnTo>
                    <a:lnTo>
                      <a:pt x="478" y="428"/>
                    </a:lnTo>
                    <a:lnTo>
                      <a:pt x="496" y="423"/>
                    </a:lnTo>
                    <a:lnTo>
                      <a:pt x="575" y="407"/>
                    </a:lnTo>
                    <a:lnTo>
                      <a:pt x="663" y="391"/>
                    </a:lnTo>
                    <a:lnTo>
                      <a:pt x="708" y="382"/>
                    </a:lnTo>
                    <a:lnTo>
                      <a:pt x="755" y="370"/>
                    </a:lnTo>
                    <a:lnTo>
                      <a:pt x="778" y="363"/>
                    </a:lnTo>
                    <a:lnTo>
                      <a:pt x="802" y="356"/>
                    </a:lnTo>
                    <a:lnTo>
                      <a:pt x="825" y="348"/>
                    </a:lnTo>
                    <a:lnTo>
                      <a:pt x="848" y="340"/>
                    </a:lnTo>
                    <a:lnTo>
                      <a:pt x="872" y="330"/>
                    </a:lnTo>
                    <a:lnTo>
                      <a:pt x="894" y="319"/>
                    </a:lnTo>
                    <a:lnTo>
                      <a:pt x="916" y="306"/>
                    </a:lnTo>
                    <a:lnTo>
                      <a:pt x="938" y="293"/>
                    </a:lnTo>
                    <a:lnTo>
                      <a:pt x="961" y="279"/>
                    </a:lnTo>
                    <a:lnTo>
                      <a:pt x="982" y="263"/>
                    </a:lnTo>
                    <a:lnTo>
                      <a:pt x="1003" y="247"/>
                    </a:lnTo>
                    <a:lnTo>
                      <a:pt x="1022" y="228"/>
                    </a:lnTo>
                    <a:lnTo>
                      <a:pt x="1041" y="208"/>
                    </a:lnTo>
                    <a:lnTo>
                      <a:pt x="1054" y="191"/>
                    </a:lnTo>
                    <a:lnTo>
                      <a:pt x="1059" y="182"/>
                    </a:lnTo>
                    <a:lnTo>
                      <a:pt x="1062" y="175"/>
                    </a:lnTo>
                    <a:lnTo>
                      <a:pt x="1066" y="168"/>
                    </a:lnTo>
                    <a:lnTo>
                      <a:pt x="1068" y="161"/>
                    </a:lnTo>
                    <a:lnTo>
                      <a:pt x="1070" y="150"/>
                    </a:lnTo>
                    <a:lnTo>
                      <a:pt x="1070" y="139"/>
                    </a:lnTo>
                    <a:lnTo>
                      <a:pt x="1068" y="130"/>
                    </a:lnTo>
                    <a:lnTo>
                      <a:pt x="1067" y="120"/>
                    </a:lnTo>
                    <a:lnTo>
                      <a:pt x="1065" y="112"/>
                    </a:lnTo>
                    <a:lnTo>
                      <a:pt x="1062" y="104"/>
                    </a:lnTo>
                    <a:lnTo>
                      <a:pt x="1062" y="96"/>
                    </a:lnTo>
                    <a:lnTo>
                      <a:pt x="1063" y="87"/>
                    </a:lnTo>
                    <a:lnTo>
                      <a:pt x="1066" y="82"/>
                    </a:lnTo>
                    <a:lnTo>
                      <a:pt x="1068" y="77"/>
                    </a:lnTo>
                    <a:lnTo>
                      <a:pt x="1072" y="71"/>
                    </a:lnTo>
                    <a:lnTo>
                      <a:pt x="1076" y="66"/>
                    </a:lnTo>
                    <a:lnTo>
                      <a:pt x="1089" y="54"/>
                    </a:lnTo>
                    <a:lnTo>
                      <a:pt x="1105" y="40"/>
                    </a:lnTo>
                    <a:lnTo>
                      <a:pt x="1109" y="36"/>
                    </a:lnTo>
                    <a:lnTo>
                      <a:pt x="1112" y="34"/>
                    </a:lnTo>
                    <a:lnTo>
                      <a:pt x="1116" y="32"/>
                    </a:lnTo>
                    <a:lnTo>
                      <a:pt x="1121" y="30"/>
                    </a:lnTo>
                    <a:lnTo>
                      <a:pt x="1131" y="28"/>
                    </a:lnTo>
                    <a:lnTo>
                      <a:pt x="1142" y="28"/>
                    </a:lnTo>
                    <a:lnTo>
                      <a:pt x="1153" y="27"/>
                    </a:lnTo>
                    <a:lnTo>
                      <a:pt x="1164" y="25"/>
                    </a:lnTo>
                    <a:lnTo>
                      <a:pt x="1170" y="22"/>
                    </a:lnTo>
                    <a:lnTo>
                      <a:pt x="1174" y="20"/>
                    </a:lnTo>
                    <a:lnTo>
                      <a:pt x="1179" y="16"/>
                    </a:lnTo>
                    <a:lnTo>
                      <a:pt x="1184" y="12"/>
                    </a:lnTo>
                    <a:lnTo>
                      <a:pt x="1186" y="8"/>
                    </a:lnTo>
                    <a:lnTo>
                      <a:pt x="1190" y="6"/>
                    </a:lnTo>
                    <a:lnTo>
                      <a:pt x="1193" y="5"/>
                    </a:lnTo>
                    <a:lnTo>
                      <a:pt x="1197" y="2"/>
                    </a:lnTo>
                    <a:lnTo>
                      <a:pt x="1206" y="1"/>
                    </a:lnTo>
                    <a:lnTo>
                      <a:pt x="1216" y="0"/>
                    </a:lnTo>
                    <a:lnTo>
                      <a:pt x="1229" y="0"/>
                    </a:lnTo>
                    <a:lnTo>
                      <a:pt x="1242" y="1"/>
                    </a:lnTo>
                    <a:lnTo>
                      <a:pt x="1255" y="4"/>
                    </a:lnTo>
                    <a:lnTo>
                      <a:pt x="1269" y="6"/>
                    </a:lnTo>
                    <a:lnTo>
                      <a:pt x="1296" y="11"/>
                    </a:lnTo>
                    <a:lnTo>
                      <a:pt x="1320" y="15"/>
                    </a:lnTo>
                    <a:lnTo>
                      <a:pt x="1331" y="18"/>
                    </a:lnTo>
                    <a:lnTo>
                      <a:pt x="1340" y="18"/>
                    </a:lnTo>
                    <a:lnTo>
                      <a:pt x="1348" y="19"/>
                    </a:lnTo>
                    <a:lnTo>
                      <a:pt x="1353" y="18"/>
                    </a:lnTo>
                    <a:lnTo>
                      <a:pt x="1358" y="16"/>
                    </a:lnTo>
                    <a:lnTo>
                      <a:pt x="1364" y="18"/>
                    </a:lnTo>
                    <a:lnTo>
                      <a:pt x="1369" y="20"/>
                    </a:lnTo>
                    <a:lnTo>
                      <a:pt x="1376" y="23"/>
                    </a:lnTo>
                    <a:lnTo>
                      <a:pt x="1390" y="30"/>
                    </a:lnTo>
                    <a:lnTo>
                      <a:pt x="1404" y="40"/>
                    </a:lnTo>
                    <a:lnTo>
                      <a:pt x="1420" y="48"/>
                    </a:lnTo>
                    <a:lnTo>
                      <a:pt x="1435" y="53"/>
                    </a:lnTo>
                    <a:lnTo>
                      <a:pt x="1442" y="54"/>
                    </a:lnTo>
                    <a:lnTo>
                      <a:pt x="1449" y="54"/>
                    </a:lnTo>
                    <a:lnTo>
                      <a:pt x="1455" y="53"/>
                    </a:lnTo>
                    <a:lnTo>
                      <a:pt x="1461" y="49"/>
                    </a:lnTo>
                    <a:lnTo>
                      <a:pt x="1466" y="44"/>
                    </a:lnTo>
                    <a:lnTo>
                      <a:pt x="1473" y="41"/>
                    </a:lnTo>
                    <a:lnTo>
                      <a:pt x="1482" y="37"/>
                    </a:lnTo>
                    <a:lnTo>
                      <a:pt x="1490" y="34"/>
                    </a:lnTo>
                    <a:lnTo>
                      <a:pt x="1508" y="29"/>
                    </a:lnTo>
                    <a:lnTo>
                      <a:pt x="1529" y="25"/>
                    </a:lnTo>
                    <a:lnTo>
                      <a:pt x="1552" y="21"/>
                    </a:lnTo>
                    <a:lnTo>
                      <a:pt x="1576" y="19"/>
                    </a:lnTo>
                    <a:lnTo>
                      <a:pt x="1603" y="18"/>
                    </a:lnTo>
                    <a:lnTo>
                      <a:pt x="1630" y="18"/>
                    </a:lnTo>
                    <a:lnTo>
                      <a:pt x="1653" y="18"/>
                    </a:lnTo>
                    <a:lnTo>
                      <a:pt x="1673" y="19"/>
                    </a:lnTo>
                    <a:lnTo>
                      <a:pt x="1689" y="23"/>
                    </a:lnTo>
                    <a:lnTo>
                      <a:pt x="1704" y="29"/>
                    </a:lnTo>
                    <a:lnTo>
                      <a:pt x="1716" y="36"/>
                    </a:lnTo>
                    <a:lnTo>
                      <a:pt x="1729" y="44"/>
                    </a:lnTo>
                    <a:lnTo>
                      <a:pt x="1741" y="53"/>
                    </a:lnTo>
                    <a:lnTo>
                      <a:pt x="1753" y="63"/>
                    </a:lnTo>
                    <a:lnTo>
                      <a:pt x="1764" y="74"/>
                    </a:lnTo>
                    <a:lnTo>
                      <a:pt x="1778" y="84"/>
                    </a:lnTo>
                    <a:lnTo>
                      <a:pt x="1795" y="95"/>
                    </a:lnTo>
                    <a:lnTo>
                      <a:pt x="1813" y="105"/>
                    </a:lnTo>
                    <a:lnTo>
                      <a:pt x="1834" y="116"/>
                    </a:lnTo>
                    <a:lnTo>
                      <a:pt x="1860" y="125"/>
                    </a:lnTo>
                    <a:lnTo>
                      <a:pt x="1889" y="133"/>
                    </a:lnTo>
                    <a:lnTo>
                      <a:pt x="1924" y="141"/>
                    </a:lnTo>
                    <a:lnTo>
                      <a:pt x="1920" y="146"/>
                    </a:lnTo>
                    <a:lnTo>
                      <a:pt x="1917" y="152"/>
                    </a:lnTo>
                    <a:lnTo>
                      <a:pt x="1916" y="158"/>
                    </a:lnTo>
                    <a:lnTo>
                      <a:pt x="1915" y="165"/>
                    </a:lnTo>
                    <a:lnTo>
                      <a:pt x="1916" y="173"/>
                    </a:lnTo>
                    <a:lnTo>
                      <a:pt x="1918" y="181"/>
                    </a:lnTo>
                    <a:lnTo>
                      <a:pt x="1921" y="189"/>
                    </a:lnTo>
                    <a:lnTo>
                      <a:pt x="1925" y="196"/>
                    </a:lnTo>
                    <a:lnTo>
                      <a:pt x="1930" y="205"/>
                    </a:lnTo>
                    <a:lnTo>
                      <a:pt x="1937" y="213"/>
                    </a:lnTo>
                    <a:lnTo>
                      <a:pt x="1944" y="220"/>
                    </a:lnTo>
                    <a:lnTo>
                      <a:pt x="1953" y="226"/>
                    </a:lnTo>
                    <a:lnTo>
                      <a:pt x="1964" y="231"/>
                    </a:lnTo>
                    <a:lnTo>
                      <a:pt x="1975" y="236"/>
                    </a:lnTo>
                    <a:lnTo>
                      <a:pt x="1987" y="240"/>
                    </a:lnTo>
                    <a:lnTo>
                      <a:pt x="2001" y="242"/>
                    </a:lnTo>
                    <a:lnTo>
                      <a:pt x="2015" y="242"/>
                    </a:lnTo>
                    <a:lnTo>
                      <a:pt x="2029" y="244"/>
                    </a:lnTo>
                    <a:lnTo>
                      <a:pt x="2043" y="249"/>
                    </a:lnTo>
                    <a:lnTo>
                      <a:pt x="2060" y="256"/>
                    </a:lnTo>
                    <a:lnTo>
                      <a:pt x="2094" y="272"/>
                    </a:lnTo>
                    <a:lnTo>
                      <a:pt x="2135" y="291"/>
                    </a:lnTo>
                    <a:lnTo>
                      <a:pt x="2124" y="297"/>
                    </a:lnTo>
                    <a:lnTo>
                      <a:pt x="2114" y="301"/>
                    </a:lnTo>
                    <a:lnTo>
                      <a:pt x="2103" y="305"/>
                    </a:lnTo>
                    <a:lnTo>
                      <a:pt x="2094" y="306"/>
                    </a:lnTo>
                    <a:lnTo>
                      <a:pt x="2076" y="308"/>
                    </a:lnTo>
                    <a:lnTo>
                      <a:pt x="2061" y="310"/>
                    </a:lnTo>
                    <a:lnTo>
                      <a:pt x="2055" y="311"/>
                    </a:lnTo>
                    <a:lnTo>
                      <a:pt x="2050" y="313"/>
                    </a:lnTo>
                    <a:lnTo>
                      <a:pt x="2047" y="317"/>
                    </a:lnTo>
                    <a:lnTo>
                      <a:pt x="2045" y="320"/>
                    </a:lnTo>
                    <a:lnTo>
                      <a:pt x="2045" y="326"/>
                    </a:lnTo>
                    <a:lnTo>
                      <a:pt x="2047" y="334"/>
                    </a:lnTo>
                    <a:lnTo>
                      <a:pt x="2050" y="345"/>
                    </a:lnTo>
                    <a:lnTo>
                      <a:pt x="2056" y="358"/>
                    </a:lnTo>
                    <a:lnTo>
                      <a:pt x="2060" y="365"/>
                    </a:lnTo>
                    <a:lnTo>
                      <a:pt x="2061" y="373"/>
                    </a:lnTo>
                    <a:lnTo>
                      <a:pt x="2062" y="381"/>
                    </a:lnTo>
                    <a:lnTo>
                      <a:pt x="2063" y="389"/>
                    </a:lnTo>
                    <a:lnTo>
                      <a:pt x="2062" y="398"/>
                    </a:lnTo>
                    <a:lnTo>
                      <a:pt x="2061" y="408"/>
                    </a:lnTo>
                    <a:lnTo>
                      <a:pt x="2059" y="417"/>
                    </a:lnTo>
                    <a:lnTo>
                      <a:pt x="2056" y="426"/>
                    </a:lnTo>
                    <a:lnTo>
                      <a:pt x="2049" y="445"/>
                    </a:lnTo>
                    <a:lnTo>
                      <a:pt x="2039" y="465"/>
                    </a:lnTo>
                    <a:lnTo>
                      <a:pt x="2027" y="485"/>
                    </a:lnTo>
                    <a:lnTo>
                      <a:pt x="2013" y="505"/>
                    </a:lnTo>
                    <a:lnTo>
                      <a:pt x="1998" y="523"/>
                    </a:lnTo>
                    <a:lnTo>
                      <a:pt x="1980" y="541"/>
                    </a:lnTo>
                    <a:lnTo>
                      <a:pt x="1963" y="557"/>
                    </a:lnTo>
                    <a:lnTo>
                      <a:pt x="1945" y="572"/>
                    </a:lnTo>
                    <a:lnTo>
                      <a:pt x="1927" y="585"/>
                    </a:lnTo>
                    <a:lnTo>
                      <a:pt x="1908" y="596"/>
                    </a:lnTo>
                    <a:lnTo>
                      <a:pt x="1889" y="605"/>
                    </a:lnTo>
                    <a:lnTo>
                      <a:pt x="1872" y="611"/>
                    </a:lnTo>
                    <a:close/>
                  </a:path>
                </a:pathLst>
              </a:custGeom>
              <a:solidFill>
                <a:srgbClr val="93D5ED"/>
              </a:solidFill>
              <a:ln w="9525">
                <a:solidFill>
                  <a:srgbClr val="CCECFF"/>
                </a:solidFill>
                <a:round/>
                <a:headEnd/>
                <a:tailEnd/>
              </a:ln>
            </p:spPr>
            <p:txBody>
              <a:bodyPr/>
              <a:lstStyle/>
              <a:p>
                <a:endParaRPr lang="en-US"/>
              </a:p>
            </p:txBody>
          </p:sp>
          <p:sp>
            <p:nvSpPr>
              <p:cNvPr id="8363" name="Freeform 141"/>
              <p:cNvSpPr>
                <a:spLocks/>
              </p:cNvSpPr>
              <p:nvPr/>
            </p:nvSpPr>
            <p:spPr bwMode="auto">
              <a:xfrm>
                <a:off x="3385" y="1317"/>
                <a:ext cx="427" cy="179"/>
              </a:xfrm>
              <a:custGeom>
                <a:avLst/>
                <a:gdLst>
                  <a:gd name="T0" fmla="*/ 0 w 2135"/>
                  <a:gd name="T1" fmla="*/ 36 h 893"/>
                  <a:gd name="T2" fmla="*/ 1 w 2135"/>
                  <a:gd name="T3" fmla="*/ 33 h 893"/>
                  <a:gd name="T4" fmla="*/ 4 w 2135"/>
                  <a:gd name="T5" fmla="*/ 30 h 893"/>
                  <a:gd name="T6" fmla="*/ 6 w 2135"/>
                  <a:gd name="T7" fmla="*/ 28 h 893"/>
                  <a:gd name="T8" fmla="*/ 9 w 2135"/>
                  <a:gd name="T9" fmla="*/ 27 h 893"/>
                  <a:gd name="T10" fmla="*/ 11 w 2135"/>
                  <a:gd name="T11" fmla="*/ 24 h 893"/>
                  <a:gd name="T12" fmla="*/ 13 w 2135"/>
                  <a:gd name="T13" fmla="*/ 21 h 893"/>
                  <a:gd name="T14" fmla="*/ 15 w 2135"/>
                  <a:gd name="T15" fmla="*/ 19 h 893"/>
                  <a:gd name="T16" fmla="*/ 17 w 2135"/>
                  <a:gd name="T17" fmla="*/ 18 h 893"/>
                  <a:gd name="T18" fmla="*/ 20 w 2135"/>
                  <a:gd name="T19" fmla="*/ 17 h 893"/>
                  <a:gd name="T20" fmla="*/ 30 w 2135"/>
                  <a:gd name="T21" fmla="*/ 15 h 893"/>
                  <a:gd name="T22" fmla="*/ 34 w 2135"/>
                  <a:gd name="T23" fmla="*/ 14 h 893"/>
                  <a:gd name="T24" fmla="*/ 38 w 2135"/>
                  <a:gd name="T25" fmla="*/ 12 h 893"/>
                  <a:gd name="T26" fmla="*/ 41 w 2135"/>
                  <a:gd name="T27" fmla="*/ 9 h 893"/>
                  <a:gd name="T28" fmla="*/ 42 w 2135"/>
                  <a:gd name="T29" fmla="*/ 7 h 893"/>
                  <a:gd name="T30" fmla="*/ 43 w 2135"/>
                  <a:gd name="T31" fmla="*/ 6 h 893"/>
                  <a:gd name="T32" fmla="*/ 42 w 2135"/>
                  <a:gd name="T33" fmla="*/ 4 h 893"/>
                  <a:gd name="T34" fmla="*/ 43 w 2135"/>
                  <a:gd name="T35" fmla="*/ 3 h 893"/>
                  <a:gd name="T36" fmla="*/ 44 w 2135"/>
                  <a:gd name="T37" fmla="*/ 2 h 893"/>
                  <a:gd name="T38" fmla="*/ 45 w 2135"/>
                  <a:gd name="T39" fmla="*/ 1 h 893"/>
                  <a:gd name="T40" fmla="*/ 47 w 2135"/>
                  <a:gd name="T41" fmla="*/ 1 h 893"/>
                  <a:gd name="T42" fmla="*/ 47 w 2135"/>
                  <a:gd name="T43" fmla="*/ 0 h 893"/>
                  <a:gd name="T44" fmla="*/ 48 w 2135"/>
                  <a:gd name="T45" fmla="*/ 0 h 893"/>
                  <a:gd name="T46" fmla="*/ 50 w 2135"/>
                  <a:gd name="T47" fmla="*/ 0 h 893"/>
                  <a:gd name="T48" fmla="*/ 53 w 2135"/>
                  <a:gd name="T49" fmla="*/ 1 h 893"/>
                  <a:gd name="T50" fmla="*/ 54 w 2135"/>
                  <a:gd name="T51" fmla="*/ 1 h 893"/>
                  <a:gd name="T52" fmla="*/ 55 w 2135"/>
                  <a:gd name="T53" fmla="*/ 1 h 893"/>
                  <a:gd name="T54" fmla="*/ 57 w 2135"/>
                  <a:gd name="T55" fmla="*/ 2 h 893"/>
                  <a:gd name="T56" fmla="*/ 58 w 2135"/>
                  <a:gd name="T57" fmla="*/ 2 h 893"/>
                  <a:gd name="T58" fmla="*/ 60 w 2135"/>
                  <a:gd name="T59" fmla="*/ 1 h 893"/>
                  <a:gd name="T60" fmla="*/ 63 w 2135"/>
                  <a:gd name="T61" fmla="*/ 1 h 893"/>
                  <a:gd name="T62" fmla="*/ 67 w 2135"/>
                  <a:gd name="T63" fmla="*/ 1 h 893"/>
                  <a:gd name="T64" fmla="*/ 69 w 2135"/>
                  <a:gd name="T65" fmla="*/ 2 h 893"/>
                  <a:gd name="T66" fmla="*/ 71 w 2135"/>
                  <a:gd name="T67" fmla="*/ 3 h 893"/>
                  <a:gd name="T68" fmla="*/ 74 w 2135"/>
                  <a:gd name="T69" fmla="*/ 5 h 893"/>
                  <a:gd name="T70" fmla="*/ 77 w 2135"/>
                  <a:gd name="T71" fmla="*/ 6 h 893"/>
                  <a:gd name="T72" fmla="*/ 77 w 2135"/>
                  <a:gd name="T73" fmla="*/ 7 h 893"/>
                  <a:gd name="T74" fmla="*/ 77 w 2135"/>
                  <a:gd name="T75" fmla="*/ 9 h 893"/>
                  <a:gd name="T76" fmla="*/ 79 w 2135"/>
                  <a:gd name="T77" fmla="*/ 9 h 893"/>
                  <a:gd name="T78" fmla="*/ 81 w 2135"/>
                  <a:gd name="T79" fmla="*/ 10 h 893"/>
                  <a:gd name="T80" fmla="*/ 85 w 2135"/>
                  <a:gd name="T81" fmla="*/ 12 h 893"/>
                  <a:gd name="T82" fmla="*/ 84 w 2135"/>
                  <a:gd name="T83" fmla="*/ 12 h 893"/>
                  <a:gd name="T84" fmla="*/ 82 w 2135"/>
                  <a:gd name="T85" fmla="*/ 13 h 893"/>
                  <a:gd name="T86" fmla="*/ 82 w 2135"/>
                  <a:gd name="T87" fmla="*/ 13 h 893"/>
                  <a:gd name="T88" fmla="*/ 82 w 2135"/>
                  <a:gd name="T89" fmla="*/ 15 h 893"/>
                  <a:gd name="T90" fmla="*/ 82 w 2135"/>
                  <a:gd name="T91" fmla="*/ 16 h 893"/>
                  <a:gd name="T92" fmla="*/ 82 w 2135"/>
                  <a:gd name="T93" fmla="*/ 19 h 893"/>
                  <a:gd name="T94" fmla="*/ 79 w 2135"/>
                  <a:gd name="T95" fmla="*/ 22 h 893"/>
                  <a:gd name="T96" fmla="*/ 76 w 2135"/>
                  <a:gd name="T97" fmla="*/ 24 h 8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135"/>
                  <a:gd name="T148" fmla="*/ 0 h 893"/>
                  <a:gd name="T149" fmla="*/ 2135 w 2135"/>
                  <a:gd name="T150" fmla="*/ 893 h 89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135" h="893">
                    <a:moveTo>
                      <a:pt x="1872" y="611"/>
                    </a:moveTo>
                    <a:lnTo>
                      <a:pt x="535" y="792"/>
                    </a:lnTo>
                    <a:lnTo>
                      <a:pt x="518" y="838"/>
                    </a:lnTo>
                    <a:lnTo>
                      <a:pt x="0" y="893"/>
                    </a:lnTo>
                    <a:lnTo>
                      <a:pt x="7" y="870"/>
                    </a:lnTo>
                    <a:lnTo>
                      <a:pt x="16" y="849"/>
                    </a:lnTo>
                    <a:lnTo>
                      <a:pt x="25" y="829"/>
                    </a:lnTo>
                    <a:lnTo>
                      <a:pt x="37" y="812"/>
                    </a:lnTo>
                    <a:lnTo>
                      <a:pt x="49" y="794"/>
                    </a:lnTo>
                    <a:lnTo>
                      <a:pt x="63" y="778"/>
                    </a:lnTo>
                    <a:lnTo>
                      <a:pt x="79" y="764"/>
                    </a:lnTo>
                    <a:lnTo>
                      <a:pt x="95" y="751"/>
                    </a:lnTo>
                    <a:lnTo>
                      <a:pt x="110" y="737"/>
                    </a:lnTo>
                    <a:lnTo>
                      <a:pt x="125" y="725"/>
                    </a:lnTo>
                    <a:lnTo>
                      <a:pt x="139" y="716"/>
                    </a:lnTo>
                    <a:lnTo>
                      <a:pt x="153" y="708"/>
                    </a:lnTo>
                    <a:lnTo>
                      <a:pt x="180" y="695"/>
                    </a:lnTo>
                    <a:lnTo>
                      <a:pt x="206" y="682"/>
                    </a:lnTo>
                    <a:lnTo>
                      <a:pt x="219" y="675"/>
                    </a:lnTo>
                    <a:lnTo>
                      <a:pt x="232" y="666"/>
                    </a:lnTo>
                    <a:lnTo>
                      <a:pt x="246" y="655"/>
                    </a:lnTo>
                    <a:lnTo>
                      <a:pt x="259" y="643"/>
                    </a:lnTo>
                    <a:lnTo>
                      <a:pt x="273" y="627"/>
                    </a:lnTo>
                    <a:lnTo>
                      <a:pt x="287" y="609"/>
                    </a:lnTo>
                    <a:lnTo>
                      <a:pt x="302" y="585"/>
                    </a:lnTo>
                    <a:lnTo>
                      <a:pt x="317" y="558"/>
                    </a:lnTo>
                    <a:lnTo>
                      <a:pt x="326" y="539"/>
                    </a:lnTo>
                    <a:lnTo>
                      <a:pt x="331" y="527"/>
                    </a:lnTo>
                    <a:lnTo>
                      <a:pt x="336" y="520"/>
                    </a:lnTo>
                    <a:lnTo>
                      <a:pt x="344" y="509"/>
                    </a:lnTo>
                    <a:lnTo>
                      <a:pt x="359" y="495"/>
                    </a:lnTo>
                    <a:lnTo>
                      <a:pt x="380" y="476"/>
                    </a:lnTo>
                    <a:lnTo>
                      <a:pt x="391" y="466"/>
                    </a:lnTo>
                    <a:lnTo>
                      <a:pt x="402" y="458"/>
                    </a:lnTo>
                    <a:lnTo>
                      <a:pt x="415" y="451"/>
                    </a:lnTo>
                    <a:lnTo>
                      <a:pt x="430" y="444"/>
                    </a:lnTo>
                    <a:lnTo>
                      <a:pt x="444" y="438"/>
                    </a:lnTo>
                    <a:lnTo>
                      <a:pt x="461" y="432"/>
                    </a:lnTo>
                    <a:lnTo>
                      <a:pt x="478" y="428"/>
                    </a:lnTo>
                    <a:lnTo>
                      <a:pt x="496" y="423"/>
                    </a:lnTo>
                    <a:lnTo>
                      <a:pt x="575" y="407"/>
                    </a:lnTo>
                    <a:lnTo>
                      <a:pt x="663" y="391"/>
                    </a:lnTo>
                    <a:lnTo>
                      <a:pt x="708" y="382"/>
                    </a:lnTo>
                    <a:lnTo>
                      <a:pt x="755" y="370"/>
                    </a:lnTo>
                    <a:lnTo>
                      <a:pt x="778" y="363"/>
                    </a:lnTo>
                    <a:lnTo>
                      <a:pt x="802" y="356"/>
                    </a:lnTo>
                    <a:lnTo>
                      <a:pt x="825" y="348"/>
                    </a:lnTo>
                    <a:lnTo>
                      <a:pt x="848" y="340"/>
                    </a:lnTo>
                    <a:lnTo>
                      <a:pt x="872" y="330"/>
                    </a:lnTo>
                    <a:lnTo>
                      <a:pt x="894" y="319"/>
                    </a:lnTo>
                    <a:lnTo>
                      <a:pt x="916" y="306"/>
                    </a:lnTo>
                    <a:lnTo>
                      <a:pt x="938" y="293"/>
                    </a:lnTo>
                    <a:lnTo>
                      <a:pt x="961" y="279"/>
                    </a:lnTo>
                    <a:lnTo>
                      <a:pt x="982" y="263"/>
                    </a:lnTo>
                    <a:lnTo>
                      <a:pt x="1003" y="247"/>
                    </a:lnTo>
                    <a:lnTo>
                      <a:pt x="1022" y="228"/>
                    </a:lnTo>
                    <a:lnTo>
                      <a:pt x="1041" y="208"/>
                    </a:lnTo>
                    <a:lnTo>
                      <a:pt x="1054" y="191"/>
                    </a:lnTo>
                    <a:lnTo>
                      <a:pt x="1059" y="182"/>
                    </a:lnTo>
                    <a:lnTo>
                      <a:pt x="1062" y="175"/>
                    </a:lnTo>
                    <a:lnTo>
                      <a:pt x="1066" y="168"/>
                    </a:lnTo>
                    <a:lnTo>
                      <a:pt x="1068" y="161"/>
                    </a:lnTo>
                    <a:lnTo>
                      <a:pt x="1070" y="150"/>
                    </a:lnTo>
                    <a:lnTo>
                      <a:pt x="1070" y="139"/>
                    </a:lnTo>
                    <a:lnTo>
                      <a:pt x="1068" y="130"/>
                    </a:lnTo>
                    <a:lnTo>
                      <a:pt x="1067" y="120"/>
                    </a:lnTo>
                    <a:lnTo>
                      <a:pt x="1065" y="112"/>
                    </a:lnTo>
                    <a:lnTo>
                      <a:pt x="1062" y="104"/>
                    </a:lnTo>
                    <a:lnTo>
                      <a:pt x="1062" y="96"/>
                    </a:lnTo>
                    <a:lnTo>
                      <a:pt x="1063" y="87"/>
                    </a:lnTo>
                    <a:lnTo>
                      <a:pt x="1066" y="82"/>
                    </a:lnTo>
                    <a:lnTo>
                      <a:pt x="1068" y="77"/>
                    </a:lnTo>
                    <a:lnTo>
                      <a:pt x="1072" y="71"/>
                    </a:lnTo>
                    <a:lnTo>
                      <a:pt x="1076" y="66"/>
                    </a:lnTo>
                    <a:lnTo>
                      <a:pt x="1089" y="54"/>
                    </a:lnTo>
                    <a:lnTo>
                      <a:pt x="1105" y="40"/>
                    </a:lnTo>
                    <a:lnTo>
                      <a:pt x="1109" y="36"/>
                    </a:lnTo>
                    <a:lnTo>
                      <a:pt x="1112" y="34"/>
                    </a:lnTo>
                    <a:lnTo>
                      <a:pt x="1116" y="32"/>
                    </a:lnTo>
                    <a:lnTo>
                      <a:pt x="1121" y="30"/>
                    </a:lnTo>
                    <a:lnTo>
                      <a:pt x="1131" y="28"/>
                    </a:lnTo>
                    <a:lnTo>
                      <a:pt x="1142" y="28"/>
                    </a:lnTo>
                    <a:lnTo>
                      <a:pt x="1153" y="27"/>
                    </a:lnTo>
                    <a:lnTo>
                      <a:pt x="1164" y="25"/>
                    </a:lnTo>
                    <a:lnTo>
                      <a:pt x="1170" y="22"/>
                    </a:lnTo>
                    <a:lnTo>
                      <a:pt x="1174" y="20"/>
                    </a:lnTo>
                    <a:lnTo>
                      <a:pt x="1179" y="16"/>
                    </a:lnTo>
                    <a:lnTo>
                      <a:pt x="1184" y="12"/>
                    </a:lnTo>
                    <a:lnTo>
                      <a:pt x="1186" y="8"/>
                    </a:lnTo>
                    <a:lnTo>
                      <a:pt x="1190" y="6"/>
                    </a:lnTo>
                    <a:lnTo>
                      <a:pt x="1193" y="5"/>
                    </a:lnTo>
                    <a:lnTo>
                      <a:pt x="1197" y="2"/>
                    </a:lnTo>
                    <a:lnTo>
                      <a:pt x="1206" y="1"/>
                    </a:lnTo>
                    <a:lnTo>
                      <a:pt x="1216" y="0"/>
                    </a:lnTo>
                    <a:lnTo>
                      <a:pt x="1229" y="0"/>
                    </a:lnTo>
                    <a:lnTo>
                      <a:pt x="1242" y="1"/>
                    </a:lnTo>
                    <a:lnTo>
                      <a:pt x="1255" y="4"/>
                    </a:lnTo>
                    <a:lnTo>
                      <a:pt x="1269" y="6"/>
                    </a:lnTo>
                    <a:lnTo>
                      <a:pt x="1296" y="11"/>
                    </a:lnTo>
                    <a:lnTo>
                      <a:pt x="1320" y="15"/>
                    </a:lnTo>
                    <a:lnTo>
                      <a:pt x="1331" y="18"/>
                    </a:lnTo>
                    <a:lnTo>
                      <a:pt x="1340" y="18"/>
                    </a:lnTo>
                    <a:lnTo>
                      <a:pt x="1348" y="19"/>
                    </a:lnTo>
                    <a:lnTo>
                      <a:pt x="1353" y="18"/>
                    </a:lnTo>
                    <a:lnTo>
                      <a:pt x="1358" y="16"/>
                    </a:lnTo>
                    <a:lnTo>
                      <a:pt x="1364" y="18"/>
                    </a:lnTo>
                    <a:lnTo>
                      <a:pt x="1369" y="20"/>
                    </a:lnTo>
                    <a:lnTo>
                      <a:pt x="1376" y="23"/>
                    </a:lnTo>
                    <a:lnTo>
                      <a:pt x="1390" y="30"/>
                    </a:lnTo>
                    <a:lnTo>
                      <a:pt x="1404" y="40"/>
                    </a:lnTo>
                    <a:lnTo>
                      <a:pt x="1420" y="48"/>
                    </a:lnTo>
                    <a:lnTo>
                      <a:pt x="1435" y="53"/>
                    </a:lnTo>
                    <a:lnTo>
                      <a:pt x="1442" y="54"/>
                    </a:lnTo>
                    <a:lnTo>
                      <a:pt x="1449" y="54"/>
                    </a:lnTo>
                    <a:lnTo>
                      <a:pt x="1455" y="53"/>
                    </a:lnTo>
                    <a:lnTo>
                      <a:pt x="1461" y="49"/>
                    </a:lnTo>
                    <a:lnTo>
                      <a:pt x="1466" y="44"/>
                    </a:lnTo>
                    <a:lnTo>
                      <a:pt x="1473" y="41"/>
                    </a:lnTo>
                    <a:lnTo>
                      <a:pt x="1482" y="37"/>
                    </a:lnTo>
                    <a:lnTo>
                      <a:pt x="1490" y="34"/>
                    </a:lnTo>
                    <a:lnTo>
                      <a:pt x="1508" y="29"/>
                    </a:lnTo>
                    <a:lnTo>
                      <a:pt x="1529" y="25"/>
                    </a:lnTo>
                    <a:lnTo>
                      <a:pt x="1552" y="21"/>
                    </a:lnTo>
                    <a:lnTo>
                      <a:pt x="1576" y="19"/>
                    </a:lnTo>
                    <a:lnTo>
                      <a:pt x="1603" y="18"/>
                    </a:lnTo>
                    <a:lnTo>
                      <a:pt x="1630" y="18"/>
                    </a:lnTo>
                    <a:lnTo>
                      <a:pt x="1653" y="18"/>
                    </a:lnTo>
                    <a:lnTo>
                      <a:pt x="1673" y="19"/>
                    </a:lnTo>
                    <a:lnTo>
                      <a:pt x="1689" y="23"/>
                    </a:lnTo>
                    <a:lnTo>
                      <a:pt x="1704" y="29"/>
                    </a:lnTo>
                    <a:lnTo>
                      <a:pt x="1716" y="36"/>
                    </a:lnTo>
                    <a:lnTo>
                      <a:pt x="1729" y="44"/>
                    </a:lnTo>
                    <a:lnTo>
                      <a:pt x="1741" y="53"/>
                    </a:lnTo>
                    <a:lnTo>
                      <a:pt x="1753" y="63"/>
                    </a:lnTo>
                    <a:lnTo>
                      <a:pt x="1764" y="74"/>
                    </a:lnTo>
                    <a:lnTo>
                      <a:pt x="1778" y="84"/>
                    </a:lnTo>
                    <a:lnTo>
                      <a:pt x="1795" y="95"/>
                    </a:lnTo>
                    <a:lnTo>
                      <a:pt x="1813" y="105"/>
                    </a:lnTo>
                    <a:lnTo>
                      <a:pt x="1834" y="116"/>
                    </a:lnTo>
                    <a:lnTo>
                      <a:pt x="1860" y="125"/>
                    </a:lnTo>
                    <a:lnTo>
                      <a:pt x="1889" y="133"/>
                    </a:lnTo>
                    <a:lnTo>
                      <a:pt x="1924" y="141"/>
                    </a:lnTo>
                    <a:lnTo>
                      <a:pt x="1920" y="146"/>
                    </a:lnTo>
                    <a:lnTo>
                      <a:pt x="1917" y="152"/>
                    </a:lnTo>
                    <a:lnTo>
                      <a:pt x="1916" y="158"/>
                    </a:lnTo>
                    <a:lnTo>
                      <a:pt x="1915" y="165"/>
                    </a:lnTo>
                    <a:lnTo>
                      <a:pt x="1916" y="173"/>
                    </a:lnTo>
                    <a:lnTo>
                      <a:pt x="1918" y="181"/>
                    </a:lnTo>
                    <a:lnTo>
                      <a:pt x="1921" y="189"/>
                    </a:lnTo>
                    <a:lnTo>
                      <a:pt x="1925" y="196"/>
                    </a:lnTo>
                    <a:lnTo>
                      <a:pt x="1930" y="205"/>
                    </a:lnTo>
                    <a:lnTo>
                      <a:pt x="1937" y="213"/>
                    </a:lnTo>
                    <a:lnTo>
                      <a:pt x="1944" y="220"/>
                    </a:lnTo>
                    <a:lnTo>
                      <a:pt x="1953" y="226"/>
                    </a:lnTo>
                    <a:lnTo>
                      <a:pt x="1964" y="231"/>
                    </a:lnTo>
                    <a:lnTo>
                      <a:pt x="1975" y="236"/>
                    </a:lnTo>
                    <a:lnTo>
                      <a:pt x="1987" y="240"/>
                    </a:lnTo>
                    <a:lnTo>
                      <a:pt x="2001" y="242"/>
                    </a:lnTo>
                    <a:lnTo>
                      <a:pt x="2015" y="242"/>
                    </a:lnTo>
                    <a:lnTo>
                      <a:pt x="2029" y="244"/>
                    </a:lnTo>
                    <a:lnTo>
                      <a:pt x="2043" y="249"/>
                    </a:lnTo>
                    <a:lnTo>
                      <a:pt x="2060" y="256"/>
                    </a:lnTo>
                    <a:lnTo>
                      <a:pt x="2094" y="272"/>
                    </a:lnTo>
                    <a:lnTo>
                      <a:pt x="2135" y="291"/>
                    </a:lnTo>
                    <a:lnTo>
                      <a:pt x="2124" y="297"/>
                    </a:lnTo>
                    <a:lnTo>
                      <a:pt x="2114" y="301"/>
                    </a:lnTo>
                    <a:lnTo>
                      <a:pt x="2103" y="305"/>
                    </a:lnTo>
                    <a:lnTo>
                      <a:pt x="2094" y="306"/>
                    </a:lnTo>
                    <a:lnTo>
                      <a:pt x="2076" y="308"/>
                    </a:lnTo>
                    <a:lnTo>
                      <a:pt x="2061" y="310"/>
                    </a:lnTo>
                    <a:lnTo>
                      <a:pt x="2055" y="311"/>
                    </a:lnTo>
                    <a:lnTo>
                      <a:pt x="2050" y="313"/>
                    </a:lnTo>
                    <a:lnTo>
                      <a:pt x="2047" y="317"/>
                    </a:lnTo>
                    <a:lnTo>
                      <a:pt x="2045" y="320"/>
                    </a:lnTo>
                    <a:lnTo>
                      <a:pt x="2045" y="326"/>
                    </a:lnTo>
                    <a:lnTo>
                      <a:pt x="2047" y="334"/>
                    </a:lnTo>
                    <a:lnTo>
                      <a:pt x="2050" y="345"/>
                    </a:lnTo>
                    <a:lnTo>
                      <a:pt x="2056" y="358"/>
                    </a:lnTo>
                    <a:lnTo>
                      <a:pt x="2060" y="365"/>
                    </a:lnTo>
                    <a:lnTo>
                      <a:pt x="2061" y="373"/>
                    </a:lnTo>
                    <a:lnTo>
                      <a:pt x="2062" y="381"/>
                    </a:lnTo>
                    <a:lnTo>
                      <a:pt x="2063" y="389"/>
                    </a:lnTo>
                    <a:lnTo>
                      <a:pt x="2062" y="398"/>
                    </a:lnTo>
                    <a:lnTo>
                      <a:pt x="2061" y="408"/>
                    </a:lnTo>
                    <a:lnTo>
                      <a:pt x="2059" y="417"/>
                    </a:lnTo>
                    <a:lnTo>
                      <a:pt x="2056" y="426"/>
                    </a:lnTo>
                    <a:lnTo>
                      <a:pt x="2049" y="445"/>
                    </a:lnTo>
                    <a:lnTo>
                      <a:pt x="2039" y="465"/>
                    </a:lnTo>
                    <a:lnTo>
                      <a:pt x="2027" y="485"/>
                    </a:lnTo>
                    <a:lnTo>
                      <a:pt x="2013" y="505"/>
                    </a:lnTo>
                    <a:lnTo>
                      <a:pt x="1998" y="523"/>
                    </a:lnTo>
                    <a:lnTo>
                      <a:pt x="1980" y="541"/>
                    </a:lnTo>
                    <a:lnTo>
                      <a:pt x="1963" y="557"/>
                    </a:lnTo>
                    <a:lnTo>
                      <a:pt x="1945" y="572"/>
                    </a:lnTo>
                    <a:lnTo>
                      <a:pt x="1927" y="585"/>
                    </a:lnTo>
                    <a:lnTo>
                      <a:pt x="1908" y="596"/>
                    </a:lnTo>
                    <a:lnTo>
                      <a:pt x="1889" y="605"/>
                    </a:lnTo>
                    <a:lnTo>
                      <a:pt x="1872" y="611"/>
                    </a:lnTo>
                  </a:path>
                </a:pathLst>
              </a:custGeom>
              <a:solidFill>
                <a:srgbClr val="93D5ED"/>
              </a:solidFill>
              <a:ln w="4763">
                <a:solidFill>
                  <a:srgbClr val="CCECFF"/>
                </a:solidFill>
                <a:round/>
                <a:headEnd/>
                <a:tailEnd/>
              </a:ln>
            </p:spPr>
            <p:txBody>
              <a:bodyPr/>
              <a:lstStyle/>
              <a:p>
                <a:endParaRPr lang="en-US"/>
              </a:p>
            </p:txBody>
          </p:sp>
          <p:sp>
            <p:nvSpPr>
              <p:cNvPr id="8364" name="Freeform 142"/>
              <p:cNvSpPr>
                <a:spLocks/>
              </p:cNvSpPr>
              <p:nvPr/>
            </p:nvSpPr>
            <p:spPr bwMode="auto">
              <a:xfrm>
                <a:off x="3759" y="1248"/>
                <a:ext cx="482" cy="191"/>
              </a:xfrm>
              <a:custGeom>
                <a:avLst/>
                <a:gdLst>
                  <a:gd name="T0" fmla="*/ 74 w 2411"/>
                  <a:gd name="T1" fmla="*/ 10 h 954"/>
                  <a:gd name="T2" fmla="*/ 76 w 2411"/>
                  <a:gd name="T3" fmla="*/ 11 h 954"/>
                  <a:gd name="T4" fmla="*/ 77 w 2411"/>
                  <a:gd name="T5" fmla="*/ 13 h 954"/>
                  <a:gd name="T6" fmla="*/ 80 w 2411"/>
                  <a:gd name="T7" fmla="*/ 16 h 954"/>
                  <a:gd name="T8" fmla="*/ 83 w 2411"/>
                  <a:gd name="T9" fmla="*/ 18 h 954"/>
                  <a:gd name="T10" fmla="*/ 86 w 2411"/>
                  <a:gd name="T11" fmla="*/ 19 h 954"/>
                  <a:gd name="T12" fmla="*/ 89 w 2411"/>
                  <a:gd name="T13" fmla="*/ 20 h 954"/>
                  <a:gd name="T14" fmla="*/ 92 w 2411"/>
                  <a:gd name="T15" fmla="*/ 22 h 954"/>
                  <a:gd name="T16" fmla="*/ 95 w 2411"/>
                  <a:gd name="T17" fmla="*/ 24 h 954"/>
                  <a:gd name="T18" fmla="*/ 26 w 2411"/>
                  <a:gd name="T19" fmla="*/ 35 h 954"/>
                  <a:gd name="T20" fmla="*/ 1 w 2411"/>
                  <a:gd name="T21" fmla="*/ 38 h 954"/>
                  <a:gd name="T22" fmla="*/ 4 w 2411"/>
                  <a:gd name="T23" fmla="*/ 36 h 954"/>
                  <a:gd name="T24" fmla="*/ 6 w 2411"/>
                  <a:gd name="T25" fmla="*/ 34 h 954"/>
                  <a:gd name="T26" fmla="*/ 7 w 2411"/>
                  <a:gd name="T27" fmla="*/ 32 h 954"/>
                  <a:gd name="T28" fmla="*/ 8 w 2411"/>
                  <a:gd name="T29" fmla="*/ 30 h 954"/>
                  <a:gd name="T30" fmla="*/ 8 w 2411"/>
                  <a:gd name="T31" fmla="*/ 29 h 954"/>
                  <a:gd name="T32" fmla="*/ 7 w 2411"/>
                  <a:gd name="T33" fmla="*/ 28 h 954"/>
                  <a:gd name="T34" fmla="*/ 7 w 2411"/>
                  <a:gd name="T35" fmla="*/ 27 h 954"/>
                  <a:gd name="T36" fmla="*/ 7 w 2411"/>
                  <a:gd name="T37" fmla="*/ 26 h 954"/>
                  <a:gd name="T38" fmla="*/ 8 w 2411"/>
                  <a:gd name="T39" fmla="*/ 26 h 954"/>
                  <a:gd name="T40" fmla="*/ 10 w 2411"/>
                  <a:gd name="T41" fmla="*/ 26 h 954"/>
                  <a:gd name="T42" fmla="*/ 11 w 2411"/>
                  <a:gd name="T43" fmla="*/ 26 h 954"/>
                  <a:gd name="T44" fmla="*/ 13 w 2411"/>
                  <a:gd name="T45" fmla="*/ 26 h 954"/>
                  <a:gd name="T46" fmla="*/ 16 w 2411"/>
                  <a:gd name="T47" fmla="*/ 27 h 954"/>
                  <a:gd name="T48" fmla="*/ 19 w 2411"/>
                  <a:gd name="T49" fmla="*/ 27 h 954"/>
                  <a:gd name="T50" fmla="*/ 23 w 2411"/>
                  <a:gd name="T51" fmla="*/ 26 h 954"/>
                  <a:gd name="T52" fmla="*/ 27 w 2411"/>
                  <a:gd name="T53" fmla="*/ 25 h 954"/>
                  <a:gd name="T54" fmla="*/ 28 w 2411"/>
                  <a:gd name="T55" fmla="*/ 24 h 954"/>
                  <a:gd name="T56" fmla="*/ 29 w 2411"/>
                  <a:gd name="T57" fmla="*/ 23 h 954"/>
                  <a:gd name="T58" fmla="*/ 30 w 2411"/>
                  <a:gd name="T59" fmla="*/ 22 h 954"/>
                  <a:gd name="T60" fmla="*/ 30 w 2411"/>
                  <a:gd name="T61" fmla="*/ 20 h 954"/>
                  <a:gd name="T62" fmla="*/ 31 w 2411"/>
                  <a:gd name="T63" fmla="*/ 16 h 954"/>
                  <a:gd name="T64" fmla="*/ 32 w 2411"/>
                  <a:gd name="T65" fmla="*/ 12 h 954"/>
                  <a:gd name="T66" fmla="*/ 32 w 2411"/>
                  <a:gd name="T67" fmla="*/ 11 h 954"/>
                  <a:gd name="T68" fmla="*/ 33 w 2411"/>
                  <a:gd name="T69" fmla="*/ 10 h 954"/>
                  <a:gd name="T70" fmla="*/ 35 w 2411"/>
                  <a:gd name="T71" fmla="*/ 7 h 954"/>
                  <a:gd name="T72" fmla="*/ 38 w 2411"/>
                  <a:gd name="T73" fmla="*/ 2 h 954"/>
                  <a:gd name="T74" fmla="*/ 39 w 2411"/>
                  <a:gd name="T75" fmla="*/ 1 h 954"/>
                  <a:gd name="T76" fmla="*/ 42 w 2411"/>
                  <a:gd name="T77" fmla="*/ 0 h 954"/>
                  <a:gd name="T78" fmla="*/ 46 w 2411"/>
                  <a:gd name="T79" fmla="*/ 0 h 954"/>
                  <a:gd name="T80" fmla="*/ 49 w 2411"/>
                  <a:gd name="T81" fmla="*/ 1 h 954"/>
                  <a:gd name="T82" fmla="*/ 51 w 2411"/>
                  <a:gd name="T83" fmla="*/ 2 h 954"/>
                  <a:gd name="T84" fmla="*/ 53 w 2411"/>
                  <a:gd name="T85" fmla="*/ 2 h 954"/>
                  <a:gd name="T86" fmla="*/ 53 w 2411"/>
                  <a:gd name="T87" fmla="*/ 2 h 954"/>
                  <a:gd name="T88" fmla="*/ 54 w 2411"/>
                  <a:gd name="T89" fmla="*/ 2 h 954"/>
                  <a:gd name="T90" fmla="*/ 54 w 2411"/>
                  <a:gd name="T91" fmla="*/ 3 h 954"/>
                  <a:gd name="T92" fmla="*/ 55 w 2411"/>
                  <a:gd name="T93" fmla="*/ 4 h 954"/>
                  <a:gd name="T94" fmla="*/ 56 w 2411"/>
                  <a:gd name="T95" fmla="*/ 5 h 954"/>
                  <a:gd name="T96" fmla="*/ 57 w 2411"/>
                  <a:gd name="T97" fmla="*/ 7 h 954"/>
                  <a:gd name="T98" fmla="*/ 58 w 2411"/>
                  <a:gd name="T99" fmla="*/ 8 h 954"/>
                  <a:gd name="T100" fmla="*/ 59 w 2411"/>
                  <a:gd name="T101" fmla="*/ 8 h 954"/>
                  <a:gd name="T102" fmla="*/ 61 w 2411"/>
                  <a:gd name="T103" fmla="*/ 9 h 954"/>
                  <a:gd name="T104" fmla="*/ 64 w 2411"/>
                  <a:gd name="T105" fmla="*/ 9 h 954"/>
                  <a:gd name="T106" fmla="*/ 65 w 2411"/>
                  <a:gd name="T107" fmla="*/ 9 h 954"/>
                  <a:gd name="T108" fmla="*/ 66 w 2411"/>
                  <a:gd name="T109" fmla="*/ 9 h 9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411"/>
                  <a:gd name="T166" fmla="*/ 0 h 954"/>
                  <a:gd name="T167" fmla="*/ 2411 w 2411"/>
                  <a:gd name="T168" fmla="*/ 954 h 95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411" h="954">
                    <a:moveTo>
                      <a:pt x="1823" y="245"/>
                    </a:moveTo>
                    <a:lnTo>
                      <a:pt x="1840" y="252"/>
                    </a:lnTo>
                    <a:lnTo>
                      <a:pt x="1855" y="260"/>
                    </a:lnTo>
                    <a:lnTo>
                      <a:pt x="1870" y="268"/>
                    </a:lnTo>
                    <a:lnTo>
                      <a:pt x="1883" y="277"/>
                    </a:lnTo>
                    <a:lnTo>
                      <a:pt x="1896" y="286"/>
                    </a:lnTo>
                    <a:lnTo>
                      <a:pt x="1907" y="296"/>
                    </a:lnTo>
                    <a:lnTo>
                      <a:pt x="1919" y="307"/>
                    </a:lnTo>
                    <a:lnTo>
                      <a:pt x="1929" y="319"/>
                    </a:lnTo>
                    <a:lnTo>
                      <a:pt x="1952" y="344"/>
                    </a:lnTo>
                    <a:lnTo>
                      <a:pt x="1974" y="375"/>
                    </a:lnTo>
                    <a:lnTo>
                      <a:pt x="1997" y="409"/>
                    </a:lnTo>
                    <a:lnTo>
                      <a:pt x="2025" y="447"/>
                    </a:lnTo>
                    <a:lnTo>
                      <a:pt x="2049" y="447"/>
                    </a:lnTo>
                    <a:lnTo>
                      <a:pt x="2073" y="451"/>
                    </a:lnTo>
                    <a:lnTo>
                      <a:pt x="2099" y="454"/>
                    </a:lnTo>
                    <a:lnTo>
                      <a:pt x="2126" y="460"/>
                    </a:lnTo>
                    <a:lnTo>
                      <a:pt x="2153" y="468"/>
                    </a:lnTo>
                    <a:lnTo>
                      <a:pt x="2179" y="476"/>
                    </a:lnTo>
                    <a:lnTo>
                      <a:pt x="2207" y="487"/>
                    </a:lnTo>
                    <a:lnTo>
                      <a:pt x="2234" y="498"/>
                    </a:lnTo>
                    <a:lnTo>
                      <a:pt x="2260" y="511"/>
                    </a:lnTo>
                    <a:lnTo>
                      <a:pt x="2287" y="525"/>
                    </a:lnTo>
                    <a:lnTo>
                      <a:pt x="2311" y="541"/>
                    </a:lnTo>
                    <a:lnTo>
                      <a:pt x="2335" y="557"/>
                    </a:lnTo>
                    <a:lnTo>
                      <a:pt x="2357" y="574"/>
                    </a:lnTo>
                    <a:lnTo>
                      <a:pt x="2377" y="592"/>
                    </a:lnTo>
                    <a:lnTo>
                      <a:pt x="2394" y="612"/>
                    </a:lnTo>
                    <a:lnTo>
                      <a:pt x="2411" y="630"/>
                    </a:lnTo>
                    <a:lnTo>
                      <a:pt x="640" y="870"/>
                    </a:lnTo>
                    <a:lnTo>
                      <a:pt x="0" y="954"/>
                    </a:lnTo>
                    <a:lnTo>
                      <a:pt x="17" y="948"/>
                    </a:lnTo>
                    <a:lnTo>
                      <a:pt x="36" y="939"/>
                    </a:lnTo>
                    <a:lnTo>
                      <a:pt x="55" y="928"/>
                    </a:lnTo>
                    <a:lnTo>
                      <a:pt x="73" y="915"/>
                    </a:lnTo>
                    <a:lnTo>
                      <a:pt x="91" y="900"/>
                    </a:lnTo>
                    <a:lnTo>
                      <a:pt x="108" y="884"/>
                    </a:lnTo>
                    <a:lnTo>
                      <a:pt x="126" y="866"/>
                    </a:lnTo>
                    <a:lnTo>
                      <a:pt x="141" y="848"/>
                    </a:lnTo>
                    <a:lnTo>
                      <a:pt x="155" y="828"/>
                    </a:lnTo>
                    <a:lnTo>
                      <a:pt x="167" y="808"/>
                    </a:lnTo>
                    <a:lnTo>
                      <a:pt x="177" y="788"/>
                    </a:lnTo>
                    <a:lnTo>
                      <a:pt x="184" y="769"/>
                    </a:lnTo>
                    <a:lnTo>
                      <a:pt x="187" y="760"/>
                    </a:lnTo>
                    <a:lnTo>
                      <a:pt x="189" y="751"/>
                    </a:lnTo>
                    <a:lnTo>
                      <a:pt x="190" y="741"/>
                    </a:lnTo>
                    <a:lnTo>
                      <a:pt x="191" y="732"/>
                    </a:lnTo>
                    <a:lnTo>
                      <a:pt x="190" y="724"/>
                    </a:lnTo>
                    <a:lnTo>
                      <a:pt x="189" y="716"/>
                    </a:lnTo>
                    <a:lnTo>
                      <a:pt x="188" y="708"/>
                    </a:lnTo>
                    <a:lnTo>
                      <a:pt x="184" y="701"/>
                    </a:lnTo>
                    <a:lnTo>
                      <a:pt x="178" y="688"/>
                    </a:lnTo>
                    <a:lnTo>
                      <a:pt x="175" y="677"/>
                    </a:lnTo>
                    <a:lnTo>
                      <a:pt x="173" y="669"/>
                    </a:lnTo>
                    <a:lnTo>
                      <a:pt x="173" y="663"/>
                    </a:lnTo>
                    <a:lnTo>
                      <a:pt x="175" y="660"/>
                    </a:lnTo>
                    <a:lnTo>
                      <a:pt x="178" y="656"/>
                    </a:lnTo>
                    <a:lnTo>
                      <a:pt x="183" y="654"/>
                    </a:lnTo>
                    <a:lnTo>
                      <a:pt x="189" y="653"/>
                    </a:lnTo>
                    <a:lnTo>
                      <a:pt x="204" y="651"/>
                    </a:lnTo>
                    <a:lnTo>
                      <a:pt x="222" y="649"/>
                    </a:lnTo>
                    <a:lnTo>
                      <a:pt x="231" y="648"/>
                    </a:lnTo>
                    <a:lnTo>
                      <a:pt x="242" y="644"/>
                    </a:lnTo>
                    <a:lnTo>
                      <a:pt x="252" y="640"/>
                    </a:lnTo>
                    <a:lnTo>
                      <a:pt x="263" y="634"/>
                    </a:lnTo>
                    <a:lnTo>
                      <a:pt x="278" y="640"/>
                    </a:lnTo>
                    <a:lnTo>
                      <a:pt x="294" y="647"/>
                    </a:lnTo>
                    <a:lnTo>
                      <a:pt x="313" y="651"/>
                    </a:lnTo>
                    <a:lnTo>
                      <a:pt x="331" y="657"/>
                    </a:lnTo>
                    <a:lnTo>
                      <a:pt x="351" y="662"/>
                    </a:lnTo>
                    <a:lnTo>
                      <a:pt x="374" y="666"/>
                    </a:lnTo>
                    <a:lnTo>
                      <a:pt x="396" y="668"/>
                    </a:lnTo>
                    <a:lnTo>
                      <a:pt x="420" y="669"/>
                    </a:lnTo>
                    <a:lnTo>
                      <a:pt x="446" y="670"/>
                    </a:lnTo>
                    <a:lnTo>
                      <a:pt x="473" y="669"/>
                    </a:lnTo>
                    <a:lnTo>
                      <a:pt x="502" y="666"/>
                    </a:lnTo>
                    <a:lnTo>
                      <a:pt x="532" y="662"/>
                    </a:lnTo>
                    <a:lnTo>
                      <a:pt x="564" y="656"/>
                    </a:lnTo>
                    <a:lnTo>
                      <a:pt x="598" y="648"/>
                    </a:lnTo>
                    <a:lnTo>
                      <a:pt x="634" y="637"/>
                    </a:lnTo>
                    <a:lnTo>
                      <a:pt x="671" y="625"/>
                    </a:lnTo>
                    <a:lnTo>
                      <a:pt x="683" y="620"/>
                    </a:lnTo>
                    <a:lnTo>
                      <a:pt x="694" y="614"/>
                    </a:lnTo>
                    <a:lnTo>
                      <a:pt x="703" y="607"/>
                    </a:lnTo>
                    <a:lnTo>
                      <a:pt x="712" y="599"/>
                    </a:lnTo>
                    <a:lnTo>
                      <a:pt x="719" y="590"/>
                    </a:lnTo>
                    <a:lnTo>
                      <a:pt x="726" y="579"/>
                    </a:lnTo>
                    <a:lnTo>
                      <a:pt x="733" y="569"/>
                    </a:lnTo>
                    <a:lnTo>
                      <a:pt x="739" y="558"/>
                    </a:lnTo>
                    <a:lnTo>
                      <a:pt x="744" y="546"/>
                    </a:lnTo>
                    <a:lnTo>
                      <a:pt x="748" y="534"/>
                    </a:lnTo>
                    <a:lnTo>
                      <a:pt x="752" y="521"/>
                    </a:lnTo>
                    <a:lnTo>
                      <a:pt x="755" y="508"/>
                    </a:lnTo>
                    <a:lnTo>
                      <a:pt x="761" y="480"/>
                    </a:lnTo>
                    <a:lnTo>
                      <a:pt x="766" y="452"/>
                    </a:lnTo>
                    <a:lnTo>
                      <a:pt x="773" y="396"/>
                    </a:lnTo>
                    <a:lnTo>
                      <a:pt x="780" y="344"/>
                    </a:lnTo>
                    <a:lnTo>
                      <a:pt x="786" y="321"/>
                    </a:lnTo>
                    <a:lnTo>
                      <a:pt x="792" y="300"/>
                    </a:lnTo>
                    <a:lnTo>
                      <a:pt x="795" y="291"/>
                    </a:lnTo>
                    <a:lnTo>
                      <a:pt x="800" y="282"/>
                    </a:lnTo>
                    <a:lnTo>
                      <a:pt x="805" y="274"/>
                    </a:lnTo>
                    <a:lnTo>
                      <a:pt x="809" y="268"/>
                    </a:lnTo>
                    <a:lnTo>
                      <a:pt x="821" y="256"/>
                    </a:lnTo>
                    <a:lnTo>
                      <a:pt x="833" y="240"/>
                    </a:lnTo>
                    <a:lnTo>
                      <a:pt x="844" y="224"/>
                    </a:lnTo>
                    <a:lnTo>
                      <a:pt x="856" y="206"/>
                    </a:lnTo>
                    <a:lnTo>
                      <a:pt x="878" y="167"/>
                    </a:lnTo>
                    <a:lnTo>
                      <a:pt x="900" y="126"/>
                    </a:lnTo>
                    <a:lnTo>
                      <a:pt x="920" y="87"/>
                    </a:lnTo>
                    <a:lnTo>
                      <a:pt x="940" y="52"/>
                    </a:lnTo>
                    <a:lnTo>
                      <a:pt x="949" y="37"/>
                    </a:lnTo>
                    <a:lnTo>
                      <a:pt x="958" y="24"/>
                    </a:lnTo>
                    <a:lnTo>
                      <a:pt x="966" y="14"/>
                    </a:lnTo>
                    <a:lnTo>
                      <a:pt x="974" y="6"/>
                    </a:lnTo>
                    <a:lnTo>
                      <a:pt x="1019" y="1"/>
                    </a:lnTo>
                    <a:lnTo>
                      <a:pt x="1060" y="0"/>
                    </a:lnTo>
                    <a:lnTo>
                      <a:pt x="1097" y="0"/>
                    </a:lnTo>
                    <a:lnTo>
                      <a:pt x="1128" y="1"/>
                    </a:lnTo>
                    <a:lnTo>
                      <a:pt x="1156" y="4"/>
                    </a:lnTo>
                    <a:lnTo>
                      <a:pt x="1180" y="8"/>
                    </a:lnTo>
                    <a:lnTo>
                      <a:pt x="1201" y="14"/>
                    </a:lnTo>
                    <a:lnTo>
                      <a:pt x="1218" y="20"/>
                    </a:lnTo>
                    <a:lnTo>
                      <a:pt x="1247" y="31"/>
                    </a:lnTo>
                    <a:lnTo>
                      <a:pt x="1271" y="41"/>
                    </a:lnTo>
                    <a:lnTo>
                      <a:pt x="1281" y="44"/>
                    </a:lnTo>
                    <a:lnTo>
                      <a:pt x="1292" y="45"/>
                    </a:lnTo>
                    <a:lnTo>
                      <a:pt x="1302" y="45"/>
                    </a:lnTo>
                    <a:lnTo>
                      <a:pt x="1314" y="43"/>
                    </a:lnTo>
                    <a:lnTo>
                      <a:pt x="1323" y="44"/>
                    </a:lnTo>
                    <a:lnTo>
                      <a:pt x="1330" y="45"/>
                    </a:lnTo>
                    <a:lnTo>
                      <a:pt x="1337" y="48"/>
                    </a:lnTo>
                    <a:lnTo>
                      <a:pt x="1342" y="51"/>
                    </a:lnTo>
                    <a:lnTo>
                      <a:pt x="1347" y="55"/>
                    </a:lnTo>
                    <a:lnTo>
                      <a:pt x="1350" y="59"/>
                    </a:lnTo>
                    <a:lnTo>
                      <a:pt x="1354" y="65"/>
                    </a:lnTo>
                    <a:lnTo>
                      <a:pt x="1356" y="71"/>
                    </a:lnTo>
                    <a:lnTo>
                      <a:pt x="1363" y="83"/>
                    </a:lnTo>
                    <a:lnTo>
                      <a:pt x="1372" y="95"/>
                    </a:lnTo>
                    <a:lnTo>
                      <a:pt x="1378" y="102"/>
                    </a:lnTo>
                    <a:lnTo>
                      <a:pt x="1385" y="108"/>
                    </a:lnTo>
                    <a:lnTo>
                      <a:pt x="1394" y="115"/>
                    </a:lnTo>
                    <a:lnTo>
                      <a:pt x="1406" y="121"/>
                    </a:lnTo>
                    <a:lnTo>
                      <a:pt x="1412" y="135"/>
                    </a:lnTo>
                    <a:lnTo>
                      <a:pt x="1419" y="148"/>
                    </a:lnTo>
                    <a:lnTo>
                      <a:pt x="1427" y="159"/>
                    </a:lnTo>
                    <a:lnTo>
                      <a:pt x="1435" y="169"/>
                    </a:lnTo>
                    <a:lnTo>
                      <a:pt x="1442" y="177"/>
                    </a:lnTo>
                    <a:lnTo>
                      <a:pt x="1452" y="185"/>
                    </a:lnTo>
                    <a:lnTo>
                      <a:pt x="1460" y="192"/>
                    </a:lnTo>
                    <a:lnTo>
                      <a:pt x="1469" y="198"/>
                    </a:lnTo>
                    <a:lnTo>
                      <a:pt x="1477" y="203"/>
                    </a:lnTo>
                    <a:lnTo>
                      <a:pt x="1487" y="208"/>
                    </a:lnTo>
                    <a:lnTo>
                      <a:pt x="1496" y="211"/>
                    </a:lnTo>
                    <a:lnTo>
                      <a:pt x="1505" y="213"/>
                    </a:lnTo>
                    <a:lnTo>
                      <a:pt x="1524" y="218"/>
                    </a:lnTo>
                    <a:lnTo>
                      <a:pt x="1543" y="219"/>
                    </a:lnTo>
                    <a:lnTo>
                      <a:pt x="1577" y="220"/>
                    </a:lnTo>
                    <a:lnTo>
                      <a:pt x="1607" y="220"/>
                    </a:lnTo>
                    <a:lnTo>
                      <a:pt x="1620" y="222"/>
                    </a:lnTo>
                    <a:lnTo>
                      <a:pt x="1630" y="225"/>
                    </a:lnTo>
                    <a:lnTo>
                      <a:pt x="1635" y="226"/>
                    </a:lnTo>
                    <a:lnTo>
                      <a:pt x="1639" y="229"/>
                    </a:lnTo>
                    <a:lnTo>
                      <a:pt x="1642" y="232"/>
                    </a:lnTo>
                    <a:lnTo>
                      <a:pt x="1644" y="237"/>
                    </a:lnTo>
                    <a:lnTo>
                      <a:pt x="1823" y="245"/>
                    </a:lnTo>
                    <a:close/>
                  </a:path>
                </a:pathLst>
              </a:custGeom>
              <a:solidFill>
                <a:srgbClr val="93D5ED"/>
              </a:solidFill>
              <a:ln w="9525">
                <a:solidFill>
                  <a:srgbClr val="CCECFF"/>
                </a:solidFill>
                <a:round/>
                <a:headEnd/>
                <a:tailEnd/>
              </a:ln>
            </p:spPr>
            <p:txBody>
              <a:bodyPr/>
              <a:lstStyle/>
              <a:p>
                <a:endParaRPr lang="en-US"/>
              </a:p>
            </p:txBody>
          </p:sp>
          <p:sp>
            <p:nvSpPr>
              <p:cNvPr id="8365" name="Freeform 143"/>
              <p:cNvSpPr>
                <a:spLocks/>
              </p:cNvSpPr>
              <p:nvPr/>
            </p:nvSpPr>
            <p:spPr bwMode="auto">
              <a:xfrm>
                <a:off x="3759" y="1248"/>
                <a:ext cx="482" cy="191"/>
              </a:xfrm>
              <a:custGeom>
                <a:avLst/>
                <a:gdLst>
                  <a:gd name="T0" fmla="*/ 74 w 2411"/>
                  <a:gd name="T1" fmla="*/ 10 h 954"/>
                  <a:gd name="T2" fmla="*/ 76 w 2411"/>
                  <a:gd name="T3" fmla="*/ 11 h 954"/>
                  <a:gd name="T4" fmla="*/ 77 w 2411"/>
                  <a:gd name="T5" fmla="*/ 13 h 954"/>
                  <a:gd name="T6" fmla="*/ 80 w 2411"/>
                  <a:gd name="T7" fmla="*/ 16 h 954"/>
                  <a:gd name="T8" fmla="*/ 83 w 2411"/>
                  <a:gd name="T9" fmla="*/ 18 h 954"/>
                  <a:gd name="T10" fmla="*/ 86 w 2411"/>
                  <a:gd name="T11" fmla="*/ 19 h 954"/>
                  <a:gd name="T12" fmla="*/ 89 w 2411"/>
                  <a:gd name="T13" fmla="*/ 20 h 954"/>
                  <a:gd name="T14" fmla="*/ 92 w 2411"/>
                  <a:gd name="T15" fmla="*/ 22 h 954"/>
                  <a:gd name="T16" fmla="*/ 95 w 2411"/>
                  <a:gd name="T17" fmla="*/ 24 h 954"/>
                  <a:gd name="T18" fmla="*/ 26 w 2411"/>
                  <a:gd name="T19" fmla="*/ 35 h 954"/>
                  <a:gd name="T20" fmla="*/ 1 w 2411"/>
                  <a:gd name="T21" fmla="*/ 38 h 954"/>
                  <a:gd name="T22" fmla="*/ 4 w 2411"/>
                  <a:gd name="T23" fmla="*/ 36 h 954"/>
                  <a:gd name="T24" fmla="*/ 6 w 2411"/>
                  <a:gd name="T25" fmla="*/ 34 h 954"/>
                  <a:gd name="T26" fmla="*/ 7 w 2411"/>
                  <a:gd name="T27" fmla="*/ 32 h 954"/>
                  <a:gd name="T28" fmla="*/ 8 w 2411"/>
                  <a:gd name="T29" fmla="*/ 30 h 954"/>
                  <a:gd name="T30" fmla="*/ 8 w 2411"/>
                  <a:gd name="T31" fmla="*/ 29 h 954"/>
                  <a:gd name="T32" fmla="*/ 7 w 2411"/>
                  <a:gd name="T33" fmla="*/ 28 h 954"/>
                  <a:gd name="T34" fmla="*/ 7 w 2411"/>
                  <a:gd name="T35" fmla="*/ 27 h 954"/>
                  <a:gd name="T36" fmla="*/ 7 w 2411"/>
                  <a:gd name="T37" fmla="*/ 26 h 954"/>
                  <a:gd name="T38" fmla="*/ 8 w 2411"/>
                  <a:gd name="T39" fmla="*/ 26 h 954"/>
                  <a:gd name="T40" fmla="*/ 10 w 2411"/>
                  <a:gd name="T41" fmla="*/ 26 h 954"/>
                  <a:gd name="T42" fmla="*/ 11 w 2411"/>
                  <a:gd name="T43" fmla="*/ 26 h 954"/>
                  <a:gd name="T44" fmla="*/ 13 w 2411"/>
                  <a:gd name="T45" fmla="*/ 26 h 954"/>
                  <a:gd name="T46" fmla="*/ 16 w 2411"/>
                  <a:gd name="T47" fmla="*/ 27 h 954"/>
                  <a:gd name="T48" fmla="*/ 19 w 2411"/>
                  <a:gd name="T49" fmla="*/ 27 h 954"/>
                  <a:gd name="T50" fmla="*/ 23 w 2411"/>
                  <a:gd name="T51" fmla="*/ 26 h 954"/>
                  <a:gd name="T52" fmla="*/ 27 w 2411"/>
                  <a:gd name="T53" fmla="*/ 25 h 954"/>
                  <a:gd name="T54" fmla="*/ 28 w 2411"/>
                  <a:gd name="T55" fmla="*/ 24 h 954"/>
                  <a:gd name="T56" fmla="*/ 29 w 2411"/>
                  <a:gd name="T57" fmla="*/ 23 h 954"/>
                  <a:gd name="T58" fmla="*/ 30 w 2411"/>
                  <a:gd name="T59" fmla="*/ 22 h 954"/>
                  <a:gd name="T60" fmla="*/ 30 w 2411"/>
                  <a:gd name="T61" fmla="*/ 20 h 954"/>
                  <a:gd name="T62" fmla="*/ 31 w 2411"/>
                  <a:gd name="T63" fmla="*/ 16 h 954"/>
                  <a:gd name="T64" fmla="*/ 32 w 2411"/>
                  <a:gd name="T65" fmla="*/ 12 h 954"/>
                  <a:gd name="T66" fmla="*/ 32 w 2411"/>
                  <a:gd name="T67" fmla="*/ 11 h 954"/>
                  <a:gd name="T68" fmla="*/ 33 w 2411"/>
                  <a:gd name="T69" fmla="*/ 10 h 954"/>
                  <a:gd name="T70" fmla="*/ 35 w 2411"/>
                  <a:gd name="T71" fmla="*/ 7 h 954"/>
                  <a:gd name="T72" fmla="*/ 38 w 2411"/>
                  <a:gd name="T73" fmla="*/ 2 h 954"/>
                  <a:gd name="T74" fmla="*/ 39 w 2411"/>
                  <a:gd name="T75" fmla="*/ 1 h 954"/>
                  <a:gd name="T76" fmla="*/ 42 w 2411"/>
                  <a:gd name="T77" fmla="*/ 0 h 954"/>
                  <a:gd name="T78" fmla="*/ 46 w 2411"/>
                  <a:gd name="T79" fmla="*/ 0 h 954"/>
                  <a:gd name="T80" fmla="*/ 49 w 2411"/>
                  <a:gd name="T81" fmla="*/ 1 h 954"/>
                  <a:gd name="T82" fmla="*/ 51 w 2411"/>
                  <a:gd name="T83" fmla="*/ 2 h 954"/>
                  <a:gd name="T84" fmla="*/ 53 w 2411"/>
                  <a:gd name="T85" fmla="*/ 2 h 954"/>
                  <a:gd name="T86" fmla="*/ 53 w 2411"/>
                  <a:gd name="T87" fmla="*/ 2 h 954"/>
                  <a:gd name="T88" fmla="*/ 54 w 2411"/>
                  <a:gd name="T89" fmla="*/ 2 h 954"/>
                  <a:gd name="T90" fmla="*/ 54 w 2411"/>
                  <a:gd name="T91" fmla="*/ 3 h 954"/>
                  <a:gd name="T92" fmla="*/ 55 w 2411"/>
                  <a:gd name="T93" fmla="*/ 4 h 954"/>
                  <a:gd name="T94" fmla="*/ 56 w 2411"/>
                  <a:gd name="T95" fmla="*/ 5 h 954"/>
                  <a:gd name="T96" fmla="*/ 57 w 2411"/>
                  <a:gd name="T97" fmla="*/ 7 h 954"/>
                  <a:gd name="T98" fmla="*/ 58 w 2411"/>
                  <a:gd name="T99" fmla="*/ 8 h 954"/>
                  <a:gd name="T100" fmla="*/ 59 w 2411"/>
                  <a:gd name="T101" fmla="*/ 8 h 954"/>
                  <a:gd name="T102" fmla="*/ 61 w 2411"/>
                  <a:gd name="T103" fmla="*/ 9 h 954"/>
                  <a:gd name="T104" fmla="*/ 64 w 2411"/>
                  <a:gd name="T105" fmla="*/ 9 h 954"/>
                  <a:gd name="T106" fmla="*/ 65 w 2411"/>
                  <a:gd name="T107" fmla="*/ 9 h 954"/>
                  <a:gd name="T108" fmla="*/ 66 w 2411"/>
                  <a:gd name="T109" fmla="*/ 9 h 9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411"/>
                  <a:gd name="T166" fmla="*/ 0 h 954"/>
                  <a:gd name="T167" fmla="*/ 2411 w 2411"/>
                  <a:gd name="T168" fmla="*/ 954 h 95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411" h="954">
                    <a:moveTo>
                      <a:pt x="1823" y="245"/>
                    </a:moveTo>
                    <a:lnTo>
                      <a:pt x="1840" y="252"/>
                    </a:lnTo>
                    <a:lnTo>
                      <a:pt x="1855" y="260"/>
                    </a:lnTo>
                    <a:lnTo>
                      <a:pt x="1870" y="268"/>
                    </a:lnTo>
                    <a:lnTo>
                      <a:pt x="1883" y="277"/>
                    </a:lnTo>
                    <a:lnTo>
                      <a:pt x="1896" y="286"/>
                    </a:lnTo>
                    <a:lnTo>
                      <a:pt x="1907" y="296"/>
                    </a:lnTo>
                    <a:lnTo>
                      <a:pt x="1919" y="307"/>
                    </a:lnTo>
                    <a:lnTo>
                      <a:pt x="1929" y="319"/>
                    </a:lnTo>
                    <a:lnTo>
                      <a:pt x="1952" y="344"/>
                    </a:lnTo>
                    <a:lnTo>
                      <a:pt x="1974" y="375"/>
                    </a:lnTo>
                    <a:lnTo>
                      <a:pt x="1997" y="409"/>
                    </a:lnTo>
                    <a:lnTo>
                      <a:pt x="2025" y="447"/>
                    </a:lnTo>
                    <a:lnTo>
                      <a:pt x="2049" y="447"/>
                    </a:lnTo>
                    <a:lnTo>
                      <a:pt x="2073" y="451"/>
                    </a:lnTo>
                    <a:lnTo>
                      <a:pt x="2099" y="454"/>
                    </a:lnTo>
                    <a:lnTo>
                      <a:pt x="2126" y="460"/>
                    </a:lnTo>
                    <a:lnTo>
                      <a:pt x="2153" y="468"/>
                    </a:lnTo>
                    <a:lnTo>
                      <a:pt x="2179" y="476"/>
                    </a:lnTo>
                    <a:lnTo>
                      <a:pt x="2207" y="487"/>
                    </a:lnTo>
                    <a:lnTo>
                      <a:pt x="2234" y="498"/>
                    </a:lnTo>
                    <a:lnTo>
                      <a:pt x="2260" y="511"/>
                    </a:lnTo>
                    <a:lnTo>
                      <a:pt x="2287" y="525"/>
                    </a:lnTo>
                    <a:lnTo>
                      <a:pt x="2311" y="541"/>
                    </a:lnTo>
                    <a:lnTo>
                      <a:pt x="2335" y="557"/>
                    </a:lnTo>
                    <a:lnTo>
                      <a:pt x="2357" y="574"/>
                    </a:lnTo>
                    <a:lnTo>
                      <a:pt x="2377" y="592"/>
                    </a:lnTo>
                    <a:lnTo>
                      <a:pt x="2394" y="612"/>
                    </a:lnTo>
                    <a:lnTo>
                      <a:pt x="2411" y="630"/>
                    </a:lnTo>
                    <a:lnTo>
                      <a:pt x="640" y="870"/>
                    </a:lnTo>
                    <a:lnTo>
                      <a:pt x="0" y="954"/>
                    </a:lnTo>
                    <a:lnTo>
                      <a:pt x="17" y="948"/>
                    </a:lnTo>
                    <a:lnTo>
                      <a:pt x="36" y="939"/>
                    </a:lnTo>
                    <a:lnTo>
                      <a:pt x="55" y="928"/>
                    </a:lnTo>
                    <a:lnTo>
                      <a:pt x="73" y="915"/>
                    </a:lnTo>
                    <a:lnTo>
                      <a:pt x="91" y="900"/>
                    </a:lnTo>
                    <a:lnTo>
                      <a:pt x="108" y="884"/>
                    </a:lnTo>
                    <a:lnTo>
                      <a:pt x="126" y="866"/>
                    </a:lnTo>
                    <a:lnTo>
                      <a:pt x="141" y="848"/>
                    </a:lnTo>
                    <a:lnTo>
                      <a:pt x="155" y="828"/>
                    </a:lnTo>
                    <a:lnTo>
                      <a:pt x="167" y="808"/>
                    </a:lnTo>
                    <a:lnTo>
                      <a:pt x="177" y="788"/>
                    </a:lnTo>
                    <a:lnTo>
                      <a:pt x="184" y="769"/>
                    </a:lnTo>
                    <a:lnTo>
                      <a:pt x="187" y="760"/>
                    </a:lnTo>
                    <a:lnTo>
                      <a:pt x="189" y="751"/>
                    </a:lnTo>
                    <a:lnTo>
                      <a:pt x="190" y="741"/>
                    </a:lnTo>
                    <a:lnTo>
                      <a:pt x="191" y="732"/>
                    </a:lnTo>
                    <a:lnTo>
                      <a:pt x="190" y="724"/>
                    </a:lnTo>
                    <a:lnTo>
                      <a:pt x="189" y="716"/>
                    </a:lnTo>
                    <a:lnTo>
                      <a:pt x="188" y="708"/>
                    </a:lnTo>
                    <a:lnTo>
                      <a:pt x="184" y="701"/>
                    </a:lnTo>
                    <a:lnTo>
                      <a:pt x="178" y="688"/>
                    </a:lnTo>
                    <a:lnTo>
                      <a:pt x="175" y="677"/>
                    </a:lnTo>
                    <a:lnTo>
                      <a:pt x="173" y="669"/>
                    </a:lnTo>
                    <a:lnTo>
                      <a:pt x="173" y="663"/>
                    </a:lnTo>
                    <a:lnTo>
                      <a:pt x="175" y="660"/>
                    </a:lnTo>
                    <a:lnTo>
                      <a:pt x="178" y="656"/>
                    </a:lnTo>
                    <a:lnTo>
                      <a:pt x="183" y="654"/>
                    </a:lnTo>
                    <a:lnTo>
                      <a:pt x="189" y="653"/>
                    </a:lnTo>
                    <a:lnTo>
                      <a:pt x="204" y="651"/>
                    </a:lnTo>
                    <a:lnTo>
                      <a:pt x="222" y="649"/>
                    </a:lnTo>
                    <a:lnTo>
                      <a:pt x="231" y="648"/>
                    </a:lnTo>
                    <a:lnTo>
                      <a:pt x="242" y="644"/>
                    </a:lnTo>
                    <a:lnTo>
                      <a:pt x="252" y="640"/>
                    </a:lnTo>
                    <a:lnTo>
                      <a:pt x="263" y="634"/>
                    </a:lnTo>
                    <a:lnTo>
                      <a:pt x="278" y="640"/>
                    </a:lnTo>
                    <a:lnTo>
                      <a:pt x="294" y="647"/>
                    </a:lnTo>
                    <a:lnTo>
                      <a:pt x="313" y="651"/>
                    </a:lnTo>
                    <a:lnTo>
                      <a:pt x="331" y="657"/>
                    </a:lnTo>
                    <a:lnTo>
                      <a:pt x="351" y="662"/>
                    </a:lnTo>
                    <a:lnTo>
                      <a:pt x="374" y="666"/>
                    </a:lnTo>
                    <a:lnTo>
                      <a:pt x="396" y="668"/>
                    </a:lnTo>
                    <a:lnTo>
                      <a:pt x="420" y="669"/>
                    </a:lnTo>
                    <a:lnTo>
                      <a:pt x="446" y="670"/>
                    </a:lnTo>
                    <a:lnTo>
                      <a:pt x="473" y="669"/>
                    </a:lnTo>
                    <a:lnTo>
                      <a:pt x="502" y="666"/>
                    </a:lnTo>
                    <a:lnTo>
                      <a:pt x="532" y="662"/>
                    </a:lnTo>
                    <a:lnTo>
                      <a:pt x="564" y="656"/>
                    </a:lnTo>
                    <a:lnTo>
                      <a:pt x="598" y="648"/>
                    </a:lnTo>
                    <a:lnTo>
                      <a:pt x="634" y="637"/>
                    </a:lnTo>
                    <a:lnTo>
                      <a:pt x="671" y="625"/>
                    </a:lnTo>
                    <a:lnTo>
                      <a:pt x="683" y="620"/>
                    </a:lnTo>
                    <a:lnTo>
                      <a:pt x="694" y="614"/>
                    </a:lnTo>
                    <a:lnTo>
                      <a:pt x="703" y="607"/>
                    </a:lnTo>
                    <a:lnTo>
                      <a:pt x="712" y="599"/>
                    </a:lnTo>
                    <a:lnTo>
                      <a:pt x="719" y="590"/>
                    </a:lnTo>
                    <a:lnTo>
                      <a:pt x="726" y="579"/>
                    </a:lnTo>
                    <a:lnTo>
                      <a:pt x="733" y="569"/>
                    </a:lnTo>
                    <a:lnTo>
                      <a:pt x="739" y="558"/>
                    </a:lnTo>
                    <a:lnTo>
                      <a:pt x="744" y="546"/>
                    </a:lnTo>
                    <a:lnTo>
                      <a:pt x="748" y="534"/>
                    </a:lnTo>
                    <a:lnTo>
                      <a:pt x="752" y="521"/>
                    </a:lnTo>
                    <a:lnTo>
                      <a:pt x="755" y="508"/>
                    </a:lnTo>
                    <a:lnTo>
                      <a:pt x="761" y="480"/>
                    </a:lnTo>
                    <a:lnTo>
                      <a:pt x="766" y="452"/>
                    </a:lnTo>
                    <a:lnTo>
                      <a:pt x="773" y="396"/>
                    </a:lnTo>
                    <a:lnTo>
                      <a:pt x="780" y="344"/>
                    </a:lnTo>
                    <a:lnTo>
                      <a:pt x="786" y="321"/>
                    </a:lnTo>
                    <a:lnTo>
                      <a:pt x="792" y="300"/>
                    </a:lnTo>
                    <a:lnTo>
                      <a:pt x="795" y="291"/>
                    </a:lnTo>
                    <a:lnTo>
                      <a:pt x="800" y="282"/>
                    </a:lnTo>
                    <a:lnTo>
                      <a:pt x="805" y="274"/>
                    </a:lnTo>
                    <a:lnTo>
                      <a:pt x="809" y="268"/>
                    </a:lnTo>
                    <a:lnTo>
                      <a:pt x="821" y="256"/>
                    </a:lnTo>
                    <a:lnTo>
                      <a:pt x="833" y="240"/>
                    </a:lnTo>
                    <a:lnTo>
                      <a:pt x="844" y="224"/>
                    </a:lnTo>
                    <a:lnTo>
                      <a:pt x="856" y="206"/>
                    </a:lnTo>
                    <a:lnTo>
                      <a:pt x="878" y="167"/>
                    </a:lnTo>
                    <a:lnTo>
                      <a:pt x="900" y="126"/>
                    </a:lnTo>
                    <a:lnTo>
                      <a:pt x="920" y="87"/>
                    </a:lnTo>
                    <a:lnTo>
                      <a:pt x="940" y="52"/>
                    </a:lnTo>
                    <a:lnTo>
                      <a:pt x="949" y="37"/>
                    </a:lnTo>
                    <a:lnTo>
                      <a:pt x="958" y="24"/>
                    </a:lnTo>
                    <a:lnTo>
                      <a:pt x="966" y="14"/>
                    </a:lnTo>
                    <a:lnTo>
                      <a:pt x="974" y="6"/>
                    </a:lnTo>
                    <a:lnTo>
                      <a:pt x="1019" y="1"/>
                    </a:lnTo>
                    <a:lnTo>
                      <a:pt x="1060" y="0"/>
                    </a:lnTo>
                    <a:lnTo>
                      <a:pt x="1097" y="0"/>
                    </a:lnTo>
                    <a:lnTo>
                      <a:pt x="1128" y="1"/>
                    </a:lnTo>
                    <a:lnTo>
                      <a:pt x="1156" y="4"/>
                    </a:lnTo>
                    <a:lnTo>
                      <a:pt x="1180" y="8"/>
                    </a:lnTo>
                    <a:lnTo>
                      <a:pt x="1201" y="14"/>
                    </a:lnTo>
                    <a:lnTo>
                      <a:pt x="1218" y="20"/>
                    </a:lnTo>
                    <a:lnTo>
                      <a:pt x="1247" y="31"/>
                    </a:lnTo>
                    <a:lnTo>
                      <a:pt x="1271" y="41"/>
                    </a:lnTo>
                    <a:lnTo>
                      <a:pt x="1281" y="44"/>
                    </a:lnTo>
                    <a:lnTo>
                      <a:pt x="1292" y="45"/>
                    </a:lnTo>
                    <a:lnTo>
                      <a:pt x="1302" y="45"/>
                    </a:lnTo>
                    <a:lnTo>
                      <a:pt x="1314" y="43"/>
                    </a:lnTo>
                    <a:lnTo>
                      <a:pt x="1323" y="44"/>
                    </a:lnTo>
                    <a:lnTo>
                      <a:pt x="1330" y="45"/>
                    </a:lnTo>
                    <a:lnTo>
                      <a:pt x="1337" y="48"/>
                    </a:lnTo>
                    <a:lnTo>
                      <a:pt x="1342" y="51"/>
                    </a:lnTo>
                    <a:lnTo>
                      <a:pt x="1347" y="55"/>
                    </a:lnTo>
                    <a:lnTo>
                      <a:pt x="1350" y="59"/>
                    </a:lnTo>
                    <a:lnTo>
                      <a:pt x="1354" y="65"/>
                    </a:lnTo>
                    <a:lnTo>
                      <a:pt x="1356" y="71"/>
                    </a:lnTo>
                    <a:lnTo>
                      <a:pt x="1363" y="83"/>
                    </a:lnTo>
                    <a:lnTo>
                      <a:pt x="1372" y="95"/>
                    </a:lnTo>
                    <a:lnTo>
                      <a:pt x="1378" y="102"/>
                    </a:lnTo>
                    <a:lnTo>
                      <a:pt x="1385" y="108"/>
                    </a:lnTo>
                    <a:lnTo>
                      <a:pt x="1394" y="115"/>
                    </a:lnTo>
                    <a:lnTo>
                      <a:pt x="1406" y="121"/>
                    </a:lnTo>
                    <a:lnTo>
                      <a:pt x="1412" y="135"/>
                    </a:lnTo>
                    <a:lnTo>
                      <a:pt x="1419" y="148"/>
                    </a:lnTo>
                    <a:lnTo>
                      <a:pt x="1427" y="159"/>
                    </a:lnTo>
                    <a:lnTo>
                      <a:pt x="1435" y="169"/>
                    </a:lnTo>
                    <a:lnTo>
                      <a:pt x="1442" y="177"/>
                    </a:lnTo>
                    <a:lnTo>
                      <a:pt x="1452" y="185"/>
                    </a:lnTo>
                    <a:lnTo>
                      <a:pt x="1460" y="192"/>
                    </a:lnTo>
                    <a:lnTo>
                      <a:pt x="1469" y="198"/>
                    </a:lnTo>
                    <a:lnTo>
                      <a:pt x="1477" y="203"/>
                    </a:lnTo>
                    <a:lnTo>
                      <a:pt x="1487" y="208"/>
                    </a:lnTo>
                    <a:lnTo>
                      <a:pt x="1496" y="211"/>
                    </a:lnTo>
                    <a:lnTo>
                      <a:pt x="1505" y="213"/>
                    </a:lnTo>
                    <a:lnTo>
                      <a:pt x="1524" y="218"/>
                    </a:lnTo>
                    <a:lnTo>
                      <a:pt x="1543" y="219"/>
                    </a:lnTo>
                    <a:lnTo>
                      <a:pt x="1577" y="220"/>
                    </a:lnTo>
                    <a:lnTo>
                      <a:pt x="1607" y="220"/>
                    </a:lnTo>
                    <a:lnTo>
                      <a:pt x="1620" y="222"/>
                    </a:lnTo>
                    <a:lnTo>
                      <a:pt x="1630" y="225"/>
                    </a:lnTo>
                    <a:lnTo>
                      <a:pt x="1635" y="226"/>
                    </a:lnTo>
                    <a:lnTo>
                      <a:pt x="1639" y="229"/>
                    </a:lnTo>
                    <a:lnTo>
                      <a:pt x="1642" y="232"/>
                    </a:lnTo>
                    <a:lnTo>
                      <a:pt x="1644" y="237"/>
                    </a:lnTo>
                    <a:lnTo>
                      <a:pt x="1823" y="245"/>
                    </a:lnTo>
                  </a:path>
                </a:pathLst>
              </a:custGeom>
              <a:solidFill>
                <a:srgbClr val="93D5ED"/>
              </a:solidFill>
              <a:ln w="4763">
                <a:solidFill>
                  <a:srgbClr val="CCECFF"/>
                </a:solidFill>
                <a:round/>
                <a:headEnd/>
                <a:tailEnd/>
              </a:ln>
            </p:spPr>
            <p:txBody>
              <a:bodyPr/>
              <a:lstStyle/>
              <a:p>
                <a:endParaRPr lang="en-US"/>
              </a:p>
            </p:txBody>
          </p:sp>
          <p:sp>
            <p:nvSpPr>
              <p:cNvPr id="8366" name="Freeform 144"/>
              <p:cNvSpPr>
                <a:spLocks/>
              </p:cNvSpPr>
              <p:nvPr/>
            </p:nvSpPr>
            <p:spPr bwMode="auto">
              <a:xfrm>
                <a:off x="3056" y="1512"/>
                <a:ext cx="320" cy="240"/>
              </a:xfrm>
              <a:custGeom>
                <a:avLst/>
                <a:gdLst>
                  <a:gd name="T0" fmla="*/ 17 w 1601"/>
                  <a:gd name="T1" fmla="*/ 48 h 1200"/>
                  <a:gd name="T2" fmla="*/ 17 w 1601"/>
                  <a:gd name="T3" fmla="*/ 48 h 1200"/>
                  <a:gd name="T4" fmla="*/ 16 w 1601"/>
                  <a:gd name="T5" fmla="*/ 47 h 1200"/>
                  <a:gd name="T6" fmla="*/ 16 w 1601"/>
                  <a:gd name="T7" fmla="*/ 47 h 1200"/>
                  <a:gd name="T8" fmla="*/ 15 w 1601"/>
                  <a:gd name="T9" fmla="*/ 47 h 1200"/>
                  <a:gd name="T10" fmla="*/ 14 w 1601"/>
                  <a:gd name="T11" fmla="*/ 46 h 1200"/>
                  <a:gd name="T12" fmla="*/ 12 w 1601"/>
                  <a:gd name="T13" fmla="*/ 45 h 1200"/>
                  <a:gd name="T14" fmla="*/ 11 w 1601"/>
                  <a:gd name="T15" fmla="*/ 44 h 1200"/>
                  <a:gd name="T16" fmla="*/ 9 w 1601"/>
                  <a:gd name="T17" fmla="*/ 43 h 1200"/>
                  <a:gd name="T18" fmla="*/ 7 w 1601"/>
                  <a:gd name="T19" fmla="*/ 42 h 1200"/>
                  <a:gd name="T20" fmla="*/ 4 w 1601"/>
                  <a:gd name="T21" fmla="*/ 41 h 1200"/>
                  <a:gd name="T22" fmla="*/ 4 w 1601"/>
                  <a:gd name="T23" fmla="*/ 12 h 1200"/>
                  <a:gd name="T24" fmla="*/ 0 w 1601"/>
                  <a:gd name="T25" fmla="*/ 2 h 1200"/>
                  <a:gd name="T26" fmla="*/ 59 w 1601"/>
                  <a:gd name="T27" fmla="*/ 0 h 1200"/>
                  <a:gd name="T28" fmla="*/ 58 w 1601"/>
                  <a:gd name="T29" fmla="*/ 3 h 1200"/>
                  <a:gd name="T30" fmla="*/ 64 w 1601"/>
                  <a:gd name="T31" fmla="*/ 3 h 1200"/>
                  <a:gd name="T32" fmla="*/ 64 w 1601"/>
                  <a:gd name="T33" fmla="*/ 3 h 1200"/>
                  <a:gd name="T34" fmla="*/ 64 w 1601"/>
                  <a:gd name="T35" fmla="*/ 4 h 1200"/>
                  <a:gd name="T36" fmla="*/ 64 w 1601"/>
                  <a:gd name="T37" fmla="*/ 5 h 1200"/>
                  <a:gd name="T38" fmla="*/ 64 w 1601"/>
                  <a:gd name="T39" fmla="*/ 5 h 1200"/>
                  <a:gd name="T40" fmla="*/ 64 w 1601"/>
                  <a:gd name="T41" fmla="*/ 7 h 1200"/>
                  <a:gd name="T42" fmla="*/ 64 w 1601"/>
                  <a:gd name="T43" fmla="*/ 8 h 1200"/>
                  <a:gd name="T44" fmla="*/ 64 w 1601"/>
                  <a:gd name="T45" fmla="*/ 10 h 1200"/>
                  <a:gd name="T46" fmla="*/ 63 w 1601"/>
                  <a:gd name="T47" fmla="*/ 11 h 1200"/>
                  <a:gd name="T48" fmla="*/ 63 w 1601"/>
                  <a:gd name="T49" fmla="*/ 12 h 1200"/>
                  <a:gd name="T50" fmla="*/ 63 w 1601"/>
                  <a:gd name="T51" fmla="*/ 14 h 1200"/>
                  <a:gd name="T52" fmla="*/ 62 w 1601"/>
                  <a:gd name="T53" fmla="*/ 15 h 1200"/>
                  <a:gd name="T54" fmla="*/ 62 w 1601"/>
                  <a:gd name="T55" fmla="*/ 16 h 1200"/>
                  <a:gd name="T56" fmla="*/ 61 w 1601"/>
                  <a:gd name="T57" fmla="*/ 17 h 1200"/>
                  <a:gd name="T58" fmla="*/ 61 w 1601"/>
                  <a:gd name="T59" fmla="*/ 19 h 1200"/>
                  <a:gd name="T60" fmla="*/ 60 w 1601"/>
                  <a:gd name="T61" fmla="*/ 20 h 1200"/>
                  <a:gd name="T62" fmla="*/ 60 w 1601"/>
                  <a:gd name="T63" fmla="*/ 20 h 1200"/>
                  <a:gd name="T64" fmla="*/ 59 w 1601"/>
                  <a:gd name="T65" fmla="*/ 21 h 1200"/>
                  <a:gd name="T66" fmla="*/ 59 w 1601"/>
                  <a:gd name="T67" fmla="*/ 22 h 1200"/>
                  <a:gd name="T68" fmla="*/ 58 w 1601"/>
                  <a:gd name="T69" fmla="*/ 23 h 1200"/>
                  <a:gd name="T70" fmla="*/ 58 w 1601"/>
                  <a:gd name="T71" fmla="*/ 23 h 1200"/>
                  <a:gd name="T72" fmla="*/ 58 w 1601"/>
                  <a:gd name="T73" fmla="*/ 24 h 1200"/>
                  <a:gd name="T74" fmla="*/ 57 w 1601"/>
                  <a:gd name="T75" fmla="*/ 26 h 1200"/>
                  <a:gd name="T76" fmla="*/ 57 w 1601"/>
                  <a:gd name="T77" fmla="*/ 27 h 1200"/>
                  <a:gd name="T78" fmla="*/ 57 w 1601"/>
                  <a:gd name="T79" fmla="*/ 28 h 1200"/>
                  <a:gd name="T80" fmla="*/ 56 w 1601"/>
                  <a:gd name="T81" fmla="*/ 30 h 1200"/>
                  <a:gd name="T82" fmla="*/ 56 w 1601"/>
                  <a:gd name="T83" fmla="*/ 31 h 1200"/>
                  <a:gd name="T84" fmla="*/ 56 w 1601"/>
                  <a:gd name="T85" fmla="*/ 33 h 1200"/>
                  <a:gd name="T86" fmla="*/ 56 w 1601"/>
                  <a:gd name="T87" fmla="*/ 35 h 1200"/>
                  <a:gd name="T88" fmla="*/ 56 w 1601"/>
                  <a:gd name="T89" fmla="*/ 36 h 1200"/>
                  <a:gd name="T90" fmla="*/ 56 w 1601"/>
                  <a:gd name="T91" fmla="*/ 37 h 1200"/>
                  <a:gd name="T92" fmla="*/ 56 w 1601"/>
                  <a:gd name="T93" fmla="*/ 38 h 1200"/>
                  <a:gd name="T94" fmla="*/ 56 w 1601"/>
                  <a:gd name="T95" fmla="*/ 39 h 1200"/>
                  <a:gd name="T96" fmla="*/ 56 w 1601"/>
                  <a:gd name="T97" fmla="*/ 40 h 1200"/>
                  <a:gd name="T98" fmla="*/ 57 w 1601"/>
                  <a:gd name="T99" fmla="*/ 41 h 1200"/>
                  <a:gd name="T100" fmla="*/ 57 w 1601"/>
                  <a:gd name="T101" fmla="*/ 42 h 1200"/>
                  <a:gd name="T102" fmla="*/ 57 w 1601"/>
                  <a:gd name="T103" fmla="*/ 43 h 1200"/>
                  <a:gd name="T104" fmla="*/ 57 w 1601"/>
                  <a:gd name="T105" fmla="*/ 44 h 1200"/>
                  <a:gd name="T106" fmla="*/ 58 w 1601"/>
                  <a:gd name="T107" fmla="*/ 45 h 1200"/>
                  <a:gd name="T108" fmla="*/ 58 w 1601"/>
                  <a:gd name="T109" fmla="*/ 46 h 1200"/>
                  <a:gd name="T110" fmla="*/ 58 w 1601"/>
                  <a:gd name="T111" fmla="*/ 47 h 1200"/>
                  <a:gd name="T112" fmla="*/ 17 w 1601"/>
                  <a:gd name="T113" fmla="*/ 48 h 120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601"/>
                  <a:gd name="T172" fmla="*/ 0 h 1200"/>
                  <a:gd name="T173" fmla="*/ 1601 w 1601"/>
                  <a:gd name="T174" fmla="*/ 1200 h 120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601" h="1200">
                    <a:moveTo>
                      <a:pt x="424" y="1200"/>
                    </a:moveTo>
                    <a:lnTo>
                      <a:pt x="415" y="1192"/>
                    </a:lnTo>
                    <a:lnTo>
                      <a:pt x="404" y="1184"/>
                    </a:lnTo>
                    <a:lnTo>
                      <a:pt x="391" y="1176"/>
                    </a:lnTo>
                    <a:lnTo>
                      <a:pt x="377" y="1167"/>
                    </a:lnTo>
                    <a:lnTo>
                      <a:pt x="345" y="1147"/>
                    </a:lnTo>
                    <a:lnTo>
                      <a:pt x="306" y="1126"/>
                    </a:lnTo>
                    <a:lnTo>
                      <a:pt x="263" y="1103"/>
                    </a:lnTo>
                    <a:lnTo>
                      <a:pt x="216" y="1081"/>
                    </a:lnTo>
                    <a:lnTo>
                      <a:pt x="166" y="1059"/>
                    </a:lnTo>
                    <a:lnTo>
                      <a:pt x="112" y="1036"/>
                    </a:lnTo>
                    <a:lnTo>
                      <a:pt x="106" y="308"/>
                    </a:lnTo>
                    <a:lnTo>
                      <a:pt x="0" y="55"/>
                    </a:lnTo>
                    <a:lnTo>
                      <a:pt x="1466" y="0"/>
                    </a:lnTo>
                    <a:lnTo>
                      <a:pt x="1458" y="83"/>
                    </a:lnTo>
                    <a:lnTo>
                      <a:pt x="1596" y="69"/>
                    </a:lnTo>
                    <a:lnTo>
                      <a:pt x="1598" y="85"/>
                    </a:lnTo>
                    <a:lnTo>
                      <a:pt x="1600" y="101"/>
                    </a:lnTo>
                    <a:lnTo>
                      <a:pt x="1601" y="118"/>
                    </a:lnTo>
                    <a:lnTo>
                      <a:pt x="1601" y="135"/>
                    </a:lnTo>
                    <a:lnTo>
                      <a:pt x="1600" y="169"/>
                    </a:lnTo>
                    <a:lnTo>
                      <a:pt x="1597" y="204"/>
                    </a:lnTo>
                    <a:lnTo>
                      <a:pt x="1591" y="239"/>
                    </a:lnTo>
                    <a:lnTo>
                      <a:pt x="1584" y="274"/>
                    </a:lnTo>
                    <a:lnTo>
                      <a:pt x="1575" y="309"/>
                    </a:lnTo>
                    <a:lnTo>
                      <a:pt x="1564" y="343"/>
                    </a:lnTo>
                    <a:lnTo>
                      <a:pt x="1552" y="376"/>
                    </a:lnTo>
                    <a:lnTo>
                      <a:pt x="1541" y="407"/>
                    </a:lnTo>
                    <a:lnTo>
                      <a:pt x="1529" y="436"/>
                    </a:lnTo>
                    <a:lnTo>
                      <a:pt x="1516" y="465"/>
                    </a:lnTo>
                    <a:lnTo>
                      <a:pt x="1505" y="489"/>
                    </a:lnTo>
                    <a:lnTo>
                      <a:pt x="1493" y="511"/>
                    </a:lnTo>
                    <a:lnTo>
                      <a:pt x="1482" y="531"/>
                    </a:lnTo>
                    <a:lnTo>
                      <a:pt x="1472" y="546"/>
                    </a:lnTo>
                    <a:lnTo>
                      <a:pt x="1462" y="564"/>
                    </a:lnTo>
                    <a:lnTo>
                      <a:pt x="1453" y="585"/>
                    </a:lnTo>
                    <a:lnTo>
                      <a:pt x="1444" y="611"/>
                    </a:lnTo>
                    <a:lnTo>
                      <a:pt x="1434" y="640"/>
                    </a:lnTo>
                    <a:lnTo>
                      <a:pt x="1426" y="671"/>
                    </a:lnTo>
                    <a:lnTo>
                      <a:pt x="1418" y="707"/>
                    </a:lnTo>
                    <a:lnTo>
                      <a:pt x="1411" y="746"/>
                    </a:lnTo>
                    <a:lnTo>
                      <a:pt x="1406" y="787"/>
                    </a:lnTo>
                    <a:lnTo>
                      <a:pt x="1403" y="830"/>
                    </a:lnTo>
                    <a:lnTo>
                      <a:pt x="1402" y="876"/>
                    </a:lnTo>
                    <a:lnTo>
                      <a:pt x="1402" y="898"/>
                    </a:lnTo>
                    <a:lnTo>
                      <a:pt x="1403" y="921"/>
                    </a:lnTo>
                    <a:lnTo>
                      <a:pt x="1405" y="946"/>
                    </a:lnTo>
                    <a:lnTo>
                      <a:pt x="1408" y="969"/>
                    </a:lnTo>
                    <a:lnTo>
                      <a:pt x="1410" y="994"/>
                    </a:lnTo>
                    <a:lnTo>
                      <a:pt x="1415" y="1018"/>
                    </a:lnTo>
                    <a:lnTo>
                      <a:pt x="1419" y="1043"/>
                    </a:lnTo>
                    <a:lnTo>
                      <a:pt x="1425" y="1067"/>
                    </a:lnTo>
                    <a:lnTo>
                      <a:pt x="1432" y="1092"/>
                    </a:lnTo>
                    <a:lnTo>
                      <a:pt x="1439" y="1116"/>
                    </a:lnTo>
                    <a:lnTo>
                      <a:pt x="1448" y="1141"/>
                    </a:lnTo>
                    <a:lnTo>
                      <a:pt x="1458" y="1165"/>
                    </a:lnTo>
                    <a:lnTo>
                      <a:pt x="424" y="1200"/>
                    </a:lnTo>
                    <a:close/>
                  </a:path>
                </a:pathLst>
              </a:custGeom>
              <a:solidFill>
                <a:srgbClr val="93D5ED"/>
              </a:solidFill>
              <a:ln w="9525">
                <a:solidFill>
                  <a:srgbClr val="CCECFF"/>
                </a:solidFill>
                <a:round/>
                <a:headEnd/>
                <a:tailEnd/>
              </a:ln>
            </p:spPr>
            <p:txBody>
              <a:bodyPr/>
              <a:lstStyle/>
              <a:p>
                <a:endParaRPr lang="en-US"/>
              </a:p>
            </p:txBody>
          </p:sp>
          <p:sp>
            <p:nvSpPr>
              <p:cNvPr id="8367" name="Freeform 145"/>
              <p:cNvSpPr>
                <a:spLocks/>
              </p:cNvSpPr>
              <p:nvPr/>
            </p:nvSpPr>
            <p:spPr bwMode="auto">
              <a:xfrm>
                <a:off x="3056" y="1512"/>
                <a:ext cx="320" cy="240"/>
              </a:xfrm>
              <a:custGeom>
                <a:avLst/>
                <a:gdLst>
                  <a:gd name="T0" fmla="*/ 17 w 1601"/>
                  <a:gd name="T1" fmla="*/ 48 h 1200"/>
                  <a:gd name="T2" fmla="*/ 17 w 1601"/>
                  <a:gd name="T3" fmla="*/ 48 h 1200"/>
                  <a:gd name="T4" fmla="*/ 16 w 1601"/>
                  <a:gd name="T5" fmla="*/ 47 h 1200"/>
                  <a:gd name="T6" fmla="*/ 16 w 1601"/>
                  <a:gd name="T7" fmla="*/ 47 h 1200"/>
                  <a:gd name="T8" fmla="*/ 15 w 1601"/>
                  <a:gd name="T9" fmla="*/ 47 h 1200"/>
                  <a:gd name="T10" fmla="*/ 14 w 1601"/>
                  <a:gd name="T11" fmla="*/ 46 h 1200"/>
                  <a:gd name="T12" fmla="*/ 12 w 1601"/>
                  <a:gd name="T13" fmla="*/ 45 h 1200"/>
                  <a:gd name="T14" fmla="*/ 11 w 1601"/>
                  <a:gd name="T15" fmla="*/ 44 h 1200"/>
                  <a:gd name="T16" fmla="*/ 9 w 1601"/>
                  <a:gd name="T17" fmla="*/ 43 h 1200"/>
                  <a:gd name="T18" fmla="*/ 7 w 1601"/>
                  <a:gd name="T19" fmla="*/ 42 h 1200"/>
                  <a:gd name="T20" fmla="*/ 4 w 1601"/>
                  <a:gd name="T21" fmla="*/ 41 h 1200"/>
                  <a:gd name="T22" fmla="*/ 4 w 1601"/>
                  <a:gd name="T23" fmla="*/ 12 h 1200"/>
                  <a:gd name="T24" fmla="*/ 0 w 1601"/>
                  <a:gd name="T25" fmla="*/ 2 h 1200"/>
                  <a:gd name="T26" fmla="*/ 59 w 1601"/>
                  <a:gd name="T27" fmla="*/ 0 h 1200"/>
                  <a:gd name="T28" fmla="*/ 58 w 1601"/>
                  <a:gd name="T29" fmla="*/ 3 h 1200"/>
                  <a:gd name="T30" fmla="*/ 64 w 1601"/>
                  <a:gd name="T31" fmla="*/ 3 h 1200"/>
                  <a:gd name="T32" fmla="*/ 64 w 1601"/>
                  <a:gd name="T33" fmla="*/ 3 h 1200"/>
                  <a:gd name="T34" fmla="*/ 64 w 1601"/>
                  <a:gd name="T35" fmla="*/ 4 h 1200"/>
                  <a:gd name="T36" fmla="*/ 64 w 1601"/>
                  <a:gd name="T37" fmla="*/ 5 h 1200"/>
                  <a:gd name="T38" fmla="*/ 64 w 1601"/>
                  <a:gd name="T39" fmla="*/ 5 h 1200"/>
                  <a:gd name="T40" fmla="*/ 64 w 1601"/>
                  <a:gd name="T41" fmla="*/ 7 h 1200"/>
                  <a:gd name="T42" fmla="*/ 64 w 1601"/>
                  <a:gd name="T43" fmla="*/ 8 h 1200"/>
                  <a:gd name="T44" fmla="*/ 64 w 1601"/>
                  <a:gd name="T45" fmla="*/ 10 h 1200"/>
                  <a:gd name="T46" fmla="*/ 63 w 1601"/>
                  <a:gd name="T47" fmla="*/ 11 h 1200"/>
                  <a:gd name="T48" fmla="*/ 63 w 1601"/>
                  <a:gd name="T49" fmla="*/ 12 h 1200"/>
                  <a:gd name="T50" fmla="*/ 63 w 1601"/>
                  <a:gd name="T51" fmla="*/ 14 h 1200"/>
                  <a:gd name="T52" fmla="*/ 62 w 1601"/>
                  <a:gd name="T53" fmla="*/ 15 h 1200"/>
                  <a:gd name="T54" fmla="*/ 62 w 1601"/>
                  <a:gd name="T55" fmla="*/ 16 h 1200"/>
                  <a:gd name="T56" fmla="*/ 61 w 1601"/>
                  <a:gd name="T57" fmla="*/ 17 h 1200"/>
                  <a:gd name="T58" fmla="*/ 61 w 1601"/>
                  <a:gd name="T59" fmla="*/ 19 h 1200"/>
                  <a:gd name="T60" fmla="*/ 60 w 1601"/>
                  <a:gd name="T61" fmla="*/ 20 h 1200"/>
                  <a:gd name="T62" fmla="*/ 60 w 1601"/>
                  <a:gd name="T63" fmla="*/ 20 h 1200"/>
                  <a:gd name="T64" fmla="*/ 59 w 1601"/>
                  <a:gd name="T65" fmla="*/ 21 h 1200"/>
                  <a:gd name="T66" fmla="*/ 59 w 1601"/>
                  <a:gd name="T67" fmla="*/ 22 h 1200"/>
                  <a:gd name="T68" fmla="*/ 58 w 1601"/>
                  <a:gd name="T69" fmla="*/ 23 h 1200"/>
                  <a:gd name="T70" fmla="*/ 58 w 1601"/>
                  <a:gd name="T71" fmla="*/ 23 h 1200"/>
                  <a:gd name="T72" fmla="*/ 58 w 1601"/>
                  <a:gd name="T73" fmla="*/ 24 h 1200"/>
                  <a:gd name="T74" fmla="*/ 57 w 1601"/>
                  <a:gd name="T75" fmla="*/ 26 h 1200"/>
                  <a:gd name="T76" fmla="*/ 57 w 1601"/>
                  <a:gd name="T77" fmla="*/ 27 h 1200"/>
                  <a:gd name="T78" fmla="*/ 57 w 1601"/>
                  <a:gd name="T79" fmla="*/ 28 h 1200"/>
                  <a:gd name="T80" fmla="*/ 56 w 1601"/>
                  <a:gd name="T81" fmla="*/ 30 h 1200"/>
                  <a:gd name="T82" fmla="*/ 56 w 1601"/>
                  <a:gd name="T83" fmla="*/ 31 h 1200"/>
                  <a:gd name="T84" fmla="*/ 56 w 1601"/>
                  <a:gd name="T85" fmla="*/ 33 h 1200"/>
                  <a:gd name="T86" fmla="*/ 56 w 1601"/>
                  <a:gd name="T87" fmla="*/ 35 h 1200"/>
                  <a:gd name="T88" fmla="*/ 56 w 1601"/>
                  <a:gd name="T89" fmla="*/ 36 h 1200"/>
                  <a:gd name="T90" fmla="*/ 56 w 1601"/>
                  <a:gd name="T91" fmla="*/ 37 h 1200"/>
                  <a:gd name="T92" fmla="*/ 56 w 1601"/>
                  <a:gd name="T93" fmla="*/ 38 h 1200"/>
                  <a:gd name="T94" fmla="*/ 56 w 1601"/>
                  <a:gd name="T95" fmla="*/ 39 h 1200"/>
                  <a:gd name="T96" fmla="*/ 56 w 1601"/>
                  <a:gd name="T97" fmla="*/ 40 h 1200"/>
                  <a:gd name="T98" fmla="*/ 57 w 1601"/>
                  <a:gd name="T99" fmla="*/ 41 h 1200"/>
                  <a:gd name="T100" fmla="*/ 57 w 1601"/>
                  <a:gd name="T101" fmla="*/ 42 h 1200"/>
                  <a:gd name="T102" fmla="*/ 57 w 1601"/>
                  <a:gd name="T103" fmla="*/ 43 h 1200"/>
                  <a:gd name="T104" fmla="*/ 57 w 1601"/>
                  <a:gd name="T105" fmla="*/ 44 h 1200"/>
                  <a:gd name="T106" fmla="*/ 58 w 1601"/>
                  <a:gd name="T107" fmla="*/ 45 h 1200"/>
                  <a:gd name="T108" fmla="*/ 58 w 1601"/>
                  <a:gd name="T109" fmla="*/ 46 h 1200"/>
                  <a:gd name="T110" fmla="*/ 58 w 1601"/>
                  <a:gd name="T111" fmla="*/ 47 h 1200"/>
                  <a:gd name="T112" fmla="*/ 17 w 1601"/>
                  <a:gd name="T113" fmla="*/ 48 h 120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601"/>
                  <a:gd name="T172" fmla="*/ 0 h 1200"/>
                  <a:gd name="T173" fmla="*/ 1601 w 1601"/>
                  <a:gd name="T174" fmla="*/ 1200 h 120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601" h="1200">
                    <a:moveTo>
                      <a:pt x="424" y="1200"/>
                    </a:moveTo>
                    <a:lnTo>
                      <a:pt x="415" y="1192"/>
                    </a:lnTo>
                    <a:lnTo>
                      <a:pt x="404" y="1184"/>
                    </a:lnTo>
                    <a:lnTo>
                      <a:pt x="391" y="1176"/>
                    </a:lnTo>
                    <a:lnTo>
                      <a:pt x="377" y="1167"/>
                    </a:lnTo>
                    <a:lnTo>
                      <a:pt x="345" y="1147"/>
                    </a:lnTo>
                    <a:lnTo>
                      <a:pt x="306" y="1126"/>
                    </a:lnTo>
                    <a:lnTo>
                      <a:pt x="263" y="1103"/>
                    </a:lnTo>
                    <a:lnTo>
                      <a:pt x="216" y="1081"/>
                    </a:lnTo>
                    <a:lnTo>
                      <a:pt x="166" y="1059"/>
                    </a:lnTo>
                    <a:lnTo>
                      <a:pt x="112" y="1036"/>
                    </a:lnTo>
                    <a:lnTo>
                      <a:pt x="106" y="308"/>
                    </a:lnTo>
                    <a:lnTo>
                      <a:pt x="0" y="55"/>
                    </a:lnTo>
                    <a:lnTo>
                      <a:pt x="1466" y="0"/>
                    </a:lnTo>
                    <a:lnTo>
                      <a:pt x="1458" y="83"/>
                    </a:lnTo>
                    <a:lnTo>
                      <a:pt x="1596" y="69"/>
                    </a:lnTo>
                    <a:lnTo>
                      <a:pt x="1598" y="85"/>
                    </a:lnTo>
                    <a:lnTo>
                      <a:pt x="1600" y="101"/>
                    </a:lnTo>
                    <a:lnTo>
                      <a:pt x="1601" y="118"/>
                    </a:lnTo>
                    <a:lnTo>
                      <a:pt x="1601" y="135"/>
                    </a:lnTo>
                    <a:lnTo>
                      <a:pt x="1600" y="169"/>
                    </a:lnTo>
                    <a:lnTo>
                      <a:pt x="1597" y="204"/>
                    </a:lnTo>
                    <a:lnTo>
                      <a:pt x="1591" y="239"/>
                    </a:lnTo>
                    <a:lnTo>
                      <a:pt x="1584" y="274"/>
                    </a:lnTo>
                    <a:lnTo>
                      <a:pt x="1575" y="309"/>
                    </a:lnTo>
                    <a:lnTo>
                      <a:pt x="1564" y="343"/>
                    </a:lnTo>
                    <a:lnTo>
                      <a:pt x="1552" y="376"/>
                    </a:lnTo>
                    <a:lnTo>
                      <a:pt x="1541" y="407"/>
                    </a:lnTo>
                    <a:lnTo>
                      <a:pt x="1529" y="436"/>
                    </a:lnTo>
                    <a:lnTo>
                      <a:pt x="1516" y="465"/>
                    </a:lnTo>
                    <a:lnTo>
                      <a:pt x="1505" y="489"/>
                    </a:lnTo>
                    <a:lnTo>
                      <a:pt x="1493" y="511"/>
                    </a:lnTo>
                    <a:lnTo>
                      <a:pt x="1482" y="531"/>
                    </a:lnTo>
                    <a:lnTo>
                      <a:pt x="1472" y="546"/>
                    </a:lnTo>
                    <a:lnTo>
                      <a:pt x="1462" y="564"/>
                    </a:lnTo>
                    <a:lnTo>
                      <a:pt x="1453" y="585"/>
                    </a:lnTo>
                    <a:lnTo>
                      <a:pt x="1444" y="611"/>
                    </a:lnTo>
                    <a:lnTo>
                      <a:pt x="1434" y="640"/>
                    </a:lnTo>
                    <a:lnTo>
                      <a:pt x="1426" y="671"/>
                    </a:lnTo>
                    <a:lnTo>
                      <a:pt x="1418" y="707"/>
                    </a:lnTo>
                    <a:lnTo>
                      <a:pt x="1411" y="746"/>
                    </a:lnTo>
                    <a:lnTo>
                      <a:pt x="1406" y="787"/>
                    </a:lnTo>
                    <a:lnTo>
                      <a:pt x="1403" y="830"/>
                    </a:lnTo>
                    <a:lnTo>
                      <a:pt x="1402" y="876"/>
                    </a:lnTo>
                    <a:lnTo>
                      <a:pt x="1402" y="898"/>
                    </a:lnTo>
                    <a:lnTo>
                      <a:pt x="1403" y="921"/>
                    </a:lnTo>
                    <a:lnTo>
                      <a:pt x="1405" y="946"/>
                    </a:lnTo>
                    <a:lnTo>
                      <a:pt x="1408" y="969"/>
                    </a:lnTo>
                    <a:lnTo>
                      <a:pt x="1410" y="994"/>
                    </a:lnTo>
                    <a:lnTo>
                      <a:pt x="1415" y="1018"/>
                    </a:lnTo>
                    <a:lnTo>
                      <a:pt x="1419" y="1043"/>
                    </a:lnTo>
                    <a:lnTo>
                      <a:pt x="1425" y="1067"/>
                    </a:lnTo>
                    <a:lnTo>
                      <a:pt x="1432" y="1092"/>
                    </a:lnTo>
                    <a:lnTo>
                      <a:pt x="1439" y="1116"/>
                    </a:lnTo>
                    <a:lnTo>
                      <a:pt x="1448" y="1141"/>
                    </a:lnTo>
                    <a:lnTo>
                      <a:pt x="1458" y="1165"/>
                    </a:lnTo>
                    <a:lnTo>
                      <a:pt x="424" y="1200"/>
                    </a:lnTo>
                  </a:path>
                </a:pathLst>
              </a:custGeom>
              <a:solidFill>
                <a:srgbClr val="93D5ED"/>
              </a:solidFill>
              <a:ln w="4763">
                <a:solidFill>
                  <a:srgbClr val="CCECFF"/>
                </a:solidFill>
                <a:round/>
                <a:headEnd/>
                <a:tailEnd/>
              </a:ln>
            </p:spPr>
            <p:txBody>
              <a:bodyPr/>
              <a:lstStyle/>
              <a:p>
                <a:endParaRPr lang="en-US"/>
              </a:p>
            </p:txBody>
          </p:sp>
          <p:sp>
            <p:nvSpPr>
              <p:cNvPr id="8368" name="Freeform 146"/>
              <p:cNvSpPr>
                <a:spLocks/>
              </p:cNvSpPr>
              <p:nvPr/>
            </p:nvSpPr>
            <p:spPr bwMode="auto">
              <a:xfrm>
                <a:off x="4137" y="1257"/>
                <a:ext cx="58" cy="71"/>
              </a:xfrm>
              <a:custGeom>
                <a:avLst/>
                <a:gdLst>
                  <a:gd name="T0" fmla="*/ 11 w 289"/>
                  <a:gd name="T1" fmla="*/ 14 h 357"/>
                  <a:gd name="T2" fmla="*/ 11 w 289"/>
                  <a:gd name="T3" fmla="*/ 14 h 357"/>
                  <a:gd name="T4" fmla="*/ 11 w 289"/>
                  <a:gd name="T5" fmla="*/ 14 h 357"/>
                  <a:gd name="T6" fmla="*/ 10 w 289"/>
                  <a:gd name="T7" fmla="*/ 14 h 357"/>
                  <a:gd name="T8" fmla="*/ 10 w 289"/>
                  <a:gd name="T9" fmla="*/ 13 h 357"/>
                  <a:gd name="T10" fmla="*/ 9 w 289"/>
                  <a:gd name="T11" fmla="*/ 13 h 357"/>
                  <a:gd name="T12" fmla="*/ 9 w 289"/>
                  <a:gd name="T13" fmla="*/ 12 h 357"/>
                  <a:gd name="T14" fmla="*/ 8 w 289"/>
                  <a:gd name="T15" fmla="*/ 12 h 357"/>
                  <a:gd name="T16" fmla="*/ 8 w 289"/>
                  <a:gd name="T17" fmla="*/ 12 h 357"/>
                  <a:gd name="T18" fmla="*/ 7 w 289"/>
                  <a:gd name="T19" fmla="*/ 11 h 357"/>
                  <a:gd name="T20" fmla="*/ 6 w 289"/>
                  <a:gd name="T21" fmla="*/ 10 h 357"/>
                  <a:gd name="T22" fmla="*/ 6 w 289"/>
                  <a:gd name="T23" fmla="*/ 9 h 357"/>
                  <a:gd name="T24" fmla="*/ 5 w 289"/>
                  <a:gd name="T25" fmla="*/ 8 h 357"/>
                  <a:gd name="T26" fmla="*/ 4 w 289"/>
                  <a:gd name="T27" fmla="*/ 6 h 357"/>
                  <a:gd name="T28" fmla="*/ 2 w 289"/>
                  <a:gd name="T29" fmla="*/ 4 h 357"/>
                  <a:gd name="T30" fmla="*/ 2 w 289"/>
                  <a:gd name="T31" fmla="*/ 3 h 357"/>
                  <a:gd name="T32" fmla="*/ 1 w 289"/>
                  <a:gd name="T33" fmla="*/ 3 h 357"/>
                  <a:gd name="T34" fmla="*/ 1 w 289"/>
                  <a:gd name="T35" fmla="*/ 2 h 357"/>
                  <a:gd name="T36" fmla="*/ 1 w 289"/>
                  <a:gd name="T37" fmla="*/ 2 h 357"/>
                  <a:gd name="T38" fmla="*/ 0 w 289"/>
                  <a:gd name="T39" fmla="*/ 2 h 357"/>
                  <a:gd name="T40" fmla="*/ 0 w 289"/>
                  <a:gd name="T41" fmla="*/ 2 h 357"/>
                  <a:gd name="T42" fmla="*/ 6 w 289"/>
                  <a:gd name="T43" fmla="*/ 0 h 357"/>
                  <a:gd name="T44" fmla="*/ 7 w 289"/>
                  <a:gd name="T45" fmla="*/ 0 h 357"/>
                  <a:gd name="T46" fmla="*/ 7 w 289"/>
                  <a:gd name="T47" fmla="*/ 1 h 357"/>
                  <a:gd name="T48" fmla="*/ 7 w 289"/>
                  <a:gd name="T49" fmla="*/ 1 h 357"/>
                  <a:gd name="T50" fmla="*/ 7 w 289"/>
                  <a:gd name="T51" fmla="*/ 1 h 357"/>
                  <a:gd name="T52" fmla="*/ 7 w 289"/>
                  <a:gd name="T53" fmla="*/ 2 h 357"/>
                  <a:gd name="T54" fmla="*/ 8 w 289"/>
                  <a:gd name="T55" fmla="*/ 3 h 357"/>
                  <a:gd name="T56" fmla="*/ 9 w 289"/>
                  <a:gd name="T57" fmla="*/ 4 h 357"/>
                  <a:gd name="T58" fmla="*/ 9 w 289"/>
                  <a:gd name="T59" fmla="*/ 4 h 357"/>
                  <a:gd name="T60" fmla="*/ 9 w 289"/>
                  <a:gd name="T61" fmla="*/ 4 h 357"/>
                  <a:gd name="T62" fmla="*/ 9 w 289"/>
                  <a:gd name="T63" fmla="*/ 5 h 357"/>
                  <a:gd name="T64" fmla="*/ 10 w 289"/>
                  <a:gd name="T65" fmla="*/ 5 h 357"/>
                  <a:gd name="T66" fmla="*/ 10 w 289"/>
                  <a:gd name="T67" fmla="*/ 6 h 357"/>
                  <a:gd name="T68" fmla="*/ 10 w 289"/>
                  <a:gd name="T69" fmla="*/ 6 h 357"/>
                  <a:gd name="T70" fmla="*/ 10 w 289"/>
                  <a:gd name="T71" fmla="*/ 7 h 357"/>
                  <a:gd name="T72" fmla="*/ 10 w 289"/>
                  <a:gd name="T73" fmla="*/ 7 h 357"/>
                  <a:gd name="T74" fmla="*/ 10 w 289"/>
                  <a:gd name="T75" fmla="*/ 8 h 357"/>
                  <a:gd name="T76" fmla="*/ 10 w 289"/>
                  <a:gd name="T77" fmla="*/ 9 h 357"/>
                  <a:gd name="T78" fmla="*/ 11 w 289"/>
                  <a:gd name="T79" fmla="*/ 10 h 357"/>
                  <a:gd name="T80" fmla="*/ 11 w 289"/>
                  <a:gd name="T81" fmla="*/ 10 h 357"/>
                  <a:gd name="T82" fmla="*/ 11 w 289"/>
                  <a:gd name="T83" fmla="*/ 11 h 357"/>
                  <a:gd name="T84" fmla="*/ 11 w 289"/>
                  <a:gd name="T85" fmla="*/ 11 h 357"/>
                  <a:gd name="T86" fmla="*/ 11 w 289"/>
                  <a:gd name="T87" fmla="*/ 12 h 357"/>
                  <a:gd name="T88" fmla="*/ 12 w 289"/>
                  <a:gd name="T89" fmla="*/ 12 h 357"/>
                  <a:gd name="T90" fmla="*/ 12 w 289"/>
                  <a:gd name="T91" fmla="*/ 13 h 357"/>
                  <a:gd name="T92" fmla="*/ 12 w 289"/>
                  <a:gd name="T93" fmla="*/ 14 h 357"/>
                  <a:gd name="T94" fmla="*/ 11 w 289"/>
                  <a:gd name="T95" fmla="*/ 14 h 35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89"/>
                  <a:gd name="T145" fmla="*/ 0 h 357"/>
                  <a:gd name="T146" fmla="*/ 289 w 289"/>
                  <a:gd name="T147" fmla="*/ 357 h 35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89" h="357">
                    <a:moveTo>
                      <a:pt x="285" y="357"/>
                    </a:moveTo>
                    <a:lnTo>
                      <a:pt x="273" y="353"/>
                    </a:lnTo>
                    <a:lnTo>
                      <a:pt x="263" y="347"/>
                    </a:lnTo>
                    <a:lnTo>
                      <a:pt x="251" y="340"/>
                    </a:lnTo>
                    <a:lnTo>
                      <a:pt x="241" y="332"/>
                    </a:lnTo>
                    <a:lnTo>
                      <a:pt x="230" y="322"/>
                    </a:lnTo>
                    <a:lnTo>
                      <a:pt x="220" y="313"/>
                    </a:lnTo>
                    <a:lnTo>
                      <a:pt x="209" y="302"/>
                    </a:lnTo>
                    <a:lnTo>
                      <a:pt x="200" y="292"/>
                    </a:lnTo>
                    <a:lnTo>
                      <a:pt x="180" y="269"/>
                    </a:lnTo>
                    <a:lnTo>
                      <a:pt x="161" y="243"/>
                    </a:lnTo>
                    <a:lnTo>
                      <a:pt x="144" y="217"/>
                    </a:lnTo>
                    <a:lnTo>
                      <a:pt x="125" y="191"/>
                    </a:lnTo>
                    <a:lnTo>
                      <a:pt x="92" y="140"/>
                    </a:lnTo>
                    <a:lnTo>
                      <a:pt x="61" y="96"/>
                    </a:lnTo>
                    <a:lnTo>
                      <a:pt x="44" y="78"/>
                    </a:lnTo>
                    <a:lnTo>
                      <a:pt x="29" y="63"/>
                    </a:lnTo>
                    <a:lnTo>
                      <a:pt x="22" y="57"/>
                    </a:lnTo>
                    <a:lnTo>
                      <a:pt x="15" y="52"/>
                    </a:lnTo>
                    <a:lnTo>
                      <a:pt x="7" y="49"/>
                    </a:lnTo>
                    <a:lnTo>
                      <a:pt x="0" y="47"/>
                    </a:lnTo>
                    <a:lnTo>
                      <a:pt x="161" y="0"/>
                    </a:lnTo>
                    <a:lnTo>
                      <a:pt x="162" y="10"/>
                    </a:lnTo>
                    <a:lnTo>
                      <a:pt x="165" y="20"/>
                    </a:lnTo>
                    <a:lnTo>
                      <a:pt x="168" y="29"/>
                    </a:lnTo>
                    <a:lnTo>
                      <a:pt x="174" y="37"/>
                    </a:lnTo>
                    <a:lnTo>
                      <a:pt x="186" y="55"/>
                    </a:lnTo>
                    <a:lnTo>
                      <a:pt x="201" y="71"/>
                    </a:lnTo>
                    <a:lnTo>
                      <a:pt x="215" y="88"/>
                    </a:lnTo>
                    <a:lnTo>
                      <a:pt x="227" y="104"/>
                    </a:lnTo>
                    <a:lnTo>
                      <a:pt x="233" y="113"/>
                    </a:lnTo>
                    <a:lnTo>
                      <a:pt x="236" y="123"/>
                    </a:lnTo>
                    <a:lnTo>
                      <a:pt x="238" y="132"/>
                    </a:lnTo>
                    <a:lnTo>
                      <a:pt x="240" y="141"/>
                    </a:lnTo>
                    <a:lnTo>
                      <a:pt x="240" y="158"/>
                    </a:lnTo>
                    <a:lnTo>
                      <a:pt x="242" y="173"/>
                    </a:lnTo>
                    <a:lnTo>
                      <a:pt x="245" y="187"/>
                    </a:lnTo>
                    <a:lnTo>
                      <a:pt x="249" y="200"/>
                    </a:lnTo>
                    <a:lnTo>
                      <a:pt x="258" y="224"/>
                    </a:lnTo>
                    <a:lnTo>
                      <a:pt x="269" y="246"/>
                    </a:lnTo>
                    <a:lnTo>
                      <a:pt x="273" y="258"/>
                    </a:lnTo>
                    <a:lnTo>
                      <a:pt x="278" y="270"/>
                    </a:lnTo>
                    <a:lnTo>
                      <a:pt x="283" y="281"/>
                    </a:lnTo>
                    <a:lnTo>
                      <a:pt x="285" y="294"/>
                    </a:lnTo>
                    <a:lnTo>
                      <a:pt x="287" y="308"/>
                    </a:lnTo>
                    <a:lnTo>
                      <a:pt x="289" y="323"/>
                    </a:lnTo>
                    <a:lnTo>
                      <a:pt x="287" y="340"/>
                    </a:lnTo>
                    <a:lnTo>
                      <a:pt x="285" y="357"/>
                    </a:lnTo>
                    <a:close/>
                  </a:path>
                </a:pathLst>
              </a:custGeom>
              <a:solidFill>
                <a:srgbClr val="93D5ED"/>
              </a:solidFill>
              <a:ln w="9525">
                <a:solidFill>
                  <a:srgbClr val="CCECFF"/>
                </a:solidFill>
                <a:round/>
                <a:headEnd/>
                <a:tailEnd/>
              </a:ln>
            </p:spPr>
            <p:txBody>
              <a:bodyPr/>
              <a:lstStyle/>
              <a:p>
                <a:endParaRPr lang="en-US"/>
              </a:p>
            </p:txBody>
          </p:sp>
          <p:sp>
            <p:nvSpPr>
              <p:cNvPr id="8369" name="Freeform 147"/>
              <p:cNvSpPr>
                <a:spLocks/>
              </p:cNvSpPr>
              <p:nvPr/>
            </p:nvSpPr>
            <p:spPr bwMode="auto">
              <a:xfrm>
                <a:off x="4137" y="1257"/>
                <a:ext cx="58" cy="71"/>
              </a:xfrm>
              <a:custGeom>
                <a:avLst/>
                <a:gdLst>
                  <a:gd name="T0" fmla="*/ 11 w 289"/>
                  <a:gd name="T1" fmla="*/ 14 h 357"/>
                  <a:gd name="T2" fmla="*/ 11 w 289"/>
                  <a:gd name="T3" fmla="*/ 14 h 357"/>
                  <a:gd name="T4" fmla="*/ 11 w 289"/>
                  <a:gd name="T5" fmla="*/ 14 h 357"/>
                  <a:gd name="T6" fmla="*/ 10 w 289"/>
                  <a:gd name="T7" fmla="*/ 14 h 357"/>
                  <a:gd name="T8" fmla="*/ 10 w 289"/>
                  <a:gd name="T9" fmla="*/ 13 h 357"/>
                  <a:gd name="T10" fmla="*/ 9 w 289"/>
                  <a:gd name="T11" fmla="*/ 13 h 357"/>
                  <a:gd name="T12" fmla="*/ 9 w 289"/>
                  <a:gd name="T13" fmla="*/ 12 h 357"/>
                  <a:gd name="T14" fmla="*/ 8 w 289"/>
                  <a:gd name="T15" fmla="*/ 12 h 357"/>
                  <a:gd name="T16" fmla="*/ 8 w 289"/>
                  <a:gd name="T17" fmla="*/ 12 h 357"/>
                  <a:gd name="T18" fmla="*/ 7 w 289"/>
                  <a:gd name="T19" fmla="*/ 11 h 357"/>
                  <a:gd name="T20" fmla="*/ 6 w 289"/>
                  <a:gd name="T21" fmla="*/ 10 h 357"/>
                  <a:gd name="T22" fmla="*/ 6 w 289"/>
                  <a:gd name="T23" fmla="*/ 9 h 357"/>
                  <a:gd name="T24" fmla="*/ 5 w 289"/>
                  <a:gd name="T25" fmla="*/ 8 h 357"/>
                  <a:gd name="T26" fmla="*/ 4 w 289"/>
                  <a:gd name="T27" fmla="*/ 6 h 357"/>
                  <a:gd name="T28" fmla="*/ 2 w 289"/>
                  <a:gd name="T29" fmla="*/ 4 h 357"/>
                  <a:gd name="T30" fmla="*/ 2 w 289"/>
                  <a:gd name="T31" fmla="*/ 3 h 357"/>
                  <a:gd name="T32" fmla="*/ 1 w 289"/>
                  <a:gd name="T33" fmla="*/ 3 h 357"/>
                  <a:gd name="T34" fmla="*/ 1 w 289"/>
                  <a:gd name="T35" fmla="*/ 2 h 357"/>
                  <a:gd name="T36" fmla="*/ 1 w 289"/>
                  <a:gd name="T37" fmla="*/ 2 h 357"/>
                  <a:gd name="T38" fmla="*/ 0 w 289"/>
                  <a:gd name="T39" fmla="*/ 2 h 357"/>
                  <a:gd name="T40" fmla="*/ 0 w 289"/>
                  <a:gd name="T41" fmla="*/ 2 h 357"/>
                  <a:gd name="T42" fmla="*/ 6 w 289"/>
                  <a:gd name="T43" fmla="*/ 0 h 357"/>
                  <a:gd name="T44" fmla="*/ 7 w 289"/>
                  <a:gd name="T45" fmla="*/ 0 h 357"/>
                  <a:gd name="T46" fmla="*/ 7 w 289"/>
                  <a:gd name="T47" fmla="*/ 1 h 357"/>
                  <a:gd name="T48" fmla="*/ 7 w 289"/>
                  <a:gd name="T49" fmla="*/ 1 h 357"/>
                  <a:gd name="T50" fmla="*/ 7 w 289"/>
                  <a:gd name="T51" fmla="*/ 1 h 357"/>
                  <a:gd name="T52" fmla="*/ 7 w 289"/>
                  <a:gd name="T53" fmla="*/ 2 h 357"/>
                  <a:gd name="T54" fmla="*/ 8 w 289"/>
                  <a:gd name="T55" fmla="*/ 3 h 357"/>
                  <a:gd name="T56" fmla="*/ 9 w 289"/>
                  <a:gd name="T57" fmla="*/ 4 h 357"/>
                  <a:gd name="T58" fmla="*/ 9 w 289"/>
                  <a:gd name="T59" fmla="*/ 4 h 357"/>
                  <a:gd name="T60" fmla="*/ 9 w 289"/>
                  <a:gd name="T61" fmla="*/ 4 h 357"/>
                  <a:gd name="T62" fmla="*/ 9 w 289"/>
                  <a:gd name="T63" fmla="*/ 5 h 357"/>
                  <a:gd name="T64" fmla="*/ 10 w 289"/>
                  <a:gd name="T65" fmla="*/ 5 h 357"/>
                  <a:gd name="T66" fmla="*/ 10 w 289"/>
                  <a:gd name="T67" fmla="*/ 6 h 357"/>
                  <a:gd name="T68" fmla="*/ 10 w 289"/>
                  <a:gd name="T69" fmla="*/ 6 h 357"/>
                  <a:gd name="T70" fmla="*/ 10 w 289"/>
                  <a:gd name="T71" fmla="*/ 7 h 357"/>
                  <a:gd name="T72" fmla="*/ 10 w 289"/>
                  <a:gd name="T73" fmla="*/ 7 h 357"/>
                  <a:gd name="T74" fmla="*/ 10 w 289"/>
                  <a:gd name="T75" fmla="*/ 8 h 357"/>
                  <a:gd name="T76" fmla="*/ 10 w 289"/>
                  <a:gd name="T77" fmla="*/ 9 h 357"/>
                  <a:gd name="T78" fmla="*/ 11 w 289"/>
                  <a:gd name="T79" fmla="*/ 10 h 357"/>
                  <a:gd name="T80" fmla="*/ 11 w 289"/>
                  <a:gd name="T81" fmla="*/ 10 h 357"/>
                  <a:gd name="T82" fmla="*/ 11 w 289"/>
                  <a:gd name="T83" fmla="*/ 11 h 357"/>
                  <a:gd name="T84" fmla="*/ 11 w 289"/>
                  <a:gd name="T85" fmla="*/ 11 h 357"/>
                  <a:gd name="T86" fmla="*/ 11 w 289"/>
                  <a:gd name="T87" fmla="*/ 12 h 357"/>
                  <a:gd name="T88" fmla="*/ 12 w 289"/>
                  <a:gd name="T89" fmla="*/ 12 h 357"/>
                  <a:gd name="T90" fmla="*/ 12 w 289"/>
                  <a:gd name="T91" fmla="*/ 13 h 357"/>
                  <a:gd name="T92" fmla="*/ 12 w 289"/>
                  <a:gd name="T93" fmla="*/ 14 h 357"/>
                  <a:gd name="T94" fmla="*/ 11 w 289"/>
                  <a:gd name="T95" fmla="*/ 14 h 35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89"/>
                  <a:gd name="T145" fmla="*/ 0 h 357"/>
                  <a:gd name="T146" fmla="*/ 289 w 289"/>
                  <a:gd name="T147" fmla="*/ 357 h 35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89" h="357">
                    <a:moveTo>
                      <a:pt x="285" y="357"/>
                    </a:moveTo>
                    <a:lnTo>
                      <a:pt x="273" y="353"/>
                    </a:lnTo>
                    <a:lnTo>
                      <a:pt x="263" y="347"/>
                    </a:lnTo>
                    <a:lnTo>
                      <a:pt x="251" y="340"/>
                    </a:lnTo>
                    <a:lnTo>
                      <a:pt x="241" y="332"/>
                    </a:lnTo>
                    <a:lnTo>
                      <a:pt x="230" y="322"/>
                    </a:lnTo>
                    <a:lnTo>
                      <a:pt x="220" y="313"/>
                    </a:lnTo>
                    <a:lnTo>
                      <a:pt x="209" y="302"/>
                    </a:lnTo>
                    <a:lnTo>
                      <a:pt x="200" y="292"/>
                    </a:lnTo>
                    <a:lnTo>
                      <a:pt x="180" y="269"/>
                    </a:lnTo>
                    <a:lnTo>
                      <a:pt x="161" y="243"/>
                    </a:lnTo>
                    <a:lnTo>
                      <a:pt x="144" y="217"/>
                    </a:lnTo>
                    <a:lnTo>
                      <a:pt x="125" y="191"/>
                    </a:lnTo>
                    <a:lnTo>
                      <a:pt x="92" y="140"/>
                    </a:lnTo>
                    <a:lnTo>
                      <a:pt x="61" y="96"/>
                    </a:lnTo>
                    <a:lnTo>
                      <a:pt x="44" y="78"/>
                    </a:lnTo>
                    <a:lnTo>
                      <a:pt x="29" y="63"/>
                    </a:lnTo>
                    <a:lnTo>
                      <a:pt x="22" y="57"/>
                    </a:lnTo>
                    <a:lnTo>
                      <a:pt x="15" y="52"/>
                    </a:lnTo>
                    <a:lnTo>
                      <a:pt x="7" y="49"/>
                    </a:lnTo>
                    <a:lnTo>
                      <a:pt x="0" y="47"/>
                    </a:lnTo>
                    <a:lnTo>
                      <a:pt x="161" y="0"/>
                    </a:lnTo>
                    <a:lnTo>
                      <a:pt x="162" y="10"/>
                    </a:lnTo>
                    <a:lnTo>
                      <a:pt x="165" y="20"/>
                    </a:lnTo>
                    <a:lnTo>
                      <a:pt x="168" y="29"/>
                    </a:lnTo>
                    <a:lnTo>
                      <a:pt x="174" y="37"/>
                    </a:lnTo>
                    <a:lnTo>
                      <a:pt x="186" y="55"/>
                    </a:lnTo>
                    <a:lnTo>
                      <a:pt x="201" y="71"/>
                    </a:lnTo>
                    <a:lnTo>
                      <a:pt x="215" y="88"/>
                    </a:lnTo>
                    <a:lnTo>
                      <a:pt x="227" y="104"/>
                    </a:lnTo>
                    <a:lnTo>
                      <a:pt x="233" y="113"/>
                    </a:lnTo>
                    <a:lnTo>
                      <a:pt x="236" y="123"/>
                    </a:lnTo>
                    <a:lnTo>
                      <a:pt x="238" y="132"/>
                    </a:lnTo>
                    <a:lnTo>
                      <a:pt x="240" y="141"/>
                    </a:lnTo>
                    <a:lnTo>
                      <a:pt x="240" y="158"/>
                    </a:lnTo>
                    <a:lnTo>
                      <a:pt x="242" y="173"/>
                    </a:lnTo>
                    <a:lnTo>
                      <a:pt x="245" y="187"/>
                    </a:lnTo>
                    <a:lnTo>
                      <a:pt x="249" y="200"/>
                    </a:lnTo>
                    <a:lnTo>
                      <a:pt x="258" y="224"/>
                    </a:lnTo>
                    <a:lnTo>
                      <a:pt x="269" y="246"/>
                    </a:lnTo>
                    <a:lnTo>
                      <a:pt x="273" y="258"/>
                    </a:lnTo>
                    <a:lnTo>
                      <a:pt x="278" y="270"/>
                    </a:lnTo>
                    <a:lnTo>
                      <a:pt x="283" y="281"/>
                    </a:lnTo>
                    <a:lnTo>
                      <a:pt x="285" y="294"/>
                    </a:lnTo>
                    <a:lnTo>
                      <a:pt x="287" y="308"/>
                    </a:lnTo>
                    <a:lnTo>
                      <a:pt x="289" y="323"/>
                    </a:lnTo>
                    <a:lnTo>
                      <a:pt x="287" y="340"/>
                    </a:lnTo>
                    <a:lnTo>
                      <a:pt x="285" y="357"/>
                    </a:lnTo>
                  </a:path>
                </a:pathLst>
              </a:custGeom>
              <a:solidFill>
                <a:srgbClr val="93D5ED"/>
              </a:solidFill>
              <a:ln w="4763">
                <a:solidFill>
                  <a:srgbClr val="CCECFF"/>
                </a:solidFill>
                <a:round/>
                <a:headEnd/>
                <a:tailEnd/>
              </a:ln>
            </p:spPr>
            <p:txBody>
              <a:bodyPr/>
              <a:lstStyle/>
              <a:p>
                <a:endParaRPr lang="en-US"/>
              </a:p>
            </p:txBody>
          </p:sp>
          <p:sp>
            <p:nvSpPr>
              <p:cNvPr id="8370" name="Freeform 148"/>
              <p:cNvSpPr>
                <a:spLocks/>
              </p:cNvSpPr>
              <p:nvPr/>
            </p:nvSpPr>
            <p:spPr bwMode="auto">
              <a:xfrm>
                <a:off x="2912" y="1148"/>
                <a:ext cx="343" cy="143"/>
              </a:xfrm>
              <a:custGeom>
                <a:avLst/>
                <a:gdLst>
                  <a:gd name="T0" fmla="*/ 56 w 1714"/>
                  <a:gd name="T1" fmla="*/ 1 h 717"/>
                  <a:gd name="T2" fmla="*/ 57 w 1714"/>
                  <a:gd name="T3" fmla="*/ 2 h 717"/>
                  <a:gd name="T4" fmla="*/ 58 w 1714"/>
                  <a:gd name="T5" fmla="*/ 4 h 717"/>
                  <a:gd name="T6" fmla="*/ 60 w 1714"/>
                  <a:gd name="T7" fmla="*/ 5 h 717"/>
                  <a:gd name="T8" fmla="*/ 61 w 1714"/>
                  <a:gd name="T9" fmla="*/ 6 h 717"/>
                  <a:gd name="T10" fmla="*/ 63 w 1714"/>
                  <a:gd name="T11" fmla="*/ 7 h 717"/>
                  <a:gd name="T12" fmla="*/ 65 w 1714"/>
                  <a:gd name="T13" fmla="*/ 8 h 717"/>
                  <a:gd name="T14" fmla="*/ 67 w 1714"/>
                  <a:gd name="T15" fmla="*/ 8 h 717"/>
                  <a:gd name="T16" fmla="*/ 69 w 1714"/>
                  <a:gd name="T17" fmla="*/ 13 h 717"/>
                  <a:gd name="T18" fmla="*/ 67 w 1714"/>
                  <a:gd name="T19" fmla="*/ 14 h 717"/>
                  <a:gd name="T20" fmla="*/ 66 w 1714"/>
                  <a:gd name="T21" fmla="*/ 14 h 717"/>
                  <a:gd name="T22" fmla="*/ 65 w 1714"/>
                  <a:gd name="T23" fmla="*/ 15 h 717"/>
                  <a:gd name="T24" fmla="*/ 65 w 1714"/>
                  <a:gd name="T25" fmla="*/ 15 h 717"/>
                  <a:gd name="T26" fmla="*/ 65 w 1714"/>
                  <a:gd name="T27" fmla="*/ 16 h 717"/>
                  <a:gd name="T28" fmla="*/ 65 w 1714"/>
                  <a:gd name="T29" fmla="*/ 17 h 717"/>
                  <a:gd name="T30" fmla="*/ 65 w 1714"/>
                  <a:gd name="T31" fmla="*/ 18 h 717"/>
                  <a:gd name="T32" fmla="*/ 66 w 1714"/>
                  <a:gd name="T33" fmla="*/ 18 h 717"/>
                  <a:gd name="T34" fmla="*/ 64 w 1714"/>
                  <a:gd name="T35" fmla="*/ 21 h 717"/>
                  <a:gd name="T36" fmla="*/ 64 w 1714"/>
                  <a:gd name="T37" fmla="*/ 21 h 717"/>
                  <a:gd name="T38" fmla="*/ 63 w 1714"/>
                  <a:gd name="T39" fmla="*/ 21 h 717"/>
                  <a:gd name="T40" fmla="*/ 63 w 1714"/>
                  <a:gd name="T41" fmla="*/ 21 h 717"/>
                  <a:gd name="T42" fmla="*/ 63 w 1714"/>
                  <a:gd name="T43" fmla="*/ 22 h 717"/>
                  <a:gd name="T44" fmla="*/ 62 w 1714"/>
                  <a:gd name="T45" fmla="*/ 23 h 717"/>
                  <a:gd name="T46" fmla="*/ 62 w 1714"/>
                  <a:gd name="T47" fmla="*/ 24 h 717"/>
                  <a:gd name="T48" fmla="*/ 62 w 1714"/>
                  <a:gd name="T49" fmla="*/ 25 h 717"/>
                  <a:gd name="T50" fmla="*/ 62 w 1714"/>
                  <a:gd name="T51" fmla="*/ 26 h 717"/>
                  <a:gd name="T52" fmla="*/ 62 w 1714"/>
                  <a:gd name="T53" fmla="*/ 27 h 717"/>
                  <a:gd name="T54" fmla="*/ 11 w 1714"/>
                  <a:gd name="T55" fmla="*/ 29 h 717"/>
                  <a:gd name="T56" fmla="*/ 10 w 1714"/>
                  <a:gd name="T57" fmla="*/ 28 h 717"/>
                  <a:gd name="T58" fmla="*/ 9 w 1714"/>
                  <a:gd name="T59" fmla="*/ 28 h 717"/>
                  <a:gd name="T60" fmla="*/ 9 w 1714"/>
                  <a:gd name="T61" fmla="*/ 27 h 717"/>
                  <a:gd name="T62" fmla="*/ 9 w 1714"/>
                  <a:gd name="T63" fmla="*/ 27 h 717"/>
                  <a:gd name="T64" fmla="*/ 9 w 1714"/>
                  <a:gd name="T65" fmla="*/ 26 h 717"/>
                  <a:gd name="T66" fmla="*/ 9 w 1714"/>
                  <a:gd name="T67" fmla="*/ 24 h 717"/>
                  <a:gd name="T68" fmla="*/ 9 w 1714"/>
                  <a:gd name="T69" fmla="*/ 22 h 717"/>
                  <a:gd name="T70" fmla="*/ 9 w 1714"/>
                  <a:gd name="T71" fmla="*/ 21 h 717"/>
                  <a:gd name="T72" fmla="*/ 8 w 1714"/>
                  <a:gd name="T73" fmla="*/ 21 h 717"/>
                  <a:gd name="T74" fmla="*/ 8 w 1714"/>
                  <a:gd name="T75" fmla="*/ 20 h 717"/>
                  <a:gd name="T76" fmla="*/ 6 w 1714"/>
                  <a:gd name="T77" fmla="*/ 20 h 717"/>
                  <a:gd name="T78" fmla="*/ 6 w 1714"/>
                  <a:gd name="T79" fmla="*/ 19 h 717"/>
                  <a:gd name="T80" fmla="*/ 5 w 1714"/>
                  <a:gd name="T81" fmla="*/ 19 h 717"/>
                  <a:gd name="T82" fmla="*/ 5 w 1714"/>
                  <a:gd name="T83" fmla="*/ 18 h 717"/>
                  <a:gd name="T84" fmla="*/ 5 w 1714"/>
                  <a:gd name="T85" fmla="*/ 18 h 717"/>
                  <a:gd name="T86" fmla="*/ 5 w 1714"/>
                  <a:gd name="T87" fmla="*/ 18 h 717"/>
                  <a:gd name="T88" fmla="*/ 5 w 1714"/>
                  <a:gd name="T89" fmla="*/ 17 h 717"/>
                  <a:gd name="T90" fmla="*/ 5 w 1714"/>
                  <a:gd name="T91" fmla="*/ 16 h 717"/>
                  <a:gd name="T92" fmla="*/ 4 w 1714"/>
                  <a:gd name="T93" fmla="*/ 15 h 717"/>
                  <a:gd name="T94" fmla="*/ 2 w 1714"/>
                  <a:gd name="T95" fmla="*/ 13 h 717"/>
                  <a:gd name="T96" fmla="*/ 0 w 1714"/>
                  <a:gd name="T97" fmla="*/ 11 h 717"/>
                  <a:gd name="T98" fmla="*/ 56 w 1714"/>
                  <a:gd name="T99" fmla="*/ 0 h 71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14"/>
                  <a:gd name="T151" fmla="*/ 0 h 717"/>
                  <a:gd name="T152" fmla="*/ 1714 w 1714"/>
                  <a:gd name="T153" fmla="*/ 717 h 71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14" h="717">
                    <a:moveTo>
                      <a:pt x="1388" y="0"/>
                    </a:moveTo>
                    <a:lnTo>
                      <a:pt x="1399" y="19"/>
                    </a:lnTo>
                    <a:lnTo>
                      <a:pt x="1410" y="38"/>
                    </a:lnTo>
                    <a:lnTo>
                      <a:pt x="1424" y="56"/>
                    </a:lnTo>
                    <a:lnTo>
                      <a:pt x="1440" y="75"/>
                    </a:lnTo>
                    <a:lnTo>
                      <a:pt x="1457" y="93"/>
                    </a:lnTo>
                    <a:lnTo>
                      <a:pt x="1475" y="109"/>
                    </a:lnTo>
                    <a:lnTo>
                      <a:pt x="1494" y="125"/>
                    </a:lnTo>
                    <a:lnTo>
                      <a:pt x="1514" y="140"/>
                    </a:lnTo>
                    <a:lnTo>
                      <a:pt x="1535" y="153"/>
                    </a:lnTo>
                    <a:lnTo>
                      <a:pt x="1558" y="166"/>
                    </a:lnTo>
                    <a:lnTo>
                      <a:pt x="1579" y="177"/>
                    </a:lnTo>
                    <a:lnTo>
                      <a:pt x="1601" y="186"/>
                    </a:lnTo>
                    <a:lnTo>
                      <a:pt x="1622" y="193"/>
                    </a:lnTo>
                    <a:lnTo>
                      <a:pt x="1643" y="198"/>
                    </a:lnTo>
                    <a:lnTo>
                      <a:pt x="1663" y="201"/>
                    </a:lnTo>
                    <a:lnTo>
                      <a:pt x="1683" y="202"/>
                    </a:lnTo>
                    <a:lnTo>
                      <a:pt x="1714" y="331"/>
                    </a:lnTo>
                    <a:lnTo>
                      <a:pt x="1695" y="335"/>
                    </a:lnTo>
                    <a:lnTo>
                      <a:pt x="1679" y="340"/>
                    </a:lnTo>
                    <a:lnTo>
                      <a:pt x="1665" y="346"/>
                    </a:lnTo>
                    <a:lnTo>
                      <a:pt x="1653" y="353"/>
                    </a:lnTo>
                    <a:lnTo>
                      <a:pt x="1643" y="361"/>
                    </a:lnTo>
                    <a:lnTo>
                      <a:pt x="1636" y="369"/>
                    </a:lnTo>
                    <a:lnTo>
                      <a:pt x="1630" y="379"/>
                    </a:lnTo>
                    <a:lnTo>
                      <a:pt x="1625" y="388"/>
                    </a:lnTo>
                    <a:lnTo>
                      <a:pt x="1623" y="397"/>
                    </a:lnTo>
                    <a:lnTo>
                      <a:pt x="1622" y="407"/>
                    </a:lnTo>
                    <a:lnTo>
                      <a:pt x="1623" y="416"/>
                    </a:lnTo>
                    <a:lnTo>
                      <a:pt x="1625" y="425"/>
                    </a:lnTo>
                    <a:lnTo>
                      <a:pt x="1628" y="434"/>
                    </a:lnTo>
                    <a:lnTo>
                      <a:pt x="1632" y="442"/>
                    </a:lnTo>
                    <a:lnTo>
                      <a:pt x="1638" y="449"/>
                    </a:lnTo>
                    <a:lnTo>
                      <a:pt x="1645" y="456"/>
                    </a:lnTo>
                    <a:lnTo>
                      <a:pt x="1608" y="525"/>
                    </a:lnTo>
                    <a:lnTo>
                      <a:pt x="1602" y="525"/>
                    </a:lnTo>
                    <a:lnTo>
                      <a:pt x="1596" y="525"/>
                    </a:lnTo>
                    <a:lnTo>
                      <a:pt x="1591" y="526"/>
                    </a:lnTo>
                    <a:lnTo>
                      <a:pt x="1586" y="528"/>
                    </a:lnTo>
                    <a:lnTo>
                      <a:pt x="1582" y="531"/>
                    </a:lnTo>
                    <a:lnTo>
                      <a:pt x="1577" y="534"/>
                    </a:lnTo>
                    <a:lnTo>
                      <a:pt x="1573" y="538"/>
                    </a:lnTo>
                    <a:lnTo>
                      <a:pt x="1569" y="542"/>
                    </a:lnTo>
                    <a:lnTo>
                      <a:pt x="1563" y="552"/>
                    </a:lnTo>
                    <a:lnTo>
                      <a:pt x="1558" y="563"/>
                    </a:lnTo>
                    <a:lnTo>
                      <a:pt x="1553" y="575"/>
                    </a:lnTo>
                    <a:lnTo>
                      <a:pt x="1548" y="588"/>
                    </a:lnTo>
                    <a:lnTo>
                      <a:pt x="1546" y="602"/>
                    </a:lnTo>
                    <a:lnTo>
                      <a:pt x="1544" y="616"/>
                    </a:lnTo>
                    <a:lnTo>
                      <a:pt x="1542" y="629"/>
                    </a:lnTo>
                    <a:lnTo>
                      <a:pt x="1541" y="642"/>
                    </a:lnTo>
                    <a:lnTo>
                      <a:pt x="1541" y="653"/>
                    </a:lnTo>
                    <a:lnTo>
                      <a:pt x="1541" y="664"/>
                    </a:lnTo>
                    <a:lnTo>
                      <a:pt x="1542" y="673"/>
                    </a:lnTo>
                    <a:lnTo>
                      <a:pt x="1544" y="680"/>
                    </a:lnTo>
                    <a:lnTo>
                      <a:pt x="277" y="717"/>
                    </a:lnTo>
                    <a:lnTo>
                      <a:pt x="259" y="709"/>
                    </a:lnTo>
                    <a:lnTo>
                      <a:pt x="243" y="702"/>
                    </a:lnTo>
                    <a:lnTo>
                      <a:pt x="236" y="699"/>
                    </a:lnTo>
                    <a:lnTo>
                      <a:pt x="232" y="694"/>
                    </a:lnTo>
                    <a:lnTo>
                      <a:pt x="227" y="689"/>
                    </a:lnTo>
                    <a:lnTo>
                      <a:pt x="224" y="685"/>
                    </a:lnTo>
                    <a:lnTo>
                      <a:pt x="220" y="678"/>
                    </a:lnTo>
                    <a:lnTo>
                      <a:pt x="219" y="671"/>
                    </a:lnTo>
                    <a:lnTo>
                      <a:pt x="218" y="663"/>
                    </a:lnTo>
                    <a:lnTo>
                      <a:pt x="217" y="652"/>
                    </a:lnTo>
                    <a:lnTo>
                      <a:pt x="218" y="626"/>
                    </a:lnTo>
                    <a:lnTo>
                      <a:pt x="222" y="594"/>
                    </a:lnTo>
                    <a:lnTo>
                      <a:pt x="225" y="576"/>
                    </a:lnTo>
                    <a:lnTo>
                      <a:pt x="225" y="561"/>
                    </a:lnTo>
                    <a:lnTo>
                      <a:pt x="222" y="549"/>
                    </a:lnTo>
                    <a:lnTo>
                      <a:pt x="220" y="538"/>
                    </a:lnTo>
                    <a:lnTo>
                      <a:pt x="215" y="528"/>
                    </a:lnTo>
                    <a:lnTo>
                      <a:pt x="210" y="520"/>
                    </a:lnTo>
                    <a:lnTo>
                      <a:pt x="203" y="513"/>
                    </a:lnTo>
                    <a:lnTo>
                      <a:pt x="196" y="508"/>
                    </a:lnTo>
                    <a:lnTo>
                      <a:pt x="179" y="498"/>
                    </a:lnTo>
                    <a:lnTo>
                      <a:pt x="162" y="490"/>
                    </a:lnTo>
                    <a:lnTo>
                      <a:pt x="152" y="485"/>
                    </a:lnTo>
                    <a:lnTo>
                      <a:pt x="144" y="480"/>
                    </a:lnTo>
                    <a:lnTo>
                      <a:pt x="137" y="476"/>
                    </a:lnTo>
                    <a:lnTo>
                      <a:pt x="130" y="470"/>
                    </a:lnTo>
                    <a:lnTo>
                      <a:pt x="125" y="465"/>
                    </a:lnTo>
                    <a:lnTo>
                      <a:pt x="123" y="460"/>
                    </a:lnTo>
                    <a:lnTo>
                      <a:pt x="123" y="457"/>
                    </a:lnTo>
                    <a:lnTo>
                      <a:pt x="123" y="453"/>
                    </a:lnTo>
                    <a:lnTo>
                      <a:pt x="124" y="449"/>
                    </a:lnTo>
                    <a:lnTo>
                      <a:pt x="125" y="444"/>
                    </a:lnTo>
                    <a:lnTo>
                      <a:pt x="127" y="438"/>
                    </a:lnTo>
                    <a:lnTo>
                      <a:pt x="125" y="431"/>
                    </a:lnTo>
                    <a:lnTo>
                      <a:pt x="123" y="422"/>
                    </a:lnTo>
                    <a:lnTo>
                      <a:pt x="117" y="410"/>
                    </a:lnTo>
                    <a:lnTo>
                      <a:pt x="109" y="395"/>
                    </a:lnTo>
                    <a:lnTo>
                      <a:pt x="97" y="378"/>
                    </a:lnTo>
                    <a:lnTo>
                      <a:pt x="81" y="358"/>
                    </a:lnTo>
                    <a:lnTo>
                      <a:pt x="60" y="333"/>
                    </a:lnTo>
                    <a:lnTo>
                      <a:pt x="33" y="304"/>
                    </a:lnTo>
                    <a:lnTo>
                      <a:pt x="0" y="271"/>
                    </a:lnTo>
                    <a:lnTo>
                      <a:pt x="14" y="14"/>
                    </a:lnTo>
                    <a:lnTo>
                      <a:pt x="1388" y="0"/>
                    </a:lnTo>
                    <a:close/>
                  </a:path>
                </a:pathLst>
              </a:custGeom>
              <a:solidFill>
                <a:srgbClr val="93D5ED"/>
              </a:solidFill>
              <a:ln w="9525">
                <a:solidFill>
                  <a:srgbClr val="CCECFF"/>
                </a:solidFill>
                <a:round/>
                <a:headEnd/>
                <a:tailEnd/>
              </a:ln>
            </p:spPr>
            <p:txBody>
              <a:bodyPr/>
              <a:lstStyle/>
              <a:p>
                <a:endParaRPr lang="en-US"/>
              </a:p>
            </p:txBody>
          </p:sp>
          <p:sp>
            <p:nvSpPr>
              <p:cNvPr id="8371" name="Freeform 149"/>
              <p:cNvSpPr>
                <a:spLocks/>
              </p:cNvSpPr>
              <p:nvPr/>
            </p:nvSpPr>
            <p:spPr bwMode="auto">
              <a:xfrm>
                <a:off x="2912" y="1148"/>
                <a:ext cx="343" cy="143"/>
              </a:xfrm>
              <a:custGeom>
                <a:avLst/>
                <a:gdLst>
                  <a:gd name="T0" fmla="*/ 56 w 1714"/>
                  <a:gd name="T1" fmla="*/ 1 h 717"/>
                  <a:gd name="T2" fmla="*/ 57 w 1714"/>
                  <a:gd name="T3" fmla="*/ 2 h 717"/>
                  <a:gd name="T4" fmla="*/ 58 w 1714"/>
                  <a:gd name="T5" fmla="*/ 4 h 717"/>
                  <a:gd name="T6" fmla="*/ 60 w 1714"/>
                  <a:gd name="T7" fmla="*/ 5 h 717"/>
                  <a:gd name="T8" fmla="*/ 61 w 1714"/>
                  <a:gd name="T9" fmla="*/ 6 h 717"/>
                  <a:gd name="T10" fmla="*/ 63 w 1714"/>
                  <a:gd name="T11" fmla="*/ 7 h 717"/>
                  <a:gd name="T12" fmla="*/ 65 w 1714"/>
                  <a:gd name="T13" fmla="*/ 8 h 717"/>
                  <a:gd name="T14" fmla="*/ 67 w 1714"/>
                  <a:gd name="T15" fmla="*/ 8 h 717"/>
                  <a:gd name="T16" fmla="*/ 69 w 1714"/>
                  <a:gd name="T17" fmla="*/ 13 h 717"/>
                  <a:gd name="T18" fmla="*/ 67 w 1714"/>
                  <a:gd name="T19" fmla="*/ 14 h 717"/>
                  <a:gd name="T20" fmla="*/ 66 w 1714"/>
                  <a:gd name="T21" fmla="*/ 14 h 717"/>
                  <a:gd name="T22" fmla="*/ 65 w 1714"/>
                  <a:gd name="T23" fmla="*/ 15 h 717"/>
                  <a:gd name="T24" fmla="*/ 65 w 1714"/>
                  <a:gd name="T25" fmla="*/ 15 h 717"/>
                  <a:gd name="T26" fmla="*/ 65 w 1714"/>
                  <a:gd name="T27" fmla="*/ 16 h 717"/>
                  <a:gd name="T28" fmla="*/ 65 w 1714"/>
                  <a:gd name="T29" fmla="*/ 17 h 717"/>
                  <a:gd name="T30" fmla="*/ 65 w 1714"/>
                  <a:gd name="T31" fmla="*/ 18 h 717"/>
                  <a:gd name="T32" fmla="*/ 66 w 1714"/>
                  <a:gd name="T33" fmla="*/ 18 h 717"/>
                  <a:gd name="T34" fmla="*/ 64 w 1714"/>
                  <a:gd name="T35" fmla="*/ 21 h 717"/>
                  <a:gd name="T36" fmla="*/ 64 w 1714"/>
                  <a:gd name="T37" fmla="*/ 21 h 717"/>
                  <a:gd name="T38" fmla="*/ 63 w 1714"/>
                  <a:gd name="T39" fmla="*/ 21 h 717"/>
                  <a:gd name="T40" fmla="*/ 63 w 1714"/>
                  <a:gd name="T41" fmla="*/ 21 h 717"/>
                  <a:gd name="T42" fmla="*/ 63 w 1714"/>
                  <a:gd name="T43" fmla="*/ 22 h 717"/>
                  <a:gd name="T44" fmla="*/ 62 w 1714"/>
                  <a:gd name="T45" fmla="*/ 23 h 717"/>
                  <a:gd name="T46" fmla="*/ 62 w 1714"/>
                  <a:gd name="T47" fmla="*/ 24 h 717"/>
                  <a:gd name="T48" fmla="*/ 62 w 1714"/>
                  <a:gd name="T49" fmla="*/ 25 h 717"/>
                  <a:gd name="T50" fmla="*/ 62 w 1714"/>
                  <a:gd name="T51" fmla="*/ 26 h 717"/>
                  <a:gd name="T52" fmla="*/ 62 w 1714"/>
                  <a:gd name="T53" fmla="*/ 27 h 717"/>
                  <a:gd name="T54" fmla="*/ 11 w 1714"/>
                  <a:gd name="T55" fmla="*/ 29 h 717"/>
                  <a:gd name="T56" fmla="*/ 10 w 1714"/>
                  <a:gd name="T57" fmla="*/ 28 h 717"/>
                  <a:gd name="T58" fmla="*/ 9 w 1714"/>
                  <a:gd name="T59" fmla="*/ 28 h 717"/>
                  <a:gd name="T60" fmla="*/ 9 w 1714"/>
                  <a:gd name="T61" fmla="*/ 27 h 717"/>
                  <a:gd name="T62" fmla="*/ 9 w 1714"/>
                  <a:gd name="T63" fmla="*/ 27 h 717"/>
                  <a:gd name="T64" fmla="*/ 9 w 1714"/>
                  <a:gd name="T65" fmla="*/ 26 h 717"/>
                  <a:gd name="T66" fmla="*/ 9 w 1714"/>
                  <a:gd name="T67" fmla="*/ 24 h 717"/>
                  <a:gd name="T68" fmla="*/ 9 w 1714"/>
                  <a:gd name="T69" fmla="*/ 22 h 717"/>
                  <a:gd name="T70" fmla="*/ 9 w 1714"/>
                  <a:gd name="T71" fmla="*/ 21 h 717"/>
                  <a:gd name="T72" fmla="*/ 8 w 1714"/>
                  <a:gd name="T73" fmla="*/ 21 h 717"/>
                  <a:gd name="T74" fmla="*/ 8 w 1714"/>
                  <a:gd name="T75" fmla="*/ 20 h 717"/>
                  <a:gd name="T76" fmla="*/ 6 w 1714"/>
                  <a:gd name="T77" fmla="*/ 20 h 717"/>
                  <a:gd name="T78" fmla="*/ 6 w 1714"/>
                  <a:gd name="T79" fmla="*/ 19 h 717"/>
                  <a:gd name="T80" fmla="*/ 5 w 1714"/>
                  <a:gd name="T81" fmla="*/ 19 h 717"/>
                  <a:gd name="T82" fmla="*/ 5 w 1714"/>
                  <a:gd name="T83" fmla="*/ 18 h 717"/>
                  <a:gd name="T84" fmla="*/ 5 w 1714"/>
                  <a:gd name="T85" fmla="*/ 18 h 717"/>
                  <a:gd name="T86" fmla="*/ 5 w 1714"/>
                  <a:gd name="T87" fmla="*/ 18 h 717"/>
                  <a:gd name="T88" fmla="*/ 5 w 1714"/>
                  <a:gd name="T89" fmla="*/ 17 h 717"/>
                  <a:gd name="T90" fmla="*/ 5 w 1714"/>
                  <a:gd name="T91" fmla="*/ 16 h 717"/>
                  <a:gd name="T92" fmla="*/ 4 w 1714"/>
                  <a:gd name="T93" fmla="*/ 15 h 717"/>
                  <a:gd name="T94" fmla="*/ 2 w 1714"/>
                  <a:gd name="T95" fmla="*/ 13 h 717"/>
                  <a:gd name="T96" fmla="*/ 0 w 1714"/>
                  <a:gd name="T97" fmla="*/ 11 h 717"/>
                  <a:gd name="T98" fmla="*/ 56 w 1714"/>
                  <a:gd name="T99" fmla="*/ 0 h 71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14"/>
                  <a:gd name="T151" fmla="*/ 0 h 717"/>
                  <a:gd name="T152" fmla="*/ 1714 w 1714"/>
                  <a:gd name="T153" fmla="*/ 717 h 71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14" h="717">
                    <a:moveTo>
                      <a:pt x="1388" y="0"/>
                    </a:moveTo>
                    <a:lnTo>
                      <a:pt x="1399" y="19"/>
                    </a:lnTo>
                    <a:lnTo>
                      <a:pt x="1410" y="38"/>
                    </a:lnTo>
                    <a:lnTo>
                      <a:pt x="1424" y="56"/>
                    </a:lnTo>
                    <a:lnTo>
                      <a:pt x="1440" y="75"/>
                    </a:lnTo>
                    <a:lnTo>
                      <a:pt x="1457" y="93"/>
                    </a:lnTo>
                    <a:lnTo>
                      <a:pt x="1475" y="109"/>
                    </a:lnTo>
                    <a:lnTo>
                      <a:pt x="1494" y="125"/>
                    </a:lnTo>
                    <a:lnTo>
                      <a:pt x="1514" y="140"/>
                    </a:lnTo>
                    <a:lnTo>
                      <a:pt x="1535" y="153"/>
                    </a:lnTo>
                    <a:lnTo>
                      <a:pt x="1558" y="166"/>
                    </a:lnTo>
                    <a:lnTo>
                      <a:pt x="1579" y="177"/>
                    </a:lnTo>
                    <a:lnTo>
                      <a:pt x="1601" y="186"/>
                    </a:lnTo>
                    <a:lnTo>
                      <a:pt x="1622" y="193"/>
                    </a:lnTo>
                    <a:lnTo>
                      <a:pt x="1643" y="198"/>
                    </a:lnTo>
                    <a:lnTo>
                      <a:pt x="1663" y="201"/>
                    </a:lnTo>
                    <a:lnTo>
                      <a:pt x="1683" y="202"/>
                    </a:lnTo>
                    <a:lnTo>
                      <a:pt x="1714" y="331"/>
                    </a:lnTo>
                    <a:lnTo>
                      <a:pt x="1695" y="335"/>
                    </a:lnTo>
                    <a:lnTo>
                      <a:pt x="1679" y="340"/>
                    </a:lnTo>
                    <a:lnTo>
                      <a:pt x="1665" y="346"/>
                    </a:lnTo>
                    <a:lnTo>
                      <a:pt x="1653" y="353"/>
                    </a:lnTo>
                    <a:lnTo>
                      <a:pt x="1643" y="361"/>
                    </a:lnTo>
                    <a:lnTo>
                      <a:pt x="1636" y="369"/>
                    </a:lnTo>
                    <a:lnTo>
                      <a:pt x="1630" y="379"/>
                    </a:lnTo>
                    <a:lnTo>
                      <a:pt x="1625" y="388"/>
                    </a:lnTo>
                    <a:lnTo>
                      <a:pt x="1623" y="397"/>
                    </a:lnTo>
                    <a:lnTo>
                      <a:pt x="1622" y="407"/>
                    </a:lnTo>
                    <a:lnTo>
                      <a:pt x="1623" y="416"/>
                    </a:lnTo>
                    <a:lnTo>
                      <a:pt x="1625" y="425"/>
                    </a:lnTo>
                    <a:lnTo>
                      <a:pt x="1628" y="434"/>
                    </a:lnTo>
                    <a:lnTo>
                      <a:pt x="1632" y="442"/>
                    </a:lnTo>
                    <a:lnTo>
                      <a:pt x="1638" y="449"/>
                    </a:lnTo>
                    <a:lnTo>
                      <a:pt x="1645" y="456"/>
                    </a:lnTo>
                    <a:lnTo>
                      <a:pt x="1608" y="525"/>
                    </a:lnTo>
                    <a:lnTo>
                      <a:pt x="1602" y="525"/>
                    </a:lnTo>
                    <a:lnTo>
                      <a:pt x="1596" y="525"/>
                    </a:lnTo>
                    <a:lnTo>
                      <a:pt x="1591" y="526"/>
                    </a:lnTo>
                    <a:lnTo>
                      <a:pt x="1586" y="528"/>
                    </a:lnTo>
                    <a:lnTo>
                      <a:pt x="1582" y="531"/>
                    </a:lnTo>
                    <a:lnTo>
                      <a:pt x="1577" y="534"/>
                    </a:lnTo>
                    <a:lnTo>
                      <a:pt x="1573" y="538"/>
                    </a:lnTo>
                    <a:lnTo>
                      <a:pt x="1569" y="542"/>
                    </a:lnTo>
                    <a:lnTo>
                      <a:pt x="1563" y="552"/>
                    </a:lnTo>
                    <a:lnTo>
                      <a:pt x="1558" y="563"/>
                    </a:lnTo>
                    <a:lnTo>
                      <a:pt x="1553" y="575"/>
                    </a:lnTo>
                    <a:lnTo>
                      <a:pt x="1548" y="588"/>
                    </a:lnTo>
                    <a:lnTo>
                      <a:pt x="1546" y="602"/>
                    </a:lnTo>
                    <a:lnTo>
                      <a:pt x="1544" y="616"/>
                    </a:lnTo>
                    <a:lnTo>
                      <a:pt x="1542" y="629"/>
                    </a:lnTo>
                    <a:lnTo>
                      <a:pt x="1541" y="642"/>
                    </a:lnTo>
                    <a:lnTo>
                      <a:pt x="1541" y="653"/>
                    </a:lnTo>
                    <a:lnTo>
                      <a:pt x="1541" y="664"/>
                    </a:lnTo>
                    <a:lnTo>
                      <a:pt x="1542" y="673"/>
                    </a:lnTo>
                    <a:lnTo>
                      <a:pt x="1544" y="680"/>
                    </a:lnTo>
                    <a:lnTo>
                      <a:pt x="277" y="717"/>
                    </a:lnTo>
                    <a:lnTo>
                      <a:pt x="259" y="709"/>
                    </a:lnTo>
                    <a:lnTo>
                      <a:pt x="243" y="702"/>
                    </a:lnTo>
                    <a:lnTo>
                      <a:pt x="236" y="699"/>
                    </a:lnTo>
                    <a:lnTo>
                      <a:pt x="232" y="694"/>
                    </a:lnTo>
                    <a:lnTo>
                      <a:pt x="227" y="689"/>
                    </a:lnTo>
                    <a:lnTo>
                      <a:pt x="224" y="685"/>
                    </a:lnTo>
                    <a:lnTo>
                      <a:pt x="220" y="678"/>
                    </a:lnTo>
                    <a:lnTo>
                      <a:pt x="219" y="671"/>
                    </a:lnTo>
                    <a:lnTo>
                      <a:pt x="218" y="663"/>
                    </a:lnTo>
                    <a:lnTo>
                      <a:pt x="217" y="652"/>
                    </a:lnTo>
                    <a:lnTo>
                      <a:pt x="218" y="626"/>
                    </a:lnTo>
                    <a:lnTo>
                      <a:pt x="222" y="594"/>
                    </a:lnTo>
                    <a:lnTo>
                      <a:pt x="225" y="576"/>
                    </a:lnTo>
                    <a:lnTo>
                      <a:pt x="225" y="561"/>
                    </a:lnTo>
                    <a:lnTo>
                      <a:pt x="222" y="549"/>
                    </a:lnTo>
                    <a:lnTo>
                      <a:pt x="220" y="538"/>
                    </a:lnTo>
                    <a:lnTo>
                      <a:pt x="215" y="528"/>
                    </a:lnTo>
                    <a:lnTo>
                      <a:pt x="210" y="520"/>
                    </a:lnTo>
                    <a:lnTo>
                      <a:pt x="203" y="513"/>
                    </a:lnTo>
                    <a:lnTo>
                      <a:pt x="196" y="508"/>
                    </a:lnTo>
                    <a:lnTo>
                      <a:pt x="179" y="498"/>
                    </a:lnTo>
                    <a:lnTo>
                      <a:pt x="162" y="490"/>
                    </a:lnTo>
                    <a:lnTo>
                      <a:pt x="152" y="485"/>
                    </a:lnTo>
                    <a:lnTo>
                      <a:pt x="144" y="480"/>
                    </a:lnTo>
                    <a:lnTo>
                      <a:pt x="137" y="476"/>
                    </a:lnTo>
                    <a:lnTo>
                      <a:pt x="130" y="470"/>
                    </a:lnTo>
                    <a:lnTo>
                      <a:pt x="125" y="465"/>
                    </a:lnTo>
                    <a:lnTo>
                      <a:pt x="123" y="460"/>
                    </a:lnTo>
                    <a:lnTo>
                      <a:pt x="123" y="457"/>
                    </a:lnTo>
                    <a:lnTo>
                      <a:pt x="123" y="453"/>
                    </a:lnTo>
                    <a:lnTo>
                      <a:pt x="124" y="449"/>
                    </a:lnTo>
                    <a:lnTo>
                      <a:pt x="125" y="444"/>
                    </a:lnTo>
                    <a:lnTo>
                      <a:pt x="127" y="438"/>
                    </a:lnTo>
                    <a:lnTo>
                      <a:pt x="125" y="431"/>
                    </a:lnTo>
                    <a:lnTo>
                      <a:pt x="123" y="422"/>
                    </a:lnTo>
                    <a:lnTo>
                      <a:pt x="117" y="410"/>
                    </a:lnTo>
                    <a:lnTo>
                      <a:pt x="109" y="395"/>
                    </a:lnTo>
                    <a:lnTo>
                      <a:pt x="97" y="378"/>
                    </a:lnTo>
                    <a:lnTo>
                      <a:pt x="81" y="358"/>
                    </a:lnTo>
                    <a:lnTo>
                      <a:pt x="60" y="333"/>
                    </a:lnTo>
                    <a:lnTo>
                      <a:pt x="33" y="304"/>
                    </a:lnTo>
                    <a:lnTo>
                      <a:pt x="0" y="271"/>
                    </a:lnTo>
                    <a:lnTo>
                      <a:pt x="14" y="14"/>
                    </a:lnTo>
                    <a:lnTo>
                      <a:pt x="1388" y="0"/>
                    </a:lnTo>
                  </a:path>
                </a:pathLst>
              </a:custGeom>
              <a:solidFill>
                <a:srgbClr val="93D5ED"/>
              </a:solidFill>
              <a:ln w="4763">
                <a:solidFill>
                  <a:srgbClr val="CCECFF"/>
                </a:solidFill>
                <a:round/>
                <a:headEnd/>
                <a:tailEnd/>
              </a:ln>
            </p:spPr>
            <p:txBody>
              <a:bodyPr/>
              <a:lstStyle/>
              <a:p>
                <a:endParaRPr lang="en-US"/>
              </a:p>
            </p:txBody>
          </p:sp>
          <p:sp>
            <p:nvSpPr>
              <p:cNvPr id="8372" name="Freeform 150"/>
              <p:cNvSpPr>
                <a:spLocks/>
              </p:cNvSpPr>
              <p:nvPr/>
            </p:nvSpPr>
            <p:spPr bwMode="auto">
              <a:xfrm>
                <a:off x="1360" y="1168"/>
                <a:ext cx="381" cy="581"/>
              </a:xfrm>
              <a:custGeom>
                <a:avLst/>
                <a:gdLst>
                  <a:gd name="T0" fmla="*/ 16 w 1904"/>
                  <a:gd name="T1" fmla="*/ 113 h 2906"/>
                  <a:gd name="T2" fmla="*/ 18 w 1904"/>
                  <a:gd name="T3" fmla="*/ 110 h 2906"/>
                  <a:gd name="T4" fmla="*/ 18 w 1904"/>
                  <a:gd name="T5" fmla="*/ 107 h 2906"/>
                  <a:gd name="T6" fmla="*/ 18 w 1904"/>
                  <a:gd name="T7" fmla="*/ 104 h 2906"/>
                  <a:gd name="T8" fmla="*/ 17 w 1904"/>
                  <a:gd name="T9" fmla="*/ 102 h 2906"/>
                  <a:gd name="T10" fmla="*/ 16 w 1904"/>
                  <a:gd name="T11" fmla="*/ 99 h 2906"/>
                  <a:gd name="T12" fmla="*/ 13 w 1904"/>
                  <a:gd name="T13" fmla="*/ 94 h 2906"/>
                  <a:gd name="T14" fmla="*/ 11 w 1904"/>
                  <a:gd name="T15" fmla="*/ 92 h 2906"/>
                  <a:gd name="T16" fmla="*/ 10 w 1904"/>
                  <a:gd name="T17" fmla="*/ 89 h 2906"/>
                  <a:gd name="T18" fmla="*/ 10 w 1904"/>
                  <a:gd name="T19" fmla="*/ 87 h 2906"/>
                  <a:gd name="T20" fmla="*/ 11 w 1904"/>
                  <a:gd name="T21" fmla="*/ 85 h 2906"/>
                  <a:gd name="T22" fmla="*/ 3 w 1904"/>
                  <a:gd name="T23" fmla="*/ 83 h 2906"/>
                  <a:gd name="T24" fmla="*/ 3 w 1904"/>
                  <a:gd name="T25" fmla="*/ 81 h 2906"/>
                  <a:gd name="T26" fmla="*/ 2 w 1904"/>
                  <a:gd name="T27" fmla="*/ 79 h 2906"/>
                  <a:gd name="T28" fmla="*/ 0 w 1904"/>
                  <a:gd name="T29" fmla="*/ 77 h 2906"/>
                  <a:gd name="T30" fmla="*/ 7 w 1904"/>
                  <a:gd name="T31" fmla="*/ 68 h 2906"/>
                  <a:gd name="T32" fmla="*/ 5 w 1904"/>
                  <a:gd name="T33" fmla="*/ 65 h 2906"/>
                  <a:gd name="T34" fmla="*/ 3 w 1904"/>
                  <a:gd name="T35" fmla="*/ 61 h 2906"/>
                  <a:gd name="T36" fmla="*/ 2 w 1904"/>
                  <a:gd name="T37" fmla="*/ 60 h 2906"/>
                  <a:gd name="T38" fmla="*/ 2 w 1904"/>
                  <a:gd name="T39" fmla="*/ 58 h 2906"/>
                  <a:gd name="T40" fmla="*/ 3 w 1904"/>
                  <a:gd name="T41" fmla="*/ 55 h 2906"/>
                  <a:gd name="T42" fmla="*/ 5 w 1904"/>
                  <a:gd name="T43" fmla="*/ 51 h 2906"/>
                  <a:gd name="T44" fmla="*/ 8 w 1904"/>
                  <a:gd name="T45" fmla="*/ 48 h 2906"/>
                  <a:gd name="T46" fmla="*/ 10 w 1904"/>
                  <a:gd name="T47" fmla="*/ 48 h 2906"/>
                  <a:gd name="T48" fmla="*/ 10 w 1904"/>
                  <a:gd name="T49" fmla="*/ 48 h 2906"/>
                  <a:gd name="T50" fmla="*/ 11 w 1904"/>
                  <a:gd name="T51" fmla="*/ 48 h 2906"/>
                  <a:gd name="T52" fmla="*/ 11 w 1904"/>
                  <a:gd name="T53" fmla="*/ 45 h 2906"/>
                  <a:gd name="T54" fmla="*/ 11 w 1904"/>
                  <a:gd name="T55" fmla="*/ 42 h 2906"/>
                  <a:gd name="T56" fmla="*/ 13 w 1904"/>
                  <a:gd name="T57" fmla="*/ 40 h 2906"/>
                  <a:gd name="T58" fmla="*/ 15 w 1904"/>
                  <a:gd name="T59" fmla="*/ 39 h 2906"/>
                  <a:gd name="T60" fmla="*/ 16 w 1904"/>
                  <a:gd name="T61" fmla="*/ 37 h 2906"/>
                  <a:gd name="T62" fmla="*/ 16 w 1904"/>
                  <a:gd name="T63" fmla="*/ 35 h 2906"/>
                  <a:gd name="T64" fmla="*/ 16 w 1904"/>
                  <a:gd name="T65" fmla="*/ 31 h 2906"/>
                  <a:gd name="T66" fmla="*/ 23 w 1904"/>
                  <a:gd name="T67" fmla="*/ 17 h 2906"/>
                  <a:gd name="T68" fmla="*/ 24 w 1904"/>
                  <a:gd name="T69" fmla="*/ 14 h 2906"/>
                  <a:gd name="T70" fmla="*/ 26 w 1904"/>
                  <a:gd name="T71" fmla="*/ 11 h 2906"/>
                  <a:gd name="T72" fmla="*/ 29 w 1904"/>
                  <a:gd name="T73" fmla="*/ 9 h 2906"/>
                  <a:gd name="T74" fmla="*/ 34 w 1904"/>
                  <a:gd name="T75" fmla="*/ 4 h 2906"/>
                  <a:gd name="T76" fmla="*/ 40 w 1904"/>
                  <a:gd name="T77" fmla="*/ 0 h 2906"/>
                  <a:gd name="T78" fmla="*/ 73 w 1904"/>
                  <a:gd name="T79" fmla="*/ 83 h 2906"/>
                  <a:gd name="T80" fmla="*/ 72 w 1904"/>
                  <a:gd name="T81" fmla="*/ 85 h 2906"/>
                  <a:gd name="T82" fmla="*/ 72 w 1904"/>
                  <a:gd name="T83" fmla="*/ 87 h 2906"/>
                  <a:gd name="T84" fmla="*/ 72 w 1904"/>
                  <a:gd name="T85" fmla="*/ 92 h 2906"/>
                  <a:gd name="T86" fmla="*/ 69 w 1904"/>
                  <a:gd name="T87" fmla="*/ 95 h 2906"/>
                  <a:gd name="T88" fmla="*/ 64 w 1904"/>
                  <a:gd name="T89" fmla="*/ 98 h 2906"/>
                  <a:gd name="T90" fmla="*/ 61 w 1904"/>
                  <a:gd name="T91" fmla="*/ 102 h 2906"/>
                  <a:gd name="T92" fmla="*/ 60 w 1904"/>
                  <a:gd name="T93" fmla="*/ 103 h 2906"/>
                  <a:gd name="T94" fmla="*/ 58 w 1904"/>
                  <a:gd name="T95" fmla="*/ 105 h 2906"/>
                  <a:gd name="T96" fmla="*/ 55 w 1904"/>
                  <a:gd name="T97" fmla="*/ 107 h 2906"/>
                  <a:gd name="T98" fmla="*/ 53 w 1904"/>
                  <a:gd name="T99" fmla="*/ 109 h 2906"/>
                  <a:gd name="T100" fmla="*/ 53 w 1904"/>
                  <a:gd name="T101" fmla="*/ 114 h 2906"/>
                  <a:gd name="T102" fmla="*/ 50 w 1904"/>
                  <a:gd name="T103" fmla="*/ 115 h 2906"/>
                  <a:gd name="T104" fmla="*/ 48 w 1904"/>
                  <a:gd name="T105" fmla="*/ 116 h 290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04"/>
                  <a:gd name="T160" fmla="*/ 0 h 2906"/>
                  <a:gd name="T161" fmla="*/ 1904 w 1904"/>
                  <a:gd name="T162" fmla="*/ 2906 h 290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04" h="2906">
                    <a:moveTo>
                      <a:pt x="1147" y="2906"/>
                    </a:moveTo>
                    <a:lnTo>
                      <a:pt x="1175" y="2857"/>
                    </a:lnTo>
                    <a:lnTo>
                      <a:pt x="400" y="2857"/>
                    </a:lnTo>
                    <a:lnTo>
                      <a:pt x="411" y="2837"/>
                    </a:lnTo>
                    <a:lnTo>
                      <a:pt x="421" y="2817"/>
                    </a:lnTo>
                    <a:lnTo>
                      <a:pt x="428" y="2797"/>
                    </a:lnTo>
                    <a:lnTo>
                      <a:pt x="435" y="2777"/>
                    </a:lnTo>
                    <a:lnTo>
                      <a:pt x="441" y="2759"/>
                    </a:lnTo>
                    <a:lnTo>
                      <a:pt x="446" y="2739"/>
                    </a:lnTo>
                    <a:lnTo>
                      <a:pt x="449" y="2720"/>
                    </a:lnTo>
                    <a:lnTo>
                      <a:pt x="452" y="2701"/>
                    </a:lnTo>
                    <a:lnTo>
                      <a:pt x="453" y="2683"/>
                    </a:lnTo>
                    <a:lnTo>
                      <a:pt x="453" y="2665"/>
                    </a:lnTo>
                    <a:lnTo>
                      <a:pt x="452" y="2647"/>
                    </a:lnTo>
                    <a:lnTo>
                      <a:pt x="449" y="2629"/>
                    </a:lnTo>
                    <a:lnTo>
                      <a:pt x="447" y="2612"/>
                    </a:lnTo>
                    <a:lnTo>
                      <a:pt x="443" y="2594"/>
                    </a:lnTo>
                    <a:lnTo>
                      <a:pt x="440" y="2578"/>
                    </a:lnTo>
                    <a:lnTo>
                      <a:pt x="435" y="2560"/>
                    </a:lnTo>
                    <a:lnTo>
                      <a:pt x="429" y="2544"/>
                    </a:lnTo>
                    <a:lnTo>
                      <a:pt x="424" y="2527"/>
                    </a:lnTo>
                    <a:lnTo>
                      <a:pt x="418" y="2512"/>
                    </a:lnTo>
                    <a:lnTo>
                      <a:pt x="411" y="2496"/>
                    </a:lnTo>
                    <a:lnTo>
                      <a:pt x="396" y="2466"/>
                    </a:lnTo>
                    <a:lnTo>
                      <a:pt x="379" y="2436"/>
                    </a:lnTo>
                    <a:lnTo>
                      <a:pt x="362" y="2408"/>
                    </a:lnTo>
                    <a:lnTo>
                      <a:pt x="344" y="2383"/>
                    </a:lnTo>
                    <a:lnTo>
                      <a:pt x="325" y="2357"/>
                    </a:lnTo>
                    <a:lnTo>
                      <a:pt x="308" y="2332"/>
                    </a:lnTo>
                    <a:lnTo>
                      <a:pt x="300" y="2322"/>
                    </a:lnTo>
                    <a:lnTo>
                      <a:pt x="293" y="2310"/>
                    </a:lnTo>
                    <a:lnTo>
                      <a:pt x="286" y="2298"/>
                    </a:lnTo>
                    <a:lnTo>
                      <a:pt x="280" y="2288"/>
                    </a:lnTo>
                    <a:lnTo>
                      <a:pt x="272" y="2267"/>
                    </a:lnTo>
                    <a:lnTo>
                      <a:pt x="265" y="2247"/>
                    </a:lnTo>
                    <a:lnTo>
                      <a:pt x="260" y="2228"/>
                    </a:lnTo>
                    <a:lnTo>
                      <a:pt x="259" y="2210"/>
                    </a:lnTo>
                    <a:lnTo>
                      <a:pt x="258" y="2193"/>
                    </a:lnTo>
                    <a:lnTo>
                      <a:pt x="259" y="2178"/>
                    </a:lnTo>
                    <a:lnTo>
                      <a:pt x="261" y="2164"/>
                    </a:lnTo>
                    <a:lnTo>
                      <a:pt x="265" y="2152"/>
                    </a:lnTo>
                    <a:lnTo>
                      <a:pt x="267" y="2142"/>
                    </a:lnTo>
                    <a:lnTo>
                      <a:pt x="271" y="2133"/>
                    </a:lnTo>
                    <a:lnTo>
                      <a:pt x="276" y="2121"/>
                    </a:lnTo>
                    <a:lnTo>
                      <a:pt x="280" y="2117"/>
                    </a:lnTo>
                    <a:lnTo>
                      <a:pt x="60" y="2085"/>
                    </a:lnTo>
                    <a:lnTo>
                      <a:pt x="63" y="2077"/>
                    </a:lnTo>
                    <a:lnTo>
                      <a:pt x="65" y="2068"/>
                    </a:lnTo>
                    <a:lnTo>
                      <a:pt x="66" y="2060"/>
                    </a:lnTo>
                    <a:lnTo>
                      <a:pt x="67" y="2052"/>
                    </a:lnTo>
                    <a:lnTo>
                      <a:pt x="66" y="2037"/>
                    </a:lnTo>
                    <a:lnTo>
                      <a:pt x="64" y="2022"/>
                    </a:lnTo>
                    <a:lnTo>
                      <a:pt x="60" y="2009"/>
                    </a:lnTo>
                    <a:lnTo>
                      <a:pt x="56" y="1996"/>
                    </a:lnTo>
                    <a:lnTo>
                      <a:pt x="49" y="1983"/>
                    </a:lnTo>
                    <a:lnTo>
                      <a:pt x="42" y="1973"/>
                    </a:lnTo>
                    <a:lnTo>
                      <a:pt x="28" y="1955"/>
                    </a:lnTo>
                    <a:lnTo>
                      <a:pt x="14" y="1941"/>
                    </a:lnTo>
                    <a:lnTo>
                      <a:pt x="4" y="1933"/>
                    </a:lnTo>
                    <a:lnTo>
                      <a:pt x="0" y="1929"/>
                    </a:lnTo>
                    <a:lnTo>
                      <a:pt x="184" y="1713"/>
                    </a:lnTo>
                    <a:lnTo>
                      <a:pt x="184" y="1705"/>
                    </a:lnTo>
                    <a:lnTo>
                      <a:pt x="183" y="1697"/>
                    </a:lnTo>
                    <a:lnTo>
                      <a:pt x="181" y="1689"/>
                    </a:lnTo>
                    <a:lnTo>
                      <a:pt x="178" y="1681"/>
                    </a:lnTo>
                    <a:lnTo>
                      <a:pt x="170" y="1664"/>
                    </a:lnTo>
                    <a:lnTo>
                      <a:pt x="161" y="1649"/>
                    </a:lnTo>
                    <a:lnTo>
                      <a:pt x="137" y="1619"/>
                    </a:lnTo>
                    <a:lnTo>
                      <a:pt x="112" y="1587"/>
                    </a:lnTo>
                    <a:lnTo>
                      <a:pt x="99" y="1571"/>
                    </a:lnTo>
                    <a:lnTo>
                      <a:pt x="87" y="1554"/>
                    </a:lnTo>
                    <a:lnTo>
                      <a:pt x="77" y="1538"/>
                    </a:lnTo>
                    <a:lnTo>
                      <a:pt x="67" y="1519"/>
                    </a:lnTo>
                    <a:lnTo>
                      <a:pt x="64" y="1510"/>
                    </a:lnTo>
                    <a:lnTo>
                      <a:pt x="61" y="1501"/>
                    </a:lnTo>
                    <a:lnTo>
                      <a:pt x="59" y="1491"/>
                    </a:lnTo>
                    <a:lnTo>
                      <a:pt x="58" y="1481"/>
                    </a:lnTo>
                    <a:lnTo>
                      <a:pt x="57" y="1470"/>
                    </a:lnTo>
                    <a:lnTo>
                      <a:pt x="57" y="1460"/>
                    </a:lnTo>
                    <a:lnTo>
                      <a:pt x="58" y="1448"/>
                    </a:lnTo>
                    <a:lnTo>
                      <a:pt x="60" y="1438"/>
                    </a:lnTo>
                    <a:lnTo>
                      <a:pt x="67" y="1414"/>
                    </a:lnTo>
                    <a:lnTo>
                      <a:pt x="77" y="1391"/>
                    </a:lnTo>
                    <a:lnTo>
                      <a:pt x="86" y="1369"/>
                    </a:lnTo>
                    <a:lnTo>
                      <a:pt x="98" y="1347"/>
                    </a:lnTo>
                    <a:lnTo>
                      <a:pt x="111" y="1324"/>
                    </a:lnTo>
                    <a:lnTo>
                      <a:pt x="123" y="1304"/>
                    </a:lnTo>
                    <a:lnTo>
                      <a:pt x="137" y="1285"/>
                    </a:lnTo>
                    <a:lnTo>
                      <a:pt x="150" y="1267"/>
                    </a:lnTo>
                    <a:lnTo>
                      <a:pt x="175" y="1236"/>
                    </a:lnTo>
                    <a:lnTo>
                      <a:pt x="196" y="1211"/>
                    </a:lnTo>
                    <a:lnTo>
                      <a:pt x="211" y="1195"/>
                    </a:lnTo>
                    <a:lnTo>
                      <a:pt x="216" y="1190"/>
                    </a:lnTo>
                    <a:lnTo>
                      <a:pt x="224" y="1197"/>
                    </a:lnTo>
                    <a:lnTo>
                      <a:pt x="232" y="1203"/>
                    </a:lnTo>
                    <a:lnTo>
                      <a:pt x="239" y="1208"/>
                    </a:lnTo>
                    <a:lnTo>
                      <a:pt x="245" y="1209"/>
                    </a:lnTo>
                    <a:lnTo>
                      <a:pt x="251" y="1210"/>
                    </a:lnTo>
                    <a:lnTo>
                      <a:pt x="257" y="1210"/>
                    </a:lnTo>
                    <a:lnTo>
                      <a:pt x="261" y="1208"/>
                    </a:lnTo>
                    <a:lnTo>
                      <a:pt x="265" y="1204"/>
                    </a:lnTo>
                    <a:lnTo>
                      <a:pt x="268" y="1199"/>
                    </a:lnTo>
                    <a:lnTo>
                      <a:pt x="272" y="1195"/>
                    </a:lnTo>
                    <a:lnTo>
                      <a:pt x="274" y="1188"/>
                    </a:lnTo>
                    <a:lnTo>
                      <a:pt x="276" y="1181"/>
                    </a:lnTo>
                    <a:lnTo>
                      <a:pt x="280" y="1164"/>
                    </a:lnTo>
                    <a:lnTo>
                      <a:pt x="282" y="1147"/>
                    </a:lnTo>
                    <a:lnTo>
                      <a:pt x="283" y="1127"/>
                    </a:lnTo>
                    <a:lnTo>
                      <a:pt x="283" y="1107"/>
                    </a:lnTo>
                    <a:lnTo>
                      <a:pt x="283" y="1088"/>
                    </a:lnTo>
                    <a:lnTo>
                      <a:pt x="282" y="1071"/>
                    </a:lnTo>
                    <a:lnTo>
                      <a:pt x="280" y="1044"/>
                    </a:lnTo>
                    <a:lnTo>
                      <a:pt x="280" y="1033"/>
                    </a:lnTo>
                    <a:lnTo>
                      <a:pt x="296" y="1025"/>
                    </a:lnTo>
                    <a:lnTo>
                      <a:pt x="311" y="1016"/>
                    </a:lnTo>
                    <a:lnTo>
                      <a:pt x="325" y="1007"/>
                    </a:lnTo>
                    <a:lnTo>
                      <a:pt x="337" y="996"/>
                    </a:lnTo>
                    <a:lnTo>
                      <a:pt x="349" y="987"/>
                    </a:lnTo>
                    <a:lnTo>
                      <a:pt x="358" y="976"/>
                    </a:lnTo>
                    <a:lnTo>
                      <a:pt x="368" y="966"/>
                    </a:lnTo>
                    <a:lnTo>
                      <a:pt x="376" y="954"/>
                    </a:lnTo>
                    <a:lnTo>
                      <a:pt x="383" y="944"/>
                    </a:lnTo>
                    <a:lnTo>
                      <a:pt x="389" y="932"/>
                    </a:lnTo>
                    <a:lnTo>
                      <a:pt x="393" y="920"/>
                    </a:lnTo>
                    <a:lnTo>
                      <a:pt x="397" y="908"/>
                    </a:lnTo>
                    <a:lnTo>
                      <a:pt x="400" y="897"/>
                    </a:lnTo>
                    <a:lnTo>
                      <a:pt x="403" y="885"/>
                    </a:lnTo>
                    <a:lnTo>
                      <a:pt x="405" y="872"/>
                    </a:lnTo>
                    <a:lnTo>
                      <a:pt x="405" y="861"/>
                    </a:lnTo>
                    <a:lnTo>
                      <a:pt x="406" y="835"/>
                    </a:lnTo>
                    <a:lnTo>
                      <a:pt x="404" y="810"/>
                    </a:lnTo>
                    <a:lnTo>
                      <a:pt x="400" y="785"/>
                    </a:lnTo>
                    <a:lnTo>
                      <a:pt x="396" y="760"/>
                    </a:lnTo>
                    <a:lnTo>
                      <a:pt x="384" y="710"/>
                    </a:lnTo>
                    <a:lnTo>
                      <a:pt x="371" y="662"/>
                    </a:lnTo>
                    <a:lnTo>
                      <a:pt x="587" y="418"/>
                    </a:lnTo>
                    <a:lnTo>
                      <a:pt x="588" y="403"/>
                    </a:lnTo>
                    <a:lnTo>
                      <a:pt x="592" y="388"/>
                    </a:lnTo>
                    <a:lnTo>
                      <a:pt x="598" y="371"/>
                    </a:lnTo>
                    <a:lnTo>
                      <a:pt x="605" y="355"/>
                    </a:lnTo>
                    <a:lnTo>
                      <a:pt x="614" y="338"/>
                    </a:lnTo>
                    <a:lnTo>
                      <a:pt x="625" y="321"/>
                    </a:lnTo>
                    <a:lnTo>
                      <a:pt x="636" y="305"/>
                    </a:lnTo>
                    <a:lnTo>
                      <a:pt x="650" y="287"/>
                    </a:lnTo>
                    <a:lnTo>
                      <a:pt x="664" y="270"/>
                    </a:lnTo>
                    <a:lnTo>
                      <a:pt x="681" y="252"/>
                    </a:lnTo>
                    <a:lnTo>
                      <a:pt x="697" y="234"/>
                    </a:lnTo>
                    <a:lnTo>
                      <a:pt x="714" y="217"/>
                    </a:lnTo>
                    <a:lnTo>
                      <a:pt x="751" y="183"/>
                    </a:lnTo>
                    <a:lnTo>
                      <a:pt x="788" y="150"/>
                    </a:lnTo>
                    <a:lnTo>
                      <a:pt x="825" y="120"/>
                    </a:lnTo>
                    <a:lnTo>
                      <a:pt x="862" y="91"/>
                    </a:lnTo>
                    <a:lnTo>
                      <a:pt x="896" y="65"/>
                    </a:lnTo>
                    <a:lnTo>
                      <a:pt x="926" y="43"/>
                    </a:lnTo>
                    <a:lnTo>
                      <a:pt x="970" y="11"/>
                    </a:lnTo>
                    <a:lnTo>
                      <a:pt x="988" y="0"/>
                    </a:lnTo>
                    <a:lnTo>
                      <a:pt x="1904" y="95"/>
                    </a:lnTo>
                    <a:lnTo>
                      <a:pt x="1273" y="807"/>
                    </a:lnTo>
                    <a:lnTo>
                      <a:pt x="1837" y="2053"/>
                    </a:lnTo>
                    <a:lnTo>
                      <a:pt x="1824" y="2071"/>
                    </a:lnTo>
                    <a:lnTo>
                      <a:pt x="1814" y="2087"/>
                    </a:lnTo>
                    <a:lnTo>
                      <a:pt x="1805" y="2103"/>
                    </a:lnTo>
                    <a:lnTo>
                      <a:pt x="1798" y="2117"/>
                    </a:lnTo>
                    <a:lnTo>
                      <a:pt x="1794" y="2131"/>
                    </a:lnTo>
                    <a:lnTo>
                      <a:pt x="1790" y="2144"/>
                    </a:lnTo>
                    <a:lnTo>
                      <a:pt x="1788" y="2156"/>
                    </a:lnTo>
                    <a:lnTo>
                      <a:pt x="1787" y="2166"/>
                    </a:lnTo>
                    <a:lnTo>
                      <a:pt x="1787" y="2185"/>
                    </a:lnTo>
                    <a:lnTo>
                      <a:pt x="1788" y="2198"/>
                    </a:lnTo>
                    <a:lnTo>
                      <a:pt x="1790" y="2206"/>
                    </a:lnTo>
                    <a:lnTo>
                      <a:pt x="1791" y="2209"/>
                    </a:lnTo>
                    <a:lnTo>
                      <a:pt x="1809" y="2301"/>
                    </a:lnTo>
                    <a:lnTo>
                      <a:pt x="1787" y="2315"/>
                    </a:lnTo>
                    <a:lnTo>
                      <a:pt x="1763" y="2330"/>
                    </a:lnTo>
                    <a:lnTo>
                      <a:pt x="1738" y="2348"/>
                    </a:lnTo>
                    <a:lnTo>
                      <a:pt x="1712" y="2367"/>
                    </a:lnTo>
                    <a:lnTo>
                      <a:pt x="1685" y="2388"/>
                    </a:lnTo>
                    <a:lnTo>
                      <a:pt x="1658" y="2409"/>
                    </a:lnTo>
                    <a:lnTo>
                      <a:pt x="1633" y="2432"/>
                    </a:lnTo>
                    <a:lnTo>
                      <a:pt x="1607" y="2455"/>
                    </a:lnTo>
                    <a:lnTo>
                      <a:pt x="1582" y="2477"/>
                    </a:lnTo>
                    <a:lnTo>
                      <a:pt x="1561" y="2498"/>
                    </a:lnTo>
                    <a:lnTo>
                      <a:pt x="1542" y="2519"/>
                    </a:lnTo>
                    <a:lnTo>
                      <a:pt x="1525" y="2539"/>
                    </a:lnTo>
                    <a:lnTo>
                      <a:pt x="1511" y="2557"/>
                    </a:lnTo>
                    <a:lnTo>
                      <a:pt x="1503" y="2572"/>
                    </a:lnTo>
                    <a:lnTo>
                      <a:pt x="1499" y="2579"/>
                    </a:lnTo>
                    <a:lnTo>
                      <a:pt x="1497" y="2585"/>
                    </a:lnTo>
                    <a:lnTo>
                      <a:pt x="1497" y="2590"/>
                    </a:lnTo>
                    <a:lnTo>
                      <a:pt x="1497" y="2595"/>
                    </a:lnTo>
                    <a:lnTo>
                      <a:pt x="1475" y="2605"/>
                    </a:lnTo>
                    <a:lnTo>
                      <a:pt x="1454" y="2615"/>
                    </a:lnTo>
                    <a:lnTo>
                      <a:pt x="1433" y="2627"/>
                    </a:lnTo>
                    <a:lnTo>
                      <a:pt x="1414" y="2638"/>
                    </a:lnTo>
                    <a:lnTo>
                      <a:pt x="1397" y="2651"/>
                    </a:lnTo>
                    <a:lnTo>
                      <a:pt x="1380" y="2664"/>
                    </a:lnTo>
                    <a:lnTo>
                      <a:pt x="1365" y="2677"/>
                    </a:lnTo>
                    <a:lnTo>
                      <a:pt x="1352" y="2690"/>
                    </a:lnTo>
                    <a:lnTo>
                      <a:pt x="1329" y="2713"/>
                    </a:lnTo>
                    <a:lnTo>
                      <a:pt x="1313" y="2733"/>
                    </a:lnTo>
                    <a:lnTo>
                      <a:pt x="1302" y="2746"/>
                    </a:lnTo>
                    <a:lnTo>
                      <a:pt x="1299" y="2751"/>
                    </a:lnTo>
                    <a:lnTo>
                      <a:pt x="1328" y="2829"/>
                    </a:lnTo>
                    <a:lnTo>
                      <a:pt x="1313" y="2840"/>
                    </a:lnTo>
                    <a:lnTo>
                      <a:pt x="1297" y="2851"/>
                    </a:lnTo>
                    <a:lnTo>
                      <a:pt x="1282" y="2860"/>
                    </a:lnTo>
                    <a:lnTo>
                      <a:pt x="1268" y="2868"/>
                    </a:lnTo>
                    <a:lnTo>
                      <a:pt x="1254" y="2876"/>
                    </a:lnTo>
                    <a:lnTo>
                      <a:pt x="1241" y="2881"/>
                    </a:lnTo>
                    <a:lnTo>
                      <a:pt x="1228" y="2887"/>
                    </a:lnTo>
                    <a:lnTo>
                      <a:pt x="1217" y="2891"/>
                    </a:lnTo>
                    <a:lnTo>
                      <a:pt x="1195" y="2897"/>
                    </a:lnTo>
                    <a:lnTo>
                      <a:pt x="1175" y="2901"/>
                    </a:lnTo>
                    <a:lnTo>
                      <a:pt x="1158" y="2904"/>
                    </a:lnTo>
                    <a:lnTo>
                      <a:pt x="1147" y="2906"/>
                    </a:lnTo>
                    <a:close/>
                  </a:path>
                </a:pathLst>
              </a:custGeom>
              <a:solidFill>
                <a:srgbClr val="93D5ED"/>
              </a:solidFill>
              <a:ln w="9525">
                <a:solidFill>
                  <a:srgbClr val="CCECFF"/>
                </a:solidFill>
                <a:round/>
                <a:headEnd/>
                <a:tailEnd/>
              </a:ln>
            </p:spPr>
            <p:txBody>
              <a:bodyPr/>
              <a:lstStyle/>
              <a:p>
                <a:endParaRPr lang="en-US"/>
              </a:p>
            </p:txBody>
          </p:sp>
          <p:sp>
            <p:nvSpPr>
              <p:cNvPr id="8373" name="Freeform 151"/>
              <p:cNvSpPr>
                <a:spLocks/>
              </p:cNvSpPr>
              <p:nvPr/>
            </p:nvSpPr>
            <p:spPr bwMode="auto">
              <a:xfrm>
                <a:off x="1360" y="1168"/>
                <a:ext cx="381" cy="581"/>
              </a:xfrm>
              <a:custGeom>
                <a:avLst/>
                <a:gdLst>
                  <a:gd name="T0" fmla="*/ 16 w 1904"/>
                  <a:gd name="T1" fmla="*/ 113 h 2906"/>
                  <a:gd name="T2" fmla="*/ 18 w 1904"/>
                  <a:gd name="T3" fmla="*/ 110 h 2906"/>
                  <a:gd name="T4" fmla="*/ 18 w 1904"/>
                  <a:gd name="T5" fmla="*/ 107 h 2906"/>
                  <a:gd name="T6" fmla="*/ 18 w 1904"/>
                  <a:gd name="T7" fmla="*/ 104 h 2906"/>
                  <a:gd name="T8" fmla="*/ 17 w 1904"/>
                  <a:gd name="T9" fmla="*/ 102 h 2906"/>
                  <a:gd name="T10" fmla="*/ 16 w 1904"/>
                  <a:gd name="T11" fmla="*/ 99 h 2906"/>
                  <a:gd name="T12" fmla="*/ 13 w 1904"/>
                  <a:gd name="T13" fmla="*/ 94 h 2906"/>
                  <a:gd name="T14" fmla="*/ 11 w 1904"/>
                  <a:gd name="T15" fmla="*/ 92 h 2906"/>
                  <a:gd name="T16" fmla="*/ 10 w 1904"/>
                  <a:gd name="T17" fmla="*/ 89 h 2906"/>
                  <a:gd name="T18" fmla="*/ 10 w 1904"/>
                  <a:gd name="T19" fmla="*/ 87 h 2906"/>
                  <a:gd name="T20" fmla="*/ 11 w 1904"/>
                  <a:gd name="T21" fmla="*/ 85 h 2906"/>
                  <a:gd name="T22" fmla="*/ 3 w 1904"/>
                  <a:gd name="T23" fmla="*/ 83 h 2906"/>
                  <a:gd name="T24" fmla="*/ 3 w 1904"/>
                  <a:gd name="T25" fmla="*/ 81 h 2906"/>
                  <a:gd name="T26" fmla="*/ 2 w 1904"/>
                  <a:gd name="T27" fmla="*/ 79 h 2906"/>
                  <a:gd name="T28" fmla="*/ 0 w 1904"/>
                  <a:gd name="T29" fmla="*/ 77 h 2906"/>
                  <a:gd name="T30" fmla="*/ 7 w 1904"/>
                  <a:gd name="T31" fmla="*/ 68 h 2906"/>
                  <a:gd name="T32" fmla="*/ 5 w 1904"/>
                  <a:gd name="T33" fmla="*/ 65 h 2906"/>
                  <a:gd name="T34" fmla="*/ 3 w 1904"/>
                  <a:gd name="T35" fmla="*/ 61 h 2906"/>
                  <a:gd name="T36" fmla="*/ 2 w 1904"/>
                  <a:gd name="T37" fmla="*/ 60 h 2906"/>
                  <a:gd name="T38" fmla="*/ 2 w 1904"/>
                  <a:gd name="T39" fmla="*/ 58 h 2906"/>
                  <a:gd name="T40" fmla="*/ 3 w 1904"/>
                  <a:gd name="T41" fmla="*/ 55 h 2906"/>
                  <a:gd name="T42" fmla="*/ 5 w 1904"/>
                  <a:gd name="T43" fmla="*/ 51 h 2906"/>
                  <a:gd name="T44" fmla="*/ 8 w 1904"/>
                  <a:gd name="T45" fmla="*/ 48 h 2906"/>
                  <a:gd name="T46" fmla="*/ 10 w 1904"/>
                  <a:gd name="T47" fmla="*/ 48 h 2906"/>
                  <a:gd name="T48" fmla="*/ 10 w 1904"/>
                  <a:gd name="T49" fmla="*/ 48 h 2906"/>
                  <a:gd name="T50" fmla="*/ 11 w 1904"/>
                  <a:gd name="T51" fmla="*/ 48 h 2906"/>
                  <a:gd name="T52" fmla="*/ 11 w 1904"/>
                  <a:gd name="T53" fmla="*/ 45 h 2906"/>
                  <a:gd name="T54" fmla="*/ 11 w 1904"/>
                  <a:gd name="T55" fmla="*/ 42 h 2906"/>
                  <a:gd name="T56" fmla="*/ 13 w 1904"/>
                  <a:gd name="T57" fmla="*/ 40 h 2906"/>
                  <a:gd name="T58" fmla="*/ 15 w 1904"/>
                  <a:gd name="T59" fmla="*/ 39 h 2906"/>
                  <a:gd name="T60" fmla="*/ 16 w 1904"/>
                  <a:gd name="T61" fmla="*/ 37 h 2906"/>
                  <a:gd name="T62" fmla="*/ 16 w 1904"/>
                  <a:gd name="T63" fmla="*/ 35 h 2906"/>
                  <a:gd name="T64" fmla="*/ 16 w 1904"/>
                  <a:gd name="T65" fmla="*/ 31 h 2906"/>
                  <a:gd name="T66" fmla="*/ 23 w 1904"/>
                  <a:gd name="T67" fmla="*/ 17 h 2906"/>
                  <a:gd name="T68" fmla="*/ 24 w 1904"/>
                  <a:gd name="T69" fmla="*/ 14 h 2906"/>
                  <a:gd name="T70" fmla="*/ 26 w 1904"/>
                  <a:gd name="T71" fmla="*/ 11 h 2906"/>
                  <a:gd name="T72" fmla="*/ 29 w 1904"/>
                  <a:gd name="T73" fmla="*/ 9 h 2906"/>
                  <a:gd name="T74" fmla="*/ 34 w 1904"/>
                  <a:gd name="T75" fmla="*/ 4 h 2906"/>
                  <a:gd name="T76" fmla="*/ 40 w 1904"/>
                  <a:gd name="T77" fmla="*/ 0 h 2906"/>
                  <a:gd name="T78" fmla="*/ 73 w 1904"/>
                  <a:gd name="T79" fmla="*/ 83 h 2906"/>
                  <a:gd name="T80" fmla="*/ 72 w 1904"/>
                  <a:gd name="T81" fmla="*/ 85 h 2906"/>
                  <a:gd name="T82" fmla="*/ 72 w 1904"/>
                  <a:gd name="T83" fmla="*/ 87 h 2906"/>
                  <a:gd name="T84" fmla="*/ 72 w 1904"/>
                  <a:gd name="T85" fmla="*/ 92 h 2906"/>
                  <a:gd name="T86" fmla="*/ 69 w 1904"/>
                  <a:gd name="T87" fmla="*/ 95 h 2906"/>
                  <a:gd name="T88" fmla="*/ 64 w 1904"/>
                  <a:gd name="T89" fmla="*/ 98 h 2906"/>
                  <a:gd name="T90" fmla="*/ 61 w 1904"/>
                  <a:gd name="T91" fmla="*/ 102 h 2906"/>
                  <a:gd name="T92" fmla="*/ 60 w 1904"/>
                  <a:gd name="T93" fmla="*/ 103 h 2906"/>
                  <a:gd name="T94" fmla="*/ 58 w 1904"/>
                  <a:gd name="T95" fmla="*/ 105 h 2906"/>
                  <a:gd name="T96" fmla="*/ 55 w 1904"/>
                  <a:gd name="T97" fmla="*/ 107 h 2906"/>
                  <a:gd name="T98" fmla="*/ 53 w 1904"/>
                  <a:gd name="T99" fmla="*/ 109 h 2906"/>
                  <a:gd name="T100" fmla="*/ 53 w 1904"/>
                  <a:gd name="T101" fmla="*/ 114 h 2906"/>
                  <a:gd name="T102" fmla="*/ 50 w 1904"/>
                  <a:gd name="T103" fmla="*/ 115 h 2906"/>
                  <a:gd name="T104" fmla="*/ 48 w 1904"/>
                  <a:gd name="T105" fmla="*/ 116 h 290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04"/>
                  <a:gd name="T160" fmla="*/ 0 h 2906"/>
                  <a:gd name="T161" fmla="*/ 1904 w 1904"/>
                  <a:gd name="T162" fmla="*/ 2906 h 290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04" h="2906">
                    <a:moveTo>
                      <a:pt x="1147" y="2906"/>
                    </a:moveTo>
                    <a:lnTo>
                      <a:pt x="1175" y="2857"/>
                    </a:lnTo>
                    <a:lnTo>
                      <a:pt x="400" y="2857"/>
                    </a:lnTo>
                    <a:lnTo>
                      <a:pt x="411" y="2837"/>
                    </a:lnTo>
                    <a:lnTo>
                      <a:pt x="421" y="2817"/>
                    </a:lnTo>
                    <a:lnTo>
                      <a:pt x="428" y="2797"/>
                    </a:lnTo>
                    <a:lnTo>
                      <a:pt x="435" y="2777"/>
                    </a:lnTo>
                    <a:lnTo>
                      <a:pt x="441" y="2759"/>
                    </a:lnTo>
                    <a:lnTo>
                      <a:pt x="446" y="2739"/>
                    </a:lnTo>
                    <a:lnTo>
                      <a:pt x="449" y="2720"/>
                    </a:lnTo>
                    <a:lnTo>
                      <a:pt x="452" y="2701"/>
                    </a:lnTo>
                    <a:lnTo>
                      <a:pt x="453" y="2683"/>
                    </a:lnTo>
                    <a:lnTo>
                      <a:pt x="453" y="2665"/>
                    </a:lnTo>
                    <a:lnTo>
                      <a:pt x="452" y="2647"/>
                    </a:lnTo>
                    <a:lnTo>
                      <a:pt x="449" y="2629"/>
                    </a:lnTo>
                    <a:lnTo>
                      <a:pt x="447" y="2612"/>
                    </a:lnTo>
                    <a:lnTo>
                      <a:pt x="443" y="2594"/>
                    </a:lnTo>
                    <a:lnTo>
                      <a:pt x="440" y="2578"/>
                    </a:lnTo>
                    <a:lnTo>
                      <a:pt x="435" y="2560"/>
                    </a:lnTo>
                    <a:lnTo>
                      <a:pt x="429" y="2544"/>
                    </a:lnTo>
                    <a:lnTo>
                      <a:pt x="424" y="2527"/>
                    </a:lnTo>
                    <a:lnTo>
                      <a:pt x="418" y="2512"/>
                    </a:lnTo>
                    <a:lnTo>
                      <a:pt x="411" y="2496"/>
                    </a:lnTo>
                    <a:lnTo>
                      <a:pt x="396" y="2466"/>
                    </a:lnTo>
                    <a:lnTo>
                      <a:pt x="379" y="2436"/>
                    </a:lnTo>
                    <a:lnTo>
                      <a:pt x="362" y="2408"/>
                    </a:lnTo>
                    <a:lnTo>
                      <a:pt x="344" y="2383"/>
                    </a:lnTo>
                    <a:lnTo>
                      <a:pt x="325" y="2357"/>
                    </a:lnTo>
                    <a:lnTo>
                      <a:pt x="308" y="2332"/>
                    </a:lnTo>
                    <a:lnTo>
                      <a:pt x="300" y="2322"/>
                    </a:lnTo>
                    <a:lnTo>
                      <a:pt x="293" y="2310"/>
                    </a:lnTo>
                    <a:lnTo>
                      <a:pt x="286" y="2298"/>
                    </a:lnTo>
                    <a:lnTo>
                      <a:pt x="280" y="2288"/>
                    </a:lnTo>
                    <a:lnTo>
                      <a:pt x="272" y="2267"/>
                    </a:lnTo>
                    <a:lnTo>
                      <a:pt x="265" y="2247"/>
                    </a:lnTo>
                    <a:lnTo>
                      <a:pt x="260" y="2228"/>
                    </a:lnTo>
                    <a:lnTo>
                      <a:pt x="259" y="2210"/>
                    </a:lnTo>
                    <a:lnTo>
                      <a:pt x="258" y="2193"/>
                    </a:lnTo>
                    <a:lnTo>
                      <a:pt x="259" y="2178"/>
                    </a:lnTo>
                    <a:lnTo>
                      <a:pt x="261" y="2164"/>
                    </a:lnTo>
                    <a:lnTo>
                      <a:pt x="265" y="2152"/>
                    </a:lnTo>
                    <a:lnTo>
                      <a:pt x="267" y="2142"/>
                    </a:lnTo>
                    <a:lnTo>
                      <a:pt x="271" y="2133"/>
                    </a:lnTo>
                    <a:lnTo>
                      <a:pt x="276" y="2121"/>
                    </a:lnTo>
                    <a:lnTo>
                      <a:pt x="280" y="2117"/>
                    </a:lnTo>
                    <a:lnTo>
                      <a:pt x="60" y="2085"/>
                    </a:lnTo>
                    <a:lnTo>
                      <a:pt x="63" y="2077"/>
                    </a:lnTo>
                    <a:lnTo>
                      <a:pt x="65" y="2068"/>
                    </a:lnTo>
                    <a:lnTo>
                      <a:pt x="66" y="2060"/>
                    </a:lnTo>
                    <a:lnTo>
                      <a:pt x="67" y="2052"/>
                    </a:lnTo>
                    <a:lnTo>
                      <a:pt x="66" y="2037"/>
                    </a:lnTo>
                    <a:lnTo>
                      <a:pt x="64" y="2022"/>
                    </a:lnTo>
                    <a:lnTo>
                      <a:pt x="60" y="2009"/>
                    </a:lnTo>
                    <a:lnTo>
                      <a:pt x="56" y="1996"/>
                    </a:lnTo>
                    <a:lnTo>
                      <a:pt x="49" y="1983"/>
                    </a:lnTo>
                    <a:lnTo>
                      <a:pt x="42" y="1973"/>
                    </a:lnTo>
                    <a:lnTo>
                      <a:pt x="28" y="1955"/>
                    </a:lnTo>
                    <a:lnTo>
                      <a:pt x="14" y="1941"/>
                    </a:lnTo>
                    <a:lnTo>
                      <a:pt x="4" y="1933"/>
                    </a:lnTo>
                    <a:lnTo>
                      <a:pt x="0" y="1929"/>
                    </a:lnTo>
                    <a:lnTo>
                      <a:pt x="184" y="1713"/>
                    </a:lnTo>
                    <a:lnTo>
                      <a:pt x="184" y="1705"/>
                    </a:lnTo>
                    <a:lnTo>
                      <a:pt x="183" y="1697"/>
                    </a:lnTo>
                    <a:lnTo>
                      <a:pt x="181" y="1689"/>
                    </a:lnTo>
                    <a:lnTo>
                      <a:pt x="178" y="1681"/>
                    </a:lnTo>
                    <a:lnTo>
                      <a:pt x="170" y="1664"/>
                    </a:lnTo>
                    <a:lnTo>
                      <a:pt x="161" y="1649"/>
                    </a:lnTo>
                    <a:lnTo>
                      <a:pt x="137" y="1619"/>
                    </a:lnTo>
                    <a:lnTo>
                      <a:pt x="112" y="1587"/>
                    </a:lnTo>
                    <a:lnTo>
                      <a:pt x="99" y="1571"/>
                    </a:lnTo>
                    <a:lnTo>
                      <a:pt x="87" y="1554"/>
                    </a:lnTo>
                    <a:lnTo>
                      <a:pt x="77" y="1538"/>
                    </a:lnTo>
                    <a:lnTo>
                      <a:pt x="67" y="1519"/>
                    </a:lnTo>
                    <a:lnTo>
                      <a:pt x="64" y="1510"/>
                    </a:lnTo>
                    <a:lnTo>
                      <a:pt x="61" y="1501"/>
                    </a:lnTo>
                    <a:lnTo>
                      <a:pt x="59" y="1491"/>
                    </a:lnTo>
                    <a:lnTo>
                      <a:pt x="58" y="1481"/>
                    </a:lnTo>
                    <a:lnTo>
                      <a:pt x="57" y="1470"/>
                    </a:lnTo>
                    <a:lnTo>
                      <a:pt x="57" y="1460"/>
                    </a:lnTo>
                    <a:lnTo>
                      <a:pt x="58" y="1448"/>
                    </a:lnTo>
                    <a:lnTo>
                      <a:pt x="60" y="1438"/>
                    </a:lnTo>
                    <a:lnTo>
                      <a:pt x="67" y="1414"/>
                    </a:lnTo>
                    <a:lnTo>
                      <a:pt x="77" y="1391"/>
                    </a:lnTo>
                    <a:lnTo>
                      <a:pt x="86" y="1369"/>
                    </a:lnTo>
                    <a:lnTo>
                      <a:pt x="98" y="1347"/>
                    </a:lnTo>
                    <a:lnTo>
                      <a:pt x="111" y="1324"/>
                    </a:lnTo>
                    <a:lnTo>
                      <a:pt x="123" y="1304"/>
                    </a:lnTo>
                    <a:lnTo>
                      <a:pt x="137" y="1285"/>
                    </a:lnTo>
                    <a:lnTo>
                      <a:pt x="150" y="1267"/>
                    </a:lnTo>
                    <a:lnTo>
                      <a:pt x="175" y="1236"/>
                    </a:lnTo>
                    <a:lnTo>
                      <a:pt x="196" y="1211"/>
                    </a:lnTo>
                    <a:lnTo>
                      <a:pt x="211" y="1195"/>
                    </a:lnTo>
                    <a:lnTo>
                      <a:pt x="216" y="1190"/>
                    </a:lnTo>
                    <a:lnTo>
                      <a:pt x="224" y="1197"/>
                    </a:lnTo>
                    <a:lnTo>
                      <a:pt x="232" y="1203"/>
                    </a:lnTo>
                    <a:lnTo>
                      <a:pt x="239" y="1208"/>
                    </a:lnTo>
                    <a:lnTo>
                      <a:pt x="245" y="1209"/>
                    </a:lnTo>
                    <a:lnTo>
                      <a:pt x="251" y="1210"/>
                    </a:lnTo>
                    <a:lnTo>
                      <a:pt x="257" y="1210"/>
                    </a:lnTo>
                    <a:lnTo>
                      <a:pt x="261" y="1208"/>
                    </a:lnTo>
                    <a:lnTo>
                      <a:pt x="265" y="1204"/>
                    </a:lnTo>
                    <a:lnTo>
                      <a:pt x="268" y="1199"/>
                    </a:lnTo>
                    <a:lnTo>
                      <a:pt x="272" y="1195"/>
                    </a:lnTo>
                    <a:lnTo>
                      <a:pt x="274" y="1188"/>
                    </a:lnTo>
                    <a:lnTo>
                      <a:pt x="276" y="1181"/>
                    </a:lnTo>
                    <a:lnTo>
                      <a:pt x="280" y="1164"/>
                    </a:lnTo>
                    <a:lnTo>
                      <a:pt x="282" y="1147"/>
                    </a:lnTo>
                    <a:lnTo>
                      <a:pt x="283" y="1127"/>
                    </a:lnTo>
                    <a:lnTo>
                      <a:pt x="283" y="1107"/>
                    </a:lnTo>
                    <a:lnTo>
                      <a:pt x="283" y="1088"/>
                    </a:lnTo>
                    <a:lnTo>
                      <a:pt x="282" y="1071"/>
                    </a:lnTo>
                    <a:lnTo>
                      <a:pt x="280" y="1044"/>
                    </a:lnTo>
                    <a:lnTo>
                      <a:pt x="280" y="1033"/>
                    </a:lnTo>
                    <a:lnTo>
                      <a:pt x="296" y="1025"/>
                    </a:lnTo>
                    <a:lnTo>
                      <a:pt x="311" y="1016"/>
                    </a:lnTo>
                    <a:lnTo>
                      <a:pt x="325" y="1007"/>
                    </a:lnTo>
                    <a:lnTo>
                      <a:pt x="337" y="996"/>
                    </a:lnTo>
                    <a:lnTo>
                      <a:pt x="349" y="987"/>
                    </a:lnTo>
                    <a:lnTo>
                      <a:pt x="358" y="976"/>
                    </a:lnTo>
                    <a:lnTo>
                      <a:pt x="368" y="966"/>
                    </a:lnTo>
                    <a:lnTo>
                      <a:pt x="376" y="954"/>
                    </a:lnTo>
                    <a:lnTo>
                      <a:pt x="383" y="944"/>
                    </a:lnTo>
                    <a:lnTo>
                      <a:pt x="389" y="932"/>
                    </a:lnTo>
                    <a:lnTo>
                      <a:pt x="393" y="920"/>
                    </a:lnTo>
                    <a:lnTo>
                      <a:pt x="397" y="908"/>
                    </a:lnTo>
                    <a:lnTo>
                      <a:pt x="400" y="897"/>
                    </a:lnTo>
                    <a:lnTo>
                      <a:pt x="403" y="885"/>
                    </a:lnTo>
                    <a:lnTo>
                      <a:pt x="405" y="872"/>
                    </a:lnTo>
                    <a:lnTo>
                      <a:pt x="405" y="861"/>
                    </a:lnTo>
                    <a:lnTo>
                      <a:pt x="406" y="835"/>
                    </a:lnTo>
                    <a:lnTo>
                      <a:pt x="404" y="810"/>
                    </a:lnTo>
                    <a:lnTo>
                      <a:pt x="400" y="785"/>
                    </a:lnTo>
                    <a:lnTo>
                      <a:pt x="396" y="760"/>
                    </a:lnTo>
                    <a:lnTo>
                      <a:pt x="384" y="710"/>
                    </a:lnTo>
                    <a:lnTo>
                      <a:pt x="371" y="662"/>
                    </a:lnTo>
                    <a:lnTo>
                      <a:pt x="587" y="418"/>
                    </a:lnTo>
                    <a:lnTo>
                      <a:pt x="588" y="403"/>
                    </a:lnTo>
                    <a:lnTo>
                      <a:pt x="592" y="388"/>
                    </a:lnTo>
                    <a:lnTo>
                      <a:pt x="598" y="371"/>
                    </a:lnTo>
                    <a:lnTo>
                      <a:pt x="605" y="355"/>
                    </a:lnTo>
                    <a:lnTo>
                      <a:pt x="614" y="338"/>
                    </a:lnTo>
                    <a:lnTo>
                      <a:pt x="625" y="321"/>
                    </a:lnTo>
                    <a:lnTo>
                      <a:pt x="636" y="305"/>
                    </a:lnTo>
                    <a:lnTo>
                      <a:pt x="650" y="287"/>
                    </a:lnTo>
                    <a:lnTo>
                      <a:pt x="664" y="270"/>
                    </a:lnTo>
                    <a:lnTo>
                      <a:pt x="681" y="252"/>
                    </a:lnTo>
                    <a:lnTo>
                      <a:pt x="697" y="234"/>
                    </a:lnTo>
                    <a:lnTo>
                      <a:pt x="714" y="217"/>
                    </a:lnTo>
                    <a:lnTo>
                      <a:pt x="751" y="183"/>
                    </a:lnTo>
                    <a:lnTo>
                      <a:pt x="788" y="150"/>
                    </a:lnTo>
                    <a:lnTo>
                      <a:pt x="825" y="120"/>
                    </a:lnTo>
                    <a:lnTo>
                      <a:pt x="862" y="91"/>
                    </a:lnTo>
                    <a:lnTo>
                      <a:pt x="896" y="65"/>
                    </a:lnTo>
                    <a:lnTo>
                      <a:pt x="926" y="43"/>
                    </a:lnTo>
                    <a:lnTo>
                      <a:pt x="970" y="11"/>
                    </a:lnTo>
                    <a:lnTo>
                      <a:pt x="988" y="0"/>
                    </a:lnTo>
                    <a:lnTo>
                      <a:pt x="1904" y="95"/>
                    </a:lnTo>
                    <a:lnTo>
                      <a:pt x="1273" y="807"/>
                    </a:lnTo>
                    <a:lnTo>
                      <a:pt x="1837" y="2053"/>
                    </a:lnTo>
                    <a:lnTo>
                      <a:pt x="1824" y="2071"/>
                    </a:lnTo>
                    <a:lnTo>
                      <a:pt x="1814" y="2087"/>
                    </a:lnTo>
                    <a:lnTo>
                      <a:pt x="1805" y="2103"/>
                    </a:lnTo>
                    <a:lnTo>
                      <a:pt x="1798" y="2117"/>
                    </a:lnTo>
                    <a:lnTo>
                      <a:pt x="1794" y="2131"/>
                    </a:lnTo>
                    <a:lnTo>
                      <a:pt x="1790" y="2144"/>
                    </a:lnTo>
                    <a:lnTo>
                      <a:pt x="1788" y="2156"/>
                    </a:lnTo>
                    <a:lnTo>
                      <a:pt x="1787" y="2166"/>
                    </a:lnTo>
                    <a:lnTo>
                      <a:pt x="1787" y="2185"/>
                    </a:lnTo>
                    <a:lnTo>
                      <a:pt x="1788" y="2198"/>
                    </a:lnTo>
                    <a:lnTo>
                      <a:pt x="1790" y="2206"/>
                    </a:lnTo>
                    <a:lnTo>
                      <a:pt x="1791" y="2209"/>
                    </a:lnTo>
                    <a:lnTo>
                      <a:pt x="1809" y="2301"/>
                    </a:lnTo>
                    <a:lnTo>
                      <a:pt x="1787" y="2315"/>
                    </a:lnTo>
                    <a:lnTo>
                      <a:pt x="1763" y="2330"/>
                    </a:lnTo>
                    <a:lnTo>
                      <a:pt x="1738" y="2348"/>
                    </a:lnTo>
                    <a:lnTo>
                      <a:pt x="1712" y="2367"/>
                    </a:lnTo>
                    <a:lnTo>
                      <a:pt x="1685" y="2388"/>
                    </a:lnTo>
                    <a:lnTo>
                      <a:pt x="1658" y="2409"/>
                    </a:lnTo>
                    <a:lnTo>
                      <a:pt x="1633" y="2432"/>
                    </a:lnTo>
                    <a:lnTo>
                      <a:pt x="1607" y="2455"/>
                    </a:lnTo>
                    <a:lnTo>
                      <a:pt x="1582" y="2477"/>
                    </a:lnTo>
                    <a:lnTo>
                      <a:pt x="1561" y="2498"/>
                    </a:lnTo>
                    <a:lnTo>
                      <a:pt x="1542" y="2519"/>
                    </a:lnTo>
                    <a:lnTo>
                      <a:pt x="1525" y="2539"/>
                    </a:lnTo>
                    <a:lnTo>
                      <a:pt x="1511" y="2557"/>
                    </a:lnTo>
                    <a:lnTo>
                      <a:pt x="1503" y="2572"/>
                    </a:lnTo>
                    <a:lnTo>
                      <a:pt x="1499" y="2579"/>
                    </a:lnTo>
                    <a:lnTo>
                      <a:pt x="1497" y="2585"/>
                    </a:lnTo>
                    <a:lnTo>
                      <a:pt x="1497" y="2590"/>
                    </a:lnTo>
                    <a:lnTo>
                      <a:pt x="1497" y="2595"/>
                    </a:lnTo>
                    <a:lnTo>
                      <a:pt x="1475" y="2605"/>
                    </a:lnTo>
                    <a:lnTo>
                      <a:pt x="1454" y="2615"/>
                    </a:lnTo>
                    <a:lnTo>
                      <a:pt x="1433" y="2627"/>
                    </a:lnTo>
                    <a:lnTo>
                      <a:pt x="1414" y="2638"/>
                    </a:lnTo>
                    <a:lnTo>
                      <a:pt x="1397" y="2651"/>
                    </a:lnTo>
                    <a:lnTo>
                      <a:pt x="1380" y="2664"/>
                    </a:lnTo>
                    <a:lnTo>
                      <a:pt x="1365" y="2677"/>
                    </a:lnTo>
                    <a:lnTo>
                      <a:pt x="1352" y="2690"/>
                    </a:lnTo>
                    <a:lnTo>
                      <a:pt x="1329" y="2713"/>
                    </a:lnTo>
                    <a:lnTo>
                      <a:pt x="1313" y="2733"/>
                    </a:lnTo>
                    <a:lnTo>
                      <a:pt x="1302" y="2746"/>
                    </a:lnTo>
                    <a:lnTo>
                      <a:pt x="1299" y="2751"/>
                    </a:lnTo>
                    <a:lnTo>
                      <a:pt x="1328" y="2829"/>
                    </a:lnTo>
                    <a:lnTo>
                      <a:pt x="1313" y="2840"/>
                    </a:lnTo>
                    <a:lnTo>
                      <a:pt x="1297" y="2851"/>
                    </a:lnTo>
                    <a:lnTo>
                      <a:pt x="1282" y="2860"/>
                    </a:lnTo>
                    <a:lnTo>
                      <a:pt x="1268" y="2868"/>
                    </a:lnTo>
                    <a:lnTo>
                      <a:pt x="1254" y="2876"/>
                    </a:lnTo>
                    <a:lnTo>
                      <a:pt x="1241" y="2881"/>
                    </a:lnTo>
                    <a:lnTo>
                      <a:pt x="1228" y="2887"/>
                    </a:lnTo>
                    <a:lnTo>
                      <a:pt x="1217" y="2891"/>
                    </a:lnTo>
                    <a:lnTo>
                      <a:pt x="1195" y="2897"/>
                    </a:lnTo>
                    <a:lnTo>
                      <a:pt x="1175" y="2901"/>
                    </a:lnTo>
                    <a:lnTo>
                      <a:pt x="1158" y="2904"/>
                    </a:lnTo>
                    <a:lnTo>
                      <a:pt x="1147" y="2906"/>
                    </a:lnTo>
                  </a:path>
                </a:pathLst>
              </a:custGeom>
              <a:solidFill>
                <a:srgbClr val="93D5ED"/>
              </a:solidFill>
              <a:ln w="4763">
                <a:solidFill>
                  <a:srgbClr val="CCECFF"/>
                </a:solidFill>
                <a:round/>
                <a:headEnd/>
                <a:tailEnd/>
              </a:ln>
            </p:spPr>
            <p:txBody>
              <a:bodyPr/>
              <a:lstStyle/>
              <a:p>
                <a:endParaRPr lang="en-US"/>
              </a:p>
            </p:txBody>
          </p:sp>
          <p:sp>
            <p:nvSpPr>
              <p:cNvPr id="8374" name="Freeform 152"/>
              <p:cNvSpPr>
                <a:spLocks/>
              </p:cNvSpPr>
              <p:nvPr/>
            </p:nvSpPr>
            <p:spPr bwMode="auto">
              <a:xfrm>
                <a:off x="1577" y="1478"/>
                <a:ext cx="559" cy="414"/>
              </a:xfrm>
              <a:custGeom>
                <a:avLst/>
                <a:gdLst>
                  <a:gd name="T0" fmla="*/ 43 w 2798"/>
                  <a:gd name="T1" fmla="*/ 80 h 2073"/>
                  <a:gd name="T2" fmla="*/ 3 w 2798"/>
                  <a:gd name="T3" fmla="*/ 54 h 2073"/>
                  <a:gd name="T4" fmla="*/ 4 w 2798"/>
                  <a:gd name="T5" fmla="*/ 54 h 2073"/>
                  <a:gd name="T6" fmla="*/ 5 w 2798"/>
                  <a:gd name="T7" fmla="*/ 54 h 2073"/>
                  <a:gd name="T8" fmla="*/ 6 w 2798"/>
                  <a:gd name="T9" fmla="*/ 53 h 2073"/>
                  <a:gd name="T10" fmla="*/ 7 w 2798"/>
                  <a:gd name="T11" fmla="*/ 53 h 2073"/>
                  <a:gd name="T12" fmla="*/ 9 w 2798"/>
                  <a:gd name="T13" fmla="*/ 52 h 2073"/>
                  <a:gd name="T14" fmla="*/ 10 w 2798"/>
                  <a:gd name="T15" fmla="*/ 51 h 2073"/>
                  <a:gd name="T16" fmla="*/ 9 w 2798"/>
                  <a:gd name="T17" fmla="*/ 48 h 2073"/>
                  <a:gd name="T18" fmla="*/ 10 w 2798"/>
                  <a:gd name="T19" fmla="*/ 46 h 2073"/>
                  <a:gd name="T20" fmla="*/ 11 w 2798"/>
                  <a:gd name="T21" fmla="*/ 45 h 2073"/>
                  <a:gd name="T22" fmla="*/ 13 w 2798"/>
                  <a:gd name="T23" fmla="*/ 44 h 2073"/>
                  <a:gd name="T24" fmla="*/ 14 w 2798"/>
                  <a:gd name="T25" fmla="*/ 43 h 2073"/>
                  <a:gd name="T26" fmla="*/ 16 w 2798"/>
                  <a:gd name="T27" fmla="*/ 42 h 2073"/>
                  <a:gd name="T28" fmla="*/ 17 w 2798"/>
                  <a:gd name="T29" fmla="*/ 42 h 2073"/>
                  <a:gd name="T30" fmla="*/ 17 w 2798"/>
                  <a:gd name="T31" fmla="*/ 41 h 2073"/>
                  <a:gd name="T32" fmla="*/ 17 w 2798"/>
                  <a:gd name="T33" fmla="*/ 40 h 2073"/>
                  <a:gd name="T34" fmla="*/ 18 w 2798"/>
                  <a:gd name="T35" fmla="*/ 39 h 2073"/>
                  <a:gd name="T36" fmla="*/ 20 w 2798"/>
                  <a:gd name="T37" fmla="*/ 37 h 2073"/>
                  <a:gd name="T38" fmla="*/ 22 w 2798"/>
                  <a:gd name="T39" fmla="*/ 35 h 2073"/>
                  <a:gd name="T40" fmla="*/ 24 w 2798"/>
                  <a:gd name="T41" fmla="*/ 33 h 2073"/>
                  <a:gd name="T42" fmla="*/ 26 w 2798"/>
                  <a:gd name="T43" fmla="*/ 32 h 2073"/>
                  <a:gd name="T44" fmla="*/ 28 w 2798"/>
                  <a:gd name="T45" fmla="*/ 31 h 2073"/>
                  <a:gd name="T46" fmla="*/ 28 w 2798"/>
                  <a:gd name="T47" fmla="*/ 26 h 2073"/>
                  <a:gd name="T48" fmla="*/ 28 w 2798"/>
                  <a:gd name="T49" fmla="*/ 26 h 2073"/>
                  <a:gd name="T50" fmla="*/ 28 w 2798"/>
                  <a:gd name="T51" fmla="*/ 25 h 2073"/>
                  <a:gd name="T52" fmla="*/ 28 w 2798"/>
                  <a:gd name="T53" fmla="*/ 24 h 2073"/>
                  <a:gd name="T54" fmla="*/ 29 w 2798"/>
                  <a:gd name="T55" fmla="*/ 23 h 2073"/>
                  <a:gd name="T56" fmla="*/ 29 w 2798"/>
                  <a:gd name="T57" fmla="*/ 21 h 2073"/>
                  <a:gd name="T58" fmla="*/ 30 w 2798"/>
                  <a:gd name="T59" fmla="*/ 20 h 2073"/>
                  <a:gd name="T60" fmla="*/ 34 w 2798"/>
                  <a:gd name="T61" fmla="*/ 15 h 2073"/>
                  <a:gd name="T62" fmla="*/ 36 w 2798"/>
                  <a:gd name="T63" fmla="*/ 13 h 2073"/>
                  <a:gd name="T64" fmla="*/ 37 w 2798"/>
                  <a:gd name="T65" fmla="*/ 12 h 2073"/>
                  <a:gd name="T66" fmla="*/ 38 w 2798"/>
                  <a:gd name="T67" fmla="*/ 11 h 2073"/>
                  <a:gd name="T68" fmla="*/ 39 w 2798"/>
                  <a:gd name="T69" fmla="*/ 10 h 2073"/>
                  <a:gd name="T70" fmla="*/ 40 w 2798"/>
                  <a:gd name="T71" fmla="*/ 10 h 2073"/>
                  <a:gd name="T72" fmla="*/ 42 w 2798"/>
                  <a:gd name="T73" fmla="*/ 9 h 2073"/>
                  <a:gd name="T74" fmla="*/ 43 w 2798"/>
                  <a:gd name="T75" fmla="*/ 9 h 2073"/>
                  <a:gd name="T76" fmla="*/ 44 w 2798"/>
                  <a:gd name="T77" fmla="*/ 9 h 2073"/>
                  <a:gd name="T78" fmla="*/ 46 w 2798"/>
                  <a:gd name="T79" fmla="*/ 9 h 2073"/>
                  <a:gd name="T80" fmla="*/ 47 w 2798"/>
                  <a:gd name="T81" fmla="*/ 9 h 2073"/>
                  <a:gd name="T82" fmla="*/ 49 w 2798"/>
                  <a:gd name="T83" fmla="*/ 9 h 2073"/>
                  <a:gd name="T84" fmla="*/ 112 w 2798"/>
                  <a:gd name="T85" fmla="*/ 2 h 207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798"/>
                  <a:gd name="T130" fmla="*/ 0 h 2073"/>
                  <a:gd name="T131" fmla="*/ 2798 w 2798"/>
                  <a:gd name="T132" fmla="*/ 2073 h 207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798" h="2073">
                    <a:moveTo>
                      <a:pt x="1741" y="2073"/>
                    </a:moveTo>
                    <a:lnTo>
                      <a:pt x="1081" y="2018"/>
                    </a:lnTo>
                    <a:lnTo>
                      <a:pt x="0" y="1462"/>
                    </a:lnTo>
                    <a:lnTo>
                      <a:pt x="65" y="1356"/>
                    </a:lnTo>
                    <a:lnTo>
                      <a:pt x="76" y="1354"/>
                    </a:lnTo>
                    <a:lnTo>
                      <a:pt x="93" y="1351"/>
                    </a:lnTo>
                    <a:lnTo>
                      <a:pt x="113" y="1347"/>
                    </a:lnTo>
                    <a:lnTo>
                      <a:pt x="135" y="1341"/>
                    </a:lnTo>
                    <a:lnTo>
                      <a:pt x="146" y="1337"/>
                    </a:lnTo>
                    <a:lnTo>
                      <a:pt x="159" y="1331"/>
                    </a:lnTo>
                    <a:lnTo>
                      <a:pt x="172" y="1326"/>
                    </a:lnTo>
                    <a:lnTo>
                      <a:pt x="186" y="1318"/>
                    </a:lnTo>
                    <a:lnTo>
                      <a:pt x="200" y="1310"/>
                    </a:lnTo>
                    <a:lnTo>
                      <a:pt x="215" y="1301"/>
                    </a:lnTo>
                    <a:lnTo>
                      <a:pt x="231" y="1290"/>
                    </a:lnTo>
                    <a:lnTo>
                      <a:pt x="246" y="1279"/>
                    </a:lnTo>
                    <a:lnTo>
                      <a:pt x="217" y="1201"/>
                    </a:lnTo>
                    <a:lnTo>
                      <a:pt x="220" y="1196"/>
                    </a:lnTo>
                    <a:lnTo>
                      <a:pt x="231" y="1183"/>
                    </a:lnTo>
                    <a:lnTo>
                      <a:pt x="247" y="1163"/>
                    </a:lnTo>
                    <a:lnTo>
                      <a:pt x="270" y="1140"/>
                    </a:lnTo>
                    <a:lnTo>
                      <a:pt x="283" y="1127"/>
                    </a:lnTo>
                    <a:lnTo>
                      <a:pt x="298" y="1114"/>
                    </a:lnTo>
                    <a:lnTo>
                      <a:pt x="315" y="1101"/>
                    </a:lnTo>
                    <a:lnTo>
                      <a:pt x="332" y="1088"/>
                    </a:lnTo>
                    <a:lnTo>
                      <a:pt x="351" y="1077"/>
                    </a:lnTo>
                    <a:lnTo>
                      <a:pt x="372" y="1065"/>
                    </a:lnTo>
                    <a:lnTo>
                      <a:pt x="393" y="1055"/>
                    </a:lnTo>
                    <a:lnTo>
                      <a:pt x="415" y="1045"/>
                    </a:lnTo>
                    <a:lnTo>
                      <a:pt x="415" y="1040"/>
                    </a:lnTo>
                    <a:lnTo>
                      <a:pt x="415" y="1035"/>
                    </a:lnTo>
                    <a:lnTo>
                      <a:pt x="417" y="1029"/>
                    </a:lnTo>
                    <a:lnTo>
                      <a:pt x="421" y="1022"/>
                    </a:lnTo>
                    <a:lnTo>
                      <a:pt x="429" y="1007"/>
                    </a:lnTo>
                    <a:lnTo>
                      <a:pt x="443" y="989"/>
                    </a:lnTo>
                    <a:lnTo>
                      <a:pt x="460" y="969"/>
                    </a:lnTo>
                    <a:lnTo>
                      <a:pt x="479" y="948"/>
                    </a:lnTo>
                    <a:lnTo>
                      <a:pt x="500" y="927"/>
                    </a:lnTo>
                    <a:lnTo>
                      <a:pt x="525" y="905"/>
                    </a:lnTo>
                    <a:lnTo>
                      <a:pt x="551" y="882"/>
                    </a:lnTo>
                    <a:lnTo>
                      <a:pt x="576" y="859"/>
                    </a:lnTo>
                    <a:lnTo>
                      <a:pt x="603" y="838"/>
                    </a:lnTo>
                    <a:lnTo>
                      <a:pt x="630" y="817"/>
                    </a:lnTo>
                    <a:lnTo>
                      <a:pt x="656" y="798"/>
                    </a:lnTo>
                    <a:lnTo>
                      <a:pt x="681" y="780"/>
                    </a:lnTo>
                    <a:lnTo>
                      <a:pt x="705" y="765"/>
                    </a:lnTo>
                    <a:lnTo>
                      <a:pt x="727" y="751"/>
                    </a:lnTo>
                    <a:lnTo>
                      <a:pt x="709" y="659"/>
                    </a:lnTo>
                    <a:lnTo>
                      <a:pt x="708" y="656"/>
                    </a:lnTo>
                    <a:lnTo>
                      <a:pt x="706" y="648"/>
                    </a:lnTo>
                    <a:lnTo>
                      <a:pt x="705" y="635"/>
                    </a:lnTo>
                    <a:lnTo>
                      <a:pt x="705" y="616"/>
                    </a:lnTo>
                    <a:lnTo>
                      <a:pt x="706" y="606"/>
                    </a:lnTo>
                    <a:lnTo>
                      <a:pt x="708" y="594"/>
                    </a:lnTo>
                    <a:lnTo>
                      <a:pt x="712" y="581"/>
                    </a:lnTo>
                    <a:lnTo>
                      <a:pt x="716" y="567"/>
                    </a:lnTo>
                    <a:lnTo>
                      <a:pt x="723" y="553"/>
                    </a:lnTo>
                    <a:lnTo>
                      <a:pt x="732" y="537"/>
                    </a:lnTo>
                    <a:lnTo>
                      <a:pt x="742" y="521"/>
                    </a:lnTo>
                    <a:lnTo>
                      <a:pt x="755" y="503"/>
                    </a:lnTo>
                    <a:lnTo>
                      <a:pt x="810" y="437"/>
                    </a:lnTo>
                    <a:lnTo>
                      <a:pt x="860" y="375"/>
                    </a:lnTo>
                    <a:lnTo>
                      <a:pt x="884" y="347"/>
                    </a:lnTo>
                    <a:lnTo>
                      <a:pt x="908" y="320"/>
                    </a:lnTo>
                    <a:lnTo>
                      <a:pt x="920" y="308"/>
                    </a:lnTo>
                    <a:lnTo>
                      <a:pt x="931" y="296"/>
                    </a:lnTo>
                    <a:lnTo>
                      <a:pt x="944" y="285"/>
                    </a:lnTo>
                    <a:lnTo>
                      <a:pt x="957" y="275"/>
                    </a:lnTo>
                    <a:lnTo>
                      <a:pt x="970" y="265"/>
                    </a:lnTo>
                    <a:lnTo>
                      <a:pt x="983" y="257"/>
                    </a:lnTo>
                    <a:lnTo>
                      <a:pt x="996" y="249"/>
                    </a:lnTo>
                    <a:lnTo>
                      <a:pt x="1010" y="242"/>
                    </a:lnTo>
                    <a:lnTo>
                      <a:pt x="1024" y="235"/>
                    </a:lnTo>
                    <a:lnTo>
                      <a:pt x="1039" y="230"/>
                    </a:lnTo>
                    <a:lnTo>
                      <a:pt x="1054" y="225"/>
                    </a:lnTo>
                    <a:lnTo>
                      <a:pt x="1070" y="222"/>
                    </a:lnTo>
                    <a:lnTo>
                      <a:pt x="1087" y="218"/>
                    </a:lnTo>
                    <a:lnTo>
                      <a:pt x="1104" y="217"/>
                    </a:lnTo>
                    <a:lnTo>
                      <a:pt x="1122" y="216"/>
                    </a:lnTo>
                    <a:lnTo>
                      <a:pt x="1141" y="217"/>
                    </a:lnTo>
                    <a:lnTo>
                      <a:pt x="1160" y="218"/>
                    </a:lnTo>
                    <a:lnTo>
                      <a:pt x="1181" y="221"/>
                    </a:lnTo>
                    <a:lnTo>
                      <a:pt x="1202" y="225"/>
                    </a:lnTo>
                    <a:lnTo>
                      <a:pt x="1225" y="230"/>
                    </a:lnTo>
                    <a:lnTo>
                      <a:pt x="1380" y="0"/>
                    </a:lnTo>
                    <a:lnTo>
                      <a:pt x="2798" y="51"/>
                    </a:lnTo>
                    <a:lnTo>
                      <a:pt x="1741" y="2073"/>
                    </a:lnTo>
                    <a:close/>
                  </a:path>
                </a:pathLst>
              </a:custGeom>
              <a:solidFill>
                <a:srgbClr val="93D5ED"/>
              </a:solidFill>
              <a:ln w="9525">
                <a:solidFill>
                  <a:srgbClr val="CCECFF"/>
                </a:solidFill>
                <a:round/>
                <a:headEnd/>
                <a:tailEnd/>
              </a:ln>
            </p:spPr>
            <p:txBody>
              <a:bodyPr/>
              <a:lstStyle/>
              <a:p>
                <a:endParaRPr lang="en-US"/>
              </a:p>
            </p:txBody>
          </p:sp>
          <p:sp>
            <p:nvSpPr>
              <p:cNvPr id="8375" name="Freeform 153"/>
              <p:cNvSpPr>
                <a:spLocks/>
              </p:cNvSpPr>
              <p:nvPr/>
            </p:nvSpPr>
            <p:spPr bwMode="auto">
              <a:xfrm>
                <a:off x="1577" y="1478"/>
                <a:ext cx="559" cy="414"/>
              </a:xfrm>
              <a:custGeom>
                <a:avLst/>
                <a:gdLst>
                  <a:gd name="T0" fmla="*/ 43 w 2798"/>
                  <a:gd name="T1" fmla="*/ 80 h 2073"/>
                  <a:gd name="T2" fmla="*/ 3 w 2798"/>
                  <a:gd name="T3" fmla="*/ 54 h 2073"/>
                  <a:gd name="T4" fmla="*/ 4 w 2798"/>
                  <a:gd name="T5" fmla="*/ 54 h 2073"/>
                  <a:gd name="T6" fmla="*/ 5 w 2798"/>
                  <a:gd name="T7" fmla="*/ 54 h 2073"/>
                  <a:gd name="T8" fmla="*/ 6 w 2798"/>
                  <a:gd name="T9" fmla="*/ 53 h 2073"/>
                  <a:gd name="T10" fmla="*/ 7 w 2798"/>
                  <a:gd name="T11" fmla="*/ 53 h 2073"/>
                  <a:gd name="T12" fmla="*/ 9 w 2798"/>
                  <a:gd name="T13" fmla="*/ 52 h 2073"/>
                  <a:gd name="T14" fmla="*/ 10 w 2798"/>
                  <a:gd name="T15" fmla="*/ 51 h 2073"/>
                  <a:gd name="T16" fmla="*/ 9 w 2798"/>
                  <a:gd name="T17" fmla="*/ 48 h 2073"/>
                  <a:gd name="T18" fmla="*/ 10 w 2798"/>
                  <a:gd name="T19" fmla="*/ 46 h 2073"/>
                  <a:gd name="T20" fmla="*/ 11 w 2798"/>
                  <a:gd name="T21" fmla="*/ 45 h 2073"/>
                  <a:gd name="T22" fmla="*/ 13 w 2798"/>
                  <a:gd name="T23" fmla="*/ 44 h 2073"/>
                  <a:gd name="T24" fmla="*/ 14 w 2798"/>
                  <a:gd name="T25" fmla="*/ 43 h 2073"/>
                  <a:gd name="T26" fmla="*/ 16 w 2798"/>
                  <a:gd name="T27" fmla="*/ 42 h 2073"/>
                  <a:gd name="T28" fmla="*/ 17 w 2798"/>
                  <a:gd name="T29" fmla="*/ 42 h 2073"/>
                  <a:gd name="T30" fmla="*/ 17 w 2798"/>
                  <a:gd name="T31" fmla="*/ 41 h 2073"/>
                  <a:gd name="T32" fmla="*/ 17 w 2798"/>
                  <a:gd name="T33" fmla="*/ 40 h 2073"/>
                  <a:gd name="T34" fmla="*/ 18 w 2798"/>
                  <a:gd name="T35" fmla="*/ 39 h 2073"/>
                  <a:gd name="T36" fmla="*/ 20 w 2798"/>
                  <a:gd name="T37" fmla="*/ 37 h 2073"/>
                  <a:gd name="T38" fmla="*/ 22 w 2798"/>
                  <a:gd name="T39" fmla="*/ 35 h 2073"/>
                  <a:gd name="T40" fmla="*/ 24 w 2798"/>
                  <a:gd name="T41" fmla="*/ 33 h 2073"/>
                  <a:gd name="T42" fmla="*/ 26 w 2798"/>
                  <a:gd name="T43" fmla="*/ 32 h 2073"/>
                  <a:gd name="T44" fmla="*/ 28 w 2798"/>
                  <a:gd name="T45" fmla="*/ 31 h 2073"/>
                  <a:gd name="T46" fmla="*/ 28 w 2798"/>
                  <a:gd name="T47" fmla="*/ 26 h 2073"/>
                  <a:gd name="T48" fmla="*/ 28 w 2798"/>
                  <a:gd name="T49" fmla="*/ 26 h 2073"/>
                  <a:gd name="T50" fmla="*/ 28 w 2798"/>
                  <a:gd name="T51" fmla="*/ 25 h 2073"/>
                  <a:gd name="T52" fmla="*/ 28 w 2798"/>
                  <a:gd name="T53" fmla="*/ 24 h 2073"/>
                  <a:gd name="T54" fmla="*/ 29 w 2798"/>
                  <a:gd name="T55" fmla="*/ 23 h 2073"/>
                  <a:gd name="T56" fmla="*/ 29 w 2798"/>
                  <a:gd name="T57" fmla="*/ 21 h 2073"/>
                  <a:gd name="T58" fmla="*/ 30 w 2798"/>
                  <a:gd name="T59" fmla="*/ 20 h 2073"/>
                  <a:gd name="T60" fmla="*/ 34 w 2798"/>
                  <a:gd name="T61" fmla="*/ 15 h 2073"/>
                  <a:gd name="T62" fmla="*/ 36 w 2798"/>
                  <a:gd name="T63" fmla="*/ 13 h 2073"/>
                  <a:gd name="T64" fmla="*/ 37 w 2798"/>
                  <a:gd name="T65" fmla="*/ 12 h 2073"/>
                  <a:gd name="T66" fmla="*/ 38 w 2798"/>
                  <a:gd name="T67" fmla="*/ 11 h 2073"/>
                  <a:gd name="T68" fmla="*/ 39 w 2798"/>
                  <a:gd name="T69" fmla="*/ 10 h 2073"/>
                  <a:gd name="T70" fmla="*/ 40 w 2798"/>
                  <a:gd name="T71" fmla="*/ 10 h 2073"/>
                  <a:gd name="T72" fmla="*/ 42 w 2798"/>
                  <a:gd name="T73" fmla="*/ 9 h 2073"/>
                  <a:gd name="T74" fmla="*/ 43 w 2798"/>
                  <a:gd name="T75" fmla="*/ 9 h 2073"/>
                  <a:gd name="T76" fmla="*/ 44 w 2798"/>
                  <a:gd name="T77" fmla="*/ 9 h 2073"/>
                  <a:gd name="T78" fmla="*/ 46 w 2798"/>
                  <a:gd name="T79" fmla="*/ 9 h 2073"/>
                  <a:gd name="T80" fmla="*/ 47 w 2798"/>
                  <a:gd name="T81" fmla="*/ 9 h 2073"/>
                  <a:gd name="T82" fmla="*/ 49 w 2798"/>
                  <a:gd name="T83" fmla="*/ 9 h 2073"/>
                  <a:gd name="T84" fmla="*/ 112 w 2798"/>
                  <a:gd name="T85" fmla="*/ 2 h 207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798"/>
                  <a:gd name="T130" fmla="*/ 0 h 2073"/>
                  <a:gd name="T131" fmla="*/ 2798 w 2798"/>
                  <a:gd name="T132" fmla="*/ 2073 h 207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798" h="2073">
                    <a:moveTo>
                      <a:pt x="1741" y="2073"/>
                    </a:moveTo>
                    <a:lnTo>
                      <a:pt x="1081" y="2018"/>
                    </a:lnTo>
                    <a:lnTo>
                      <a:pt x="0" y="1462"/>
                    </a:lnTo>
                    <a:lnTo>
                      <a:pt x="65" y="1356"/>
                    </a:lnTo>
                    <a:lnTo>
                      <a:pt x="76" y="1354"/>
                    </a:lnTo>
                    <a:lnTo>
                      <a:pt x="93" y="1351"/>
                    </a:lnTo>
                    <a:lnTo>
                      <a:pt x="113" y="1347"/>
                    </a:lnTo>
                    <a:lnTo>
                      <a:pt x="135" y="1341"/>
                    </a:lnTo>
                    <a:lnTo>
                      <a:pt x="146" y="1337"/>
                    </a:lnTo>
                    <a:lnTo>
                      <a:pt x="159" y="1331"/>
                    </a:lnTo>
                    <a:lnTo>
                      <a:pt x="172" y="1326"/>
                    </a:lnTo>
                    <a:lnTo>
                      <a:pt x="186" y="1318"/>
                    </a:lnTo>
                    <a:lnTo>
                      <a:pt x="200" y="1310"/>
                    </a:lnTo>
                    <a:lnTo>
                      <a:pt x="215" y="1301"/>
                    </a:lnTo>
                    <a:lnTo>
                      <a:pt x="231" y="1290"/>
                    </a:lnTo>
                    <a:lnTo>
                      <a:pt x="246" y="1279"/>
                    </a:lnTo>
                    <a:lnTo>
                      <a:pt x="217" y="1201"/>
                    </a:lnTo>
                    <a:lnTo>
                      <a:pt x="220" y="1196"/>
                    </a:lnTo>
                    <a:lnTo>
                      <a:pt x="231" y="1183"/>
                    </a:lnTo>
                    <a:lnTo>
                      <a:pt x="247" y="1163"/>
                    </a:lnTo>
                    <a:lnTo>
                      <a:pt x="270" y="1140"/>
                    </a:lnTo>
                    <a:lnTo>
                      <a:pt x="283" y="1127"/>
                    </a:lnTo>
                    <a:lnTo>
                      <a:pt x="298" y="1114"/>
                    </a:lnTo>
                    <a:lnTo>
                      <a:pt x="315" y="1101"/>
                    </a:lnTo>
                    <a:lnTo>
                      <a:pt x="332" y="1088"/>
                    </a:lnTo>
                    <a:lnTo>
                      <a:pt x="351" y="1077"/>
                    </a:lnTo>
                    <a:lnTo>
                      <a:pt x="372" y="1065"/>
                    </a:lnTo>
                    <a:lnTo>
                      <a:pt x="393" y="1055"/>
                    </a:lnTo>
                    <a:lnTo>
                      <a:pt x="415" y="1045"/>
                    </a:lnTo>
                    <a:lnTo>
                      <a:pt x="415" y="1040"/>
                    </a:lnTo>
                    <a:lnTo>
                      <a:pt x="415" y="1035"/>
                    </a:lnTo>
                    <a:lnTo>
                      <a:pt x="417" y="1029"/>
                    </a:lnTo>
                    <a:lnTo>
                      <a:pt x="421" y="1022"/>
                    </a:lnTo>
                    <a:lnTo>
                      <a:pt x="429" y="1007"/>
                    </a:lnTo>
                    <a:lnTo>
                      <a:pt x="443" y="989"/>
                    </a:lnTo>
                    <a:lnTo>
                      <a:pt x="460" y="969"/>
                    </a:lnTo>
                    <a:lnTo>
                      <a:pt x="479" y="948"/>
                    </a:lnTo>
                    <a:lnTo>
                      <a:pt x="500" y="927"/>
                    </a:lnTo>
                    <a:lnTo>
                      <a:pt x="525" y="905"/>
                    </a:lnTo>
                    <a:lnTo>
                      <a:pt x="551" y="882"/>
                    </a:lnTo>
                    <a:lnTo>
                      <a:pt x="576" y="859"/>
                    </a:lnTo>
                    <a:lnTo>
                      <a:pt x="603" y="838"/>
                    </a:lnTo>
                    <a:lnTo>
                      <a:pt x="630" y="817"/>
                    </a:lnTo>
                    <a:lnTo>
                      <a:pt x="656" y="798"/>
                    </a:lnTo>
                    <a:lnTo>
                      <a:pt x="681" y="780"/>
                    </a:lnTo>
                    <a:lnTo>
                      <a:pt x="705" y="765"/>
                    </a:lnTo>
                    <a:lnTo>
                      <a:pt x="727" y="751"/>
                    </a:lnTo>
                    <a:lnTo>
                      <a:pt x="709" y="659"/>
                    </a:lnTo>
                    <a:lnTo>
                      <a:pt x="708" y="656"/>
                    </a:lnTo>
                    <a:lnTo>
                      <a:pt x="706" y="648"/>
                    </a:lnTo>
                    <a:lnTo>
                      <a:pt x="705" y="635"/>
                    </a:lnTo>
                    <a:lnTo>
                      <a:pt x="705" y="616"/>
                    </a:lnTo>
                    <a:lnTo>
                      <a:pt x="706" y="606"/>
                    </a:lnTo>
                    <a:lnTo>
                      <a:pt x="708" y="594"/>
                    </a:lnTo>
                    <a:lnTo>
                      <a:pt x="712" y="581"/>
                    </a:lnTo>
                    <a:lnTo>
                      <a:pt x="716" y="567"/>
                    </a:lnTo>
                    <a:lnTo>
                      <a:pt x="723" y="553"/>
                    </a:lnTo>
                    <a:lnTo>
                      <a:pt x="732" y="537"/>
                    </a:lnTo>
                    <a:lnTo>
                      <a:pt x="742" y="521"/>
                    </a:lnTo>
                    <a:lnTo>
                      <a:pt x="755" y="503"/>
                    </a:lnTo>
                    <a:lnTo>
                      <a:pt x="810" y="437"/>
                    </a:lnTo>
                    <a:lnTo>
                      <a:pt x="860" y="375"/>
                    </a:lnTo>
                    <a:lnTo>
                      <a:pt x="884" y="347"/>
                    </a:lnTo>
                    <a:lnTo>
                      <a:pt x="908" y="320"/>
                    </a:lnTo>
                    <a:lnTo>
                      <a:pt x="920" y="308"/>
                    </a:lnTo>
                    <a:lnTo>
                      <a:pt x="931" y="296"/>
                    </a:lnTo>
                    <a:lnTo>
                      <a:pt x="944" y="285"/>
                    </a:lnTo>
                    <a:lnTo>
                      <a:pt x="957" y="275"/>
                    </a:lnTo>
                    <a:lnTo>
                      <a:pt x="970" y="265"/>
                    </a:lnTo>
                    <a:lnTo>
                      <a:pt x="983" y="257"/>
                    </a:lnTo>
                    <a:lnTo>
                      <a:pt x="996" y="249"/>
                    </a:lnTo>
                    <a:lnTo>
                      <a:pt x="1010" y="242"/>
                    </a:lnTo>
                    <a:lnTo>
                      <a:pt x="1024" y="235"/>
                    </a:lnTo>
                    <a:lnTo>
                      <a:pt x="1039" y="230"/>
                    </a:lnTo>
                    <a:lnTo>
                      <a:pt x="1054" y="225"/>
                    </a:lnTo>
                    <a:lnTo>
                      <a:pt x="1070" y="222"/>
                    </a:lnTo>
                    <a:lnTo>
                      <a:pt x="1087" y="218"/>
                    </a:lnTo>
                    <a:lnTo>
                      <a:pt x="1104" y="217"/>
                    </a:lnTo>
                    <a:lnTo>
                      <a:pt x="1122" y="216"/>
                    </a:lnTo>
                    <a:lnTo>
                      <a:pt x="1141" y="217"/>
                    </a:lnTo>
                    <a:lnTo>
                      <a:pt x="1160" y="218"/>
                    </a:lnTo>
                    <a:lnTo>
                      <a:pt x="1181" y="221"/>
                    </a:lnTo>
                    <a:lnTo>
                      <a:pt x="1202" y="225"/>
                    </a:lnTo>
                    <a:lnTo>
                      <a:pt x="1225" y="230"/>
                    </a:lnTo>
                    <a:lnTo>
                      <a:pt x="1380" y="0"/>
                    </a:lnTo>
                    <a:lnTo>
                      <a:pt x="2798" y="51"/>
                    </a:lnTo>
                    <a:lnTo>
                      <a:pt x="1741" y="2073"/>
                    </a:lnTo>
                  </a:path>
                </a:pathLst>
              </a:custGeom>
              <a:solidFill>
                <a:srgbClr val="93D5ED"/>
              </a:solidFill>
              <a:ln w="4763">
                <a:solidFill>
                  <a:srgbClr val="CCECFF"/>
                </a:solidFill>
                <a:round/>
                <a:headEnd/>
                <a:tailEnd/>
              </a:ln>
            </p:spPr>
            <p:txBody>
              <a:bodyPr/>
              <a:lstStyle/>
              <a:p>
                <a:endParaRPr lang="en-US"/>
              </a:p>
            </p:txBody>
          </p:sp>
          <p:sp>
            <p:nvSpPr>
              <p:cNvPr id="8376" name="Freeform 154"/>
              <p:cNvSpPr>
                <a:spLocks/>
              </p:cNvSpPr>
              <p:nvPr/>
            </p:nvSpPr>
            <p:spPr bwMode="auto">
              <a:xfrm>
                <a:off x="2108" y="940"/>
                <a:ext cx="517" cy="184"/>
              </a:xfrm>
              <a:custGeom>
                <a:avLst/>
                <a:gdLst>
                  <a:gd name="T0" fmla="*/ 92 w 2582"/>
                  <a:gd name="T1" fmla="*/ 34 h 922"/>
                  <a:gd name="T2" fmla="*/ 88 w 2582"/>
                  <a:gd name="T3" fmla="*/ 34 h 922"/>
                  <a:gd name="T4" fmla="*/ 75 w 2582"/>
                  <a:gd name="T5" fmla="*/ 34 h 922"/>
                  <a:gd name="T6" fmla="*/ 57 w 2582"/>
                  <a:gd name="T7" fmla="*/ 34 h 922"/>
                  <a:gd name="T8" fmla="*/ 40 w 2582"/>
                  <a:gd name="T9" fmla="*/ 35 h 922"/>
                  <a:gd name="T10" fmla="*/ 28 w 2582"/>
                  <a:gd name="T11" fmla="*/ 35 h 922"/>
                  <a:gd name="T12" fmla="*/ 24 w 2582"/>
                  <a:gd name="T13" fmla="*/ 35 h 922"/>
                  <a:gd name="T14" fmla="*/ 20 w 2582"/>
                  <a:gd name="T15" fmla="*/ 36 h 922"/>
                  <a:gd name="T16" fmla="*/ 16 w 2582"/>
                  <a:gd name="T17" fmla="*/ 37 h 922"/>
                  <a:gd name="T18" fmla="*/ 12 w 2582"/>
                  <a:gd name="T19" fmla="*/ 37 h 922"/>
                  <a:gd name="T20" fmla="*/ 10 w 2582"/>
                  <a:gd name="T21" fmla="*/ 36 h 922"/>
                  <a:gd name="T22" fmla="*/ 8 w 2582"/>
                  <a:gd name="T23" fmla="*/ 36 h 922"/>
                  <a:gd name="T24" fmla="*/ 7 w 2582"/>
                  <a:gd name="T25" fmla="*/ 35 h 922"/>
                  <a:gd name="T26" fmla="*/ 6 w 2582"/>
                  <a:gd name="T27" fmla="*/ 34 h 922"/>
                  <a:gd name="T28" fmla="*/ 6 w 2582"/>
                  <a:gd name="T29" fmla="*/ 34 h 922"/>
                  <a:gd name="T30" fmla="*/ 6 w 2582"/>
                  <a:gd name="T31" fmla="*/ 33 h 922"/>
                  <a:gd name="T32" fmla="*/ 6 w 2582"/>
                  <a:gd name="T33" fmla="*/ 31 h 922"/>
                  <a:gd name="T34" fmla="*/ 6 w 2582"/>
                  <a:gd name="T35" fmla="*/ 30 h 922"/>
                  <a:gd name="T36" fmla="*/ 6 w 2582"/>
                  <a:gd name="T37" fmla="*/ 29 h 922"/>
                  <a:gd name="T38" fmla="*/ 5 w 2582"/>
                  <a:gd name="T39" fmla="*/ 29 h 922"/>
                  <a:gd name="T40" fmla="*/ 5 w 2582"/>
                  <a:gd name="T41" fmla="*/ 28 h 922"/>
                  <a:gd name="T42" fmla="*/ 3 w 2582"/>
                  <a:gd name="T43" fmla="*/ 28 h 922"/>
                  <a:gd name="T44" fmla="*/ 2 w 2582"/>
                  <a:gd name="T45" fmla="*/ 27 h 922"/>
                  <a:gd name="T46" fmla="*/ 2 w 2582"/>
                  <a:gd name="T47" fmla="*/ 26 h 922"/>
                  <a:gd name="T48" fmla="*/ 2 w 2582"/>
                  <a:gd name="T49" fmla="*/ 26 h 922"/>
                  <a:gd name="T50" fmla="*/ 2 w 2582"/>
                  <a:gd name="T51" fmla="*/ 26 h 922"/>
                  <a:gd name="T52" fmla="*/ 4 w 2582"/>
                  <a:gd name="T53" fmla="*/ 24 h 922"/>
                  <a:gd name="T54" fmla="*/ 7 w 2582"/>
                  <a:gd name="T55" fmla="*/ 22 h 922"/>
                  <a:gd name="T56" fmla="*/ 7 w 2582"/>
                  <a:gd name="T57" fmla="*/ 20 h 922"/>
                  <a:gd name="T58" fmla="*/ 7 w 2582"/>
                  <a:gd name="T59" fmla="*/ 20 h 922"/>
                  <a:gd name="T60" fmla="*/ 7 w 2582"/>
                  <a:gd name="T61" fmla="*/ 19 h 922"/>
                  <a:gd name="T62" fmla="*/ 6 w 2582"/>
                  <a:gd name="T63" fmla="*/ 18 h 922"/>
                  <a:gd name="T64" fmla="*/ 4 w 2582"/>
                  <a:gd name="T65" fmla="*/ 18 h 922"/>
                  <a:gd name="T66" fmla="*/ 3 w 2582"/>
                  <a:gd name="T67" fmla="*/ 17 h 922"/>
                  <a:gd name="T68" fmla="*/ 2 w 2582"/>
                  <a:gd name="T69" fmla="*/ 16 h 922"/>
                  <a:gd name="T70" fmla="*/ 1 w 2582"/>
                  <a:gd name="T71" fmla="*/ 14 h 922"/>
                  <a:gd name="T72" fmla="*/ 0 w 2582"/>
                  <a:gd name="T73" fmla="*/ 13 h 922"/>
                  <a:gd name="T74" fmla="*/ 0 w 2582"/>
                  <a:gd name="T75" fmla="*/ 10 h 922"/>
                  <a:gd name="T76" fmla="*/ 0 w 2582"/>
                  <a:gd name="T77" fmla="*/ 8 h 922"/>
                  <a:gd name="T78" fmla="*/ 1 w 2582"/>
                  <a:gd name="T79" fmla="*/ 7 h 922"/>
                  <a:gd name="T80" fmla="*/ 2 w 2582"/>
                  <a:gd name="T81" fmla="*/ 5 h 922"/>
                  <a:gd name="T82" fmla="*/ 4 w 2582"/>
                  <a:gd name="T83" fmla="*/ 2 h 922"/>
                  <a:gd name="T84" fmla="*/ 6 w 2582"/>
                  <a:gd name="T85" fmla="*/ 0 h 922"/>
                  <a:gd name="T86" fmla="*/ 18 w 2582"/>
                  <a:gd name="T87" fmla="*/ 0 h 922"/>
                  <a:gd name="T88" fmla="*/ 36 w 2582"/>
                  <a:gd name="T89" fmla="*/ 1 h 922"/>
                  <a:gd name="T90" fmla="*/ 55 w 2582"/>
                  <a:gd name="T91" fmla="*/ 1 h 922"/>
                  <a:gd name="T92" fmla="*/ 73 w 2582"/>
                  <a:gd name="T93" fmla="*/ 1 h 922"/>
                  <a:gd name="T94" fmla="*/ 92 w 2582"/>
                  <a:gd name="T95" fmla="*/ 2 h 92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582"/>
                  <a:gd name="T145" fmla="*/ 0 h 922"/>
                  <a:gd name="T146" fmla="*/ 2582 w 2582"/>
                  <a:gd name="T147" fmla="*/ 922 h 92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582" h="922">
                    <a:moveTo>
                      <a:pt x="2582" y="43"/>
                    </a:moveTo>
                    <a:lnTo>
                      <a:pt x="2309" y="852"/>
                    </a:lnTo>
                    <a:lnTo>
                      <a:pt x="2294" y="850"/>
                    </a:lnTo>
                    <a:lnTo>
                      <a:pt x="2272" y="849"/>
                    </a:lnTo>
                    <a:lnTo>
                      <a:pt x="2241" y="848"/>
                    </a:lnTo>
                    <a:lnTo>
                      <a:pt x="2204" y="847"/>
                    </a:lnTo>
                    <a:lnTo>
                      <a:pt x="2111" y="845"/>
                    </a:lnTo>
                    <a:lnTo>
                      <a:pt x="1997" y="845"/>
                    </a:lnTo>
                    <a:lnTo>
                      <a:pt x="1866" y="848"/>
                    </a:lnTo>
                    <a:lnTo>
                      <a:pt x="1725" y="849"/>
                    </a:lnTo>
                    <a:lnTo>
                      <a:pt x="1576" y="852"/>
                    </a:lnTo>
                    <a:lnTo>
                      <a:pt x="1423" y="855"/>
                    </a:lnTo>
                    <a:lnTo>
                      <a:pt x="1271" y="858"/>
                    </a:lnTo>
                    <a:lnTo>
                      <a:pt x="1125" y="862"/>
                    </a:lnTo>
                    <a:lnTo>
                      <a:pt x="990" y="865"/>
                    </a:lnTo>
                    <a:lnTo>
                      <a:pt x="869" y="869"/>
                    </a:lnTo>
                    <a:lnTo>
                      <a:pt x="767" y="871"/>
                    </a:lnTo>
                    <a:lnTo>
                      <a:pt x="689" y="873"/>
                    </a:lnTo>
                    <a:lnTo>
                      <a:pt x="639" y="875"/>
                    </a:lnTo>
                    <a:lnTo>
                      <a:pt x="621" y="875"/>
                    </a:lnTo>
                    <a:lnTo>
                      <a:pt x="592" y="884"/>
                    </a:lnTo>
                    <a:lnTo>
                      <a:pt x="562" y="891"/>
                    </a:lnTo>
                    <a:lnTo>
                      <a:pt x="530" y="899"/>
                    </a:lnTo>
                    <a:lnTo>
                      <a:pt x="497" y="905"/>
                    </a:lnTo>
                    <a:lnTo>
                      <a:pt x="465" y="911"/>
                    </a:lnTo>
                    <a:lnTo>
                      <a:pt x="432" y="915"/>
                    </a:lnTo>
                    <a:lnTo>
                      <a:pt x="399" y="919"/>
                    </a:lnTo>
                    <a:lnTo>
                      <a:pt x="368" y="921"/>
                    </a:lnTo>
                    <a:lnTo>
                      <a:pt x="336" y="922"/>
                    </a:lnTo>
                    <a:lnTo>
                      <a:pt x="307" y="921"/>
                    </a:lnTo>
                    <a:lnTo>
                      <a:pt x="278" y="919"/>
                    </a:lnTo>
                    <a:lnTo>
                      <a:pt x="251" y="914"/>
                    </a:lnTo>
                    <a:lnTo>
                      <a:pt x="239" y="912"/>
                    </a:lnTo>
                    <a:lnTo>
                      <a:pt x="226" y="908"/>
                    </a:lnTo>
                    <a:lnTo>
                      <a:pt x="216" y="904"/>
                    </a:lnTo>
                    <a:lnTo>
                      <a:pt x="205" y="899"/>
                    </a:lnTo>
                    <a:lnTo>
                      <a:pt x="195" y="894"/>
                    </a:lnTo>
                    <a:lnTo>
                      <a:pt x="185" y="889"/>
                    </a:lnTo>
                    <a:lnTo>
                      <a:pt x="177" y="882"/>
                    </a:lnTo>
                    <a:lnTo>
                      <a:pt x="169" y="875"/>
                    </a:lnTo>
                    <a:lnTo>
                      <a:pt x="163" y="868"/>
                    </a:lnTo>
                    <a:lnTo>
                      <a:pt x="157" y="862"/>
                    </a:lnTo>
                    <a:lnTo>
                      <a:pt x="153" y="855"/>
                    </a:lnTo>
                    <a:lnTo>
                      <a:pt x="149" y="848"/>
                    </a:lnTo>
                    <a:lnTo>
                      <a:pt x="146" y="841"/>
                    </a:lnTo>
                    <a:lnTo>
                      <a:pt x="143" y="835"/>
                    </a:lnTo>
                    <a:lnTo>
                      <a:pt x="142" y="828"/>
                    </a:lnTo>
                    <a:lnTo>
                      <a:pt x="141" y="821"/>
                    </a:lnTo>
                    <a:lnTo>
                      <a:pt x="141" y="809"/>
                    </a:lnTo>
                    <a:lnTo>
                      <a:pt x="141" y="796"/>
                    </a:lnTo>
                    <a:lnTo>
                      <a:pt x="143" y="785"/>
                    </a:lnTo>
                    <a:lnTo>
                      <a:pt x="146" y="774"/>
                    </a:lnTo>
                    <a:lnTo>
                      <a:pt x="148" y="764"/>
                    </a:lnTo>
                    <a:lnTo>
                      <a:pt x="149" y="753"/>
                    </a:lnTo>
                    <a:lnTo>
                      <a:pt x="149" y="744"/>
                    </a:lnTo>
                    <a:lnTo>
                      <a:pt x="147" y="734"/>
                    </a:lnTo>
                    <a:lnTo>
                      <a:pt x="145" y="730"/>
                    </a:lnTo>
                    <a:lnTo>
                      <a:pt x="142" y="726"/>
                    </a:lnTo>
                    <a:lnTo>
                      <a:pt x="139" y="723"/>
                    </a:lnTo>
                    <a:lnTo>
                      <a:pt x="135" y="718"/>
                    </a:lnTo>
                    <a:lnTo>
                      <a:pt x="129" y="715"/>
                    </a:lnTo>
                    <a:lnTo>
                      <a:pt x="124" y="711"/>
                    </a:lnTo>
                    <a:lnTo>
                      <a:pt x="117" y="709"/>
                    </a:lnTo>
                    <a:lnTo>
                      <a:pt x="108" y="705"/>
                    </a:lnTo>
                    <a:lnTo>
                      <a:pt x="91" y="699"/>
                    </a:lnTo>
                    <a:lnTo>
                      <a:pt x="77" y="694"/>
                    </a:lnTo>
                    <a:lnTo>
                      <a:pt x="65" y="688"/>
                    </a:lnTo>
                    <a:lnTo>
                      <a:pt x="56" y="682"/>
                    </a:lnTo>
                    <a:lnTo>
                      <a:pt x="49" y="677"/>
                    </a:lnTo>
                    <a:lnTo>
                      <a:pt x="44" y="672"/>
                    </a:lnTo>
                    <a:lnTo>
                      <a:pt x="42" y="668"/>
                    </a:lnTo>
                    <a:lnTo>
                      <a:pt x="39" y="663"/>
                    </a:lnTo>
                    <a:lnTo>
                      <a:pt x="39" y="658"/>
                    </a:lnTo>
                    <a:lnTo>
                      <a:pt x="41" y="655"/>
                    </a:lnTo>
                    <a:lnTo>
                      <a:pt x="42" y="653"/>
                    </a:lnTo>
                    <a:lnTo>
                      <a:pt x="43" y="649"/>
                    </a:lnTo>
                    <a:lnTo>
                      <a:pt x="46" y="646"/>
                    </a:lnTo>
                    <a:lnTo>
                      <a:pt x="49" y="644"/>
                    </a:lnTo>
                    <a:lnTo>
                      <a:pt x="57" y="639"/>
                    </a:lnTo>
                    <a:lnTo>
                      <a:pt x="78" y="622"/>
                    </a:lnTo>
                    <a:lnTo>
                      <a:pt x="107" y="599"/>
                    </a:lnTo>
                    <a:lnTo>
                      <a:pt x="138" y="572"/>
                    </a:lnTo>
                    <a:lnTo>
                      <a:pt x="153" y="557"/>
                    </a:lnTo>
                    <a:lnTo>
                      <a:pt x="166" y="543"/>
                    </a:lnTo>
                    <a:lnTo>
                      <a:pt x="176" y="528"/>
                    </a:lnTo>
                    <a:lnTo>
                      <a:pt x="183" y="515"/>
                    </a:lnTo>
                    <a:lnTo>
                      <a:pt x="185" y="508"/>
                    </a:lnTo>
                    <a:lnTo>
                      <a:pt x="187" y="502"/>
                    </a:lnTo>
                    <a:lnTo>
                      <a:pt x="188" y="496"/>
                    </a:lnTo>
                    <a:lnTo>
                      <a:pt x="187" y="491"/>
                    </a:lnTo>
                    <a:lnTo>
                      <a:pt x="184" y="487"/>
                    </a:lnTo>
                    <a:lnTo>
                      <a:pt x="181" y="482"/>
                    </a:lnTo>
                    <a:lnTo>
                      <a:pt x="176" y="477"/>
                    </a:lnTo>
                    <a:lnTo>
                      <a:pt x="169" y="475"/>
                    </a:lnTo>
                    <a:lnTo>
                      <a:pt x="155" y="469"/>
                    </a:lnTo>
                    <a:lnTo>
                      <a:pt x="142" y="462"/>
                    </a:lnTo>
                    <a:lnTo>
                      <a:pt x="129" y="455"/>
                    </a:lnTo>
                    <a:lnTo>
                      <a:pt x="117" y="448"/>
                    </a:lnTo>
                    <a:lnTo>
                      <a:pt x="106" y="441"/>
                    </a:lnTo>
                    <a:lnTo>
                      <a:pt x="94" y="433"/>
                    </a:lnTo>
                    <a:lnTo>
                      <a:pt x="84" y="425"/>
                    </a:lnTo>
                    <a:lnTo>
                      <a:pt x="75" y="417"/>
                    </a:lnTo>
                    <a:lnTo>
                      <a:pt x="65" y="407"/>
                    </a:lnTo>
                    <a:lnTo>
                      <a:pt x="57" y="398"/>
                    </a:lnTo>
                    <a:lnTo>
                      <a:pt x="49" y="389"/>
                    </a:lnTo>
                    <a:lnTo>
                      <a:pt x="42" y="379"/>
                    </a:lnTo>
                    <a:lnTo>
                      <a:pt x="35" y="370"/>
                    </a:lnTo>
                    <a:lnTo>
                      <a:pt x="29" y="359"/>
                    </a:lnTo>
                    <a:lnTo>
                      <a:pt x="23" y="350"/>
                    </a:lnTo>
                    <a:lnTo>
                      <a:pt x="18" y="340"/>
                    </a:lnTo>
                    <a:lnTo>
                      <a:pt x="10" y="320"/>
                    </a:lnTo>
                    <a:lnTo>
                      <a:pt x="4" y="299"/>
                    </a:lnTo>
                    <a:lnTo>
                      <a:pt x="1" y="278"/>
                    </a:lnTo>
                    <a:lnTo>
                      <a:pt x="0" y="257"/>
                    </a:lnTo>
                    <a:lnTo>
                      <a:pt x="1" y="237"/>
                    </a:lnTo>
                    <a:lnTo>
                      <a:pt x="3" y="218"/>
                    </a:lnTo>
                    <a:lnTo>
                      <a:pt x="7" y="208"/>
                    </a:lnTo>
                    <a:lnTo>
                      <a:pt x="9" y="198"/>
                    </a:lnTo>
                    <a:lnTo>
                      <a:pt x="13" y="190"/>
                    </a:lnTo>
                    <a:lnTo>
                      <a:pt x="17" y="181"/>
                    </a:lnTo>
                    <a:lnTo>
                      <a:pt x="25" y="163"/>
                    </a:lnTo>
                    <a:lnTo>
                      <a:pt x="36" y="147"/>
                    </a:lnTo>
                    <a:lnTo>
                      <a:pt x="46" y="131"/>
                    </a:lnTo>
                    <a:lnTo>
                      <a:pt x="58" y="114"/>
                    </a:lnTo>
                    <a:lnTo>
                      <a:pt x="80" y="83"/>
                    </a:lnTo>
                    <a:lnTo>
                      <a:pt x="104" y="56"/>
                    </a:lnTo>
                    <a:lnTo>
                      <a:pt x="124" y="32"/>
                    </a:lnTo>
                    <a:lnTo>
                      <a:pt x="140" y="15"/>
                    </a:lnTo>
                    <a:lnTo>
                      <a:pt x="150" y="3"/>
                    </a:lnTo>
                    <a:lnTo>
                      <a:pt x="155" y="0"/>
                    </a:lnTo>
                    <a:lnTo>
                      <a:pt x="300" y="4"/>
                    </a:lnTo>
                    <a:lnTo>
                      <a:pt x="447" y="9"/>
                    </a:lnTo>
                    <a:lnTo>
                      <a:pt x="597" y="13"/>
                    </a:lnTo>
                    <a:lnTo>
                      <a:pt x="749" y="17"/>
                    </a:lnTo>
                    <a:lnTo>
                      <a:pt x="903" y="21"/>
                    </a:lnTo>
                    <a:lnTo>
                      <a:pt x="1057" y="24"/>
                    </a:lnTo>
                    <a:lnTo>
                      <a:pt x="1213" y="27"/>
                    </a:lnTo>
                    <a:lnTo>
                      <a:pt x="1369" y="30"/>
                    </a:lnTo>
                    <a:lnTo>
                      <a:pt x="1525" y="32"/>
                    </a:lnTo>
                    <a:lnTo>
                      <a:pt x="1681" y="35"/>
                    </a:lnTo>
                    <a:lnTo>
                      <a:pt x="1835" y="37"/>
                    </a:lnTo>
                    <a:lnTo>
                      <a:pt x="1989" y="38"/>
                    </a:lnTo>
                    <a:lnTo>
                      <a:pt x="2141" y="39"/>
                    </a:lnTo>
                    <a:lnTo>
                      <a:pt x="2290" y="41"/>
                    </a:lnTo>
                    <a:lnTo>
                      <a:pt x="2439" y="42"/>
                    </a:lnTo>
                    <a:lnTo>
                      <a:pt x="2582" y="43"/>
                    </a:lnTo>
                    <a:close/>
                  </a:path>
                </a:pathLst>
              </a:custGeom>
              <a:solidFill>
                <a:srgbClr val="93D5ED"/>
              </a:solidFill>
              <a:ln w="9525">
                <a:solidFill>
                  <a:srgbClr val="CCECFF"/>
                </a:solidFill>
                <a:round/>
                <a:headEnd/>
                <a:tailEnd/>
              </a:ln>
            </p:spPr>
            <p:txBody>
              <a:bodyPr/>
              <a:lstStyle/>
              <a:p>
                <a:endParaRPr lang="en-US"/>
              </a:p>
            </p:txBody>
          </p:sp>
          <p:sp>
            <p:nvSpPr>
              <p:cNvPr id="8377" name="Freeform 155"/>
              <p:cNvSpPr>
                <a:spLocks/>
              </p:cNvSpPr>
              <p:nvPr/>
            </p:nvSpPr>
            <p:spPr bwMode="auto">
              <a:xfrm>
                <a:off x="2108" y="940"/>
                <a:ext cx="517" cy="184"/>
              </a:xfrm>
              <a:custGeom>
                <a:avLst/>
                <a:gdLst>
                  <a:gd name="T0" fmla="*/ 92 w 2582"/>
                  <a:gd name="T1" fmla="*/ 34 h 922"/>
                  <a:gd name="T2" fmla="*/ 88 w 2582"/>
                  <a:gd name="T3" fmla="*/ 34 h 922"/>
                  <a:gd name="T4" fmla="*/ 75 w 2582"/>
                  <a:gd name="T5" fmla="*/ 34 h 922"/>
                  <a:gd name="T6" fmla="*/ 57 w 2582"/>
                  <a:gd name="T7" fmla="*/ 34 h 922"/>
                  <a:gd name="T8" fmla="*/ 40 w 2582"/>
                  <a:gd name="T9" fmla="*/ 35 h 922"/>
                  <a:gd name="T10" fmla="*/ 28 w 2582"/>
                  <a:gd name="T11" fmla="*/ 35 h 922"/>
                  <a:gd name="T12" fmla="*/ 24 w 2582"/>
                  <a:gd name="T13" fmla="*/ 35 h 922"/>
                  <a:gd name="T14" fmla="*/ 20 w 2582"/>
                  <a:gd name="T15" fmla="*/ 36 h 922"/>
                  <a:gd name="T16" fmla="*/ 16 w 2582"/>
                  <a:gd name="T17" fmla="*/ 37 h 922"/>
                  <a:gd name="T18" fmla="*/ 12 w 2582"/>
                  <a:gd name="T19" fmla="*/ 37 h 922"/>
                  <a:gd name="T20" fmla="*/ 10 w 2582"/>
                  <a:gd name="T21" fmla="*/ 36 h 922"/>
                  <a:gd name="T22" fmla="*/ 8 w 2582"/>
                  <a:gd name="T23" fmla="*/ 36 h 922"/>
                  <a:gd name="T24" fmla="*/ 7 w 2582"/>
                  <a:gd name="T25" fmla="*/ 35 h 922"/>
                  <a:gd name="T26" fmla="*/ 6 w 2582"/>
                  <a:gd name="T27" fmla="*/ 34 h 922"/>
                  <a:gd name="T28" fmla="*/ 6 w 2582"/>
                  <a:gd name="T29" fmla="*/ 34 h 922"/>
                  <a:gd name="T30" fmla="*/ 6 w 2582"/>
                  <a:gd name="T31" fmla="*/ 33 h 922"/>
                  <a:gd name="T32" fmla="*/ 6 w 2582"/>
                  <a:gd name="T33" fmla="*/ 31 h 922"/>
                  <a:gd name="T34" fmla="*/ 6 w 2582"/>
                  <a:gd name="T35" fmla="*/ 30 h 922"/>
                  <a:gd name="T36" fmla="*/ 6 w 2582"/>
                  <a:gd name="T37" fmla="*/ 29 h 922"/>
                  <a:gd name="T38" fmla="*/ 5 w 2582"/>
                  <a:gd name="T39" fmla="*/ 29 h 922"/>
                  <a:gd name="T40" fmla="*/ 5 w 2582"/>
                  <a:gd name="T41" fmla="*/ 28 h 922"/>
                  <a:gd name="T42" fmla="*/ 3 w 2582"/>
                  <a:gd name="T43" fmla="*/ 28 h 922"/>
                  <a:gd name="T44" fmla="*/ 2 w 2582"/>
                  <a:gd name="T45" fmla="*/ 27 h 922"/>
                  <a:gd name="T46" fmla="*/ 2 w 2582"/>
                  <a:gd name="T47" fmla="*/ 26 h 922"/>
                  <a:gd name="T48" fmla="*/ 2 w 2582"/>
                  <a:gd name="T49" fmla="*/ 26 h 922"/>
                  <a:gd name="T50" fmla="*/ 2 w 2582"/>
                  <a:gd name="T51" fmla="*/ 26 h 922"/>
                  <a:gd name="T52" fmla="*/ 4 w 2582"/>
                  <a:gd name="T53" fmla="*/ 24 h 922"/>
                  <a:gd name="T54" fmla="*/ 7 w 2582"/>
                  <a:gd name="T55" fmla="*/ 22 h 922"/>
                  <a:gd name="T56" fmla="*/ 7 w 2582"/>
                  <a:gd name="T57" fmla="*/ 20 h 922"/>
                  <a:gd name="T58" fmla="*/ 7 w 2582"/>
                  <a:gd name="T59" fmla="*/ 20 h 922"/>
                  <a:gd name="T60" fmla="*/ 7 w 2582"/>
                  <a:gd name="T61" fmla="*/ 19 h 922"/>
                  <a:gd name="T62" fmla="*/ 6 w 2582"/>
                  <a:gd name="T63" fmla="*/ 18 h 922"/>
                  <a:gd name="T64" fmla="*/ 4 w 2582"/>
                  <a:gd name="T65" fmla="*/ 18 h 922"/>
                  <a:gd name="T66" fmla="*/ 3 w 2582"/>
                  <a:gd name="T67" fmla="*/ 17 h 922"/>
                  <a:gd name="T68" fmla="*/ 2 w 2582"/>
                  <a:gd name="T69" fmla="*/ 16 h 922"/>
                  <a:gd name="T70" fmla="*/ 1 w 2582"/>
                  <a:gd name="T71" fmla="*/ 14 h 922"/>
                  <a:gd name="T72" fmla="*/ 0 w 2582"/>
                  <a:gd name="T73" fmla="*/ 13 h 922"/>
                  <a:gd name="T74" fmla="*/ 0 w 2582"/>
                  <a:gd name="T75" fmla="*/ 10 h 922"/>
                  <a:gd name="T76" fmla="*/ 0 w 2582"/>
                  <a:gd name="T77" fmla="*/ 8 h 922"/>
                  <a:gd name="T78" fmla="*/ 1 w 2582"/>
                  <a:gd name="T79" fmla="*/ 7 h 922"/>
                  <a:gd name="T80" fmla="*/ 2 w 2582"/>
                  <a:gd name="T81" fmla="*/ 5 h 922"/>
                  <a:gd name="T82" fmla="*/ 4 w 2582"/>
                  <a:gd name="T83" fmla="*/ 2 h 922"/>
                  <a:gd name="T84" fmla="*/ 6 w 2582"/>
                  <a:gd name="T85" fmla="*/ 0 h 922"/>
                  <a:gd name="T86" fmla="*/ 18 w 2582"/>
                  <a:gd name="T87" fmla="*/ 0 h 922"/>
                  <a:gd name="T88" fmla="*/ 36 w 2582"/>
                  <a:gd name="T89" fmla="*/ 1 h 922"/>
                  <a:gd name="T90" fmla="*/ 55 w 2582"/>
                  <a:gd name="T91" fmla="*/ 1 h 922"/>
                  <a:gd name="T92" fmla="*/ 73 w 2582"/>
                  <a:gd name="T93" fmla="*/ 1 h 922"/>
                  <a:gd name="T94" fmla="*/ 92 w 2582"/>
                  <a:gd name="T95" fmla="*/ 2 h 92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582"/>
                  <a:gd name="T145" fmla="*/ 0 h 922"/>
                  <a:gd name="T146" fmla="*/ 2582 w 2582"/>
                  <a:gd name="T147" fmla="*/ 922 h 92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582" h="922">
                    <a:moveTo>
                      <a:pt x="2582" y="43"/>
                    </a:moveTo>
                    <a:lnTo>
                      <a:pt x="2309" y="852"/>
                    </a:lnTo>
                    <a:lnTo>
                      <a:pt x="2294" y="850"/>
                    </a:lnTo>
                    <a:lnTo>
                      <a:pt x="2272" y="849"/>
                    </a:lnTo>
                    <a:lnTo>
                      <a:pt x="2241" y="848"/>
                    </a:lnTo>
                    <a:lnTo>
                      <a:pt x="2204" y="847"/>
                    </a:lnTo>
                    <a:lnTo>
                      <a:pt x="2111" y="845"/>
                    </a:lnTo>
                    <a:lnTo>
                      <a:pt x="1997" y="845"/>
                    </a:lnTo>
                    <a:lnTo>
                      <a:pt x="1866" y="848"/>
                    </a:lnTo>
                    <a:lnTo>
                      <a:pt x="1725" y="849"/>
                    </a:lnTo>
                    <a:lnTo>
                      <a:pt x="1576" y="852"/>
                    </a:lnTo>
                    <a:lnTo>
                      <a:pt x="1423" y="855"/>
                    </a:lnTo>
                    <a:lnTo>
                      <a:pt x="1271" y="858"/>
                    </a:lnTo>
                    <a:lnTo>
                      <a:pt x="1125" y="862"/>
                    </a:lnTo>
                    <a:lnTo>
                      <a:pt x="990" y="865"/>
                    </a:lnTo>
                    <a:lnTo>
                      <a:pt x="869" y="869"/>
                    </a:lnTo>
                    <a:lnTo>
                      <a:pt x="767" y="871"/>
                    </a:lnTo>
                    <a:lnTo>
                      <a:pt x="689" y="873"/>
                    </a:lnTo>
                    <a:lnTo>
                      <a:pt x="639" y="875"/>
                    </a:lnTo>
                    <a:lnTo>
                      <a:pt x="621" y="875"/>
                    </a:lnTo>
                    <a:lnTo>
                      <a:pt x="592" y="884"/>
                    </a:lnTo>
                    <a:lnTo>
                      <a:pt x="562" y="891"/>
                    </a:lnTo>
                    <a:lnTo>
                      <a:pt x="530" y="899"/>
                    </a:lnTo>
                    <a:lnTo>
                      <a:pt x="497" y="905"/>
                    </a:lnTo>
                    <a:lnTo>
                      <a:pt x="465" y="911"/>
                    </a:lnTo>
                    <a:lnTo>
                      <a:pt x="432" y="915"/>
                    </a:lnTo>
                    <a:lnTo>
                      <a:pt x="399" y="919"/>
                    </a:lnTo>
                    <a:lnTo>
                      <a:pt x="368" y="921"/>
                    </a:lnTo>
                    <a:lnTo>
                      <a:pt x="336" y="922"/>
                    </a:lnTo>
                    <a:lnTo>
                      <a:pt x="307" y="921"/>
                    </a:lnTo>
                    <a:lnTo>
                      <a:pt x="278" y="919"/>
                    </a:lnTo>
                    <a:lnTo>
                      <a:pt x="251" y="914"/>
                    </a:lnTo>
                    <a:lnTo>
                      <a:pt x="239" y="912"/>
                    </a:lnTo>
                    <a:lnTo>
                      <a:pt x="226" y="908"/>
                    </a:lnTo>
                    <a:lnTo>
                      <a:pt x="216" y="904"/>
                    </a:lnTo>
                    <a:lnTo>
                      <a:pt x="205" y="899"/>
                    </a:lnTo>
                    <a:lnTo>
                      <a:pt x="195" y="894"/>
                    </a:lnTo>
                    <a:lnTo>
                      <a:pt x="185" y="889"/>
                    </a:lnTo>
                    <a:lnTo>
                      <a:pt x="177" y="882"/>
                    </a:lnTo>
                    <a:lnTo>
                      <a:pt x="169" y="875"/>
                    </a:lnTo>
                    <a:lnTo>
                      <a:pt x="163" y="868"/>
                    </a:lnTo>
                    <a:lnTo>
                      <a:pt x="157" y="862"/>
                    </a:lnTo>
                    <a:lnTo>
                      <a:pt x="153" y="855"/>
                    </a:lnTo>
                    <a:lnTo>
                      <a:pt x="149" y="848"/>
                    </a:lnTo>
                    <a:lnTo>
                      <a:pt x="146" y="841"/>
                    </a:lnTo>
                    <a:lnTo>
                      <a:pt x="143" y="835"/>
                    </a:lnTo>
                    <a:lnTo>
                      <a:pt x="142" y="828"/>
                    </a:lnTo>
                    <a:lnTo>
                      <a:pt x="141" y="821"/>
                    </a:lnTo>
                    <a:lnTo>
                      <a:pt x="141" y="809"/>
                    </a:lnTo>
                    <a:lnTo>
                      <a:pt x="141" y="796"/>
                    </a:lnTo>
                    <a:lnTo>
                      <a:pt x="143" y="785"/>
                    </a:lnTo>
                    <a:lnTo>
                      <a:pt x="146" y="774"/>
                    </a:lnTo>
                    <a:lnTo>
                      <a:pt x="148" y="764"/>
                    </a:lnTo>
                    <a:lnTo>
                      <a:pt x="149" y="753"/>
                    </a:lnTo>
                    <a:lnTo>
                      <a:pt x="149" y="744"/>
                    </a:lnTo>
                    <a:lnTo>
                      <a:pt x="147" y="734"/>
                    </a:lnTo>
                    <a:lnTo>
                      <a:pt x="145" y="730"/>
                    </a:lnTo>
                    <a:lnTo>
                      <a:pt x="142" y="726"/>
                    </a:lnTo>
                    <a:lnTo>
                      <a:pt x="139" y="723"/>
                    </a:lnTo>
                    <a:lnTo>
                      <a:pt x="135" y="718"/>
                    </a:lnTo>
                    <a:lnTo>
                      <a:pt x="129" y="715"/>
                    </a:lnTo>
                    <a:lnTo>
                      <a:pt x="124" y="711"/>
                    </a:lnTo>
                    <a:lnTo>
                      <a:pt x="117" y="709"/>
                    </a:lnTo>
                    <a:lnTo>
                      <a:pt x="108" y="705"/>
                    </a:lnTo>
                    <a:lnTo>
                      <a:pt x="91" y="699"/>
                    </a:lnTo>
                    <a:lnTo>
                      <a:pt x="77" y="694"/>
                    </a:lnTo>
                    <a:lnTo>
                      <a:pt x="65" y="688"/>
                    </a:lnTo>
                    <a:lnTo>
                      <a:pt x="56" y="682"/>
                    </a:lnTo>
                    <a:lnTo>
                      <a:pt x="49" y="677"/>
                    </a:lnTo>
                    <a:lnTo>
                      <a:pt x="44" y="672"/>
                    </a:lnTo>
                    <a:lnTo>
                      <a:pt x="42" y="668"/>
                    </a:lnTo>
                    <a:lnTo>
                      <a:pt x="39" y="663"/>
                    </a:lnTo>
                    <a:lnTo>
                      <a:pt x="39" y="658"/>
                    </a:lnTo>
                    <a:lnTo>
                      <a:pt x="41" y="655"/>
                    </a:lnTo>
                    <a:lnTo>
                      <a:pt x="42" y="653"/>
                    </a:lnTo>
                    <a:lnTo>
                      <a:pt x="43" y="649"/>
                    </a:lnTo>
                    <a:lnTo>
                      <a:pt x="46" y="646"/>
                    </a:lnTo>
                    <a:lnTo>
                      <a:pt x="49" y="644"/>
                    </a:lnTo>
                    <a:lnTo>
                      <a:pt x="57" y="639"/>
                    </a:lnTo>
                    <a:lnTo>
                      <a:pt x="78" y="622"/>
                    </a:lnTo>
                    <a:lnTo>
                      <a:pt x="107" y="599"/>
                    </a:lnTo>
                    <a:lnTo>
                      <a:pt x="138" y="572"/>
                    </a:lnTo>
                    <a:lnTo>
                      <a:pt x="153" y="557"/>
                    </a:lnTo>
                    <a:lnTo>
                      <a:pt x="166" y="543"/>
                    </a:lnTo>
                    <a:lnTo>
                      <a:pt x="176" y="528"/>
                    </a:lnTo>
                    <a:lnTo>
                      <a:pt x="183" y="515"/>
                    </a:lnTo>
                    <a:lnTo>
                      <a:pt x="185" y="508"/>
                    </a:lnTo>
                    <a:lnTo>
                      <a:pt x="187" y="502"/>
                    </a:lnTo>
                    <a:lnTo>
                      <a:pt x="188" y="496"/>
                    </a:lnTo>
                    <a:lnTo>
                      <a:pt x="187" y="491"/>
                    </a:lnTo>
                    <a:lnTo>
                      <a:pt x="184" y="487"/>
                    </a:lnTo>
                    <a:lnTo>
                      <a:pt x="181" y="482"/>
                    </a:lnTo>
                    <a:lnTo>
                      <a:pt x="176" y="477"/>
                    </a:lnTo>
                    <a:lnTo>
                      <a:pt x="169" y="475"/>
                    </a:lnTo>
                    <a:lnTo>
                      <a:pt x="155" y="469"/>
                    </a:lnTo>
                    <a:lnTo>
                      <a:pt x="142" y="462"/>
                    </a:lnTo>
                    <a:lnTo>
                      <a:pt x="129" y="455"/>
                    </a:lnTo>
                    <a:lnTo>
                      <a:pt x="117" y="448"/>
                    </a:lnTo>
                    <a:lnTo>
                      <a:pt x="106" y="441"/>
                    </a:lnTo>
                    <a:lnTo>
                      <a:pt x="94" y="433"/>
                    </a:lnTo>
                    <a:lnTo>
                      <a:pt x="84" y="425"/>
                    </a:lnTo>
                    <a:lnTo>
                      <a:pt x="75" y="417"/>
                    </a:lnTo>
                    <a:lnTo>
                      <a:pt x="65" y="407"/>
                    </a:lnTo>
                    <a:lnTo>
                      <a:pt x="57" y="398"/>
                    </a:lnTo>
                    <a:lnTo>
                      <a:pt x="49" y="389"/>
                    </a:lnTo>
                    <a:lnTo>
                      <a:pt x="42" y="379"/>
                    </a:lnTo>
                    <a:lnTo>
                      <a:pt x="35" y="370"/>
                    </a:lnTo>
                    <a:lnTo>
                      <a:pt x="29" y="359"/>
                    </a:lnTo>
                    <a:lnTo>
                      <a:pt x="23" y="350"/>
                    </a:lnTo>
                    <a:lnTo>
                      <a:pt x="18" y="340"/>
                    </a:lnTo>
                    <a:lnTo>
                      <a:pt x="10" y="320"/>
                    </a:lnTo>
                    <a:lnTo>
                      <a:pt x="4" y="299"/>
                    </a:lnTo>
                    <a:lnTo>
                      <a:pt x="1" y="278"/>
                    </a:lnTo>
                    <a:lnTo>
                      <a:pt x="0" y="257"/>
                    </a:lnTo>
                    <a:lnTo>
                      <a:pt x="1" y="237"/>
                    </a:lnTo>
                    <a:lnTo>
                      <a:pt x="3" y="218"/>
                    </a:lnTo>
                    <a:lnTo>
                      <a:pt x="7" y="208"/>
                    </a:lnTo>
                    <a:lnTo>
                      <a:pt x="9" y="198"/>
                    </a:lnTo>
                    <a:lnTo>
                      <a:pt x="13" y="190"/>
                    </a:lnTo>
                    <a:lnTo>
                      <a:pt x="17" y="181"/>
                    </a:lnTo>
                    <a:lnTo>
                      <a:pt x="25" y="163"/>
                    </a:lnTo>
                    <a:lnTo>
                      <a:pt x="36" y="147"/>
                    </a:lnTo>
                    <a:lnTo>
                      <a:pt x="46" y="131"/>
                    </a:lnTo>
                    <a:lnTo>
                      <a:pt x="58" y="114"/>
                    </a:lnTo>
                    <a:lnTo>
                      <a:pt x="80" y="83"/>
                    </a:lnTo>
                    <a:lnTo>
                      <a:pt x="104" y="56"/>
                    </a:lnTo>
                    <a:lnTo>
                      <a:pt x="124" y="32"/>
                    </a:lnTo>
                    <a:lnTo>
                      <a:pt x="140" y="15"/>
                    </a:lnTo>
                    <a:lnTo>
                      <a:pt x="150" y="3"/>
                    </a:lnTo>
                    <a:lnTo>
                      <a:pt x="155" y="0"/>
                    </a:lnTo>
                    <a:lnTo>
                      <a:pt x="300" y="4"/>
                    </a:lnTo>
                    <a:lnTo>
                      <a:pt x="447" y="9"/>
                    </a:lnTo>
                    <a:lnTo>
                      <a:pt x="597" y="13"/>
                    </a:lnTo>
                    <a:lnTo>
                      <a:pt x="749" y="17"/>
                    </a:lnTo>
                    <a:lnTo>
                      <a:pt x="903" y="21"/>
                    </a:lnTo>
                    <a:lnTo>
                      <a:pt x="1057" y="24"/>
                    </a:lnTo>
                    <a:lnTo>
                      <a:pt x="1213" y="27"/>
                    </a:lnTo>
                    <a:lnTo>
                      <a:pt x="1369" y="30"/>
                    </a:lnTo>
                    <a:lnTo>
                      <a:pt x="1525" y="32"/>
                    </a:lnTo>
                    <a:lnTo>
                      <a:pt x="1681" y="35"/>
                    </a:lnTo>
                    <a:lnTo>
                      <a:pt x="1835" y="37"/>
                    </a:lnTo>
                    <a:lnTo>
                      <a:pt x="1989" y="38"/>
                    </a:lnTo>
                    <a:lnTo>
                      <a:pt x="2141" y="39"/>
                    </a:lnTo>
                    <a:lnTo>
                      <a:pt x="2290" y="41"/>
                    </a:lnTo>
                    <a:lnTo>
                      <a:pt x="2439" y="42"/>
                    </a:lnTo>
                    <a:lnTo>
                      <a:pt x="2582" y="43"/>
                    </a:lnTo>
                  </a:path>
                </a:pathLst>
              </a:custGeom>
              <a:solidFill>
                <a:srgbClr val="93D5ED"/>
              </a:solidFill>
              <a:ln w="4763">
                <a:solidFill>
                  <a:srgbClr val="CCECFF"/>
                </a:solidFill>
                <a:round/>
                <a:headEnd/>
                <a:tailEnd/>
              </a:ln>
            </p:spPr>
            <p:txBody>
              <a:bodyPr/>
              <a:lstStyle/>
              <a:p>
                <a:endParaRPr lang="en-US"/>
              </a:p>
            </p:txBody>
          </p:sp>
          <p:sp>
            <p:nvSpPr>
              <p:cNvPr id="8378" name="Freeform 156"/>
              <p:cNvSpPr>
                <a:spLocks/>
              </p:cNvSpPr>
              <p:nvPr/>
            </p:nvSpPr>
            <p:spPr bwMode="auto">
              <a:xfrm>
                <a:off x="2136" y="1276"/>
                <a:ext cx="501" cy="212"/>
              </a:xfrm>
              <a:custGeom>
                <a:avLst/>
                <a:gdLst>
                  <a:gd name="T0" fmla="*/ 0 w 2502"/>
                  <a:gd name="T1" fmla="*/ 42 h 1059"/>
                  <a:gd name="T2" fmla="*/ 21 w 2502"/>
                  <a:gd name="T3" fmla="*/ 0 h 1059"/>
                  <a:gd name="T4" fmla="*/ 75 w 2502"/>
                  <a:gd name="T5" fmla="*/ 1 h 1059"/>
                  <a:gd name="T6" fmla="*/ 100 w 2502"/>
                  <a:gd name="T7" fmla="*/ 2 h 1059"/>
                  <a:gd name="T8" fmla="*/ 90 w 2502"/>
                  <a:gd name="T9" fmla="*/ 42 h 1059"/>
                  <a:gd name="T10" fmla="*/ 0 w 2502"/>
                  <a:gd name="T11" fmla="*/ 42 h 1059"/>
                  <a:gd name="T12" fmla="*/ 0 60000 65536"/>
                  <a:gd name="T13" fmla="*/ 0 60000 65536"/>
                  <a:gd name="T14" fmla="*/ 0 60000 65536"/>
                  <a:gd name="T15" fmla="*/ 0 60000 65536"/>
                  <a:gd name="T16" fmla="*/ 0 60000 65536"/>
                  <a:gd name="T17" fmla="*/ 0 60000 65536"/>
                  <a:gd name="T18" fmla="*/ 0 w 2502"/>
                  <a:gd name="T19" fmla="*/ 0 h 1059"/>
                  <a:gd name="T20" fmla="*/ 2502 w 2502"/>
                  <a:gd name="T21" fmla="*/ 1059 h 1059"/>
                </a:gdLst>
                <a:ahLst/>
                <a:cxnLst>
                  <a:cxn ang="T12">
                    <a:pos x="T0" y="T1"/>
                  </a:cxn>
                  <a:cxn ang="T13">
                    <a:pos x="T2" y="T3"/>
                  </a:cxn>
                  <a:cxn ang="T14">
                    <a:pos x="T4" y="T5"/>
                  </a:cxn>
                  <a:cxn ang="T15">
                    <a:pos x="T6" y="T7"/>
                  </a:cxn>
                  <a:cxn ang="T16">
                    <a:pos x="T8" y="T9"/>
                  </a:cxn>
                  <a:cxn ang="T17">
                    <a:pos x="T10" y="T11"/>
                  </a:cxn>
                </a:cxnLst>
                <a:rect l="T18" t="T19" r="T20" b="T21"/>
                <a:pathLst>
                  <a:path w="2502" h="1059">
                    <a:moveTo>
                      <a:pt x="0" y="1059"/>
                    </a:moveTo>
                    <a:lnTo>
                      <a:pt x="529" y="0"/>
                    </a:lnTo>
                    <a:lnTo>
                      <a:pt x="1871" y="37"/>
                    </a:lnTo>
                    <a:lnTo>
                      <a:pt x="2502" y="43"/>
                    </a:lnTo>
                    <a:lnTo>
                      <a:pt x="2235" y="1057"/>
                    </a:lnTo>
                    <a:lnTo>
                      <a:pt x="0" y="1059"/>
                    </a:lnTo>
                    <a:close/>
                  </a:path>
                </a:pathLst>
              </a:custGeom>
              <a:solidFill>
                <a:srgbClr val="93D5ED"/>
              </a:solidFill>
              <a:ln w="9525">
                <a:solidFill>
                  <a:srgbClr val="CCECFF"/>
                </a:solidFill>
                <a:round/>
                <a:headEnd/>
                <a:tailEnd/>
              </a:ln>
            </p:spPr>
            <p:txBody>
              <a:bodyPr/>
              <a:lstStyle/>
              <a:p>
                <a:endParaRPr lang="en-US"/>
              </a:p>
            </p:txBody>
          </p:sp>
          <p:sp>
            <p:nvSpPr>
              <p:cNvPr id="8379" name="Freeform 157"/>
              <p:cNvSpPr>
                <a:spLocks/>
              </p:cNvSpPr>
              <p:nvPr/>
            </p:nvSpPr>
            <p:spPr bwMode="auto">
              <a:xfrm>
                <a:off x="2136" y="1276"/>
                <a:ext cx="501" cy="212"/>
              </a:xfrm>
              <a:custGeom>
                <a:avLst/>
                <a:gdLst>
                  <a:gd name="T0" fmla="*/ 0 w 2502"/>
                  <a:gd name="T1" fmla="*/ 42 h 1059"/>
                  <a:gd name="T2" fmla="*/ 21 w 2502"/>
                  <a:gd name="T3" fmla="*/ 0 h 1059"/>
                  <a:gd name="T4" fmla="*/ 75 w 2502"/>
                  <a:gd name="T5" fmla="*/ 1 h 1059"/>
                  <a:gd name="T6" fmla="*/ 100 w 2502"/>
                  <a:gd name="T7" fmla="*/ 2 h 1059"/>
                  <a:gd name="T8" fmla="*/ 90 w 2502"/>
                  <a:gd name="T9" fmla="*/ 42 h 1059"/>
                  <a:gd name="T10" fmla="*/ 0 w 2502"/>
                  <a:gd name="T11" fmla="*/ 42 h 1059"/>
                  <a:gd name="T12" fmla="*/ 0 60000 65536"/>
                  <a:gd name="T13" fmla="*/ 0 60000 65536"/>
                  <a:gd name="T14" fmla="*/ 0 60000 65536"/>
                  <a:gd name="T15" fmla="*/ 0 60000 65536"/>
                  <a:gd name="T16" fmla="*/ 0 60000 65536"/>
                  <a:gd name="T17" fmla="*/ 0 60000 65536"/>
                  <a:gd name="T18" fmla="*/ 0 w 2502"/>
                  <a:gd name="T19" fmla="*/ 0 h 1059"/>
                  <a:gd name="T20" fmla="*/ 2502 w 2502"/>
                  <a:gd name="T21" fmla="*/ 1059 h 1059"/>
                </a:gdLst>
                <a:ahLst/>
                <a:cxnLst>
                  <a:cxn ang="T12">
                    <a:pos x="T0" y="T1"/>
                  </a:cxn>
                  <a:cxn ang="T13">
                    <a:pos x="T2" y="T3"/>
                  </a:cxn>
                  <a:cxn ang="T14">
                    <a:pos x="T4" y="T5"/>
                  </a:cxn>
                  <a:cxn ang="T15">
                    <a:pos x="T6" y="T7"/>
                  </a:cxn>
                  <a:cxn ang="T16">
                    <a:pos x="T8" y="T9"/>
                  </a:cxn>
                  <a:cxn ang="T17">
                    <a:pos x="T10" y="T11"/>
                  </a:cxn>
                </a:cxnLst>
                <a:rect l="T18" t="T19" r="T20" b="T21"/>
                <a:pathLst>
                  <a:path w="2502" h="1059">
                    <a:moveTo>
                      <a:pt x="0" y="1059"/>
                    </a:moveTo>
                    <a:lnTo>
                      <a:pt x="529" y="0"/>
                    </a:lnTo>
                    <a:lnTo>
                      <a:pt x="1871" y="37"/>
                    </a:lnTo>
                    <a:lnTo>
                      <a:pt x="2502" y="43"/>
                    </a:lnTo>
                    <a:lnTo>
                      <a:pt x="2235" y="1057"/>
                    </a:lnTo>
                    <a:lnTo>
                      <a:pt x="0" y="1059"/>
                    </a:lnTo>
                    <a:close/>
                  </a:path>
                </a:pathLst>
              </a:custGeom>
              <a:solidFill>
                <a:srgbClr val="93D5ED"/>
              </a:solidFill>
              <a:ln w="4763">
                <a:solidFill>
                  <a:srgbClr val="CCECFF"/>
                </a:solidFill>
                <a:round/>
                <a:headEnd/>
                <a:tailEnd/>
              </a:ln>
            </p:spPr>
            <p:txBody>
              <a:bodyPr/>
              <a:lstStyle/>
              <a:p>
                <a:endParaRPr lang="en-US"/>
              </a:p>
            </p:txBody>
          </p:sp>
          <p:sp>
            <p:nvSpPr>
              <p:cNvPr id="8380" name="Freeform 158"/>
              <p:cNvSpPr>
                <a:spLocks/>
              </p:cNvSpPr>
              <p:nvPr/>
            </p:nvSpPr>
            <p:spPr bwMode="auto">
              <a:xfrm>
                <a:off x="2138" y="1535"/>
                <a:ext cx="1040" cy="909"/>
              </a:xfrm>
              <a:custGeom>
                <a:avLst/>
                <a:gdLst>
                  <a:gd name="T0" fmla="*/ 205 w 5200"/>
                  <a:gd name="T1" fmla="*/ 70 h 4545"/>
                  <a:gd name="T2" fmla="*/ 204 w 5200"/>
                  <a:gd name="T3" fmla="*/ 67 h 4545"/>
                  <a:gd name="T4" fmla="*/ 202 w 5200"/>
                  <a:gd name="T5" fmla="*/ 61 h 4545"/>
                  <a:gd name="T6" fmla="*/ 201 w 5200"/>
                  <a:gd name="T7" fmla="*/ 49 h 4545"/>
                  <a:gd name="T8" fmla="*/ 199 w 5200"/>
                  <a:gd name="T9" fmla="*/ 42 h 4545"/>
                  <a:gd name="T10" fmla="*/ 193 w 5200"/>
                  <a:gd name="T11" fmla="*/ 39 h 4545"/>
                  <a:gd name="T12" fmla="*/ 180 w 5200"/>
                  <a:gd name="T13" fmla="*/ 34 h 4545"/>
                  <a:gd name="T14" fmla="*/ 173 w 5200"/>
                  <a:gd name="T15" fmla="*/ 32 h 4545"/>
                  <a:gd name="T16" fmla="*/ 167 w 5200"/>
                  <a:gd name="T17" fmla="*/ 31 h 4545"/>
                  <a:gd name="T18" fmla="*/ 164 w 5200"/>
                  <a:gd name="T19" fmla="*/ 33 h 4545"/>
                  <a:gd name="T20" fmla="*/ 161 w 5200"/>
                  <a:gd name="T21" fmla="*/ 37 h 4545"/>
                  <a:gd name="T22" fmla="*/ 160 w 5200"/>
                  <a:gd name="T23" fmla="*/ 38 h 4545"/>
                  <a:gd name="T24" fmla="*/ 159 w 5200"/>
                  <a:gd name="T25" fmla="*/ 38 h 4545"/>
                  <a:gd name="T26" fmla="*/ 157 w 5200"/>
                  <a:gd name="T27" fmla="*/ 37 h 4545"/>
                  <a:gd name="T28" fmla="*/ 157 w 5200"/>
                  <a:gd name="T29" fmla="*/ 34 h 4545"/>
                  <a:gd name="T30" fmla="*/ 155 w 5200"/>
                  <a:gd name="T31" fmla="*/ 34 h 4545"/>
                  <a:gd name="T32" fmla="*/ 151 w 5200"/>
                  <a:gd name="T33" fmla="*/ 34 h 4545"/>
                  <a:gd name="T34" fmla="*/ 142 w 5200"/>
                  <a:gd name="T35" fmla="*/ 35 h 4545"/>
                  <a:gd name="T36" fmla="*/ 140 w 5200"/>
                  <a:gd name="T37" fmla="*/ 34 h 4545"/>
                  <a:gd name="T38" fmla="*/ 137 w 5200"/>
                  <a:gd name="T39" fmla="*/ 33 h 4545"/>
                  <a:gd name="T40" fmla="*/ 134 w 5200"/>
                  <a:gd name="T41" fmla="*/ 30 h 4545"/>
                  <a:gd name="T42" fmla="*/ 132 w 5200"/>
                  <a:gd name="T43" fmla="*/ 32 h 4545"/>
                  <a:gd name="T44" fmla="*/ 129 w 5200"/>
                  <a:gd name="T45" fmla="*/ 33 h 4545"/>
                  <a:gd name="T46" fmla="*/ 127 w 5200"/>
                  <a:gd name="T47" fmla="*/ 32 h 4545"/>
                  <a:gd name="T48" fmla="*/ 123 w 5200"/>
                  <a:gd name="T49" fmla="*/ 31 h 4545"/>
                  <a:gd name="T50" fmla="*/ 117 w 5200"/>
                  <a:gd name="T51" fmla="*/ 27 h 4545"/>
                  <a:gd name="T52" fmla="*/ 113 w 5200"/>
                  <a:gd name="T53" fmla="*/ 26 h 4545"/>
                  <a:gd name="T54" fmla="*/ 109 w 5200"/>
                  <a:gd name="T55" fmla="*/ 25 h 4545"/>
                  <a:gd name="T56" fmla="*/ 0 w 5200"/>
                  <a:gd name="T57" fmla="*/ 67 h 4545"/>
                  <a:gd name="T58" fmla="*/ 52 w 5200"/>
                  <a:gd name="T59" fmla="*/ 104 h 4545"/>
                  <a:gd name="T60" fmla="*/ 60 w 5200"/>
                  <a:gd name="T61" fmla="*/ 103 h 4545"/>
                  <a:gd name="T62" fmla="*/ 71 w 5200"/>
                  <a:gd name="T63" fmla="*/ 103 h 4545"/>
                  <a:gd name="T64" fmla="*/ 75 w 5200"/>
                  <a:gd name="T65" fmla="*/ 104 h 4545"/>
                  <a:gd name="T66" fmla="*/ 77 w 5200"/>
                  <a:gd name="T67" fmla="*/ 105 h 4545"/>
                  <a:gd name="T68" fmla="*/ 79 w 5200"/>
                  <a:gd name="T69" fmla="*/ 107 h 4545"/>
                  <a:gd name="T70" fmla="*/ 79 w 5200"/>
                  <a:gd name="T71" fmla="*/ 110 h 4545"/>
                  <a:gd name="T72" fmla="*/ 81 w 5200"/>
                  <a:gd name="T73" fmla="*/ 119 h 4545"/>
                  <a:gd name="T74" fmla="*/ 83 w 5200"/>
                  <a:gd name="T75" fmla="*/ 126 h 4545"/>
                  <a:gd name="T76" fmla="*/ 86 w 5200"/>
                  <a:gd name="T77" fmla="*/ 132 h 4545"/>
                  <a:gd name="T78" fmla="*/ 90 w 5200"/>
                  <a:gd name="T79" fmla="*/ 137 h 4545"/>
                  <a:gd name="T80" fmla="*/ 96 w 5200"/>
                  <a:gd name="T81" fmla="*/ 143 h 4545"/>
                  <a:gd name="T82" fmla="*/ 142 w 5200"/>
                  <a:gd name="T83" fmla="*/ 181 h 4545"/>
                  <a:gd name="T84" fmla="*/ 142 w 5200"/>
                  <a:gd name="T85" fmla="*/ 165 h 4545"/>
                  <a:gd name="T86" fmla="*/ 141 w 5200"/>
                  <a:gd name="T87" fmla="*/ 156 h 4545"/>
                  <a:gd name="T88" fmla="*/ 142 w 5200"/>
                  <a:gd name="T89" fmla="*/ 151 h 4545"/>
                  <a:gd name="T90" fmla="*/ 145 w 5200"/>
                  <a:gd name="T91" fmla="*/ 146 h 4545"/>
                  <a:gd name="T92" fmla="*/ 149 w 5200"/>
                  <a:gd name="T93" fmla="*/ 140 h 4545"/>
                  <a:gd name="T94" fmla="*/ 154 w 5200"/>
                  <a:gd name="T95" fmla="*/ 134 h 4545"/>
                  <a:gd name="T96" fmla="*/ 161 w 5200"/>
                  <a:gd name="T97" fmla="*/ 128 h 4545"/>
                  <a:gd name="T98" fmla="*/ 168 w 5200"/>
                  <a:gd name="T99" fmla="*/ 125 h 4545"/>
                  <a:gd name="T100" fmla="*/ 180 w 5200"/>
                  <a:gd name="T101" fmla="*/ 119 h 4545"/>
                  <a:gd name="T102" fmla="*/ 188 w 5200"/>
                  <a:gd name="T103" fmla="*/ 115 h 4545"/>
                  <a:gd name="T104" fmla="*/ 191 w 5200"/>
                  <a:gd name="T105" fmla="*/ 112 h 4545"/>
                  <a:gd name="T106" fmla="*/ 190 w 5200"/>
                  <a:gd name="T107" fmla="*/ 109 h 4545"/>
                  <a:gd name="T108" fmla="*/ 186 w 5200"/>
                  <a:gd name="T109" fmla="*/ 105 h 4545"/>
                  <a:gd name="T110" fmla="*/ 186 w 5200"/>
                  <a:gd name="T111" fmla="*/ 101 h 4545"/>
                  <a:gd name="T112" fmla="*/ 188 w 5200"/>
                  <a:gd name="T113" fmla="*/ 100 h 4545"/>
                  <a:gd name="T114" fmla="*/ 191 w 5200"/>
                  <a:gd name="T115" fmla="*/ 100 h 4545"/>
                  <a:gd name="T116" fmla="*/ 195 w 5200"/>
                  <a:gd name="T117" fmla="*/ 102 h 4545"/>
                  <a:gd name="T118" fmla="*/ 199 w 5200"/>
                  <a:gd name="T119" fmla="*/ 106 h 454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00"/>
                  <a:gd name="T181" fmla="*/ 0 h 4545"/>
                  <a:gd name="T182" fmla="*/ 5200 w 5200"/>
                  <a:gd name="T183" fmla="*/ 4545 h 454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00" h="4545">
                    <a:moveTo>
                      <a:pt x="5200" y="2503"/>
                    </a:moveTo>
                    <a:lnTo>
                      <a:pt x="5184" y="1809"/>
                    </a:lnTo>
                    <a:lnTo>
                      <a:pt x="5164" y="1787"/>
                    </a:lnTo>
                    <a:lnTo>
                      <a:pt x="5146" y="1764"/>
                    </a:lnTo>
                    <a:lnTo>
                      <a:pt x="5136" y="1752"/>
                    </a:lnTo>
                    <a:lnTo>
                      <a:pt x="5128" y="1739"/>
                    </a:lnTo>
                    <a:lnTo>
                      <a:pt x="5120" y="1725"/>
                    </a:lnTo>
                    <a:lnTo>
                      <a:pt x="5112" y="1711"/>
                    </a:lnTo>
                    <a:lnTo>
                      <a:pt x="5103" y="1696"/>
                    </a:lnTo>
                    <a:lnTo>
                      <a:pt x="5096" y="1680"/>
                    </a:lnTo>
                    <a:lnTo>
                      <a:pt x="5089" y="1663"/>
                    </a:lnTo>
                    <a:lnTo>
                      <a:pt x="5082" y="1646"/>
                    </a:lnTo>
                    <a:lnTo>
                      <a:pt x="5071" y="1610"/>
                    </a:lnTo>
                    <a:lnTo>
                      <a:pt x="5059" y="1569"/>
                    </a:lnTo>
                    <a:lnTo>
                      <a:pt x="5050" y="1524"/>
                    </a:lnTo>
                    <a:lnTo>
                      <a:pt x="5040" y="1477"/>
                    </a:lnTo>
                    <a:lnTo>
                      <a:pt x="5033" y="1423"/>
                    </a:lnTo>
                    <a:lnTo>
                      <a:pt x="5028" y="1366"/>
                    </a:lnTo>
                    <a:lnTo>
                      <a:pt x="5023" y="1304"/>
                    </a:lnTo>
                    <a:lnTo>
                      <a:pt x="5019" y="1237"/>
                    </a:lnTo>
                    <a:lnTo>
                      <a:pt x="5017" y="1165"/>
                    </a:lnTo>
                    <a:lnTo>
                      <a:pt x="5017" y="1086"/>
                    </a:lnTo>
                    <a:lnTo>
                      <a:pt x="5004" y="1076"/>
                    </a:lnTo>
                    <a:lnTo>
                      <a:pt x="4988" y="1064"/>
                    </a:lnTo>
                    <a:lnTo>
                      <a:pt x="4969" y="1053"/>
                    </a:lnTo>
                    <a:lnTo>
                      <a:pt x="4947" y="1039"/>
                    </a:lnTo>
                    <a:lnTo>
                      <a:pt x="4922" y="1026"/>
                    </a:lnTo>
                    <a:lnTo>
                      <a:pt x="4896" y="1010"/>
                    </a:lnTo>
                    <a:lnTo>
                      <a:pt x="4866" y="996"/>
                    </a:lnTo>
                    <a:lnTo>
                      <a:pt x="4836" y="981"/>
                    </a:lnTo>
                    <a:lnTo>
                      <a:pt x="4769" y="951"/>
                    </a:lnTo>
                    <a:lnTo>
                      <a:pt x="4698" y="921"/>
                    </a:lnTo>
                    <a:lnTo>
                      <a:pt x="4623" y="891"/>
                    </a:lnTo>
                    <a:lnTo>
                      <a:pt x="4547" y="864"/>
                    </a:lnTo>
                    <a:lnTo>
                      <a:pt x="4509" y="852"/>
                    </a:lnTo>
                    <a:lnTo>
                      <a:pt x="4472" y="840"/>
                    </a:lnTo>
                    <a:lnTo>
                      <a:pt x="4434" y="828"/>
                    </a:lnTo>
                    <a:lnTo>
                      <a:pt x="4398" y="819"/>
                    </a:lnTo>
                    <a:lnTo>
                      <a:pt x="4363" y="810"/>
                    </a:lnTo>
                    <a:lnTo>
                      <a:pt x="4329" y="803"/>
                    </a:lnTo>
                    <a:lnTo>
                      <a:pt x="4296" y="797"/>
                    </a:lnTo>
                    <a:lnTo>
                      <a:pt x="4265" y="792"/>
                    </a:lnTo>
                    <a:lnTo>
                      <a:pt x="4236" y="789"/>
                    </a:lnTo>
                    <a:lnTo>
                      <a:pt x="4209" y="787"/>
                    </a:lnTo>
                    <a:lnTo>
                      <a:pt x="4184" y="787"/>
                    </a:lnTo>
                    <a:lnTo>
                      <a:pt x="4162" y="791"/>
                    </a:lnTo>
                    <a:lnTo>
                      <a:pt x="4142" y="794"/>
                    </a:lnTo>
                    <a:lnTo>
                      <a:pt x="4126" y="801"/>
                    </a:lnTo>
                    <a:lnTo>
                      <a:pt x="4113" y="810"/>
                    </a:lnTo>
                    <a:lnTo>
                      <a:pt x="4104" y="821"/>
                    </a:lnTo>
                    <a:lnTo>
                      <a:pt x="4080" y="856"/>
                    </a:lnTo>
                    <a:lnTo>
                      <a:pt x="4059" y="884"/>
                    </a:lnTo>
                    <a:lnTo>
                      <a:pt x="4049" y="896"/>
                    </a:lnTo>
                    <a:lnTo>
                      <a:pt x="4039" y="907"/>
                    </a:lnTo>
                    <a:lnTo>
                      <a:pt x="4031" y="916"/>
                    </a:lnTo>
                    <a:lnTo>
                      <a:pt x="4022" y="923"/>
                    </a:lnTo>
                    <a:lnTo>
                      <a:pt x="4014" y="930"/>
                    </a:lnTo>
                    <a:lnTo>
                      <a:pt x="4007" y="935"/>
                    </a:lnTo>
                    <a:lnTo>
                      <a:pt x="4000" y="939"/>
                    </a:lnTo>
                    <a:lnTo>
                      <a:pt x="3993" y="942"/>
                    </a:lnTo>
                    <a:lnTo>
                      <a:pt x="3986" y="944"/>
                    </a:lnTo>
                    <a:lnTo>
                      <a:pt x="3980" y="945"/>
                    </a:lnTo>
                    <a:lnTo>
                      <a:pt x="3974" y="945"/>
                    </a:lnTo>
                    <a:lnTo>
                      <a:pt x="3968" y="944"/>
                    </a:lnTo>
                    <a:lnTo>
                      <a:pt x="3963" y="943"/>
                    </a:lnTo>
                    <a:lnTo>
                      <a:pt x="3959" y="940"/>
                    </a:lnTo>
                    <a:lnTo>
                      <a:pt x="3954" y="937"/>
                    </a:lnTo>
                    <a:lnTo>
                      <a:pt x="3949" y="933"/>
                    </a:lnTo>
                    <a:lnTo>
                      <a:pt x="3942" y="925"/>
                    </a:lnTo>
                    <a:lnTo>
                      <a:pt x="3937" y="915"/>
                    </a:lnTo>
                    <a:lnTo>
                      <a:pt x="3931" y="903"/>
                    </a:lnTo>
                    <a:lnTo>
                      <a:pt x="3926" y="891"/>
                    </a:lnTo>
                    <a:lnTo>
                      <a:pt x="3922" y="880"/>
                    </a:lnTo>
                    <a:lnTo>
                      <a:pt x="3919" y="868"/>
                    </a:lnTo>
                    <a:lnTo>
                      <a:pt x="3917" y="862"/>
                    </a:lnTo>
                    <a:lnTo>
                      <a:pt x="3913" y="857"/>
                    </a:lnTo>
                    <a:lnTo>
                      <a:pt x="3907" y="854"/>
                    </a:lnTo>
                    <a:lnTo>
                      <a:pt x="3900" y="850"/>
                    </a:lnTo>
                    <a:lnTo>
                      <a:pt x="3893" y="848"/>
                    </a:lnTo>
                    <a:lnTo>
                      <a:pt x="3884" y="847"/>
                    </a:lnTo>
                    <a:lnTo>
                      <a:pt x="3873" y="846"/>
                    </a:lnTo>
                    <a:lnTo>
                      <a:pt x="3862" y="845"/>
                    </a:lnTo>
                    <a:lnTo>
                      <a:pt x="3837" y="845"/>
                    </a:lnTo>
                    <a:lnTo>
                      <a:pt x="3808" y="847"/>
                    </a:lnTo>
                    <a:lnTo>
                      <a:pt x="3778" y="850"/>
                    </a:lnTo>
                    <a:lnTo>
                      <a:pt x="3746" y="854"/>
                    </a:lnTo>
                    <a:lnTo>
                      <a:pt x="3680" y="863"/>
                    </a:lnTo>
                    <a:lnTo>
                      <a:pt x="3615" y="870"/>
                    </a:lnTo>
                    <a:lnTo>
                      <a:pt x="3586" y="873"/>
                    </a:lnTo>
                    <a:lnTo>
                      <a:pt x="3559" y="873"/>
                    </a:lnTo>
                    <a:lnTo>
                      <a:pt x="3546" y="873"/>
                    </a:lnTo>
                    <a:lnTo>
                      <a:pt x="3536" y="871"/>
                    </a:lnTo>
                    <a:lnTo>
                      <a:pt x="3525" y="870"/>
                    </a:lnTo>
                    <a:lnTo>
                      <a:pt x="3516" y="868"/>
                    </a:lnTo>
                    <a:lnTo>
                      <a:pt x="3500" y="861"/>
                    </a:lnTo>
                    <a:lnTo>
                      <a:pt x="3483" y="853"/>
                    </a:lnTo>
                    <a:lnTo>
                      <a:pt x="3467" y="845"/>
                    </a:lnTo>
                    <a:lnTo>
                      <a:pt x="3453" y="835"/>
                    </a:lnTo>
                    <a:lnTo>
                      <a:pt x="3439" y="825"/>
                    </a:lnTo>
                    <a:lnTo>
                      <a:pt x="3426" y="814"/>
                    </a:lnTo>
                    <a:lnTo>
                      <a:pt x="3414" y="804"/>
                    </a:lnTo>
                    <a:lnTo>
                      <a:pt x="3404" y="793"/>
                    </a:lnTo>
                    <a:lnTo>
                      <a:pt x="3372" y="758"/>
                    </a:lnTo>
                    <a:lnTo>
                      <a:pt x="3361" y="743"/>
                    </a:lnTo>
                    <a:lnTo>
                      <a:pt x="3356" y="748"/>
                    </a:lnTo>
                    <a:lnTo>
                      <a:pt x="3344" y="759"/>
                    </a:lnTo>
                    <a:lnTo>
                      <a:pt x="3335" y="766"/>
                    </a:lnTo>
                    <a:lnTo>
                      <a:pt x="3324" y="775"/>
                    </a:lnTo>
                    <a:lnTo>
                      <a:pt x="3313" y="783"/>
                    </a:lnTo>
                    <a:lnTo>
                      <a:pt x="3299" y="791"/>
                    </a:lnTo>
                    <a:lnTo>
                      <a:pt x="3284" y="799"/>
                    </a:lnTo>
                    <a:lnTo>
                      <a:pt x="3267" y="805"/>
                    </a:lnTo>
                    <a:lnTo>
                      <a:pt x="3250" y="811"/>
                    </a:lnTo>
                    <a:lnTo>
                      <a:pt x="3231" y="814"/>
                    </a:lnTo>
                    <a:lnTo>
                      <a:pt x="3220" y="815"/>
                    </a:lnTo>
                    <a:lnTo>
                      <a:pt x="3210" y="815"/>
                    </a:lnTo>
                    <a:lnTo>
                      <a:pt x="3201" y="815"/>
                    </a:lnTo>
                    <a:lnTo>
                      <a:pt x="3189" y="814"/>
                    </a:lnTo>
                    <a:lnTo>
                      <a:pt x="3178" y="813"/>
                    </a:lnTo>
                    <a:lnTo>
                      <a:pt x="3168" y="811"/>
                    </a:lnTo>
                    <a:lnTo>
                      <a:pt x="3156" y="808"/>
                    </a:lnTo>
                    <a:lnTo>
                      <a:pt x="3145" y="804"/>
                    </a:lnTo>
                    <a:lnTo>
                      <a:pt x="3122" y="794"/>
                    </a:lnTo>
                    <a:lnTo>
                      <a:pt x="3100" y="784"/>
                    </a:lnTo>
                    <a:lnTo>
                      <a:pt x="3079" y="771"/>
                    </a:lnTo>
                    <a:lnTo>
                      <a:pt x="3058" y="758"/>
                    </a:lnTo>
                    <a:lnTo>
                      <a:pt x="3016" y="730"/>
                    </a:lnTo>
                    <a:lnTo>
                      <a:pt x="2972" y="702"/>
                    </a:lnTo>
                    <a:lnTo>
                      <a:pt x="2947" y="688"/>
                    </a:lnTo>
                    <a:lnTo>
                      <a:pt x="2923" y="675"/>
                    </a:lnTo>
                    <a:lnTo>
                      <a:pt x="2896" y="665"/>
                    </a:lnTo>
                    <a:lnTo>
                      <a:pt x="2867" y="654"/>
                    </a:lnTo>
                    <a:lnTo>
                      <a:pt x="2851" y="650"/>
                    </a:lnTo>
                    <a:lnTo>
                      <a:pt x="2836" y="646"/>
                    </a:lnTo>
                    <a:lnTo>
                      <a:pt x="2820" y="643"/>
                    </a:lnTo>
                    <a:lnTo>
                      <a:pt x="2802" y="639"/>
                    </a:lnTo>
                    <a:lnTo>
                      <a:pt x="2785" y="637"/>
                    </a:lnTo>
                    <a:lnTo>
                      <a:pt x="2766" y="636"/>
                    </a:lnTo>
                    <a:lnTo>
                      <a:pt x="2747" y="634"/>
                    </a:lnTo>
                    <a:lnTo>
                      <a:pt x="2726" y="634"/>
                    </a:lnTo>
                    <a:lnTo>
                      <a:pt x="2759" y="47"/>
                    </a:lnTo>
                    <a:lnTo>
                      <a:pt x="1857" y="0"/>
                    </a:lnTo>
                    <a:lnTo>
                      <a:pt x="1399" y="1533"/>
                    </a:lnTo>
                    <a:lnTo>
                      <a:pt x="8" y="1501"/>
                    </a:lnTo>
                    <a:lnTo>
                      <a:pt x="0" y="1668"/>
                    </a:lnTo>
                    <a:lnTo>
                      <a:pt x="503" y="2350"/>
                    </a:lnTo>
                    <a:lnTo>
                      <a:pt x="472" y="2566"/>
                    </a:lnTo>
                    <a:lnTo>
                      <a:pt x="904" y="3030"/>
                    </a:lnTo>
                    <a:lnTo>
                      <a:pt x="1091" y="2938"/>
                    </a:lnTo>
                    <a:lnTo>
                      <a:pt x="1307" y="2598"/>
                    </a:lnTo>
                    <a:lnTo>
                      <a:pt x="1318" y="2597"/>
                    </a:lnTo>
                    <a:lnTo>
                      <a:pt x="1348" y="2593"/>
                    </a:lnTo>
                    <a:lnTo>
                      <a:pt x="1392" y="2589"/>
                    </a:lnTo>
                    <a:lnTo>
                      <a:pt x="1446" y="2583"/>
                    </a:lnTo>
                    <a:lnTo>
                      <a:pt x="1507" y="2577"/>
                    </a:lnTo>
                    <a:lnTo>
                      <a:pt x="1569" y="2572"/>
                    </a:lnTo>
                    <a:lnTo>
                      <a:pt x="1627" y="2568"/>
                    </a:lnTo>
                    <a:lnTo>
                      <a:pt x="1679" y="2566"/>
                    </a:lnTo>
                    <a:lnTo>
                      <a:pt x="1725" y="2568"/>
                    </a:lnTo>
                    <a:lnTo>
                      <a:pt x="1773" y="2570"/>
                    </a:lnTo>
                    <a:lnTo>
                      <a:pt x="1798" y="2572"/>
                    </a:lnTo>
                    <a:lnTo>
                      <a:pt x="1821" y="2577"/>
                    </a:lnTo>
                    <a:lnTo>
                      <a:pt x="1844" y="2582"/>
                    </a:lnTo>
                    <a:lnTo>
                      <a:pt x="1867" y="2590"/>
                    </a:lnTo>
                    <a:lnTo>
                      <a:pt x="1877" y="2594"/>
                    </a:lnTo>
                    <a:lnTo>
                      <a:pt x="1888" y="2599"/>
                    </a:lnTo>
                    <a:lnTo>
                      <a:pt x="1897" y="2605"/>
                    </a:lnTo>
                    <a:lnTo>
                      <a:pt x="1907" y="2612"/>
                    </a:lnTo>
                    <a:lnTo>
                      <a:pt x="1917" y="2619"/>
                    </a:lnTo>
                    <a:lnTo>
                      <a:pt x="1925" y="2627"/>
                    </a:lnTo>
                    <a:lnTo>
                      <a:pt x="1934" y="2635"/>
                    </a:lnTo>
                    <a:lnTo>
                      <a:pt x="1943" y="2645"/>
                    </a:lnTo>
                    <a:lnTo>
                      <a:pt x="1950" y="2655"/>
                    </a:lnTo>
                    <a:lnTo>
                      <a:pt x="1957" y="2666"/>
                    </a:lnTo>
                    <a:lnTo>
                      <a:pt x="1964" y="2677"/>
                    </a:lnTo>
                    <a:lnTo>
                      <a:pt x="1969" y="2690"/>
                    </a:lnTo>
                    <a:lnTo>
                      <a:pt x="1974" y="2704"/>
                    </a:lnTo>
                    <a:lnTo>
                      <a:pt x="1980" y="2718"/>
                    </a:lnTo>
                    <a:lnTo>
                      <a:pt x="1983" y="2735"/>
                    </a:lnTo>
                    <a:lnTo>
                      <a:pt x="1987" y="2751"/>
                    </a:lnTo>
                    <a:lnTo>
                      <a:pt x="1993" y="2788"/>
                    </a:lnTo>
                    <a:lnTo>
                      <a:pt x="1997" y="2830"/>
                    </a:lnTo>
                    <a:lnTo>
                      <a:pt x="2004" y="2876"/>
                    </a:lnTo>
                    <a:lnTo>
                      <a:pt x="2011" y="2926"/>
                    </a:lnTo>
                    <a:lnTo>
                      <a:pt x="2021" y="2977"/>
                    </a:lnTo>
                    <a:lnTo>
                      <a:pt x="2034" y="3032"/>
                    </a:lnTo>
                    <a:lnTo>
                      <a:pt x="2041" y="3060"/>
                    </a:lnTo>
                    <a:lnTo>
                      <a:pt x="2049" y="3088"/>
                    </a:lnTo>
                    <a:lnTo>
                      <a:pt x="2058" y="3116"/>
                    </a:lnTo>
                    <a:lnTo>
                      <a:pt x="2069" y="3146"/>
                    </a:lnTo>
                    <a:lnTo>
                      <a:pt x="2080" y="3175"/>
                    </a:lnTo>
                    <a:lnTo>
                      <a:pt x="2092" y="3204"/>
                    </a:lnTo>
                    <a:lnTo>
                      <a:pt x="2107" y="3233"/>
                    </a:lnTo>
                    <a:lnTo>
                      <a:pt x="2122" y="3263"/>
                    </a:lnTo>
                    <a:lnTo>
                      <a:pt x="2139" y="3292"/>
                    </a:lnTo>
                    <a:lnTo>
                      <a:pt x="2157" y="3321"/>
                    </a:lnTo>
                    <a:lnTo>
                      <a:pt x="2178" y="3349"/>
                    </a:lnTo>
                    <a:lnTo>
                      <a:pt x="2201" y="3377"/>
                    </a:lnTo>
                    <a:lnTo>
                      <a:pt x="2224" y="3405"/>
                    </a:lnTo>
                    <a:lnTo>
                      <a:pt x="2250" y="3433"/>
                    </a:lnTo>
                    <a:lnTo>
                      <a:pt x="2278" y="3460"/>
                    </a:lnTo>
                    <a:lnTo>
                      <a:pt x="2308" y="3487"/>
                    </a:lnTo>
                    <a:lnTo>
                      <a:pt x="2340" y="3512"/>
                    </a:lnTo>
                    <a:lnTo>
                      <a:pt x="2375" y="3538"/>
                    </a:lnTo>
                    <a:lnTo>
                      <a:pt x="2411" y="3563"/>
                    </a:lnTo>
                    <a:lnTo>
                      <a:pt x="2451" y="3586"/>
                    </a:lnTo>
                    <a:lnTo>
                      <a:pt x="2606" y="4050"/>
                    </a:lnTo>
                    <a:lnTo>
                      <a:pt x="3099" y="4545"/>
                    </a:lnTo>
                    <a:lnTo>
                      <a:pt x="3563" y="4545"/>
                    </a:lnTo>
                    <a:lnTo>
                      <a:pt x="3562" y="4528"/>
                    </a:lnTo>
                    <a:lnTo>
                      <a:pt x="3562" y="4478"/>
                    </a:lnTo>
                    <a:lnTo>
                      <a:pt x="3560" y="4406"/>
                    </a:lnTo>
                    <a:lnTo>
                      <a:pt x="3558" y="4316"/>
                    </a:lnTo>
                    <a:lnTo>
                      <a:pt x="3555" y="4217"/>
                    </a:lnTo>
                    <a:lnTo>
                      <a:pt x="3549" y="4114"/>
                    </a:lnTo>
                    <a:lnTo>
                      <a:pt x="3545" y="4064"/>
                    </a:lnTo>
                    <a:lnTo>
                      <a:pt x="3541" y="4015"/>
                    </a:lnTo>
                    <a:lnTo>
                      <a:pt x="3536" y="3969"/>
                    </a:lnTo>
                    <a:lnTo>
                      <a:pt x="3530" y="3926"/>
                    </a:lnTo>
                    <a:lnTo>
                      <a:pt x="3529" y="3905"/>
                    </a:lnTo>
                    <a:lnTo>
                      <a:pt x="3530" y="3883"/>
                    </a:lnTo>
                    <a:lnTo>
                      <a:pt x="3534" y="3861"/>
                    </a:lnTo>
                    <a:lnTo>
                      <a:pt x="3538" y="3836"/>
                    </a:lnTo>
                    <a:lnTo>
                      <a:pt x="3546" y="3811"/>
                    </a:lnTo>
                    <a:lnTo>
                      <a:pt x="3555" y="3786"/>
                    </a:lnTo>
                    <a:lnTo>
                      <a:pt x="3566" y="3759"/>
                    </a:lnTo>
                    <a:lnTo>
                      <a:pt x="3579" y="3732"/>
                    </a:lnTo>
                    <a:lnTo>
                      <a:pt x="3593" y="3705"/>
                    </a:lnTo>
                    <a:lnTo>
                      <a:pt x="3608" y="3677"/>
                    </a:lnTo>
                    <a:lnTo>
                      <a:pt x="3626" y="3649"/>
                    </a:lnTo>
                    <a:lnTo>
                      <a:pt x="3643" y="3621"/>
                    </a:lnTo>
                    <a:lnTo>
                      <a:pt x="3663" y="3593"/>
                    </a:lnTo>
                    <a:lnTo>
                      <a:pt x="3683" y="3565"/>
                    </a:lnTo>
                    <a:lnTo>
                      <a:pt x="3703" y="3537"/>
                    </a:lnTo>
                    <a:lnTo>
                      <a:pt x="3725" y="3509"/>
                    </a:lnTo>
                    <a:lnTo>
                      <a:pt x="3747" y="3482"/>
                    </a:lnTo>
                    <a:lnTo>
                      <a:pt x="3769" y="3455"/>
                    </a:lnTo>
                    <a:lnTo>
                      <a:pt x="3792" y="3430"/>
                    </a:lnTo>
                    <a:lnTo>
                      <a:pt x="3815" y="3404"/>
                    </a:lnTo>
                    <a:lnTo>
                      <a:pt x="3861" y="3355"/>
                    </a:lnTo>
                    <a:lnTo>
                      <a:pt x="3905" y="3310"/>
                    </a:lnTo>
                    <a:lnTo>
                      <a:pt x="3948" y="3270"/>
                    </a:lnTo>
                    <a:lnTo>
                      <a:pt x="3989" y="3236"/>
                    </a:lnTo>
                    <a:lnTo>
                      <a:pt x="4008" y="3220"/>
                    </a:lnTo>
                    <a:lnTo>
                      <a:pt x="4025" y="3206"/>
                    </a:lnTo>
                    <a:lnTo>
                      <a:pt x="4043" y="3196"/>
                    </a:lnTo>
                    <a:lnTo>
                      <a:pt x="4058" y="3185"/>
                    </a:lnTo>
                    <a:lnTo>
                      <a:pt x="4092" y="3167"/>
                    </a:lnTo>
                    <a:lnTo>
                      <a:pt x="4137" y="3145"/>
                    </a:lnTo>
                    <a:lnTo>
                      <a:pt x="4190" y="3119"/>
                    </a:lnTo>
                    <a:lnTo>
                      <a:pt x="4250" y="3092"/>
                    </a:lnTo>
                    <a:lnTo>
                      <a:pt x="4313" y="3063"/>
                    </a:lnTo>
                    <a:lnTo>
                      <a:pt x="4379" y="3034"/>
                    </a:lnTo>
                    <a:lnTo>
                      <a:pt x="4446" y="3002"/>
                    </a:lnTo>
                    <a:lnTo>
                      <a:pt x="4511" y="2970"/>
                    </a:lnTo>
                    <a:lnTo>
                      <a:pt x="4574" y="2939"/>
                    </a:lnTo>
                    <a:lnTo>
                      <a:pt x="4632" y="2907"/>
                    </a:lnTo>
                    <a:lnTo>
                      <a:pt x="4658" y="2892"/>
                    </a:lnTo>
                    <a:lnTo>
                      <a:pt x="4683" y="2877"/>
                    </a:lnTo>
                    <a:lnTo>
                      <a:pt x="4705" y="2863"/>
                    </a:lnTo>
                    <a:lnTo>
                      <a:pt x="4725" y="2848"/>
                    </a:lnTo>
                    <a:lnTo>
                      <a:pt x="4741" y="2834"/>
                    </a:lnTo>
                    <a:lnTo>
                      <a:pt x="4757" y="2821"/>
                    </a:lnTo>
                    <a:lnTo>
                      <a:pt x="4767" y="2807"/>
                    </a:lnTo>
                    <a:lnTo>
                      <a:pt x="4775" y="2795"/>
                    </a:lnTo>
                    <a:lnTo>
                      <a:pt x="4780" y="2782"/>
                    </a:lnTo>
                    <a:lnTo>
                      <a:pt x="4780" y="2772"/>
                    </a:lnTo>
                    <a:lnTo>
                      <a:pt x="4776" y="2761"/>
                    </a:lnTo>
                    <a:lnTo>
                      <a:pt x="4769" y="2751"/>
                    </a:lnTo>
                    <a:lnTo>
                      <a:pt x="4741" y="2725"/>
                    </a:lnTo>
                    <a:lnTo>
                      <a:pt x="4718" y="2699"/>
                    </a:lnTo>
                    <a:lnTo>
                      <a:pt x="4698" y="2676"/>
                    </a:lnTo>
                    <a:lnTo>
                      <a:pt x="4682" y="2654"/>
                    </a:lnTo>
                    <a:lnTo>
                      <a:pt x="4669" y="2633"/>
                    </a:lnTo>
                    <a:lnTo>
                      <a:pt x="4658" y="2613"/>
                    </a:lnTo>
                    <a:lnTo>
                      <a:pt x="4651" y="2594"/>
                    </a:lnTo>
                    <a:lnTo>
                      <a:pt x="4647" y="2578"/>
                    </a:lnTo>
                    <a:lnTo>
                      <a:pt x="4644" y="2562"/>
                    </a:lnTo>
                    <a:lnTo>
                      <a:pt x="4644" y="2548"/>
                    </a:lnTo>
                    <a:lnTo>
                      <a:pt x="4648" y="2536"/>
                    </a:lnTo>
                    <a:lnTo>
                      <a:pt x="4653" y="2524"/>
                    </a:lnTo>
                    <a:lnTo>
                      <a:pt x="4660" y="2515"/>
                    </a:lnTo>
                    <a:lnTo>
                      <a:pt x="4669" y="2508"/>
                    </a:lnTo>
                    <a:lnTo>
                      <a:pt x="4679" y="2501"/>
                    </a:lnTo>
                    <a:lnTo>
                      <a:pt x="4691" y="2497"/>
                    </a:lnTo>
                    <a:lnTo>
                      <a:pt x="4705" y="2495"/>
                    </a:lnTo>
                    <a:lnTo>
                      <a:pt x="4720" y="2494"/>
                    </a:lnTo>
                    <a:lnTo>
                      <a:pt x="4736" y="2495"/>
                    </a:lnTo>
                    <a:lnTo>
                      <a:pt x="4753" y="2497"/>
                    </a:lnTo>
                    <a:lnTo>
                      <a:pt x="4771" y="2502"/>
                    </a:lnTo>
                    <a:lnTo>
                      <a:pt x="4789" y="2509"/>
                    </a:lnTo>
                    <a:lnTo>
                      <a:pt x="4809" y="2518"/>
                    </a:lnTo>
                    <a:lnTo>
                      <a:pt x="4829" y="2529"/>
                    </a:lnTo>
                    <a:lnTo>
                      <a:pt x="4849" y="2542"/>
                    </a:lnTo>
                    <a:lnTo>
                      <a:pt x="4869" y="2556"/>
                    </a:lnTo>
                    <a:lnTo>
                      <a:pt x="4890" y="2573"/>
                    </a:lnTo>
                    <a:lnTo>
                      <a:pt x="4910" y="2592"/>
                    </a:lnTo>
                    <a:lnTo>
                      <a:pt x="4929" y="2613"/>
                    </a:lnTo>
                    <a:lnTo>
                      <a:pt x="4948" y="2636"/>
                    </a:lnTo>
                    <a:lnTo>
                      <a:pt x="4967" y="2662"/>
                    </a:lnTo>
                    <a:lnTo>
                      <a:pt x="4985" y="2690"/>
                    </a:lnTo>
                    <a:lnTo>
                      <a:pt x="5200" y="2503"/>
                    </a:lnTo>
                    <a:close/>
                  </a:path>
                </a:pathLst>
              </a:custGeom>
              <a:solidFill>
                <a:srgbClr val="93D5ED"/>
              </a:solidFill>
              <a:ln w="9525">
                <a:solidFill>
                  <a:srgbClr val="CCECFF"/>
                </a:solidFill>
                <a:round/>
                <a:headEnd/>
                <a:tailEnd/>
              </a:ln>
            </p:spPr>
            <p:txBody>
              <a:bodyPr/>
              <a:lstStyle/>
              <a:p>
                <a:endParaRPr lang="en-US"/>
              </a:p>
            </p:txBody>
          </p:sp>
          <p:sp>
            <p:nvSpPr>
              <p:cNvPr id="8381" name="Freeform 159"/>
              <p:cNvSpPr>
                <a:spLocks/>
              </p:cNvSpPr>
              <p:nvPr/>
            </p:nvSpPr>
            <p:spPr bwMode="auto">
              <a:xfrm>
                <a:off x="2138" y="1535"/>
                <a:ext cx="1040" cy="909"/>
              </a:xfrm>
              <a:custGeom>
                <a:avLst/>
                <a:gdLst>
                  <a:gd name="T0" fmla="*/ 205 w 5200"/>
                  <a:gd name="T1" fmla="*/ 70 h 4545"/>
                  <a:gd name="T2" fmla="*/ 204 w 5200"/>
                  <a:gd name="T3" fmla="*/ 67 h 4545"/>
                  <a:gd name="T4" fmla="*/ 202 w 5200"/>
                  <a:gd name="T5" fmla="*/ 61 h 4545"/>
                  <a:gd name="T6" fmla="*/ 201 w 5200"/>
                  <a:gd name="T7" fmla="*/ 49 h 4545"/>
                  <a:gd name="T8" fmla="*/ 199 w 5200"/>
                  <a:gd name="T9" fmla="*/ 42 h 4545"/>
                  <a:gd name="T10" fmla="*/ 193 w 5200"/>
                  <a:gd name="T11" fmla="*/ 39 h 4545"/>
                  <a:gd name="T12" fmla="*/ 180 w 5200"/>
                  <a:gd name="T13" fmla="*/ 34 h 4545"/>
                  <a:gd name="T14" fmla="*/ 173 w 5200"/>
                  <a:gd name="T15" fmla="*/ 32 h 4545"/>
                  <a:gd name="T16" fmla="*/ 167 w 5200"/>
                  <a:gd name="T17" fmla="*/ 31 h 4545"/>
                  <a:gd name="T18" fmla="*/ 164 w 5200"/>
                  <a:gd name="T19" fmla="*/ 33 h 4545"/>
                  <a:gd name="T20" fmla="*/ 161 w 5200"/>
                  <a:gd name="T21" fmla="*/ 37 h 4545"/>
                  <a:gd name="T22" fmla="*/ 160 w 5200"/>
                  <a:gd name="T23" fmla="*/ 38 h 4545"/>
                  <a:gd name="T24" fmla="*/ 159 w 5200"/>
                  <a:gd name="T25" fmla="*/ 38 h 4545"/>
                  <a:gd name="T26" fmla="*/ 157 w 5200"/>
                  <a:gd name="T27" fmla="*/ 37 h 4545"/>
                  <a:gd name="T28" fmla="*/ 157 w 5200"/>
                  <a:gd name="T29" fmla="*/ 34 h 4545"/>
                  <a:gd name="T30" fmla="*/ 155 w 5200"/>
                  <a:gd name="T31" fmla="*/ 34 h 4545"/>
                  <a:gd name="T32" fmla="*/ 151 w 5200"/>
                  <a:gd name="T33" fmla="*/ 34 h 4545"/>
                  <a:gd name="T34" fmla="*/ 142 w 5200"/>
                  <a:gd name="T35" fmla="*/ 35 h 4545"/>
                  <a:gd name="T36" fmla="*/ 140 w 5200"/>
                  <a:gd name="T37" fmla="*/ 34 h 4545"/>
                  <a:gd name="T38" fmla="*/ 137 w 5200"/>
                  <a:gd name="T39" fmla="*/ 33 h 4545"/>
                  <a:gd name="T40" fmla="*/ 134 w 5200"/>
                  <a:gd name="T41" fmla="*/ 30 h 4545"/>
                  <a:gd name="T42" fmla="*/ 132 w 5200"/>
                  <a:gd name="T43" fmla="*/ 32 h 4545"/>
                  <a:gd name="T44" fmla="*/ 129 w 5200"/>
                  <a:gd name="T45" fmla="*/ 33 h 4545"/>
                  <a:gd name="T46" fmla="*/ 127 w 5200"/>
                  <a:gd name="T47" fmla="*/ 32 h 4545"/>
                  <a:gd name="T48" fmla="*/ 123 w 5200"/>
                  <a:gd name="T49" fmla="*/ 31 h 4545"/>
                  <a:gd name="T50" fmla="*/ 117 w 5200"/>
                  <a:gd name="T51" fmla="*/ 27 h 4545"/>
                  <a:gd name="T52" fmla="*/ 113 w 5200"/>
                  <a:gd name="T53" fmla="*/ 26 h 4545"/>
                  <a:gd name="T54" fmla="*/ 109 w 5200"/>
                  <a:gd name="T55" fmla="*/ 25 h 4545"/>
                  <a:gd name="T56" fmla="*/ 0 w 5200"/>
                  <a:gd name="T57" fmla="*/ 67 h 4545"/>
                  <a:gd name="T58" fmla="*/ 44 w 5200"/>
                  <a:gd name="T59" fmla="*/ 118 h 4545"/>
                  <a:gd name="T60" fmla="*/ 58 w 5200"/>
                  <a:gd name="T61" fmla="*/ 103 h 4545"/>
                  <a:gd name="T62" fmla="*/ 69 w 5200"/>
                  <a:gd name="T63" fmla="*/ 103 h 4545"/>
                  <a:gd name="T64" fmla="*/ 75 w 5200"/>
                  <a:gd name="T65" fmla="*/ 104 h 4545"/>
                  <a:gd name="T66" fmla="*/ 77 w 5200"/>
                  <a:gd name="T67" fmla="*/ 105 h 4545"/>
                  <a:gd name="T68" fmla="*/ 78 w 5200"/>
                  <a:gd name="T69" fmla="*/ 107 h 4545"/>
                  <a:gd name="T70" fmla="*/ 79 w 5200"/>
                  <a:gd name="T71" fmla="*/ 109 h 4545"/>
                  <a:gd name="T72" fmla="*/ 80 w 5200"/>
                  <a:gd name="T73" fmla="*/ 117 h 4545"/>
                  <a:gd name="T74" fmla="*/ 82 w 5200"/>
                  <a:gd name="T75" fmla="*/ 125 h 4545"/>
                  <a:gd name="T76" fmla="*/ 85 w 5200"/>
                  <a:gd name="T77" fmla="*/ 131 h 4545"/>
                  <a:gd name="T78" fmla="*/ 89 w 5200"/>
                  <a:gd name="T79" fmla="*/ 136 h 4545"/>
                  <a:gd name="T80" fmla="*/ 95 w 5200"/>
                  <a:gd name="T81" fmla="*/ 142 h 4545"/>
                  <a:gd name="T82" fmla="*/ 143 w 5200"/>
                  <a:gd name="T83" fmla="*/ 182 h 4545"/>
                  <a:gd name="T84" fmla="*/ 142 w 5200"/>
                  <a:gd name="T85" fmla="*/ 169 h 4545"/>
                  <a:gd name="T86" fmla="*/ 141 w 5200"/>
                  <a:gd name="T87" fmla="*/ 157 h 4545"/>
                  <a:gd name="T88" fmla="*/ 142 w 5200"/>
                  <a:gd name="T89" fmla="*/ 152 h 4545"/>
                  <a:gd name="T90" fmla="*/ 144 w 5200"/>
                  <a:gd name="T91" fmla="*/ 147 h 4545"/>
                  <a:gd name="T92" fmla="*/ 148 w 5200"/>
                  <a:gd name="T93" fmla="*/ 141 h 4545"/>
                  <a:gd name="T94" fmla="*/ 153 w 5200"/>
                  <a:gd name="T95" fmla="*/ 136 h 4545"/>
                  <a:gd name="T96" fmla="*/ 160 w 5200"/>
                  <a:gd name="T97" fmla="*/ 129 h 4545"/>
                  <a:gd name="T98" fmla="*/ 165 w 5200"/>
                  <a:gd name="T99" fmla="*/ 126 h 4545"/>
                  <a:gd name="T100" fmla="*/ 178 w 5200"/>
                  <a:gd name="T101" fmla="*/ 120 h 4545"/>
                  <a:gd name="T102" fmla="*/ 187 w 5200"/>
                  <a:gd name="T103" fmla="*/ 115 h 4545"/>
                  <a:gd name="T104" fmla="*/ 191 w 5200"/>
                  <a:gd name="T105" fmla="*/ 112 h 4545"/>
                  <a:gd name="T106" fmla="*/ 191 w 5200"/>
                  <a:gd name="T107" fmla="*/ 110 h 4545"/>
                  <a:gd name="T108" fmla="*/ 187 w 5200"/>
                  <a:gd name="T109" fmla="*/ 105 h 4545"/>
                  <a:gd name="T110" fmla="*/ 186 w 5200"/>
                  <a:gd name="T111" fmla="*/ 102 h 4545"/>
                  <a:gd name="T112" fmla="*/ 187 w 5200"/>
                  <a:gd name="T113" fmla="*/ 100 h 4545"/>
                  <a:gd name="T114" fmla="*/ 190 w 5200"/>
                  <a:gd name="T115" fmla="*/ 100 h 4545"/>
                  <a:gd name="T116" fmla="*/ 194 w 5200"/>
                  <a:gd name="T117" fmla="*/ 102 h 4545"/>
                  <a:gd name="T118" fmla="*/ 198 w 5200"/>
                  <a:gd name="T119" fmla="*/ 105 h 454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00"/>
                  <a:gd name="T181" fmla="*/ 0 h 4545"/>
                  <a:gd name="T182" fmla="*/ 5200 w 5200"/>
                  <a:gd name="T183" fmla="*/ 4545 h 454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00" h="4545">
                    <a:moveTo>
                      <a:pt x="5200" y="2503"/>
                    </a:moveTo>
                    <a:lnTo>
                      <a:pt x="5184" y="1809"/>
                    </a:lnTo>
                    <a:lnTo>
                      <a:pt x="5164" y="1787"/>
                    </a:lnTo>
                    <a:lnTo>
                      <a:pt x="5146" y="1764"/>
                    </a:lnTo>
                    <a:lnTo>
                      <a:pt x="5136" y="1752"/>
                    </a:lnTo>
                    <a:lnTo>
                      <a:pt x="5128" y="1739"/>
                    </a:lnTo>
                    <a:lnTo>
                      <a:pt x="5120" y="1725"/>
                    </a:lnTo>
                    <a:lnTo>
                      <a:pt x="5112" y="1711"/>
                    </a:lnTo>
                    <a:lnTo>
                      <a:pt x="5103" y="1696"/>
                    </a:lnTo>
                    <a:lnTo>
                      <a:pt x="5096" y="1680"/>
                    </a:lnTo>
                    <a:lnTo>
                      <a:pt x="5089" y="1663"/>
                    </a:lnTo>
                    <a:lnTo>
                      <a:pt x="5082" y="1646"/>
                    </a:lnTo>
                    <a:lnTo>
                      <a:pt x="5071" y="1610"/>
                    </a:lnTo>
                    <a:lnTo>
                      <a:pt x="5059" y="1569"/>
                    </a:lnTo>
                    <a:lnTo>
                      <a:pt x="5050" y="1524"/>
                    </a:lnTo>
                    <a:lnTo>
                      <a:pt x="5040" y="1477"/>
                    </a:lnTo>
                    <a:lnTo>
                      <a:pt x="5033" y="1423"/>
                    </a:lnTo>
                    <a:lnTo>
                      <a:pt x="5028" y="1366"/>
                    </a:lnTo>
                    <a:lnTo>
                      <a:pt x="5023" y="1304"/>
                    </a:lnTo>
                    <a:lnTo>
                      <a:pt x="5019" y="1237"/>
                    </a:lnTo>
                    <a:lnTo>
                      <a:pt x="5017" y="1165"/>
                    </a:lnTo>
                    <a:lnTo>
                      <a:pt x="5017" y="1086"/>
                    </a:lnTo>
                    <a:lnTo>
                      <a:pt x="5004" y="1076"/>
                    </a:lnTo>
                    <a:lnTo>
                      <a:pt x="4988" y="1064"/>
                    </a:lnTo>
                    <a:lnTo>
                      <a:pt x="4969" y="1053"/>
                    </a:lnTo>
                    <a:lnTo>
                      <a:pt x="4947" y="1039"/>
                    </a:lnTo>
                    <a:lnTo>
                      <a:pt x="4922" y="1026"/>
                    </a:lnTo>
                    <a:lnTo>
                      <a:pt x="4896" y="1010"/>
                    </a:lnTo>
                    <a:lnTo>
                      <a:pt x="4866" y="996"/>
                    </a:lnTo>
                    <a:lnTo>
                      <a:pt x="4836" y="981"/>
                    </a:lnTo>
                    <a:lnTo>
                      <a:pt x="4769" y="951"/>
                    </a:lnTo>
                    <a:lnTo>
                      <a:pt x="4698" y="921"/>
                    </a:lnTo>
                    <a:lnTo>
                      <a:pt x="4623" y="891"/>
                    </a:lnTo>
                    <a:lnTo>
                      <a:pt x="4547" y="864"/>
                    </a:lnTo>
                    <a:lnTo>
                      <a:pt x="4509" y="852"/>
                    </a:lnTo>
                    <a:lnTo>
                      <a:pt x="4472" y="840"/>
                    </a:lnTo>
                    <a:lnTo>
                      <a:pt x="4434" y="828"/>
                    </a:lnTo>
                    <a:lnTo>
                      <a:pt x="4398" y="819"/>
                    </a:lnTo>
                    <a:lnTo>
                      <a:pt x="4363" y="810"/>
                    </a:lnTo>
                    <a:lnTo>
                      <a:pt x="4329" y="803"/>
                    </a:lnTo>
                    <a:lnTo>
                      <a:pt x="4296" y="797"/>
                    </a:lnTo>
                    <a:lnTo>
                      <a:pt x="4265" y="792"/>
                    </a:lnTo>
                    <a:lnTo>
                      <a:pt x="4236" y="789"/>
                    </a:lnTo>
                    <a:lnTo>
                      <a:pt x="4209" y="787"/>
                    </a:lnTo>
                    <a:lnTo>
                      <a:pt x="4184" y="787"/>
                    </a:lnTo>
                    <a:lnTo>
                      <a:pt x="4162" y="791"/>
                    </a:lnTo>
                    <a:lnTo>
                      <a:pt x="4142" y="794"/>
                    </a:lnTo>
                    <a:lnTo>
                      <a:pt x="4126" y="801"/>
                    </a:lnTo>
                    <a:lnTo>
                      <a:pt x="4113" y="810"/>
                    </a:lnTo>
                    <a:lnTo>
                      <a:pt x="4104" y="821"/>
                    </a:lnTo>
                    <a:lnTo>
                      <a:pt x="4080" y="856"/>
                    </a:lnTo>
                    <a:lnTo>
                      <a:pt x="4059" y="884"/>
                    </a:lnTo>
                    <a:lnTo>
                      <a:pt x="4049" y="896"/>
                    </a:lnTo>
                    <a:lnTo>
                      <a:pt x="4039" y="907"/>
                    </a:lnTo>
                    <a:lnTo>
                      <a:pt x="4031" y="916"/>
                    </a:lnTo>
                    <a:lnTo>
                      <a:pt x="4022" y="923"/>
                    </a:lnTo>
                    <a:lnTo>
                      <a:pt x="4014" y="930"/>
                    </a:lnTo>
                    <a:lnTo>
                      <a:pt x="4007" y="935"/>
                    </a:lnTo>
                    <a:lnTo>
                      <a:pt x="4000" y="939"/>
                    </a:lnTo>
                    <a:lnTo>
                      <a:pt x="3993" y="942"/>
                    </a:lnTo>
                    <a:lnTo>
                      <a:pt x="3986" y="944"/>
                    </a:lnTo>
                    <a:lnTo>
                      <a:pt x="3980" y="945"/>
                    </a:lnTo>
                    <a:lnTo>
                      <a:pt x="3974" y="945"/>
                    </a:lnTo>
                    <a:lnTo>
                      <a:pt x="3968" y="944"/>
                    </a:lnTo>
                    <a:lnTo>
                      <a:pt x="3963" y="943"/>
                    </a:lnTo>
                    <a:lnTo>
                      <a:pt x="3959" y="940"/>
                    </a:lnTo>
                    <a:lnTo>
                      <a:pt x="3954" y="937"/>
                    </a:lnTo>
                    <a:lnTo>
                      <a:pt x="3949" y="933"/>
                    </a:lnTo>
                    <a:lnTo>
                      <a:pt x="3942" y="925"/>
                    </a:lnTo>
                    <a:lnTo>
                      <a:pt x="3937" y="915"/>
                    </a:lnTo>
                    <a:lnTo>
                      <a:pt x="3931" y="903"/>
                    </a:lnTo>
                    <a:lnTo>
                      <a:pt x="3926" y="891"/>
                    </a:lnTo>
                    <a:lnTo>
                      <a:pt x="3922" y="880"/>
                    </a:lnTo>
                    <a:lnTo>
                      <a:pt x="3919" y="868"/>
                    </a:lnTo>
                    <a:lnTo>
                      <a:pt x="3917" y="862"/>
                    </a:lnTo>
                    <a:lnTo>
                      <a:pt x="3913" y="857"/>
                    </a:lnTo>
                    <a:lnTo>
                      <a:pt x="3907" y="854"/>
                    </a:lnTo>
                    <a:lnTo>
                      <a:pt x="3900" y="850"/>
                    </a:lnTo>
                    <a:lnTo>
                      <a:pt x="3893" y="848"/>
                    </a:lnTo>
                    <a:lnTo>
                      <a:pt x="3884" y="847"/>
                    </a:lnTo>
                    <a:lnTo>
                      <a:pt x="3873" y="846"/>
                    </a:lnTo>
                    <a:lnTo>
                      <a:pt x="3862" y="845"/>
                    </a:lnTo>
                    <a:lnTo>
                      <a:pt x="3837" y="845"/>
                    </a:lnTo>
                    <a:lnTo>
                      <a:pt x="3808" y="847"/>
                    </a:lnTo>
                    <a:lnTo>
                      <a:pt x="3778" y="850"/>
                    </a:lnTo>
                    <a:lnTo>
                      <a:pt x="3746" y="854"/>
                    </a:lnTo>
                    <a:lnTo>
                      <a:pt x="3680" y="863"/>
                    </a:lnTo>
                    <a:lnTo>
                      <a:pt x="3615" y="870"/>
                    </a:lnTo>
                    <a:lnTo>
                      <a:pt x="3586" y="873"/>
                    </a:lnTo>
                    <a:lnTo>
                      <a:pt x="3559" y="873"/>
                    </a:lnTo>
                    <a:lnTo>
                      <a:pt x="3546" y="873"/>
                    </a:lnTo>
                    <a:lnTo>
                      <a:pt x="3536" y="871"/>
                    </a:lnTo>
                    <a:lnTo>
                      <a:pt x="3525" y="870"/>
                    </a:lnTo>
                    <a:lnTo>
                      <a:pt x="3516" y="868"/>
                    </a:lnTo>
                    <a:lnTo>
                      <a:pt x="3500" y="861"/>
                    </a:lnTo>
                    <a:lnTo>
                      <a:pt x="3483" y="853"/>
                    </a:lnTo>
                    <a:lnTo>
                      <a:pt x="3467" y="845"/>
                    </a:lnTo>
                    <a:lnTo>
                      <a:pt x="3453" y="835"/>
                    </a:lnTo>
                    <a:lnTo>
                      <a:pt x="3439" y="825"/>
                    </a:lnTo>
                    <a:lnTo>
                      <a:pt x="3426" y="814"/>
                    </a:lnTo>
                    <a:lnTo>
                      <a:pt x="3414" y="804"/>
                    </a:lnTo>
                    <a:lnTo>
                      <a:pt x="3404" y="793"/>
                    </a:lnTo>
                    <a:lnTo>
                      <a:pt x="3372" y="758"/>
                    </a:lnTo>
                    <a:lnTo>
                      <a:pt x="3361" y="743"/>
                    </a:lnTo>
                    <a:lnTo>
                      <a:pt x="3356" y="748"/>
                    </a:lnTo>
                    <a:lnTo>
                      <a:pt x="3344" y="759"/>
                    </a:lnTo>
                    <a:lnTo>
                      <a:pt x="3335" y="766"/>
                    </a:lnTo>
                    <a:lnTo>
                      <a:pt x="3324" y="775"/>
                    </a:lnTo>
                    <a:lnTo>
                      <a:pt x="3313" y="783"/>
                    </a:lnTo>
                    <a:lnTo>
                      <a:pt x="3299" y="791"/>
                    </a:lnTo>
                    <a:lnTo>
                      <a:pt x="3284" y="799"/>
                    </a:lnTo>
                    <a:lnTo>
                      <a:pt x="3267" y="805"/>
                    </a:lnTo>
                    <a:lnTo>
                      <a:pt x="3250" y="811"/>
                    </a:lnTo>
                    <a:lnTo>
                      <a:pt x="3231" y="814"/>
                    </a:lnTo>
                    <a:lnTo>
                      <a:pt x="3220" y="815"/>
                    </a:lnTo>
                    <a:lnTo>
                      <a:pt x="3210" y="815"/>
                    </a:lnTo>
                    <a:lnTo>
                      <a:pt x="3201" y="815"/>
                    </a:lnTo>
                    <a:lnTo>
                      <a:pt x="3189" y="814"/>
                    </a:lnTo>
                    <a:lnTo>
                      <a:pt x="3178" y="813"/>
                    </a:lnTo>
                    <a:lnTo>
                      <a:pt x="3168" y="811"/>
                    </a:lnTo>
                    <a:lnTo>
                      <a:pt x="3156" y="808"/>
                    </a:lnTo>
                    <a:lnTo>
                      <a:pt x="3145" y="804"/>
                    </a:lnTo>
                    <a:lnTo>
                      <a:pt x="3122" y="794"/>
                    </a:lnTo>
                    <a:lnTo>
                      <a:pt x="3100" y="784"/>
                    </a:lnTo>
                    <a:lnTo>
                      <a:pt x="3079" y="771"/>
                    </a:lnTo>
                    <a:lnTo>
                      <a:pt x="3058" y="758"/>
                    </a:lnTo>
                    <a:lnTo>
                      <a:pt x="3016" y="730"/>
                    </a:lnTo>
                    <a:lnTo>
                      <a:pt x="2972" y="702"/>
                    </a:lnTo>
                    <a:lnTo>
                      <a:pt x="2947" y="688"/>
                    </a:lnTo>
                    <a:lnTo>
                      <a:pt x="2923" y="675"/>
                    </a:lnTo>
                    <a:lnTo>
                      <a:pt x="2896" y="665"/>
                    </a:lnTo>
                    <a:lnTo>
                      <a:pt x="2867" y="654"/>
                    </a:lnTo>
                    <a:lnTo>
                      <a:pt x="2851" y="650"/>
                    </a:lnTo>
                    <a:lnTo>
                      <a:pt x="2836" y="646"/>
                    </a:lnTo>
                    <a:lnTo>
                      <a:pt x="2820" y="643"/>
                    </a:lnTo>
                    <a:lnTo>
                      <a:pt x="2802" y="639"/>
                    </a:lnTo>
                    <a:lnTo>
                      <a:pt x="2785" y="637"/>
                    </a:lnTo>
                    <a:lnTo>
                      <a:pt x="2766" y="636"/>
                    </a:lnTo>
                    <a:lnTo>
                      <a:pt x="2747" y="634"/>
                    </a:lnTo>
                    <a:lnTo>
                      <a:pt x="2726" y="634"/>
                    </a:lnTo>
                    <a:lnTo>
                      <a:pt x="2759" y="47"/>
                    </a:lnTo>
                    <a:lnTo>
                      <a:pt x="1857" y="0"/>
                    </a:lnTo>
                    <a:lnTo>
                      <a:pt x="1399" y="1533"/>
                    </a:lnTo>
                    <a:lnTo>
                      <a:pt x="8" y="1501"/>
                    </a:lnTo>
                    <a:lnTo>
                      <a:pt x="0" y="1668"/>
                    </a:lnTo>
                    <a:lnTo>
                      <a:pt x="503" y="2350"/>
                    </a:lnTo>
                    <a:lnTo>
                      <a:pt x="472" y="2566"/>
                    </a:lnTo>
                    <a:lnTo>
                      <a:pt x="904" y="3030"/>
                    </a:lnTo>
                    <a:lnTo>
                      <a:pt x="1091" y="2938"/>
                    </a:lnTo>
                    <a:lnTo>
                      <a:pt x="1307" y="2598"/>
                    </a:lnTo>
                    <a:lnTo>
                      <a:pt x="1318" y="2597"/>
                    </a:lnTo>
                    <a:lnTo>
                      <a:pt x="1348" y="2593"/>
                    </a:lnTo>
                    <a:lnTo>
                      <a:pt x="1392" y="2589"/>
                    </a:lnTo>
                    <a:lnTo>
                      <a:pt x="1446" y="2583"/>
                    </a:lnTo>
                    <a:lnTo>
                      <a:pt x="1507" y="2577"/>
                    </a:lnTo>
                    <a:lnTo>
                      <a:pt x="1569" y="2572"/>
                    </a:lnTo>
                    <a:lnTo>
                      <a:pt x="1627" y="2568"/>
                    </a:lnTo>
                    <a:lnTo>
                      <a:pt x="1679" y="2566"/>
                    </a:lnTo>
                    <a:lnTo>
                      <a:pt x="1725" y="2568"/>
                    </a:lnTo>
                    <a:lnTo>
                      <a:pt x="1773" y="2570"/>
                    </a:lnTo>
                    <a:lnTo>
                      <a:pt x="1798" y="2572"/>
                    </a:lnTo>
                    <a:lnTo>
                      <a:pt x="1821" y="2577"/>
                    </a:lnTo>
                    <a:lnTo>
                      <a:pt x="1844" y="2582"/>
                    </a:lnTo>
                    <a:lnTo>
                      <a:pt x="1867" y="2590"/>
                    </a:lnTo>
                    <a:lnTo>
                      <a:pt x="1877" y="2594"/>
                    </a:lnTo>
                    <a:lnTo>
                      <a:pt x="1888" y="2599"/>
                    </a:lnTo>
                    <a:lnTo>
                      <a:pt x="1897" y="2605"/>
                    </a:lnTo>
                    <a:lnTo>
                      <a:pt x="1907" y="2612"/>
                    </a:lnTo>
                    <a:lnTo>
                      <a:pt x="1917" y="2619"/>
                    </a:lnTo>
                    <a:lnTo>
                      <a:pt x="1925" y="2627"/>
                    </a:lnTo>
                    <a:lnTo>
                      <a:pt x="1934" y="2635"/>
                    </a:lnTo>
                    <a:lnTo>
                      <a:pt x="1943" y="2645"/>
                    </a:lnTo>
                    <a:lnTo>
                      <a:pt x="1950" y="2655"/>
                    </a:lnTo>
                    <a:lnTo>
                      <a:pt x="1957" y="2666"/>
                    </a:lnTo>
                    <a:lnTo>
                      <a:pt x="1964" y="2677"/>
                    </a:lnTo>
                    <a:lnTo>
                      <a:pt x="1969" y="2690"/>
                    </a:lnTo>
                    <a:lnTo>
                      <a:pt x="1974" y="2704"/>
                    </a:lnTo>
                    <a:lnTo>
                      <a:pt x="1980" y="2718"/>
                    </a:lnTo>
                    <a:lnTo>
                      <a:pt x="1983" y="2735"/>
                    </a:lnTo>
                    <a:lnTo>
                      <a:pt x="1987" y="2751"/>
                    </a:lnTo>
                    <a:lnTo>
                      <a:pt x="1993" y="2788"/>
                    </a:lnTo>
                    <a:lnTo>
                      <a:pt x="1997" y="2830"/>
                    </a:lnTo>
                    <a:lnTo>
                      <a:pt x="2004" y="2876"/>
                    </a:lnTo>
                    <a:lnTo>
                      <a:pt x="2011" y="2926"/>
                    </a:lnTo>
                    <a:lnTo>
                      <a:pt x="2021" y="2977"/>
                    </a:lnTo>
                    <a:lnTo>
                      <a:pt x="2034" y="3032"/>
                    </a:lnTo>
                    <a:lnTo>
                      <a:pt x="2041" y="3060"/>
                    </a:lnTo>
                    <a:lnTo>
                      <a:pt x="2049" y="3088"/>
                    </a:lnTo>
                    <a:lnTo>
                      <a:pt x="2058" y="3116"/>
                    </a:lnTo>
                    <a:lnTo>
                      <a:pt x="2069" y="3146"/>
                    </a:lnTo>
                    <a:lnTo>
                      <a:pt x="2080" y="3175"/>
                    </a:lnTo>
                    <a:lnTo>
                      <a:pt x="2092" y="3204"/>
                    </a:lnTo>
                    <a:lnTo>
                      <a:pt x="2107" y="3233"/>
                    </a:lnTo>
                    <a:lnTo>
                      <a:pt x="2122" y="3263"/>
                    </a:lnTo>
                    <a:lnTo>
                      <a:pt x="2139" y="3292"/>
                    </a:lnTo>
                    <a:lnTo>
                      <a:pt x="2157" y="3321"/>
                    </a:lnTo>
                    <a:lnTo>
                      <a:pt x="2178" y="3349"/>
                    </a:lnTo>
                    <a:lnTo>
                      <a:pt x="2201" y="3377"/>
                    </a:lnTo>
                    <a:lnTo>
                      <a:pt x="2224" y="3405"/>
                    </a:lnTo>
                    <a:lnTo>
                      <a:pt x="2250" y="3433"/>
                    </a:lnTo>
                    <a:lnTo>
                      <a:pt x="2278" y="3460"/>
                    </a:lnTo>
                    <a:lnTo>
                      <a:pt x="2308" y="3487"/>
                    </a:lnTo>
                    <a:lnTo>
                      <a:pt x="2340" y="3512"/>
                    </a:lnTo>
                    <a:lnTo>
                      <a:pt x="2375" y="3538"/>
                    </a:lnTo>
                    <a:lnTo>
                      <a:pt x="2411" y="3563"/>
                    </a:lnTo>
                    <a:lnTo>
                      <a:pt x="2451" y="3586"/>
                    </a:lnTo>
                    <a:lnTo>
                      <a:pt x="2606" y="4050"/>
                    </a:lnTo>
                    <a:lnTo>
                      <a:pt x="3099" y="4545"/>
                    </a:lnTo>
                    <a:lnTo>
                      <a:pt x="3563" y="4545"/>
                    </a:lnTo>
                    <a:lnTo>
                      <a:pt x="3562" y="4528"/>
                    </a:lnTo>
                    <a:lnTo>
                      <a:pt x="3562" y="4478"/>
                    </a:lnTo>
                    <a:lnTo>
                      <a:pt x="3560" y="4406"/>
                    </a:lnTo>
                    <a:lnTo>
                      <a:pt x="3558" y="4316"/>
                    </a:lnTo>
                    <a:lnTo>
                      <a:pt x="3555" y="4217"/>
                    </a:lnTo>
                    <a:lnTo>
                      <a:pt x="3549" y="4114"/>
                    </a:lnTo>
                    <a:lnTo>
                      <a:pt x="3545" y="4064"/>
                    </a:lnTo>
                    <a:lnTo>
                      <a:pt x="3541" y="4015"/>
                    </a:lnTo>
                    <a:lnTo>
                      <a:pt x="3536" y="3969"/>
                    </a:lnTo>
                    <a:lnTo>
                      <a:pt x="3530" y="3926"/>
                    </a:lnTo>
                    <a:lnTo>
                      <a:pt x="3529" y="3905"/>
                    </a:lnTo>
                    <a:lnTo>
                      <a:pt x="3530" y="3883"/>
                    </a:lnTo>
                    <a:lnTo>
                      <a:pt x="3534" y="3861"/>
                    </a:lnTo>
                    <a:lnTo>
                      <a:pt x="3538" y="3836"/>
                    </a:lnTo>
                    <a:lnTo>
                      <a:pt x="3546" y="3811"/>
                    </a:lnTo>
                    <a:lnTo>
                      <a:pt x="3555" y="3786"/>
                    </a:lnTo>
                    <a:lnTo>
                      <a:pt x="3566" y="3759"/>
                    </a:lnTo>
                    <a:lnTo>
                      <a:pt x="3579" y="3732"/>
                    </a:lnTo>
                    <a:lnTo>
                      <a:pt x="3593" y="3705"/>
                    </a:lnTo>
                    <a:lnTo>
                      <a:pt x="3608" y="3677"/>
                    </a:lnTo>
                    <a:lnTo>
                      <a:pt x="3626" y="3649"/>
                    </a:lnTo>
                    <a:lnTo>
                      <a:pt x="3643" y="3621"/>
                    </a:lnTo>
                    <a:lnTo>
                      <a:pt x="3663" y="3593"/>
                    </a:lnTo>
                    <a:lnTo>
                      <a:pt x="3683" y="3565"/>
                    </a:lnTo>
                    <a:lnTo>
                      <a:pt x="3703" y="3537"/>
                    </a:lnTo>
                    <a:lnTo>
                      <a:pt x="3725" y="3509"/>
                    </a:lnTo>
                    <a:lnTo>
                      <a:pt x="3747" y="3482"/>
                    </a:lnTo>
                    <a:lnTo>
                      <a:pt x="3769" y="3455"/>
                    </a:lnTo>
                    <a:lnTo>
                      <a:pt x="3792" y="3430"/>
                    </a:lnTo>
                    <a:lnTo>
                      <a:pt x="3815" y="3404"/>
                    </a:lnTo>
                    <a:lnTo>
                      <a:pt x="3861" y="3355"/>
                    </a:lnTo>
                    <a:lnTo>
                      <a:pt x="3905" y="3310"/>
                    </a:lnTo>
                    <a:lnTo>
                      <a:pt x="3948" y="3270"/>
                    </a:lnTo>
                    <a:lnTo>
                      <a:pt x="3989" y="3236"/>
                    </a:lnTo>
                    <a:lnTo>
                      <a:pt x="4008" y="3220"/>
                    </a:lnTo>
                    <a:lnTo>
                      <a:pt x="4025" y="3206"/>
                    </a:lnTo>
                    <a:lnTo>
                      <a:pt x="4043" y="3196"/>
                    </a:lnTo>
                    <a:lnTo>
                      <a:pt x="4058" y="3185"/>
                    </a:lnTo>
                    <a:lnTo>
                      <a:pt x="4092" y="3167"/>
                    </a:lnTo>
                    <a:lnTo>
                      <a:pt x="4137" y="3145"/>
                    </a:lnTo>
                    <a:lnTo>
                      <a:pt x="4190" y="3119"/>
                    </a:lnTo>
                    <a:lnTo>
                      <a:pt x="4250" y="3092"/>
                    </a:lnTo>
                    <a:lnTo>
                      <a:pt x="4313" y="3063"/>
                    </a:lnTo>
                    <a:lnTo>
                      <a:pt x="4379" y="3034"/>
                    </a:lnTo>
                    <a:lnTo>
                      <a:pt x="4446" y="3002"/>
                    </a:lnTo>
                    <a:lnTo>
                      <a:pt x="4511" y="2970"/>
                    </a:lnTo>
                    <a:lnTo>
                      <a:pt x="4574" y="2939"/>
                    </a:lnTo>
                    <a:lnTo>
                      <a:pt x="4632" y="2907"/>
                    </a:lnTo>
                    <a:lnTo>
                      <a:pt x="4658" y="2892"/>
                    </a:lnTo>
                    <a:lnTo>
                      <a:pt x="4683" y="2877"/>
                    </a:lnTo>
                    <a:lnTo>
                      <a:pt x="4705" y="2863"/>
                    </a:lnTo>
                    <a:lnTo>
                      <a:pt x="4725" y="2848"/>
                    </a:lnTo>
                    <a:lnTo>
                      <a:pt x="4741" y="2834"/>
                    </a:lnTo>
                    <a:lnTo>
                      <a:pt x="4757" y="2821"/>
                    </a:lnTo>
                    <a:lnTo>
                      <a:pt x="4767" y="2807"/>
                    </a:lnTo>
                    <a:lnTo>
                      <a:pt x="4775" y="2795"/>
                    </a:lnTo>
                    <a:lnTo>
                      <a:pt x="4780" y="2782"/>
                    </a:lnTo>
                    <a:lnTo>
                      <a:pt x="4780" y="2772"/>
                    </a:lnTo>
                    <a:lnTo>
                      <a:pt x="4776" y="2761"/>
                    </a:lnTo>
                    <a:lnTo>
                      <a:pt x="4769" y="2751"/>
                    </a:lnTo>
                    <a:lnTo>
                      <a:pt x="4741" y="2725"/>
                    </a:lnTo>
                    <a:lnTo>
                      <a:pt x="4718" y="2699"/>
                    </a:lnTo>
                    <a:lnTo>
                      <a:pt x="4698" y="2676"/>
                    </a:lnTo>
                    <a:lnTo>
                      <a:pt x="4682" y="2654"/>
                    </a:lnTo>
                    <a:lnTo>
                      <a:pt x="4669" y="2633"/>
                    </a:lnTo>
                    <a:lnTo>
                      <a:pt x="4658" y="2613"/>
                    </a:lnTo>
                    <a:lnTo>
                      <a:pt x="4651" y="2594"/>
                    </a:lnTo>
                    <a:lnTo>
                      <a:pt x="4647" y="2578"/>
                    </a:lnTo>
                    <a:lnTo>
                      <a:pt x="4644" y="2562"/>
                    </a:lnTo>
                    <a:lnTo>
                      <a:pt x="4644" y="2548"/>
                    </a:lnTo>
                    <a:lnTo>
                      <a:pt x="4648" y="2536"/>
                    </a:lnTo>
                    <a:lnTo>
                      <a:pt x="4653" y="2524"/>
                    </a:lnTo>
                    <a:lnTo>
                      <a:pt x="4660" y="2515"/>
                    </a:lnTo>
                    <a:lnTo>
                      <a:pt x="4669" y="2508"/>
                    </a:lnTo>
                    <a:lnTo>
                      <a:pt x="4679" y="2501"/>
                    </a:lnTo>
                    <a:lnTo>
                      <a:pt x="4691" y="2497"/>
                    </a:lnTo>
                    <a:lnTo>
                      <a:pt x="4705" y="2495"/>
                    </a:lnTo>
                    <a:lnTo>
                      <a:pt x="4720" y="2494"/>
                    </a:lnTo>
                    <a:lnTo>
                      <a:pt x="4736" y="2495"/>
                    </a:lnTo>
                    <a:lnTo>
                      <a:pt x="4753" y="2497"/>
                    </a:lnTo>
                    <a:lnTo>
                      <a:pt x="4771" y="2502"/>
                    </a:lnTo>
                    <a:lnTo>
                      <a:pt x="4789" y="2509"/>
                    </a:lnTo>
                    <a:lnTo>
                      <a:pt x="4809" y="2518"/>
                    </a:lnTo>
                    <a:lnTo>
                      <a:pt x="4829" y="2529"/>
                    </a:lnTo>
                    <a:lnTo>
                      <a:pt x="4849" y="2542"/>
                    </a:lnTo>
                    <a:lnTo>
                      <a:pt x="4869" y="2556"/>
                    </a:lnTo>
                    <a:lnTo>
                      <a:pt x="4890" y="2573"/>
                    </a:lnTo>
                    <a:lnTo>
                      <a:pt x="4910" y="2592"/>
                    </a:lnTo>
                    <a:lnTo>
                      <a:pt x="4929" y="2613"/>
                    </a:lnTo>
                    <a:lnTo>
                      <a:pt x="4948" y="2636"/>
                    </a:lnTo>
                    <a:lnTo>
                      <a:pt x="4967" y="2662"/>
                    </a:lnTo>
                    <a:lnTo>
                      <a:pt x="4985" y="2690"/>
                    </a:lnTo>
                    <a:lnTo>
                      <a:pt x="5200" y="2503"/>
                    </a:lnTo>
                    <a:close/>
                  </a:path>
                </a:pathLst>
              </a:custGeom>
              <a:solidFill>
                <a:srgbClr val="93D5ED"/>
              </a:solidFill>
              <a:ln w="4763">
                <a:solidFill>
                  <a:srgbClr val="CCECFF"/>
                </a:solidFill>
                <a:round/>
                <a:headEnd/>
                <a:tailEnd/>
              </a:ln>
            </p:spPr>
            <p:txBody>
              <a:bodyPr/>
              <a:lstStyle/>
              <a:p>
                <a:endParaRPr lang="en-US"/>
              </a:p>
            </p:txBody>
          </p:sp>
          <p:sp>
            <p:nvSpPr>
              <p:cNvPr id="8382" name="Freeform 160"/>
              <p:cNvSpPr>
                <a:spLocks/>
              </p:cNvSpPr>
              <p:nvPr/>
            </p:nvSpPr>
            <p:spPr bwMode="auto">
              <a:xfrm>
                <a:off x="2509" y="1489"/>
                <a:ext cx="570" cy="235"/>
              </a:xfrm>
              <a:custGeom>
                <a:avLst/>
                <a:gdLst>
                  <a:gd name="T0" fmla="*/ 112 w 2848"/>
                  <a:gd name="T1" fmla="*/ 45 h 1175"/>
                  <a:gd name="T2" fmla="*/ 109 w 2848"/>
                  <a:gd name="T3" fmla="*/ 44 h 1175"/>
                  <a:gd name="T4" fmla="*/ 105 w 2848"/>
                  <a:gd name="T5" fmla="*/ 43 h 1175"/>
                  <a:gd name="T6" fmla="*/ 101 w 2848"/>
                  <a:gd name="T7" fmla="*/ 42 h 1175"/>
                  <a:gd name="T8" fmla="*/ 98 w 2848"/>
                  <a:gd name="T9" fmla="*/ 41 h 1175"/>
                  <a:gd name="T10" fmla="*/ 95 w 2848"/>
                  <a:gd name="T11" fmla="*/ 41 h 1175"/>
                  <a:gd name="T12" fmla="*/ 94 w 2848"/>
                  <a:gd name="T13" fmla="*/ 41 h 1175"/>
                  <a:gd name="T14" fmla="*/ 93 w 2848"/>
                  <a:gd name="T15" fmla="*/ 41 h 1175"/>
                  <a:gd name="T16" fmla="*/ 92 w 2848"/>
                  <a:gd name="T17" fmla="*/ 41 h 1175"/>
                  <a:gd name="T18" fmla="*/ 91 w 2848"/>
                  <a:gd name="T19" fmla="*/ 41 h 1175"/>
                  <a:gd name="T20" fmla="*/ 90 w 2848"/>
                  <a:gd name="T21" fmla="*/ 42 h 1175"/>
                  <a:gd name="T22" fmla="*/ 89 w 2848"/>
                  <a:gd name="T23" fmla="*/ 43 h 1175"/>
                  <a:gd name="T24" fmla="*/ 88 w 2848"/>
                  <a:gd name="T25" fmla="*/ 45 h 1175"/>
                  <a:gd name="T26" fmla="*/ 87 w 2848"/>
                  <a:gd name="T27" fmla="*/ 46 h 1175"/>
                  <a:gd name="T28" fmla="*/ 86 w 2848"/>
                  <a:gd name="T29" fmla="*/ 46 h 1175"/>
                  <a:gd name="T30" fmla="*/ 86 w 2848"/>
                  <a:gd name="T31" fmla="*/ 47 h 1175"/>
                  <a:gd name="T32" fmla="*/ 85 w 2848"/>
                  <a:gd name="T33" fmla="*/ 47 h 1175"/>
                  <a:gd name="T34" fmla="*/ 85 w 2848"/>
                  <a:gd name="T35" fmla="*/ 47 h 1175"/>
                  <a:gd name="T36" fmla="*/ 84 w 2848"/>
                  <a:gd name="T37" fmla="*/ 47 h 1175"/>
                  <a:gd name="T38" fmla="*/ 84 w 2848"/>
                  <a:gd name="T39" fmla="*/ 47 h 1175"/>
                  <a:gd name="T40" fmla="*/ 83 w 2848"/>
                  <a:gd name="T41" fmla="*/ 46 h 1175"/>
                  <a:gd name="T42" fmla="*/ 83 w 2848"/>
                  <a:gd name="T43" fmla="*/ 45 h 1175"/>
                  <a:gd name="T44" fmla="*/ 83 w 2848"/>
                  <a:gd name="T45" fmla="*/ 44 h 1175"/>
                  <a:gd name="T46" fmla="*/ 82 w 2848"/>
                  <a:gd name="T47" fmla="*/ 44 h 1175"/>
                  <a:gd name="T48" fmla="*/ 82 w 2848"/>
                  <a:gd name="T49" fmla="*/ 43 h 1175"/>
                  <a:gd name="T50" fmla="*/ 81 w 2848"/>
                  <a:gd name="T51" fmla="*/ 43 h 1175"/>
                  <a:gd name="T52" fmla="*/ 81 w 2848"/>
                  <a:gd name="T53" fmla="*/ 43 h 1175"/>
                  <a:gd name="T54" fmla="*/ 79 w 2848"/>
                  <a:gd name="T55" fmla="*/ 43 h 1175"/>
                  <a:gd name="T56" fmla="*/ 77 w 2848"/>
                  <a:gd name="T57" fmla="*/ 43 h 1175"/>
                  <a:gd name="T58" fmla="*/ 73 w 2848"/>
                  <a:gd name="T59" fmla="*/ 44 h 1175"/>
                  <a:gd name="T60" fmla="*/ 69 w 2848"/>
                  <a:gd name="T61" fmla="*/ 44 h 1175"/>
                  <a:gd name="T62" fmla="*/ 68 w 2848"/>
                  <a:gd name="T63" fmla="*/ 44 h 1175"/>
                  <a:gd name="T64" fmla="*/ 67 w 2848"/>
                  <a:gd name="T65" fmla="*/ 44 h 1175"/>
                  <a:gd name="T66" fmla="*/ 66 w 2848"/>
                  <a:gd name="T67" fmla="*/ 44 h 1175"/>
                  <a:gd name="T68" fmla="*/ 64 w 2848"/>
                  <a:gd name="T69" fmla="*/ 43 h 1175"/>
                  <a:gd name="T70" fmla="*/ 63 w 2848"/>
                  <a:gd name="T71" fmla="*/ 42 h 1175"/>
                  <a:gd name="T72" fmla="*/ 62 w 2848"/>
                  <a:gd name="T73" fmla="*/ 41 h 1175"/>
                  <a:gd name="T74" fmla="*/ 61 w 2848"/>
                  <a:gd name="T75" fmla="*/ 40 h 1175"/>
                  <a:gd name="T76" fmla="*/ 60 w 2848"/>
                  <a:gd name="T77" fmla="*/ 39 h 1175"/>
                  <a:gd name="T78" fmla="*/ 59 w 2848"/>
                  <a:gd name="T79" fmla="*/ 40 h 1175"/>
                  <a:gd name="T80" fmla="*/ 58 w 2848"/>
                  <a:gd name="T81" fmla="*/ 41 h 1175"/>
                  <a:gd name="T82" fmla="*/ 57 w 2848"/>
                  <a:gd name="T83" fmla="*/ 41 h 1175"/>
                  <a:gd name="T84" fmla="*/ 56 w 2848"/>
                  <a:gd name="T85" fmla="*/ 42 h 1175"/>
                  <a:gd name="T86" fmla="*/ 55 w 2848"/>
                  <a:gd name="T87" fmla="*/ 42 h 1175"/>
                  <a:gd name="T88" fmla="*/ 54 w 2848"/>
                  <a:gd name="T89" fmla="*/ 42 h 1175"/>
                  <a:gd name="T90" fmla="*/ 53 w 2848"/>
                  <a:gd name="T91" fmla="*/ 42 h 1175"/>
                  <a:gd name="T92" fmla="*/ 52 w 2848"/>
                  <a:gd name="T93" fmla="*/ 42 h 1175"/>
                  <a:gd name="T94" fmla="*/ 51 w 2848"/>
                  <a:gd name="T95" fmla="*/ 41 h 1175"/>
                  <a:gd name="T96" fmla="*/ 49 w 2848"/>
                  <a:gd name="T97" fmla="*/ 40 h 1175"/>
                  <a:gd name="T98" fmla="*/ 46 w 2848"/>
                  <a:gd name="T99" fmla="*/ 38 h 1175"/>
                  <a:gd name="T100" fmla="*/ 44 w 2848"/>
                  <a:gd name="T101" fmla="*/ 37 h 1175"/>
                  <a:gd name="T102" fmla="*/ 42 w 2848"/>
                  <a:gd name="T103" fmla="*/ 36 h 1175"/>
                  <a:gd name="T104" fmla="*/ 40 w 2848"/>
                  <a:gd name="T105" fmla="*/ 35 h 1175"/>
                  <a:gd name="T106" fmla="*/ 39 w 2848"/>
                  <a:gd name="T107" fmla="*/ 35 h 1175"/>
                  <a:gd name="T108" fmla="*/ 37 w 2848"/>
                  <a:gd name="T109" fmla="*/ 35 h 1175"/>
                  <a:gd name="T110" fmla="*/ 36 w 2848"/>
                  <a:gd name="T111" fmla="*/ 35 h 1175"/>
                  <a:gd name="T112" fmla="*/ 36 w 2848"/>
                  <a:gd name="T113" fmla="*/ 11 h 1175"/>
                  <a:gd name="T114" fmla="*/ 3 w 2848"/>
                  <a:gd name="T115" fmla="*/ 0 h 1175"/>
                  <a:gd name="T116" fmla="*/ 114 w 2848"/>
                  <a:gd name="T117" fmla="*/ 17 h 117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848"/>
                  <a:gd name="T178" fmla="*/ 0 h 1175"/>
                  <a:gd name="T179" fmla="*/ 2848 w 2848"/>
                  <a:gd name="T180" fmla="*/ 1175 h 117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848" h="1175">
                    <a:moveTo>
                      <a:pt x="2848" y="1152"/>
                    </a:moveTo>
                    <a:lnTo>
                      <a:pt x="2805" y="1135"/>
                    </a:lnTo>
                    <a:lnTo>
                      <a:pt x="2759" y="1118"/>
                    </a:lnTo>
                    <a:lnTo>
                      <a:pt x="2713" y="1101"/>
                    </a:lnTo>
                    <a:lnTo>
                      <a:pt x="2665" y="1085"/>
                    </a:lnTo>
                    <a:lnTo>
                      <a:pt x="2618" y="1070"/>
                    </a:lnTo>
                    <a:lnTo>
                      <a:pt x="2571" y="1056"/>
                    </a:lnTo>
                    <a:lnTo>
                      <a:pt x="2526" y="1044"/>
                    </a:lnTo>
                    <a:lnTo>
                      <a:pt x="2481" y="1034"/>
                    </a:lnTo>
                    <a:lnTo>
                      <a:pt x="2439" y="1026"/>
                    </a:lnTo>
                    <a:lnTo>
                      <a:pt x="2401" y="1020"/>
                    </a:lnTo>
                    <a:lnTo>
                      <a:pt x="2382" y="1017"/>
                    </a:lnTo>
                    <a:lnTo>
                      <a:pt x="2365" y="1016"/>
                    </a:lnTo>
                    <a:lnTo>
                      <a:pt x="2347" y="1016"/>
                    </a:lnTo>
                    <a:lnTo>
                      <a:pt x="2332" y="1016"/>
                    </a:lnTo>
                    <a:lnTo>
                      <a:pt x="2317" y="1017"/>
                    </a:lnTo>
                    <a:lnTo>
                      <a:pt x="2303" y="1020"/>
                    </a:lnTo>
                    <a:lnTo>
                      <a:pt x="2290" y="1022"/>
                    </a:lnTo>
                    <a:lnTo>
                      <a:pt x="2279" y="1027"/>
                    </a:lnTo>
                    <a:lnTo>
                      <a:pt x="2269" y="1031"/>
                    </a:lnTo>
                    <a:lnTo>
                      <a:pt x="2259" y="1037"/>
                    </a:lnTo>
                    <a:lnTo>
                      <a:pt x="2252" y="1043"/>
                    </a:lnTo>
                    <a:lnTo>
                      <a:pt x="2247" y="1051"/>
                    </a:lnTo>
                    <a:lnTo>
                      <a:pt x="2223" y="1086"/>
                    </a:lnTo>
                    <a:lnTo>
                      <a:pt x="2202" y="1114"/>
                    </a:lnTo>
                    <a:lnTo>
                      <a:pt x="2192" y="1126"/>
                    </a:lnTo>
                    <a:lnTo>
                      <a:pt x="2182" y="1137"/>
                    </a:lnTo>
                    <a:lnTo>
                      <a:pt x="2174" y="1146"/>
                    </a:lnTo>
                    <a:lnTo>
                      <a:pt x="2165" y="1153"/>
                    </a:lnTo>
                    <a:lnTo>
                      <a:pt x="2157" y="1160"/>
                    </a:lnTo>
                    <a:lnTo>
                      <a:pt x="2150" y="1165"/>
                    </a:lnTo>
                    <a:lnTo>
                      <a:pt x="2143" y="1169"/>
                    </a:lnTo>
                    <a:lnTo>
                      <a:pt x="2136" y="1172"/>
                    </a:lnTo>
                    <a:lnTo>
                      <a:pt x="2129" y="1174"/>
                    </a:lnTo>
                    <a:lnTo>
                      <a:pt x="2123" y="1175"/>
                    </a:lnTo>
                    <a:lnTo>
                      <a:pt x="2117" y="1175"/>
                    </a:lnTo>
                    <a:lnTo>
                      <a:pt x="2111" y="1174"/>
                    </a:lnTo>
                    <a:lnTo>
                      <a:pt x="2106" y="1173"/>
                    </a:lnTo>
                    <a:lnTo>
                      <a:pt x="2102" y="1170"/>
                    </a:lnTo>
                    <a:lnTo>
                      <a:pt x="2097" y="1167"/>
                    </a:lnTo>
                    <a:lnTo>
                      <a:pt x="2092" y="1163"/>
                    </a:lnTo>
                    <a:lnTo>
                      <a:pt x="2085" y="1155"/>
                    </a:lnTo>
                    <a:lnTo>
                      <a:pt x="2080" y="1145"/>
                    </a:lnTo>
                    <a:lnTo>
                      <a:pt x="2074" y="1133"/>
                    </a:lnTo>
                    <a:lnTo>
                      <a:pt x="2069" y="1121"/>
                    </a:lnTo>
                    <a:lnTo>
                      <a:pt x="2065" y="1110"/>
                    </a:lnTo>
                    <a:lnTo>
                      <a:pt x="2062" y="1098"/>
                    </a:lnTo>
                    <a:lnTo>
                      <a:pt x="2060" y="1092"/>
                    </a:lnTo>
                    <a:lnTo>
                      <a:pt x="2056" y="1087"/>
                    </a:lnTo>
                    <a:lnTo>
                      <a:pt x="2050" y="1084"/>
                    </a:lnTo>
                    <a:lnTo>
                      <a:pt x="2043" y="1080"/>
                    </a:lnTo>
                    <a:lnTo>
                      <a:pt x="2036" y="1078"/>
                    </a:lnTo>
                    <a:lnTo>
                      <a:pt x="2027" y="1077"/>
                    </a:lnTo>
                    <a:lnTo>
                      <a:pt x="2016" y="1076"/>
                    </a:lnTo>
                    <a:lnTo>
                      <a:pt x="2005" y="1075"/>
                    </a:lnTo>
                    <a:lnTo>
                      <a:pt x="1980" y="1075"/>
                    </a:lnTo>
                    <a:lnTo>
                      <a:pt x="1951" y="1077"/>
                    </a:lnTo>
                    <a:lnTo>
                      <a:pt x="1921" y="1080"/>
                    </a:lnTo>
                    <a:lnTo>
                      <a:pt x="1889" y="1084"/>
                    </a:lnTo>
                    <a:lnTo>
                      <a:pt x="1823" y="1093"/>
                    </a:lnTo>
                    <a:lnTo>
                      <a:pt x="1758" y="1100"/>
                    </a:lnTo>
                    <a:lnTo>
                      <a:pt x="1729" y="1103"/>
                    </a:lnTo>
                    <a:lnTo>
                      <a:pt x="1702" y="1103"/>
                    </a:lnTo>
                    <a:lnTo>
                      <a:pt x="1689" y="1103"/>
                    </a:lnTo>
                    <a:lnTo>
                      <a:pt x="1679" y="1101"/>
                    </a:lnTo>
                    <a:lnTo>
                      <a:pt x="1668" y="1100"/>
                    </a:lnTo>
                    <a:lnTo>
                      <a:pt x="1659" y="1098"/>
                    </a:lnTo>
                    <a:lnTo>
                      <a:pt x="1643" y="1091"/>
                    </a:lnTo>
                    <a:lnTo>
                      <a:pt x="1626" y="1083"/>
                    </a:lnTo>
                    <a:lnTo>
                      <a:pt x="1610" y="1075"/>
                    </a:lnTo>
                    <a:lnTo>
                      <a:pt x="1596" y="1065"/>
                    </a:lnTo>
                    <a:lnTo>
                      <a:pt x="1582" y="1055"/>
                    </a:lnTo>
                    <a:lnTo>
                      <a:pt x="1569" y="1044"/>
                    </a:lnTo>
                    <a:lnTo>
                      <a:pt x="1557" y="1034"/>
                    </a:lnTo>
                    <a:lnTo>
                      <a:pt x="1547" y="1023"/>
                    </a:lnTo>
                    <a:lnTo>
                      <a:pt x="1515" y="988"/>
                    </a:lnTo>
                    <a:lnTo>
                      <a:pt x="1504" y="973"/>
                    </a:lnTo>
                    <a:lnTo>
                      <a:pt x="1499" y="978"/>
                    </a:lnTo>
                    <a:lnTo>
                      <a:pt x="1487" y="989"/>
                    </a:lnTo>
                    <a:lnTo>
                      <a:pt x="1478" y="996"/>
                    </a:lnTo>
                    <a:lnTo>
                      <a:pt x="1467" y="1005"/>
                    </a:lnTo>
                    <a:lnTo>
                      <a:pt x="1456" y="1013"/>
                    </a:lnTo>
                    <a:lnTo>
                      <a:pt x="1442" y="1021"/>
                    </a:lnTo>
                    <a:lnTo>
                      <a:pt x="1427" y="1029"/>
                    </a:lnTo>
                    <a:lnTo>
                      <a:pt x="1410" y="1035"/>
                    </a:lnTo>
                    <a:lnTo>
                      <a:pt x="1393" y="1041"/>
                    </a:lnTo>
                    <a:lnTo>
                      <a:pt x="1374" y="1044"/>
                    </a:lnTo>
                    <a:lnTo>
                      <a:pt x="1363" y="1045"/>
                    </a:lnTo>
                    <a:lnTo>
                      <a:pt x="1353" y="1045"/>
                    </a:lnTo>
                    <a:lnTo>
                      <a:pt x="1344" y="1045"/>
                    </a:lnTo>
                    <a:lnTo>
                      <a:pt x="1332" y="1044"/>
                    </a:lnTo>
                    <a:lnTo>
                      <a:pt x="1321" y="1043"/>
                    </a:lnTo>
                    <a:lnTo>
                      <a:pt x="1311" y="1041"/>
                    </a:lnTo>
                    <a:lnTo>
                      <a:pt x="1299" y="1038"/>
                    </a:lnTo>
                    <a:lnTo>
                      <a:pt x="1288" y="1034"/>
                    </a:lnTo>
                    <a:lnTo>
                      <a:pt x="1265" y="1024"/>
                    </a:lnTo>
                    <a:lnTo>
                      <a:pt x="1243" y="1014"/>
                    </a:lnTo>
                    <a:lnTo>
                      <a:pt x="1222" y="1001"/>
                    </a:lnTo>
                    <a:lnTo>
                      <a:pt x="1201" y="988"/>
                    </a:lnTo>
                    <a:lnTo>
                      <a:pt x="1159" y="960"/>
                    </a:lnTo>
                    <a:lnTo>
                      <a:pt x="1115" y="932"/>
                    </a:lnTo>
                    <a:lnTo>
                      <a:pt x="1090" y="918"/>
                    </a:lnTo>
                    <a:lnTo>
                      <a:pt x="1066" y="905"/>
                    </a:lnTo>
                    <a:lnTo>
                      <a:pt x="1039" y="895"/>
                    </a:lnTo>
                    <a:lnTo>
                      <a:pt x="1010" y="884"/>
                    </a:lnTo>
                    <a:lnTo>
                      <a:pt x="994" y="880"/>
                    </a:lnTo>
                    <a:lnTo>
                      <a:pt x="979" y="876"/>
                    </a:lnTo>
                    <a:lnTo>
                      <a:pt x="963" y="873"/>
                    </a:lnTo>
                    <a:lnTo>
                      <a:pt x="945" y="869"/>
                    </a:lnTo>
                    <a:lnTo>
                      <a:pt x="928" y="867"/>
                    </a:lnTo>
                    <a:lnTo>
                      <a:pt x="909" y="866"/>
                    </a:lnTo>
                    <a:lnTo>
                      <a:pt x="890" y="864"/>
                    </a:lnTo>
                    <a:lnTo>
                      <a:pt x="869" y="864"/>
                    </a:lnTo>
                    <a:lnTo>
                      <a:pt x="902" y="277"/>
                    </a:lnTo>
                    <a:lnTo>
                      <a:pt x="0" y="230"/>
                    </a:lnTo>
                    <a:lnTo>
                      <a:pt x="69" y="0"/>
                    </a:lnTo>
                    <a:lnTo>
                      <a:pt x="2665" y="0"/>
                    </a:lnTo>
                    <a:lnTo>
                      <a:pt x="2842" y="424"/>
                    </a:lnTo>
                    <a:lnTo>
                      <a:pt x="2848" y="1152"/>
                    </a:lnTo>
                    <a:close/>
                  </a:path>
                </a:pathLst>
              </a:custGeom>
              <a:solidFill>
                <a:srgbClr val="93D5ED"/>
              </a:solidFill>
              <a:ln w="9525">
                <a:solidFill>
                  <a:srgbClr val="CCECFF"/>
                </a:solidFill>
                <a:round/>
                <a:headEnd/>
                <a:tailEnd/>
              </a:ln>
            </p:spPr>
            <p:txBody>
              <a:bodyPr/>
              <a:lstStyle/>
              <a:p>
                <a:endParaRPr lang="en-US"/>
              </a:p>
            </p:txBody>
          </p:sp>
          <p:sp>
            <p:nvSpPr>
              <p:cNvPr id="8383" name="Freeform 161"/>
              <p:cNvSpPr>
                <a:spLocks/>
              </p:cNvSpPr>
              <p:nvPr/>
            </p:nvSpPr>
            <p:spPr bwMode="auto">
              <a:xfrm>
                <a:off x="2509" y="1489"/>
                <a:ext cx="570" cy="235"/>
              </a:xfrm>
              <a:custGeom>
                <a:avLst/>
                <a:gdLst>
                  <a:gd name="T0" fmla="*/ 112 w 2848"/>
                  <a:gd name="T1" fmla="*/ 45 h 1175"/>
                  <a:gd name="T2" fmla="*/ 109 w 2848"/>
                  <a:gd name="T3" fmla="*/ 44 h 1175"/>
                  <a:gd name="T4" fmla="*/ 105 w 2848"/>
                  <a:gd name="T5" fmla="*/ 43 h 1175"/>
                  <a:gd name="T6" fmla="*/ 101 w 2848"/>
                  <a:gd name="T7" fmla="*/ 42 h 1175"/>
                  <a:gd name="T8" fmla="*/ 98 w 2848"/>
                  <a:gd name="T9" fmla="*/ 41 h 1175"/>
                  <a:gd name="T10" fmla="*/ 95 w 2848"/>
                  <a:gd name="T11" fmla="*/ 41 h 1175"/>
                  <a:gd name="T12" fmla="*/ 94 w 2848"/>
                  <a:gd name="T13" fmla="*/ 41 h 1175"/>
                  <a:gd name="T14" fmla="*/ 93 w 2848"/>
                  <a:gd name="T15" fmla="*/ 41 h 1175"/>
                  <a:gd name="T16" fmla="*/ 92 w 2848"/>
                  <a:gd name="T17" fmla="*/ 41 h 1175"/>
                  <a:gd name="T18" fmla="*/ 91 w 2848"/>
                  <a:gd name="T19" fmla="*/ 41 h 1175"/>
                  <a:gd name="T20" fmla="*/ 90 w 2848"/>
                  <a:gd name="T21" fmla="*/ 42 h 1175"/>
                  <a:gd name="T22" fmla="*/ 89 w 2848"/>
                  <a:gd name="T23" fmla="*/ 43 h 1175"/>
                  <a:gd name="T24" fmla="*/ 88 w 2848"/>
                  <a:gd name="T25" fmla="*/ 45 h 1175"/>
                  <a:gd name="T26" fmla="*/ 87 w 2848"/>
                  <a:gd name="T27" fmla="*/ 46 h 1175"/>
                  <a:gd name="T28" fmla="*/ 86 w 2848"/>
                  <a:gd name="T29" fmla="*/ 46 h 1175"/>
                  <a:gd name="T30" fmla="*/ 86 w 2848"/>
                  <a:gd name="T31" fmla="*/ 47 h 1175"/>
                  <a:gd name="T32" fmla="*/ 85 w 2848"/>
                  <a:gd name="T33" fmla="*/ 47 h 1175"/>
                  <a:gd name="T34" fmla="*/ 85 w 2848"/>
                  <a:gd name="T35" fmla="*/ 47 h 1175"/>
                  <a:gd name="T36" fmla="*/ 84 w 2848"/>
                  <a:gd name="T37" fmla="*/ 47 h 1175"/>
                  <a:gd name="T38" fmla="*/ 84 w 2848"/>
                  <a:gd name="T39" fmla="*/ 47 h 1175"/>
                  <a:gd name="T40" fmla="*/ 83 w 2848"/>
                  <a:gd name="T41" fmla="*/ 46 h 1175"/>
                  <a:gd name="T42" fmla="*/ 83 w 2848"/>
                  <a:gd name="T43" fmla="*/ 45 h 1175"/>
                  <a:gd name="T44" fmla="*/ 83 w 2848"/>
                  <a:gd name="T45" fmla="*/ 44 h 1175"/>
                  <a:gd name="T46" fmla="*/ 82 w 2848"/>
                  <a:gd name="T47" fmla="*/ 44 h 1175"/>
                  <a:gd name="T48" fmla="*/ 82 w 2848"/>
                  <a:gd name="T49" fmla="*/ 43 h 1175"/>
                  <a:gd name="T50" fmla="*/ 81 w 2848"/>
                  <a:gd name="T51" fmla="*/ 43 h 1175"/>
                  <a:gd name="T52" fmla="*/ 81 w 2848"/>
                  <a:gd name="T53" fmla="*/ 43 h 1175"/>
                  <a:gd name="T54" fmla="*/ 79 w 2848"/>
                  <a:gd name="T55" fmla="*/ 43 h 1175"/>
                  <a:gd name="T56" fmla="*/ 77 w 2848"/>
                  <a:gd name="T57" fmla="*/ 43 h 1175"/>
                  <a:gd name="T58" fmla="*/ 73 w 2848"/>
                  <a:gd name="T59" fmla="*/ 44 h 1175"/>
                  <a:gd name="T60" fmla="*/ 69 w 2848"/>
                  <a:gd name="T61" fmla="*/ 44 h 1175"/>
                  <a:gd name="T62" fmla="*/ 68 w 2848"/>
                  <a:gd name="T63" fmla="*/ 44 h 1175"/>
                  <a:gd name="T64" fmla="*/ 67 w 2848"/>
                  <a:gd name="T65" fmla="*/ 44 h 1175"/>
                  <a:gd name="T66" fmla="*/ 66 w 2848"/>
                  <a:gd name="T67" fmla="*/ 44 h 1175"/>
                  <a:gd name="T68" fmla="*/ 64 w 2848"/>
                  <a:gd name="T69" fmla="*/ 43 h 1175"/>
                  <a:gd name="T70" fmla="*/ 63 w 2848"/>
                  <a:gd name="T71" fmla="*/ 42 h 1175"/>
                  <a:gd name="T72" fmla="*/ 62 w 2848"/>
                  <a:gd name="T73" fmla="*/ 41 h 1175"/>
                  <a:gd name="T74" fmla="*/ 61 w 2848"/>
                  <a:gd name="T75" fmla="*/ 40 h 1175"/>
                  <a:gd name="T76" fmla="*/ 60 w 2848"/>
                  <a:gd name="T77" fmla="*/ 39 h 1175"/>
                  <a:gd name="T78" fmla="*/ 59 w 2848"/>
                  <a:gd name="T79" fmla="*/ 40 h 1175"/>
                  <a:gd name="T80" fmla="*/ 58 w 2848"/>
                  <a:gd name="T81" fmla="*/ 41 h 1175"/>
                  <a:gd name="T82" fmla="*/ 57 w 2848"/>
                  <a:gd name="T83" fmla="*/ 41 h 1175"/>
                  <a:gd name="T84" fmla="*/ 56 w 2848"/>
                  <a:gd name="T85" fmla="*/ 42 h 1175"/>
                  <a:gd name="T86" fmla="*/ 55 w 2848"/>
                  <a:gd name="T87" fmla="*/ 42 h 1175"/>
                  <a:gd name="T88" fmla="*/ 54 w 2848"/>
                  <a:gd name="T89" fmla="*/ 42 h 1175"/>
                  <a:gd name="T90" fmla="*/ 53 w 2848"/>
                  <a:gd name="T91" fmla="*/ 42 h 1175"/>
                  <a:gd name="T92" fmla="*/ 52 w 2848"/>
                  <a:gd name="T93" fmla="*/ 42 h 1175"/>
                  <a:gd name="T94" fmla="*/ 51 w 2848"/>
                  <a:gd name="T95" fmla="*/ 41 h 1175"/>
                  <a:gd name="T96" fmla="*/ 49 w 2848"/>
                  <a:gd name="T97" fmla="*/ 40 h 1175"/>
                  <a:gd name="T98" fmla="*/ 46 w 2848"/>
                  <a:gd name="T99" fmla="*/ 38 h 1175"/>
                  <a:gd name="T100" fmla="*/ 44 w 2848"/>
                  <a:gd name="T101" fmla="*/ 37 h 1175"/>
                  <a:gd name="T102" fmla="*/ 42 w 2848"/>
                  <a:gd name="T103" fmla="*/ 36 h 1175"/>
                  <a:gd name="T104" fmla="*/ 40 w 2848"/>
                  <a:gd name="T105" fmla="*/ 35 h 1175"/>
                  <a:gd name="T106" fmla="*/ 39 w 2848"/>
                  <a:gd name="T107" fmla="*/ 35 h 1175"/>
                  <a:gd name="T108" fmla="*/ 37 w 2848"/>
                  <a:gd name="T109" fmla="*/ 35 h 1175"/>
                  <a:gd name="T110" fmla="*/ 36 w 2848"/>
                  <a:gd name="T111" fmla="*/ 35 h 1175"/>
                  <a:gd name="T112" fmla="*/ 36 w 2848"/>
                  <a:gd name="T113" fmla="*/ 11 h 1175"/>
                  <a:gd name="T114" fmla="*/ 3 w 2848"/>
                  <a:gd name="T115" fmla="*/ 0 h 1175"/>
                  <a:gd name="T116" fmla="*/ 114 w 2848"/>
                  <a:gd name="T117" fmla="*/ 17 h 117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848"/>
                  <a:gd name="T178" fmla="*/ 0 h 1175"/>
                  <a:gd name="T179" fmla="*/ 2848 w 2848"/>
                  <a:gd name="T180" fmla="*/ 1175 h 117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848" h="1175">
                    <a:moveTo>
                      <a:pt x="2848" y="1152"/>
                    </a:moveTo>
                    <a:lnTo>
                      <a:pt x="2805" y="1135"/>
                    </a:lnTo>
                    <a:lnTo>
                      <a:pt x="2759" y="1118"/>
                    </a:lnTo>
                    <a:lnTo>
                      <a:pt x="2713" y="1101"/>
                    </a:lnTo>
                    <a:lnTo>
                      <a:pt x="2665" y="1085"/>
                    </a:lnTo>
                    <a:lnTo>
                      <a:pt x="2618" y="1070"/>
                    </a:lnTo>
                    <a:lnTo>
                      <a:pt x="2571" y="1056"/>
                    </a:lnTo>
                    <a:lnTo>
                      <a:pt x="2526" y="1044"/>
                    </a:lnTo>
                    <a:lnTo>
                      <a:pt x="2481" y="1034"/>
                    </a:lnTo>
                    <a:lnTo>
                      <a:pt x="2439" y="1026"/>
                    </a:lnTo>
                    <a:lnTo>
                      <a:pt x="2401" y="1020"/>
                    </a:lnTo>
                    <a:lnTo>
                      <a:pt x="2382" y="1017"/>
                    </a:lnTo>
                    <a:lnTo>
                      <a:pt x="2365" y="1016"/>
                    </a:lnTo>
                    <a:lnTo>
                      <a:pt x="2347" y="1016"/>
                    </a:lnTo>
                    <a:lnTo>
                      <a:pt x="2332" y="1016"/>
                    </a:lnTo>
                    <a:lnTo>
                      <a:pt x="2317" y="1017"/>
                    </a:lnTo>
                    <a:lnTo>
                      <a:pt x="2303" y="1020"/>
                    </a:lnTo>
                    <a:lnTo>
                      <a:pt x="2290" y="1022"/>
                    </a:lnTo>
                    <a:lnTo>
                      <a:pt x="2279" y="1027"/>
                    </a:lnTo>
                    <a:lnTo>
                      <a:pt x="2269" y="1031"/>
                    </a:lnTo>
                    <a:lnTo>
                      <a:pt x="2259" y="1037"/>
                    </a:lnTo>
                    <a:lnTo>
                      <a:pt x="2252" y="1043"/>
                    </a:lnTo>
                    <a:lnTo>
                      <a:pt x="2247" y="1051"/>
                    </a:lnTo>
                    <a:lnTo>
                      <a:pt x="2223" y="1086"/>
                    </a:lnTo>
                    <a:lnTo>
                      <a:pt x="2202" y="1114"/>
                    </a:lnTo>
                    <a:lnTo>
                      <a:pt x="2192" y="1126"/>
                    </a:lnTo>
                    <a:lnTo>
                      <a:pt x="2182" y="1137"/>
                    </a:lnTo>
                    <a:lnTo>
                      <a:pt x="2174" y="1146"/>
                    </a:lnTo>
                    <a:lnTo>
                      <a:pt x="2165" y="1153"/>
                    </a:lnTo>
                    <a:lnTo>
                      <a:pt x="2157" y="1160"/>
                    </a:lnTo>
                    <a:lnTo>
                      <a:pt x="2150" y="1165"/>
                    </a:lnTo>
                    <a:lnTo>
                      <a:pt x="2143" y="1169"/>
                    </a:lnTo>
                    <a:lnTo>
                      <a:pt x="2136" y="1172"/>
                    </a:lnTo>
                    <a:lnTo>
                      <a:pt x="2129" y="1174"/>
                    </a:lnTo>
                    <a:lnTo>
                      <a:pt x="2123" y="1175"/>
                    </a:lnTo>
                    <a:lnTo>
                      <a:pt x="2117" y="1175"/>
                    </a:lnTo>
                    <a:lnTo>
                      <a:pt x="2111" y="1174"/>
                    </a:lnTo>
                    <a:lnTo>
                      <a:pt x="2106" y="1173"/>
                    </a:lnTo>
                    <a:lnTo>
                      <a:pt x="2102" y="1170"/>
                    </a:lnTo>
                    <a:lnTo>
                      <a:pt x="2097" y="1167"/>
                    </a:lnTo>
                    <a:lnTo>
                      <a:pt x="2092" y="1163"/>
                    </a:lnTo>
                    <a:lnTo>
                      <a:pt x="2085" y="1155"/>
                    </a:lnTo>
                    <a:lnTo>
                      <a:pt x="2080" y="1145"/>
                    </a:lnTo>
                    <a:lnTo>
                      <a:pt x="2074" y="1133"/>
                    </a:lnTo>
                    <a:lnTo>
                      <a:pt x="2069" y="1121"/>
                    </a:lnTo>
                    <a:lnTo>
                      <a:pt x="2065" y="1110"/>
                    </a:lnTo>
                    <a:lnTo>
                      <a:pt x="2062" y="1098"/>
                    </a:lnTo>
                    <a:lnTo>
                      <a:pt x="2060" y="1092"/>
                    </a:lnTo>
                    <a:lnTo>
                      <a:pt x="2056" y="1087"/>
                    </a:lnTo>
                    <a:lnTo>
                      <a:pt x="2050" y="1084"/>
                    </a:lnTo>
                    <a:lnTo>
                      <a:pt x="2043" y="1080"/>
                    </a:lnTo>
                    <a:lnTo>
                      <a:pt x="2036" y="1078"/>
                    </a:lnTo>
                    <a:lnTo>
                      <a:pt x="2027" y="1077"/>
                    </a:lnTo>
                    <a:lnTo>
                      <a:pt x="2016" y="1076"/>
                    </a:lnTo>
                    <a:lnTo>
                      <a:pt x="2005" y="1075"/>
                    </a:lnTo>
                    <a:lnTo>
                      <a:pt x="1980" y="1075"/>
                    </a:lnTo>
                    <a:lnTo>
                      <a:pt x="1951" y="1077"/>
                    </a:lnTo>
                    <a:lnTo>
                      <a:pt x="1921" y="1080"/>
                    </a:lnTo>
                    <a:lnTo>
                      <a:pt x="1889" y="1084"/>
                    </a:lnTo>
                    <a:lnTo>
                      <a:pt x="1823" y="1093"/>
                    </a:lnTo>
                    <a:lnTo>
                      <a:pt x="1758" y="1100"/>
                    </a:lnTo>
                    <a:lnTo>
                      <a:pt x="1729" y="1103"/>
                    </a:lnTo>
                    <a:lnTo>
                      <a:pt x="1702" y="1103"/>
                    </a:lnTo>
                    <a:lnTo>
                      <a:pt x="1689" y="1103"/>
                    </a:lnTo>
                    <a:lnTo>
                      <a:pt x="1679" y="1101"/>
                    </a:lnTo>
                    <a:lnTo>
                      <a:pt x="1668" y="1100"/>
                    </a:lnTo>
                    <a:lnTo>
                      <a:pt x="1659" y="1098"/>
                    </a:lnTo>
                    <a:lnTo>
                      <a:pt x="1643" y="1091"/>
                    </a:lnTo>
                    <a:lnTo>
                      <a:pt x="1626" y="1083"/>
                    </a:lnTo>
                    <a:lnTo>
                      <a:pt x="1610" y="1075"/>
                    </a:lnTo>
                    <a:lnTo>
                      <a:pt x="1596" y="1065"/>
                    </a:lnTo>
                    <a:lnTo>
                      <a:pt x="1582" y="1055"/>
                    </a:lnTo>
                    <a:lnTo>
                      <a:pt x="1569" y="1044"/>
                    </a:lnTo>
                    <a:lnTo>
                      <a:pt x="1557" y="1034"/>
                    </a:lnTo>
                    <a:lnTo>
                      <a:pt x="1547" y="1023"/>
                    </a:lnTo>
                    <a:lnTo>
                      <a:pt x="1515" y="988"/>
                    </a:lnTo>
                    <a:lnTo>
                      <a:pt x="1504" y="973"/>
                    </a:lnTo>
                    <a:lnTo>
                      <a:pt x="1499" y="978"/>
                    </a:lnTo>
                    <a:lnTo>
                      <a:pt x="1487" y="989"/>
                    </a:lnTo>
                    <a:lnTo>
                      <a:pt x="1478" y="996"/>
                    </a:lnTo>
                    <a:lnTo>
                      <a:pt x="1467" y="1005"/>
                    </a:lnTo>
                    <a:lnTo>
                      <a:pt x="1456" y="1013"/>
                    </a:lnTo>
                    <a:lnTo>
                      <a:pt x="1442" y="1021"/>
                    </a:lnTo>
                    <a:lnTo>
                      <a:pt x="1427" y="1029"/>
                    </a:lnTo>
                    <a:lnTo>
                      <a:pt x="1410" y="1035"/>
                    </a:lnTo>
                    <a:lnTo>
                      <a:pt x="1393" y="1041"/>
                    </a:lnTo>
                    <a:lnTo>
                      <a:pt x="1374" y="1044"/>
                    </a:lnTo>
                    <a:lnTo>
                      <a:pt x="1363" y="1045"/>
                    </a:lnTo>
                    <a:lnTo>
                      <a:pt x="1353" y="1045"/>
                    </a:lnTo>
                    <a:lnTo>
                      <a:pt x="1344" y="1045"/>
                    </a:lnTo>
                    <a:lnTo>
                      <a:pt x="1332" y="1044"/>
                    </a:lnTo>
                    <a:lnTo>
                      <a:pt x="1321" y="1043"/>
                    </a:lnTo>
                    <a:lnTo>
                      <a:pt x="1311" y="1041"/>
                    </a:lnTo>
                    <a:lnTo>
                      <a:pt x="1299" y="1038"/>
                    </a:lnTo>
                    <a:lnTo>
                      <a:pt x="1288" y="1034"/>
                    </a:lnTo>
                    <a:lnTo>
                      <a:pt x="1265" y="1024"/>
                    </a:lnTo>
                    <a:lnTo>
                      <a:pt x="1243" y="1014"/>
                    </a:lnTo>
                    <a:lnTo>
                      <a:pt x="1222" y="1001"/>
                    </a:lnTo>
                    <a:lnTo>
                      <a:pt x="1201" y="988"/>
                    </a:lnTo>
                    <a:lnTo>
                      <a:pt x="1159" y="960"/>
                    </a:lnTo>
                    <a:lnTo>
                      <a:pt x="1115" y="932"/>
                    </a:lnTo>
                    <a:lnTo>
                      <a:pt x="1090" y="918"/>
                    </a:lnTo>
                    <a:lnTo>
                      <a:pt x="1066" y="905"/>
                    </a:lnTo>
                    <a:lnTo>
                      <a:pt x="1039" y="895"/>
                    </a:lnTo>
                    <a:lnTo>
                      <a:pt x="1010" y="884"/>
                    </a:lnTo>
                    <a:lnTo>
                      <a:pt x="994" y="880"/>
                    </a:lnTo>
                    <a:lnTo>
                      <a:pt x="979" y="876"/>
                    </a:lnTo>
                    <a:lnTo>
                      <a:pt x="963" y="873"/>
                    </a:lnTo>
                    <a:lnTo>
                      <a:pt x="945" y="869"/>
                    </a:lnTo>
                    <a:lnTo>
                      <a:pt x="928" y="867"/>
                    </a:lnTo>
                    <a:lnTo>
                      <a:pt x="909" y="866"/>
                    </a:lnTo>
                    <a:lnTo>
                      <a:pt x="890" y="864"/>
                    </a:lnTo>
                    <a:lnTo>
                      <a:pt x="869" y="864"/>
                    </a:lnTo>
                    <a:lnTo>
                      <a:pt x="902" y="277"/>
                    </a:lnTo>
                    <a:lnTo>
                      <a:pt x="0" y="230"/>
                    </a:lnTo>
                    <a:lnTo>
                      <a:pt x="69" y="0"/>
                    </a:lnTo>
                    <a:lnTo>
                      <a:pt x="2665" y="0"/>
                    </a:lnTo>
                    <a:lnTo>
                      <a:pt x="2842" y="424"/>
                    </a:lnTo>
                    <a:lnTo>
                      <a:pt x="2848" y="1152"/>
                    </a:lnTo>
                    <a:close/>
                  </a:path>
                </a:pathLst>
              </a:custGeom>
              <a:solidFill>
                <a:srgbClr val="93D5ED"/>
              </a:solidFill>
              <a:ln w="4763">
                <a:solidFill>
                  <a:srgbClr val="CCECFF"/>
                </a:solidFill>
                <a:round/>
                <a:headEnd/>
                <a:tailEnd/>
              </a:ln>
            </p:spPr>
            <p:txBody>
              <a:bodyPr/>
              <a:lstStyle/>
              <a:p>
                <a:endParaRPr lang="en-US"/>
              </a:p>
            </p:txBody>
          </p:sp>
          <p:sp>
            <p:nvSpPr>
              <p:cNvPr id="8384" name="Freeform 162"/>
              <p:cNvSpPr>
                <a:spLocks/>
              </p:cNvSpPr>
              <p:nvPr/>
            </p:nvSpPr>
            <p:spPr bwMode="auto">
              <a:xfrm>
                <a:off x="2583" y="1320"/>
                <a:ext cx="459" cy="169"/>
              </a:xfrm>
              <a:custGeom>
                <a:avLst/>
                <a:gdLst>
                  <a:gd name="T0" fmla="*/ 92 w 2293"/>
                  <a:gd name="T1" fmla="*/ 9 h 847"/>
                  <a:gd name="T2" fmla="*/ 92 w 2293"/>
                  <a:gd name="T3" fmla="*/ 34 h 847"/>
                  <a:gd name="T4" fmla="*/ 0 w 2293"/>
                  <a:gd name="T5" fmla="*/ 34 h 847"/>
                  <a:gd name="T6" fmla="*/ 9 w 2293"/>
                  <a:gd name="T7" fmla="*/ 0 h 847"/>
                  <a:gd name="T8" fmla="*/ 80 w 2293"/>
                  <a:gd name="T9" fmla="*/ 0 h 847"/>
                  <a:gd name="T10" fmla="*/ 80 w 2293"/>
                  <a:gd name="T11" fmla="*/ 1 h 847"/>
                  <a:gd name="T12" fmla="*/ 81 w 2293"/>
                  <a:gd name="T13" fmla="*/ 1 h 847"/>
                  <a:gd name="T14" fmla="*/ 81 w 2293"/>
                  <a:gd name="T15" fmla="*/ 2 h 847"/>
                  <a:gd name="T16" fmla="*/ 81 w 2293"/>
                  <a:gd name="T17" fmla="*/ 2 h 847"/>
                  <a:gd name="T18" fmla="*/ 81 w 2293"/>
                  <a:gd name="T19" fmla="*/ 2 h 847"/>
                  <a:gd name="T20" fmla="*/ 82 w 2293"/>
                  <a:gd name="T21" fmla="*/ 2 h 847"/>
                  <a:gd name="T22" fmla="*/ 82 w 2293"/>
                  <a:gd name="T23" fmla="*/ 2 h 847"/>
                  <a:gd name="T24" fmla="*/ 82 w 2293"/>
                  <a:gd name="T25" fmla="*/ 2 h 847"/>
                  <a:gd name="T26" fmla="*/ 82 w 2293"/>
                  <a:gd name="T27" fmla="*/ 2 h 847"/>
                  <a:gd name="T28" fmla="*/ 83 w 2293"/>
                  <a:gd name="T29" fmla="*/ 2 h 847"/>
                  <a:gd name="T30" fmla="*/ 84 w 2293"/>
                  <a:gd name="T31" fmla="*/ 2 h 847"/>
                  <a:gd name="T32" fmla="*/ 85 w 2293"/>
                  <a:gd name="T33" fmla="*/ 2 h 847"/>
                  <a:gd name="T34" fmla="*/ 85 w 2293"/>
                  <a:gd name="T35" fmla="*/ 2 h 847"/>
                  <a:gd name="T36" fmla="*/ 86 w 2293"/>
                  <a:gd name="T37" fmla="*/ 2 h 847"/>
                  <a:gd name="T38" fmla="*/ 86 w 2293"/>
                  <a:gd name="T39" fmla="*/ 2 h 847"/>
                  <a:gd name="T40" fmla="*/ 87 w 2293"/>
                  <a:gd name="T41" fmla="*/ 2 h 847"/>
                  <a:gd name="T42" fmla="*/ 87 w 2293"/>
                  <a:gd name="T43" fmla="*/ 2 h 847"/>
                  <a:gd name="T44" fmla="*/ 87 w 2293"/>
                  <a:gd name="T45" fmla="*/ 3 h 847"/>
                  <a:gd name="T46" fmla="*/ 87 w 2293"/>
                  <a:gd name="T47" fmla="*/ 3 h 847"/>
                  <a:gd name="T48" fmla="*/ 87 w 2293"/>
                  <a:gd name="T49" fmla="*/ 3 h 847"/>
                  <a:gd name="T50" fmla="*/ 88 w 2293"/>
                  <a:gd name="T51" fmla="*/ 3 h 847"/>
                  <a:gd name="T52" fmla="*/ 88 w 2293"/>
                  <a:gd name="T53" fmla="*/ 4 h 847"/>
                  <a:gd name="T54" fmla="*/ 88 w 2293"/>
                  <a:gd name="T55" fmla="*/ 4 h 847"/>
                  <a:gd name="T56" fmla="*/ 87 w 2293"/>
                  <a:gd name="T57" fmla="*/ 5 h 847"/>
                  <a:gd name="T58" fmla="*/ 87 w 2293"/>
                  <a:gd name="T59" fmla="*/ 5 h 847"/>
                  <a:gd name="T60" fmla="*/ 87 w 2293"/>
                  <a:gd name="T61" fmla="*/ 5 h 847"/>
                  <a:gd name="T62" fmla="*/ 87 w 2293"/>
                  <a:gd name="T63" fmla="*/ 5 h 847"/>
                  <a:gd name="T64" fmla="*/ 87 w 2293"/>
                  <a:gd name="T65" fmla="*/ 5 h 847"/>
                  <a:gd name="T66" fmla="*/ 88 w 2293"/>
                  <a:gd name="T67" fmla="*/ 6 h 847"/>
                  <a:gd name="T68" fmla="*/ 88 w 2293"/>
                  <a:gd name="T69" fmla="*/ 6 h 847"/>
                  <a:gd name="T70" fmla="*/ 88 w 2293"/>
                  <a:gd name="T71" fmla="*/ 6 h 847"/>
                  <a:gd name="T72" fmla="*/ 89 w 2293"/>
                  <a:gd name="T73" fmla="*/ 7 h 847"/>
                  <a:gd name="T74" fmla="*/ 89 w 2293"/>
                  <a:gd name="T75" fmla="*/ 7 h 847"/>
                  <a:gd name="T76" fmla="*/ 90 w 2293"/>
                  <a:gd name="T77" fmla="*/ 7 h 847"/>
                  <a:gd name="T78" fmla="*/ 90 w 2293"/>
                  <a:gd name="T79" fmla="*/ 7 h 847"/>
                  <a:gd name="T80" fmla="*/ 91 w 2293"/>
                  <a:gd name="T81" fmla="*/ 8 h 847"/>
                  <a:gd name="T82" fmla="*/ 92 w 2293"/>
                  <a:gd name="T83" fmla="*/ 8 h 847"/>
                  <a:gd name="T84" fmla="*/ 92 w 2293"/>
                  <a:gd name="T85" fmla="*/ 8 h 847"/>
                  <a:gd name="T86" fmla="*/ 92 w 2293"/>
                  <a:gd name="T87" fmla="*/ 9 h 847"/>
                  <a:gd name="T88" fmla="*/ 92 w 2293"/>
                  <a:gd name="T89" fmla="*/ 9 h 847"/>
                  <a:gd name="T90" fmla="*/ 92 w 2293"/>
                  <a:gd name="T91" fmla="*/ 9 h 847"/>
                  <a:gd name="T92" fmla="*/ 92 w 2293"/>
                  <a:gd name="T93" fmla="*/ 9 h 84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3"/>
                  <a:gd name="T142" fmla="*/ 0 h 847"/>
                  <a:gd name="T143" fmla="*/ 2293 w 2293"/>
                  <a:gd name="T144" fmla="*/ 847 h 84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3" h="847">
                    <a:moveTo>
                      <a:pt x="2293" y="224"/>
                    </a:moveTo>
                    <a:lnTo>
                      <a:pt x="2289" y="847"/>
                    </a:lnTo>
                    <a:lnTo>
                      <a:pt x="0" y="845"/>
                    </a:lnTo>
                    <a:lnTo>
                      <a:pt x="222" y="0"/>
                    </a:lnTo>
                    <a:lnTo>
                      <a:pt x="1998" y="4"/>
                    </a:lnTo>
                    <a:lnTo>
                      <a:pt x="2007" y="21"/>
                    </a:lnTo>
                    <a:lnTo>
                      <a:pt x="2014" y="36"/>
                    </a:lnTo>
                    <a:lnTo>
                      <a:pt x="2021" y="47"/>
                    </a:lnTo>
                    <a:lnTo>
                      <a:pt x="2028" y="54"/>
                    </a:lnTo>
                    <a:lnTo>
                      <a:pt x="2031" y="57"/>
                    </a:lnTo>
                    <a:lnTo>
                      <a:pt x="2036" y="59"/>
                    </a:lnTo>
                    <a:lnTo>
                      <a:pt x="2039" y="60"/>
                    </a:lnTo>
                    <a:lnTo>
                      <a:pt x="2044" y="61"/>
                    </a:lnTo>
                    <a:lnTo>
                      <a:pt x="2054" y="61"/>
                    </a:lnTo>
                    <a:lnTo>
                      <a:pt x="2067" y="57"/>
                    </a:lnTo>
                    <a:lnTo>
                      <a:pt x="2095" y="54"/>
                    </a:lnTo>
                    <a:lnTo>
                      <a:pt x="2122" y="50"/>
                    </a:lnTo>
                    <a:lnTo>
                      <a:pt x="2134" y="50"/>
                    </a:lnTo>
                    <a:lnTo>
                      <a:pt x="2144" y="52"/>
                    </a:lnTo>
                    <a:lnTo>
                      <a:pt x="2154" y="53"/>
                    </a:lnTo>
                    <a:lnTo>
                      <a:pt x="2163" y="55"/>
                    </a:lnTo>
                    <a:lnTo>
                      <a:pt x="2170" y="59"/>
                    </a:lnTo>
                    <a:lnTo>
                      <a:pt x="2177" y="63"/>
                    </a:lnTo>
                    <a:lnTo>
                      <a:pt x="2182" y="69"/>
                    </a:lnTo>
                    <a:lnTo>
                      <a:pt x="2185" y="76"/>
                    </a:lnTo>
                    <a:lnTo>
                      <a:pt x="2188" y="85"/>
                    </a:lnTo>
                    <a:lnTo>
                      <a:pt x="2188" y="96"/>
                    </a:lnTo>
                    <a:lnTo>
                      <a:pt x="2186" y="108"/>
                    </a:lnTo>
                    <a:lnTo>
                      <a:pt x="2183" y="122"/>
                    </a:lnTo>
                    <a:lnTo>
                      <a:pt x="2182" y="125"/>
                    </a:lnTo>
                    <a:lnTo>
                      <a:pt x="2182" y="130"/>
                    </a:lnTo>
                    <a:lnTo>
                      <a:pt x="2183" y="133"/>
                    </a:lnTo>
                    <a:lnTo>
                      <a:pt x="2184" y="137"/>
                    </a:lnTo>
                    <a:lnTo>
                      <a:pt x="2189" y="145"/>
                    </a:lnTo>
                    <a:lnTo>
                      <a:pt x="2196" y="151"/>
                    </a:lnTo>
                    <a:lnTo>
                      <a:pt x="2205" y="158"/>
                    </a:lnTo>
                    <a:lnTo>
                      <a:pt x="2214" y="164"/>
                    </a:lnTo>
                    <a:lnTo>
                      <a:pt x="2226" y="170"/>
                    </a:lnTo>
                    <a:lnTo>
                      <a:pt x="2238" y="175"/>
                    </a:lnTo>
                    <a:lnTo>
                      <a:pt x="2260" y="187"/>
                    </a:lnTo>
                    <a:lnTo>
                      <a:pt x="2279" y="199"/>
                    </a:lnTo>
                    <a:lnTo>
                      <a:pt x="2286" y="205"/>
                    </a:lnTo>
                    <a:lnTo>
                      <a:pt x="2292" y="210"/>
                    </a:lnTo>
                    <a:lnTo>
                      <a:pt x="2293" y="214"/>
                    </a:lnTo>
                    <a:lnTo>
                      <a:pt x="2293" y="217"/>
                    </a:lnTo>
                    <a:lnTo>
                      <a:pt x="2293" y="221"/>
                    </a:lnTo>
                    <a:lnTo>
                      <a:pt x="2293" y="224"/>
                    </a:lnTo>
                    <a:close/>
                  </a:path>
                </a:pathLst>
              </a:custGeom>
              <a:solidFill>
                <a:srgbClr val="93D5ED"/>
              </a:solidFill>
              <a:ln w="9525">
                <a:solidFill>
                  <a:srgbClr val="CCECFF"/>
                </a:solidFill>
                <a:round/>
                <a:headEnd/>
                <a:tailEnd/>
              </a:ln>
            </p:spPr>
            <p:txBody>
              <a:bodyPr/>
              <a:lstStyle/>
              <a:p>
                <a:endParaRPr lang="en-US"/>
              </a:p>
            </p:txBody>
          </p:sp>
          <p:sp>
            <p:nvSpPr>
              <p:cNvPr id="8385" name="Freeform 163"/>
              <p:cNvSpPr>
                <a:spLocks/>
              </p:cNvSpPr>
              <p:nvPr/>
            </p:nvSpPr>
            <p:spPr bwMode="auto">
              <a:xfrm>
                <a:off x="2583" y="1320"/>
                <a:ext cx="459" cy="169"/>
              </a:xfrm>
              <a:custGeom>
                <a:avLst/>
                <a:gdLst>
                  <a:gd name="T0" fmla="*/ 92 w 2293"/>
                  <a:gd name="T1" fmla="*/ 9 h 847"/>
                  <a:gd name="T2" fmla="*/ 92 w 2293"/>
                  <a:gd name="T3" fmla="*/ 34 h 847"/>
                  <a:gd name="T4" fmla="*/ 0 w 2293"/>
                  <a:gd name="T5" fmla="*/ 34 h 847"/>
                  <a:gd name="T6" fmla="*/ 9 w 2293"/>
                  <a:gd name="T7" fmla="*/ 0 h 847"/>
                  <a:gd name="T8" fmla="*/ 80 w 2293"/>
                  <a:gd name="T9" fmla="*/ 0 h 847"/>
                  <a:gd name="T10" fmla="*/ 80 w 2293"/>
                  <a:gd name="T11" fmla="*/ 1 h 847"/>
                  <a:gd name="T12" fmla="*/ 81 w 2293"/>
                  <a:gd name="T13" fmla="*/ 1 h 847"/>
                  <a:gd name="T14" fmla="*/ 81 w 2293"/>
                  <a:gd name="T15" fmla="*/ 2 h 847"/>
                  <a:gd name="T16" fmla="*/ 81 w 2293"/>
                  <a:gd name="T17" fmla="*/ 2 h 847"/>
                  <a:gd name="T18" fmla="*/ 81 w 2293"/>
                  <a:gd name="T19" fmla="*/ 2 h 847"/>
                  <a:gd name="T20" fmla="*/ 82 w 2293"/>
                  <a:gd name="T21" fmla="*/ 2 h 847"/>
                  <a:gd name="T22" fmla="*/ 82 w 2293"/>
                  <a:gd name="T23" fmla="*/ 2 h 847"/>
                  <a:gd name="T24" fmla="*/ 82 w 2293"/>
                  <a:gd name="T25" fmla="*/ 2 h 847"/>
                  <a:gd name="T26" fmla="*/ 82 w 2293"/>
                  <a:gd name="T27" fmla="*/ 2 h 847"/>
                  <a:gd name="T28" fmla="*/ 83 w 2293"/>
                  <a:gd name="T29" fmla="*/ 2 h 847"/>
                  <a:gd name="T30" fmla="*/ 84 w 2293"/>
                  <a:gd name="T31" fmla="*/ 2 h 847"/>
                  <a:gd name="T32" fmla="*/ 85 w 2293"/>
                  <a:gd name="T33" fmla="*/ 2 h 847"/>
                  <a:gd name="T34" fmla="*/ 85 w 2293"/>
                  <a:gd name="T35" fmla="*/ 2 h 847"/>
                  <a:gd name="T36" fmla="*/ 86 w 2293"/>
                  <a:gd name="T37" fmla="*/ 2 h 847"/>
                  <a:gd name="T38" fmla="*/ 86 w 2293"/>
                  <a:gd name="T39" fmla="*/ 2 h 847"/>
                  <a:gd name="T40" fmla="*/ 87 w 2293"/>
                  <a:gd name="T41" fmla="*/ 2 h 847"/>
                  <a:gd name="T42" fmla="*/ 87 w 2293"/>
                  <a:gd name="T43" fmla="*/ 2 h 847"/>
                  <a:gd name="T44" fmla="*/ 87 w 2293"/>
                  <a:gd name="T45" fmla="*/ 3 h 847"/>
                  <a:gd name="T46" fmla="*/ 87 w 2293"/>
                  <a:gd name="T47" fmla="*/ 3 h 847"/>
                  <a:gd name="T48" fmla="*/ 87 w 2293"/>
                  <a:gd name="T49" fmla="*/ 3 h 847"/>
                  <a:gd name="T50" fmla="*/ 88 w 2293"/>
                  <a:gd name="T51" fmla="*/ 3 h 847"/>
                  <a:gd name="T52" fmla="*/ 88 w 2293"/>
                  <a:gd name="T53" fmla="*/ 4 h 847"/>
                  <a:gd name="T54" fmla="*/ 88 w 2293"/>
                  <a:gd name="T55" fmla="*/ 4 h 847"/>
                  <a:gd name="T56" fmla="*/ 87 w 2293"/>
                  <a:gd name="T57" fmla="*/ 5 h 847"/>
                  <a:gd name="T58" fmla="*/ 87 w 2293"/>
                  <a:gd name="T59" fmla="*/ 5 h 847"/>
                  <a:gd name="T60" fmla="*/ 87 w 2293"/>
                  <a:gd name="T61" fmla="*/ 5 h 847"/>
                  <a:gd name="T62" fmla="*/ 87 w 2293"/>
                  <a:gd name="T63" fmla="*/ 5 h 847"/>
                  <a:gd name="T64" fmla="*/ 87 w 2293"/>
                  <a:gd name="T65" fmla="*/ 5 h 847"/>
                  <a:gd name="T66" fmla="*/ 88 w 2293"/>
                  <a:gd name="T67" fmla="*/ 6 h 847"/>
                  <a:gd name="T68" fmla="*/ 88 w 2293"/>
                  <a:gd name="T69" fmla="*/ 6 h 847"/>
                  <a:gd name="T70" fmla="*/ 88 w 2293"/>
                  <a:gd name="T71" fmla="*/ 6 h 847"/>
                  <a:gd name="T72" fmla="*/ 89 w 2293"/>
                  <a:gd name="T73" fmla="*/ 7 h 847"/>
                  <a:gd name="T74" fmla="*/ 89 w 2293"/>
                  <a:gd name="T75" fmla="*/ 7 h 847"/>
                  <a:gd name="T76" fmla="*/ 90 w 2293"/>
                  <a:gd name="T77" fmla="*/ 7 h 847"/>
                  <a:gd name="T78" fmla="*/ 90 w 2293"/>
                  <a:gd name="T79" fmla="*/ 7 h 847"/>
                  <a:gd name="T80" fmla="*/ 91 w 2293"/>
                  <a:gd name="T81" fmla="*/ 8 h 847"/>
                  <a:gd name="T82" fmla="*/ 92 w 2293"/>
                  <a:gd name="T83" fmla="*/ 8 h 847"/>
                  <a:gd name="T84" fmla="*/ 92 w 2293"/>
                  <a:gd name="T85" fmla="*/ 8 h 847"/>
                  <a:gd name="T86" fmla="*/ 92 w 2293"/>
                  <a:gd name="T87" fmla="*/ 9 h 847"/>
                  <a:gd name="T88" fmla="*/ 92 w 2293"/>
                  <a:gd name="T89" fmla="*/ 9 h 847"/>
                  <a:gd name="T90" fmla="*/ 92 w 2293"/>
                  <a:gd name="T91" fmla="*/ 9 h 847"/>
                  <a:gd name="T92" fmla="*/ 92 w 2293"/>
                  <a:gd name="T93" fmla="*/ 9 h 84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3"/>
                  <a:gd name="T142" fmla="*/ 0 h 847"/>
                  <a:gd name="T143" fmla="*/ 2293 w 2293"/>
                  <a:gd name="T144" fmla="*/ 847 h 84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3" h="847">
                    <a:moveTo>
                      <a:pt x="2293" y="224"/>
                    </a:moveTo>
                    <a:lnTo>
                      <a:pt x="2289" y="847"/>
                    </a:lnTo>
                    <a:lnTo>
                      <a:pt x="0" y="845"/>
                    </a:lnTo>
                    <a:lnTo>
                      <a:pt x="222" y="0"/>
                    </a:lnTo>
                    <a:lnTo>
                      <a:pt x="1998" y="4"/>
                    </a:lnTo>
                    <a:lnTo>
                      <a:pt x="2007" y="21"/>
                    </a:lnTo>
                    <a:lnTo>
                      <a:pt x="2014" y="36"/>
                    </a:lnTo>
                    <a:lnTo>
                      <a:pt x="2021" y="47"/>
                    </a:lnTo>
                    <a:lnTo>
                      <a:pt x="2028" y="54"/>
                    </a:lnTo>
                    <a:lnTo>
                      <a:pt x="2031" y="57"/>
                    </a:lnTo>
                    <a:lnTo>
                      <a:pt x="2036" y="59"/>
                    </a:lnTo>
                    <a:lnTo>
                      <a:pt x="2039" y="60"/>
                    </a:lnTo>
                    <a:lnTo>
                      <a:pt x="2044" y="61"/>
                    </a:lnTo>
                    <a:lnTo>
                      <a:pt x="2054" y="61"/>
                    </a:lnTo>
                    <a:lnTo>
                      <a:pt x="2067" y="57"/>
                    </a:lnTo>
                    <a:lnTo>
                      <a:pt x="2095" y="54"/>
                    </a:lnTo>
                    <a:lnTo>
                      <a:pt x="2122" y="50"/>
                    </a:lnTo>
                    <a:lnTo>
                      <a:pt x="2134" y="50"/>
                    </a:lnTo>
                    <a:lnTo>
                      <a:pt x="2144" y="52"/>
                    </a:lnTo>
                    <a:lnTo>
                      <a:pt x="2154" y="53"/>
                    </a:lnTo>
                    <a:lnTo>
                      <a:pt x="2163" y="55"/>
                    </a:lnTo>
                    <a:lnTo>
                      <a:pt x="2170" y="59"/>
                    </a:lnTo>
                    <a:lnTo>
                      <a:pt x="2177" y="63"/>
                    </a:lnTo>
                    <a:lnTo>
                      <a:pt x="2182" y="69"/>
                    </a:lnTo>
                    <a:lnTo>
                      <a:pt x="2185" y="76"/>
                    </a:lnTo>
                    <a:lnTo>
                      <a:pt x="2188" y="85"/>
                    </a:lnTo>
                    <a:lnTo>
                      <a:pt x="2188" y="96"/>
                    </a:lnTo>
                    <a:lnTo>
                      <a:pt x="2186" y="108"/>
                    </a:lnTo>
                    <a:lnTo>
                      <a:pt x="2183" y="122"/>
                    </a:lnTo>
                    <a:lnTo>
                      <a:pt x="2182" y="125"/>
                    </a:lnTo>
                    <a:lnTo>
                      <a:pt x="2182" y="130"/>
                    </a:lnTo>
                    <a:lnTo>
                      <a:pt x="2183" y="133"/>
                    </a:lnTo>
                    <a:lnTo>
                      <a:pt x="2184" y="137"/>
                    </a:lnTo>
                    <a:lnTo>
                      <a:pt x="2189" y="145"/>
                    </a:lnTo>
                    <a:lnTo>
                      <a:pt x="2196" y="151"/>
                    </a:lnTo>
                    <a:lnTo>
                      <a:pt x="2205" y="158"/>
                    </a:lnTo>
                    <a:lnTo>
                      <a:pt x="2214" y="164"/>
                    </a:lnTo>
                    <a:lnTo>
                      <a:pt x="2226" y="170"/>
                    </a:lnTo>
                    <a:lnTo>
                      <a:pt x="2238" y="175"/>
                    </a:lnTo>
                    <a:lnTo>
                      <a:pt x="2260" y="187"/>
                    </a:lnTo>
                    <a:lnTo>
                      <a:pt x="2279" y="199"/>
                    </a:lnTo>
                    <a:lnTo>
                      <a:pt x="2286" y="205"/>
                    </a:lnTo>
                    <a:lnTo>
                      <a:pt x="2292" y="210"/>
                    </a:lnTo>
                    <a:lnTo>
                      <a:pt x="2293" y="214"/>
                    </a:lnTo>
                    <a:lnTo>
                      <a:pt x="2293" y="217"/>
                    </a:lnTo>
                    <a:lnTo>
                      <a:pt x="2293" y="221"/>
                    </a:lnTo>
                    <a:lnTo>
                      <a:pt x="2293" y="224"/>
                    </a:lnTo>
                  </a:path>
                </a:pathLst>
              </a:custGeom>
              <a:solidFill>
                <a:srgbClr val="93D5ED"/>
              </a:solidFill>
              <a:ln w="4763">
                <a:solidFill>
                  <a:srgbClr val="CCECFF"/>
                </a:solidFill>
                <a:round/>
                <a:headEnd/>
                <a:tailEnd/>
              </a:ln>
            </p:spPr>
            <p:txBody>
              <a:bodyPr/>
              <a:lstStyle/>
              <a:p>
                <a:endParaRPr lang="en-US"/>
              </a:p>
            </p:txBody>
          </p:sp>
          <p:sp>
            <p:nvSpPr>
              <p:cNvPr id="8386" name="Freeform 164"/>
              <p:cNvSpPr>
                <a:spLocks/>
              </p:cNvSpPr>
              <p:nvPr/>
            </p:nvSpPr>
            <p:spPr bwMode="auto">
              <a:xfrm>
                <a:off x="3093" y="1013"/>
                <a:ext cx="293" cy="175"/>
              </a:xfrm>
              <a:custGeom>
                <a:avLst/>
                <a:gdLst>
                  <a:gd name="T0" fmla="*/ 30 w 1469"/>
                  <a:gd name="T1" fmla="*/ 35 h 876"/>
                  <a:gd name="T2" fmla="*/ 27 w 1469"/>
                  <a:gd name="T3" fmla="*/ 34 h 876"/>
                  <a:gd name="T4" fmla="*/ 24 w 1469"/>
                  <a:gd name="T5" fmla="*/ 33 h 876"/>
                  <a:gd name="T6" fmla="*/ 22 w 1469"/>
                  <a:gd name="T7" fmla="*/ 31 h 876"/>
                  <a:gd name="T8" fmla="*/ 20 w 1469"/>
                  <a:gd name="T9" fmla="*/ 28 h 876"/>
                  <a:gd name="T10" fmla="*/ 19 w 1469"/>
                  <a:gd name="T11" fmla="*/ 27 h 876"/>
                  <a:gd name="T12" fmla="*/ 19 w 1469"/>
                  <a:gd name="T13" fmla="*/ 25 h 876"/>
                  <a:gd name="T14" fmla="*/ 18 w 1469"/>
                  <a:gd name="T15" fmla="*/ 24 h 876"/>
                  <a:gd name="T16" fmla="*/ 17 w 1469"/>
                  <a:gd name="T17" fmla="*/ 22 h 876"/>
                  <a:gd name="T18" fmla="*/ 15 w 1469"/>
                  <a:gd name="T19" fmla="*/ 22 h 876"/>
                  <a:gd name="T20" fmla="*/ 14 w 1469"/>
                  <a:gd name="T21" fmla="*/ 21 h 876"/>
                  <a:gd name="T22" fmla="*/ 9 w 1469"/>
                  <a:gd name="T23" fmla="*/ 20 h 876"/>
                  <a:gd name="T24" fmla="*/ 7 w 1469"/>
                  <a:gd name="T25" fmla="*/ 19 h 876"/>
                  <a:gd name="T26" fmla="*/ 5 w 1469"/>
                  <a:gd name="T27" fmla="*/ 18 h 876"/>
                  <a:gd name="T28" fmla="*/ 3 w 1469"/>
                  <a:gd name="T29" fmla="*/ 16 h 876"/>
                  <a:gd name="T30" fmla="*/ 3 w 1469"/>
                  <a:gd name="T31" fmla="*/ 16 h 876"/>
                  <a:gd name="T32" fmla="*/ 3 w 1469"/>
                  <a:gd name="T33" fmla="*/ 13 h 876"/>
                  <a:gd name="T34" fmla="*/ 2 w 1469"/>
                  <a:gd name="T35" fmla="*/ 12 h 876"/>
                  <a:gd name="T36" fmla="*/ 1 w 1469"/>
                  <a:gd name="T37" fmla="*/ 11 h 876"/>
                  <a:gd name="T38" fmla="*/ 0 w 1469"/>
                  <a:gd name="T39" fmla="*/ 10 h 876"/>
                  <a:gd name="T40" fmla="*/ 2 w 1469"/>
                  <a:gd name="T41" fmla="*/ 9 h 876"/>
                  <a:gd name="T42" fmla="*/ 4 w 1469"/>
                  <a:gd name="T43" fmla="*/ 7 h 876"/>
                  <a:gd name="T44" fmla="*/ 6 w 1469"/>
                  <a:gd name="T45" fmla="*/ 5 h 876"/>
                  <a:gd name="T46" fmla="*/ 8 w 1469"/>
                  <a:gd name="T47" fmla="*/ 3 h 876"/>
                  <a:gd name="T48" fmla="*/ 10 w 1469"/>
                  <a:gd name="T49" fmla="*/ 0 h 876"/>
                  <a:gd name="T50" fmla="*/ 24 w 1469"/>
                  <a:gd name="T51" fmla="*/ 2 h 876"/>
                  <a:gd name="T52" fmla="*/ 27 w 1469"/>
                  <a:gd name="T53" fmla="*/ 4 h 876"/>
                  <a:gd name="T54" fmla="*/ 30 w 1469"/>
                  <a:gd name="T55" fmla="*/ 5 h 876"/>
                  <a:gd name="T56" fmla="*/ 33 w 1469"/>
                  <a:gd name="T57" fmla="*/ 5 h 876"/>
                  <a:gd name="T58" fmla="*/ 38 w 1469"/>
                  <a:gd name="T59" fmla="*/ 5 h 876"/>
                  <a:gd name="T60" fmla="*/ 41 w 1469"/>
                  <a:gd name="T61" fmla="*/ 5 h 876"/>
                  <a:gd name="T62" fmla="*/ 44 w 1469"/>
                  <a:gd name="T63" fmla="*/ 5 h 876"/>
                  <a:gd name="T64" fmla="*/ 46 w 1469"/>
                  <a:gd name="T65" fmla="*/ 6 h 876"/>
                  <a:gd name="T66" fmla="*/ 48 w 1469"/>
                  <a:gd name="T67" fmla="*/ 7 h 876"/>
                  <a:gd name="T68" fmla="*/ 50 w 1469"/>
                  <a:gd name="T69" fmla="*/ 8 h 876"/>
                  <a:gd name="T70" fmla="*/ 50 w 1469"/>
                  <a:gd name="T71" fmla="*/ 9 h 876"/>
                  <a:gd name="T72" fmla="*/ 49 w 1469"/>
                  <a:gd name="T73" fmla="*/ 11 h 876"/>
                  <a:gd name="T74" fmla="*/ 48 w 1469"/>
                  <a:gd name="T75" fmla="*/ 14 h 876"/>
                  <a:gd name="T76" fmla="*/ 52 w 1469"/>
                  <a:gd name="T77" fmla="*/ 11 h 876"/>
                  <a:gd name="T78" fmla="*/ 54 w 1469"/>
                  <a:gd name="T79" fmla="*/ 9 h 876"/>
                  <a:gd name="T80" fmla="*/ 56 w 1469"/>
                  <a:gd name="T81" fmla="*/ 8 h 876"/>
                  <a:gd name="T82" fmla="*/ 57 w 1469"/>
                  <a:gd name="T83" fmla="*/ 8 h 876"/>
                  <a:gd name="T84" fmla="*/ 55 w 1469"/>
                  <a:gd name="T85" fmla="*/ 12 h 876"/>
                  <a:gd name="T86" fmla="*/ 54 w 1469"/>
                  <a:gd name="T87" fmla="*/ 14 h 876"/>
                  <a:gd name="T88" fmla="*/ 54 w 1469"/>
                  <a:gd name="T89" fmla="*/ 16 h 876"/>
                  <a:gd name="T90" fmla="*/ 53 w 1469"/>
                  <a:gd name="T91" fmla="*/ 19 h 876"/>
                  <a:gd name="T92" fmla="*/ 53 w 1469"/>
                  <a:gd name="T93" fmla="*/ 21 h 876"/>
                  <a:gd name="T94" fmla="*/ 53 w 1469"/>
                  <a:gd name="T95" fmla="*/ 24 h 876"/>
                  <a:gd name="T96" fmla="*/ 54 w 1469"/>
                  <a:gd name="T97" fmla="*/ 26 h 876"/>
                  <a:gd name="T98" fmla="*/ 55 w 1469"/>
                  <a:gd name="T99" fmla="*/ 29 h 876"/>
                  <a:gd name="T100" fmla="*/ 56 w 1469"/>
                  <a:gd name="T101" fmla="*/ 31 h 876"/>
                  <a:gd name="T102" fmla="*/ 58 w 1469"/>
                  <a:gd name="T103" fmla="*/ 34 h 8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69"/>
                  <a:gd name="T157" fmla="*/ 0 h 876"/>
                  <a:gd name="T158" fmla="*/ 1469 w 1469"/>
                  <a:gd name="T159" fmla="*/ 876 h 8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69" h="876">
                    <a:moveTo>
                      <a:pt x="781" y="876"/>
                    </a:moveTo>
                    <a:lnTo>
                      <a:pt x="761" y="875"/>
                    </a:lnTo>
                    <a:lnTo>
                      <a:pt x="741" y="872"/>
                    </a:lnTo>
                    <a:lnTo>
                      <a:pt x="720" y="867"/>
                    </a:lnTo>
                    <a:lnTo>
                      <a:pt x="699" y="860"/>
                    </a:lnTo>
                    <a:lnTo>
                      <a:pt x="677" y="851"/>
                    </a:lnTo>
                    <a:lnTo>
                      <a:pt x="656" y="840"/>
                    </a:lnTo>
                    <a:lnTo>
                      <a:pt x="633" y="827"/>
                    </a:lnTo>
                    <a:lnTo>
                      <a:pt x="612" y="814"/>
                    </a:lnTo>
                    <a:lnTo>
                      <a:pt x="592" y="799"/>
                    </a:lnTo>
                    <a:lnTo>
                      <a:pt x="573" y="783"/>
                    </a:lnTo>
                    <a:lnTo>
                      <a:pt x="555" y="767"/>
                    </a:lnTo>
                    <a:lnTo>
                      <a:pt x="538" y="749"/>
                    </a:lnTo>
                    <a:lnTo>
                      <a:pt x="522" y="730"/>
                    </a:lnTo>
                    <a:lnTo>
                      <a:pt x="508" y="712"/>
                    </a:lnTo>
                    <a:lnTo>
                      <a:pt x="497" y="693"/>
                    </a:lnTo>
                    <a:lnTo>
                      <a:pt x="486" y="674"/>
                    </a:lnTo>
                    <a:lnTo>
                      <a:pt x="486" y="670"/>
                    </a:lnTo>
                    <a:lnTo>
                      <a:pt x="484" y="656"/>
                    </a:lnTo>
                    <a:lnTo>
                      <a:pt x="481" y="646"/>
                    </a:lnTo>
                    <a:lnTo>
                      <a:pt x="478" y="636"/>
                    </a:lnTo>
                    <a:lnTo>
                      <a:pt x="473" y="625"/>
                    </a:lnTo>
                    <a:lnTo>
                      <a:pt x="467" y="612"/>
                    </a:lnTo>
                    <a:lnTo>
                      <a:pt x="459" y="601"/>
                    </a:lnTo>
                    <a:lnTo>
                      <a:pt x="450" y="588"/>
                    </a:lnTo>
                    <a:lnTo>
                      <a:pt x="439" y="575"/>
                    </a:lnTo>
                    <a:lnTo>
                      <a:pt x="425" y="563"/>
                    </a:lnTo>
                    <a:lnTo>
                      <a:pt x="410" y="553"/>
                    </a:lnTo>
                    <a:lnTo>
                      <a:pt x="393" y="542"/>
                    </a:lnTo>
                    <a:lnTo>
                      <a:pt x="382" y="539"/>
                    </a:lnTo>
                    <a:lnTo>
                      <a:pt x="372" y="534"/>
                    </a:lnTo>
                    <a:lnTo>
                      <a:pt x="360" y="531"/>
                    </a:lnTo>
                    <a:lnTo>
                      <a:pt x="348" y="527"/>
                    </a:lnTo>
                    <a:lnTo>
                      <a:pt x="299" y="515"/>
                    </a:lnTo>
                    <a:lnTo>
                      <a:pt x="251" y="501"/>
                    </a:lnTo>
                    <a:lnTo>
                      <a:pt x="228" y="494"/>
                    </a:lnTo>
                    <a:lnTo>
                      <a:pt x="206" y="487"/>
                    </a:lnTo>
                    <a:lnTo>
                      <a:pt x="185" y="479"/>
                    </a:lnTo>
                    <a:lnTo>
                      <a:pt x="166" y="471"/>
                    </a:lnTo>
                    <a:lnTo>
                      <a:pt x="147" y="462"/>
                    </a:lnTo>
                    <a:lnTo>
                      <a:pt x="131" y="452"/>
                    </a:lnTo>
                    <a:lnTo>
                      <a:pt x="116" y="443"/>
                    </a:lnTo>
                    <a:lnTo>
                      <a:pt x="102" y="431"/>
                    </a:lnTo>
                    <a:lnTo>
                      <a:pt x="91" y="420"/>
                    </a:lnTo>
                    <a:lnTo>
                      <a:pt x="82" y="408"/>
                    </a:lnTo>
                    <a:lnTo>
                      <a:pt x="78" y="401"/>
                    </a:lnTo>
                    <a:lnTo>
                      <a:pt x="76" y="395"/>
                    </a:lnTo>
                    <a:lnTo>
                      <a:pt x="74" y="388"/>
                    </a:lnTo>
                    <a:lnTo>
                      <a:pt x="71" y="380"/>
                    </a:lnTo>
                    <a:lnTo>
                      <a:pt x="68" y="346"/>
                    </a:lnTo>
                    <a:lnTo>
                      <a:pt x="63" y="313"/>
                    </a:lnTo>
                    <a:lnTo>
                      <a:pt x="61" y="305"/>
                    </a:lnTo>
                    <a:lnTo>
                      <a:pt x="57" y="297"/>
                    </a:lnTo>
                    <a:lnTo>
                      <a:pt x="53" y="290"/>
                    </a:lnTo>
                    <a:lnTo>
                      <a:pt x="46" y="283"/>
                    </a:lnTo>
                    <a:lnTo>
                      <a:pt x="38" y="276"/>
                    </a:lnTo>
                    <a:lnTo>
                      <a:pt x="27" y="269"/>
                    </a:lnTo>
                    <a:lnTo>
                      <a:pt x="14" y="263"/>
                    </a:lnTo>
                    <a:lnTo>
                      <a:pt x="0" y="256"/>
                    </a:lnTo>
                    <a:lnTo>
                      <a:pt x="11" y="253"/>
                    </a:lnTo>
                    <a:lnTo>
                      <a:pt x="24" y="247"/>
                    </a:lnTo>
                    <a:lnTo>
                      <a:pt x="38" y="237"/>
                    </a:lnTo>
                    <a:lnTo>
                      <a:pt x="53" y="227"/>
                    </a:lnTo>
                    <a:lnTo>
                      <a:pt x="69" y="215"/>
                    </a:lnTo>
                    <a:lnTo>
                      <a:pt x="87" y="201"/>
                    </a:lnTo>
                    <a:lnTo>
                      <a:pt x="104" y="186"/>
                    </a:lnTo>
                    <a:lnTo>
                      <a:pt x="122" y="168"/>
                    </a:lnTo>
                    <a:lnTo>
                      <a:pt x="140" y="150"/>
                    </a:lnTo>
                    <a:lnTo>
                      <a:pt x="158" y="131"/>
                    </a:lnTo>
                    <a:lnTo>
                      <a:pt x="174" y="110"/>
                    </a:lnTo>
                    <a:lnTo>
                      <a:pt x="191" y="89"/>
                    </a:lnTo>
                    <a:lnTo>
                      <a:pt x="206" y="68"/>
                    </a:lnTo>
                    <a:lnTo>
                      <a:pt x="221" y="46"/>
                    </a:lnTo>
                    <a:lnTo>
                      <a:pt x="234" y="22"/>
                    </a:lnTo>
                    <a:lnTo>
                      <a:pt x="244" y="0"/>
                    </a:lnTo>
                    <a:lnTo>
                      <a:pt x="564" y="0"/>
                    </a:lnTo>
                    <a:lnTo>
                      <a:pt x="589" y="24"/>
                    </a:lnTo>
                    <a:lnTo>
                      <a:pt x="613" y="44"/>
                    </a:lnTo>
                    <a:lnTo>
                      <a:pt x="638" y="62"/>
                    </a:lnTo>
                    <a:lnTo>
                      <a:pt x="663" y="76"/>
                    </a:lnTo>
                    <a:lnTo>
                      <a:pt x="687" y="89"/>
                    </a:lnTo>
                    <a:lnTo>
                      <a:pt x="712" y="100"/>
                    </a:lnTo>
                    <a:lnTo>
                      <a:pt x="736" y="109"/>
                    </a:lnTo>
                    <a:lnTo>
                      <a:pt x="761" y="115"/>
                    </a:lnTo>
                    <a:lnTo>
                      <a:pt x="784" y="121"/>
                    </a:lnTo>
                    <a:lnTo>
                      <a:pt x="809" y="124"/>
                    </a:lnTo>
                    <a:lnTo>
                      <a:pt x="832" y="126"/>
                    </a:lnTo>
                    <a:lnTo>
                      <a:pt x="856" y="128"/>
                    </a:lnTo>
                    <a:lnTo>
                      <a:pt x="903" y="126"/>
                    </a:lnTo>
                    <a:lnTo>
                      <a:pt x="950" y="124"/>
                    </a:lnTo>
                    <a:lnTo>
                      <a:pt x="978" y="123"/>
                    </a:lnTo>
                    <a:lnTo>
                      <a:pt x="1005" y="123"/>
                    </a:lnTo>
                    <a:lnTo>
                      <a:pt x="1031" y="124"/>
                    </a:lnTo>
                    <a:lnTo>
                      <a:pt x="1056" y="125"/>
                    </a:lnTo>
                    <a:lnTo>
                      <a:pt x="1081" y="128"/>
                    </a:lnTo>
                    <a:lnTo>
                      <a:pt x="1104" y="130"/>
                    </a:lnTo>
                    <a:lnTo>
                      <a:pt x="1126" y="135"/>
                    </a:lnTo>
                    <a:lnTo>
                      <a:pt x="1148" y="139"/>
                    </a:lnTo>
                    <a:lnTo>
                      <a:pt x="1168" y="145"/>
                    </a:lnTo>
                    <a:lnTo>
                      <a:pt x="1187" y="151"/>
                    </a:lnTo>
                    <a:lnTo>
                      <a:pt x="1205" y="159"/>
                    </a:lnTo>
                    <a:lnTo>
                      <a:pt x="1220" y="168"/>
                    </a:lnTo>
                    <a:lnTo>
                      <a:pt x="1234" y="178"/>
                    </a:lnTo>
                    <a:lnTo>
                      <a:pt x="1245" y="190"/>
                    </a:lnTo>
                    <a:lnTo>
                      <a:pt x="1251" y="195"/>
                    </a:lnTo>
                    <a:lnTo>
                      <a:pt x="1256" y="202"/>
                    </a:lnTo>
                    <a:lnTo>
                      <a:pt x="1261" y="209"/>
                    </a:lnTo>
                    <a:lnTo>
                      <a:pt x="1264" y="216"/>
                    </a:lnTo>
                    <a:lnTo>
                      <a:pt x="1256" y="234"/>
                    </a:lnTo>
                    <a:lnTo>
                      <a:pt x="1248" y="253"/>
                    </a:lnTo>
                    <a:lnTo>
                      <a:pt x="1242" y="270"/>
                    </a:lnTo>
                    <a:lnTo>
                      <a:pt x="1235" y="289"/>
                    </a:lnTo>
                    <a:lnTo>
                      <a:pt x="1224" y="325"/>
                    </a:lnTo>
                    <a:lnTo>
                      <a:pt x="1215" y="358"/>
                    </a:lnTo>
                    <a:lnTo>
                      <a:pt x="1254" y="327"/>
                    </a:lnTo>
                    <a:lnTo>
                      <a:pt x="1287" y="298"/>
                    </a:lnTo>
                    <a:lnTo>
                      <a:pt x="1318" y="270"/>
                    </a:lnTo>
                    <a:lnTo>
                      <a:pt x="1346" y="246"/>
                    </a:lnTo>
                    <a:lnTo>
                      <a:pt x="1359" y="234"/>
                    </a:lnTo>
                    <a:lnTo>
                      <a:pt x="1370" y="225"/>
                    </a:lnTo>
                    <a:lnTo>
                      <a:pt x="1382" y="216"/>
                    </a:lnTo>
                    <a:lnTo>
                      <a:pt x="1393" y="209"/>
                    </a:lnTo>
                    <a:lnTo>
                      <a:pt x="1403" y="205"/>
                    </a:lnTo>
                    <a:lnTo>
                      <a:pt x="1412" y="201"/>
                    </a:lnTo>
                    <a:lnTo>
                      <a:pt x="1422" y="200"/>
                    </a:lnTo>
                    <a:lnTo>
                      <a:pt x="1431" y="202"/>
                    </a:lnTo>
                    <a:lnTo>
                      <a:pt x="1411" y="235"/>
                    </a:lnTo>
                    <a:lnTo>
                      <a:pt x="1394" y="271"/>
                    </a:lnTo>
                    <a:lnTo>
                      <a:pt x="1384" y="289"/>
                    </a:lnTo>
                    <a:lnTo>
                      <a:pt x="1377" y="307"/>
                    </a:lnTo>
                    <a:lnTo>
                      <a:pt x="1370" y="326"/>
                    </a:lnTo>
                    <a:lnTo>
                      <a:pt x="1363" y="346"/>
                    </a:lnTo>
                    <a:lnTo>
                      <a:pt x="1358" y="365"/>
                    </a:lnTo>
                    <a:lnTo>
                      <a:pt x="1352" y="385"/>
                    </a:lnTo>
                    <a:lnTo>
                      <a:pt x="1347" y="404"/>
                    </a:lnTo>
                    <a:lnTo>
                      <a:pt x="1344" y="424"/>
                    </a:lnTo>
                    <a:lnTo>
                      <a:pt x="1340" y="445"/>
                    </a:lnTo>
                    <a:lnTo>
                      <a:pt x="1338" y="466"/>
                    </a:lnTo>
                    <a:lnTo>
                      <a:pt x="1337" y="486"/>
                    </a:lnTo>
                    <a:lnTo>
                      <a:pt x="1335" y="507"/>
                    </a:lnTo>
                    <a:lnTo>
                      <a:pt x="1335" y="528"/>
                    </a:lnTo>
                    <a:lnTo>
                      <a:pt x="1337" y="549"/>
                    </a:lnTo>
                    <a:lnTo>
                      <a:pt x="1339" y="571"/>
                    </a:lnTo>
                    <a:lnTo>
                      <a:pt x="1341" y="592"/>
                    </a:lnTo>
                    <a:lnTo>
                      <a:pt x="1346" y="614"/>
                    </a:lnTo>
                    <a:lnTo>
                      <a:pt x="1351" y="636"/>
                    </a:lnTo>
                    <a:lnTo>
                      <a:pt x="1358" y="657"/>
                    </a:lnTo>
                    <a:lnTo>
                      <a:pt x="1365" y="679"/>
                    </a:lnTo>
                    <a:lnTo>
                      <a:pt x="1373" y="700"/>
                    </a:lnTo>
                    <a:lnTo>
                      <a:pt x="1383" y="722"/>
                    </a:lnTo>
                    <a:lnTo>
                      <a:pt x="1394" y="743"/>
                    </a:lnTo>
                    <a:lnTo>
                      <a:pt x="1407" y="764"/>
                    </a:lnTo>
                    <a:lnTo>
                      <a:pt x="1419" y="786"/>
                    </a:lnTo>
                    <a:lnTo>
                      <a:pt x="1435" y="807"/>
                    </a:lnTo>
                    <a:lnTo>
                      <a:pt x="1451" y="828"/>
                    </a:lnTo>
                    <a:lnTo>
                      <a:pt x="1469" y="849"/>
                    </a:lnTo>
                    <a:lnTo>
                      <a:pt x="781" y="876"/>
                    </a:lnTo>
                    <a:close/>
                  </a:path>
                </a:pathLst>
              </a:custGeom>
              <a:solidFill>
                <a:srgbClr val="93D5ED"/>
              </a:solidFill>
              <a:ln w="9525">
                <a:solidFill>
                  <a:srgbClr val="CCECFF"/>
                </a:solidFill>
                <a:round/>
                <a:headEnd/>
                <a:tailEnd/>
              </a:ln>
            </p:spPr>
            <p:txBody>
              <a:bodyPr/>
              <a:lstStyle/>
              <a:p>
                <a:endParaRPr lang="en-US"/>
              </a:p>
            </p:txBody>
          </p:sp>
          <p:sp>
            <p:nvSpPr>
              <p:cNvPr id="8387" name="Freeform 165"/>
              <p:cNvSpPr>
                <a:spLocks/>
              </p:cNvSpPr>
              <p:nvPr/>
            </p:nvSpPr>
            <p:spPr bwMode="auto">
              <a:xfrm>
                <a:off x="3093" y="1013"/>
                <a:ext cx="293" cy="175"/>
              </a:xfrm>
              <a:custGeom>
                <a:avLst/>
                <a:gdLst>
                  <a:gd name="T0" fmla="*/ 30 w 1469"/>
                  <a:gd name="T1" fmla="*/ 35 h 876"/>
                  <a:gd name="T2" fmla="*/ 27 w 1469"/>
                  <a:gd name="T3" fmla="*/ 34 h 876"/>
                  <a:gd name="T4" fmla="*/ 24 w 1469"/>
                  <a:gd name="T5" fmla="*/ 33 h 876"/>
                  <a:gd name="T6" fmla="*/ 22 w 1469"/>
                  <a:gd name="T7" fmla="*/ 31 h 876"/>
                  <a:gd name="T8" fmla="*/ 20 w 1469"/>
                  <a:gd name="T9" fmla="*/ 28 h 876"/>
                  <a:gd name="T10" fmla="*/ 19 w 1469"/>
                  <a:gd name="T11" fmla="*/ 27 h 876"/>
                  <a:gd name="T12" fmla="*/ 19 w 1469"/>
                  <a:gd name="T13" fmla="*/ 25 h 876"/>
                  <a:gd name="T14" fmla="*/ 18 w 1469"/>
                  <a:gd name="T15" fmla="*/ 24 h 876"/>
                  <a:gd name="T16" fmla="*/ 17 w 1469"/>
                  <a:gd name="T17" fmla="*/ 22 h 876"/>
                  <a:gd name="T18" fmla="*/ 15 w 1469"/>
                  <a:gd name="T19" fmla="*/ 22 h 876"/>
                  <a:gd name="T20" fmla="*/ 14 w 1469"/>
                  <a:gd name="T21" fmla="*/ 21 h 876"/>
                  <a:gd name="T22" fmla="*/ 9 w 1469"/>
                  <a:gd name="T23" fmla="*/ 20 h 876"/>
                  <a:gd name="T24" fmla="*/ 7 w 1469"/>
                  <a:gd name="T25" fmla="*/ 19 h 876"/>
                  <a:gd name="T26" fmla="*/ 5 w 1469"/>
                  <a:gd name="T27" fmla="*/ 18 h 876"/>
                  <a:gd name="T28" fmla="*/ 3 w 1469"/>
                  <a:gd name="T29" fmla="*/ 16 h 876"/>
                  <a:gd name="T30" fmla="*/ 3 w 1469"/>
                  <a:gd name="T31" fmla="*/ 16 h 876"/>
                  <a:gd name="T32" fmla="*/ 3 w 1469"/>
                  <a:gd name="T33" fmla="*/ 13 h 876"/>
                  <a:gd name="T34" fmla="*/ 2 w 1469"/>
                  <a:gd name="T35" fmla="*/ 12 h 876"/>
                  <a:gd name="T36" fmla="*/ 1 w 1469"/>
                  <a:gd name="T37" fmla="*/ 11 h 876"/>
                  <a:gd name="T38" fmla="*/ 0 w 1469"/>
                  <a:gd name="T39" fmla="*/ 10 h 876"/>
                  <a:gd name="T40" fmla="*/ 2 w 1469"/>
                  <a:gd name="T41" fmla="*/ 9 h 876"/>
                  <a:gd name="T42" fmla="*/ 4 w 1469"/>
                  <a:gd name="T43" fmla="*/ 7 h 876"/>
                  <a:gd name="T44" fmla="*/ 6 w 1469"/>
                  <a:gd name="T45" fmla="*/ 5 h 876"/>
                  <a:gd name="T46" fmla="*/ 8 w 1469"/>
                  <a:gd name="T47" fmla="*/ 3 h 876"/>
                  <a:gd name="T48" fmla="*/ 10 w 1469"/>
                  <a:gd name="T49" fmla="*/ 0 h 876"/>
                  <a:gd name="T50" fmla="*/ 24 w 1469"/>
                  <a:gd name="T51" fmla="*/ 2 h 876"/>
                  <a:gd name="T52" fmla="*/ 27 w 1469"/>
                  <a:gd name="T53" fmla="*/ 4 h 876"/>
                  <a:gd name="T54" fmla="*/ 30 w 1469"/>
                  <a:gd name="T55" fmla="*/ 5 h 876"/>
                  <a:gd name="T56" fmla="*/ 33 w 1469"/>
                  <a:gd name="T57" fmla="*/ 5 h 876"/>
                  <a:gd name="T58" fmla="*/ 38 w 1469"/>
                  <a:gd name="T59" fmla="*/ 5 h 876"/>
                  <a:gd name="T60" fmla="*/ 41 w 1469"/>
                  <a:gd name="T61" fmla="*/ 5 h 876"/>
                  <a:gd name="T62" fmla="*/ 44 w 1469"/>
                  <a:gd name="T63" fmla="*/ 5 h 876"/>
                  <a:gd name="T64" fmla="*/ 46 w 1469"/>
                  <a:gd name="T65" fmla="*/ 6 h 876"/>
                  <a:gd name="T66" fmla="*/ 48 w 1469"/>
                  <a:gd name="T67" fmla="*/ 7 h 876"/>
                  <a:gd name="T68" fmla="*/ 50 w 1469"/>
                  <a:gd name="T69" fmla="*/ 8 h 876"/>
                  <a:gd name="T70" fmla="*/ 50 w 1469"/>
                  <a:gd name="T71" fmla="*/ 9 h 876"/>
                  <a:gd name="T72" fmla="*/ 49 w 1469"/>
                  <a:gd name="T73" fmla="*/ 11 h 876"/>
                  <a:gd name="T74" fmla="*/ 48 w 1469"/>
                  <a:gd name="T75" fmla="*/ 14 h 876"/>
                  <a:gd name="T76" fmla="*/ 52 w 1469"/>
                  <a:gd name="T77" fmla="*/ 11 h 876"/>
                  <a:gd name="T78" fmla="*/ 54 w 1469"/>
                  <a:gd name="T79" fmla="*/ 9 h 876"/>
                  <a:gd name="T80" fmla="*/ 56 w 1469"/>
                  <a:gd name="T81" fmla="*/ 8 h 876"/>
                  <a:gd name="T82" fmla="*/ 57 w 1469"/>
                  <a:gd name="T83" fmla="*/ 8 h 876"/>
                  <a:gd name="T84" fmla="*/ 55 w 1469"/>
                  <a:gd name="T85" fmla="*/ 12 h 876"/>
                  <a:gd name="T86" fmla="*/ 54 w 1469"/>
                  <a:gd name="T87" fmla="*/ 14 h 876"/>
                  <a:gd name="T88" fmla="*/ 54 w 1469"/>
                  <a:gd name="T89" fmla="*/ 16 h 876"/>
                  <a:gd name="T90" fmla="*/ 53 w 1469"/>
                  <a:gd name="T91" fmla="*/ 19 h 876"/>
                  <a:gd name="T92" fmla="*/ 53 w 1469"/>
                  <a:gd name="T93" fmla="*/ 21 h 876"/>
                  <a:gd name="T94" fmla="*/ 53 w 1469"/>
                  <a:gd name="T95" fmla="*/ 24 h 876"/>
                  <a:gd name="T96" fmla="*/ 54 w 1469"/>
                  <a:gd name="T97" fmla="*/ 26 h 876"/>
                  <a:gd name="T98" fmla="*/ 55 w 1469"/>
                  <a:gd name="T99" fmla="*/ 29 h 876"/>
                  <a:gd name="T100" fmla="*/ 56 w 1469"/>
                  <a:gd name="T101" fmla="*/ 31 h 876"/>
                  <a:gd name="T102" fmla="*/ 58 w 1469"/>
                  <a:gd name="T103" fmla="*/ 34 h 8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69"/>
                  <a:gd name="T157" fmla="*/ 0 h 876"/>
                  <a:gd name="T158" fmla="*/ 1469 w 1469"/>
                  <a:gd name="T159" fmla="*/ 876 h 8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69" h="876">
                    <a:moveTo>
                      <a:pt x="781" y="876"/>
                    </a:moveTo>
                    <a:lnTo>
                      <a:pt x="761" y="875"/>
                    </a:lnTo>
                    <a:lnTo>
                      <a:pt x="741" y="872"/>
                    </a:lnTo>
                    <a:lnTo>
                      <a:pt x="720" y="867"/>
                    </a:lnTo>
                    <a:lnTo>
                      <a:pt x="699" y="860"/>
                    </a:lnTo>
                    <a:lnTo>
                      <a:pt x="677" y="851"/>
                    </a:lnTo>
                    <a:lnTo>
                      <a:pt x="656" y="840"/>
                    </a:lnTo>
                    <a:lnTo>
                      <a:pt x="633" y="827"/>
                    </a:lnTo>
                    <a:lnTo>
                      <a:pt x="612" y="814"/>
                    </a:lnTo>
                    <a:lnTo>
                      <a:pt x="592" y="799"/>
                    </a:lnTo>
                    <a:lnTo>
                      <a:pt x="573" y="783"/>
                    </a:lnTo>
                    <a:lnTo>
                      <a:pt x="555" y="767"/>
                    </a:lnTo>
                    <a:lnTo>
                      <a:pt x="538" y="749"/>
                    </a:lnTo>
                    <a:lnTo>
                      <a:pt x="522" y="730"/>
                    </a:lnTo>
                    <a:lnTo>
                      <a:pt x="508" y="712"/>
                    </a:lnTo>
                    <a:lnTo>
                      <a:pt x="497" y="693"/>
                    </a:lnTo>
                    <a:lnTo>
                      <a:pt x="486" y="674"/>
                    </a:lnTo>
                    <a:lnTo>
                      <a:pt x="486" y="670"/>
                    </a:lnTo>
                    <a:lnTo>
                      <a:pt x="484" y="656"/>
                    </a:lnTo>
                    <a:lnTo>
                      <a:pt x="481" y="646"/>
                    </a:lnTo>
                    <a:lnTo>
                      <a:pt x="478" y="636"/>
                    </a:lnTo>
                    <a:lnTo>
                      <a:pt x="473" y="625"/>
                    </a:lnTo>
                    <a:lnTo>
                      <a:pt x="467" y="612"/>
                    </a:lnTo>
                    <a:lnTo>
                      <a:pt x="459" y="601"/>
                    </a:lnTo>
                    <a:lnTo>
                      <a:pt x="450" y="588"/>
                    </a:lnTo>
                    <a:lnTo>
                      <a:pt x="439" y="575"/>
                    </a:lnTo>
                    <a:lnTo>
                      <a:pt x="425" y="563"/>
                    </a:lnTo>
                    <a:lnTo>
                      <a:pt x="410" y="553"/>
                    </a:lnTo>
                    <a:lnTo>
                      <a:pt x="393" y="542"/>
                    </a:lnTo>
                    <a:lnTo>
                      <a:pt x="382" y="539"/>
                    </a:lnTo>
                    <a:lnTo>
                      <a:pt x="372" y="534"/>
                    </a:lnTo>
                    <a:lnTo>
                      <a:pt x="360" y="531"/>
                    </a:lnTo>
                    <a:lnTo>
                      <a:pt x="348" y="527"/>
                    </a:lnTo>
                    <a:lnTo>
                      <a:pt x="299" y="515"/>
                    </a:lnTo>
                    <a:lnTo>
                      <a:pt x="251" y="501"/>
                    </a:lnTo>
                    <a:lnTo>
                      <a:pt x="228" y="494"/>
                    </a:lnTo>
                    <a:lnTo>
                      <a:pt x="206" y="487"/>
                    </a:lnTo>
                    <a:lnTo>
                      <a:pt x="185" y="479"/>
                    </a:lnTo>
                    <a:lnTo>
                      <a:pt x="166" y="471"/>
                    </a:lnTo>
                    <a:lnTo>
                      <a:pt x="147" y="462"/>
                    </a:lnTo>
                    <a:lnTo>
                      <a:pt x="131" y="452"/>
                    </a:lnTo>
                    <a:lnTo>
                      <a:pt x="116" y="443"/>
                    </a:lnTo>
                    <a:lnTo>
                      <a:pt x="102" y="431"/>
                    </a:lnTo>
                    <a:lnTo>
                      <a:pt x="91" y="420"/>
                    </a:lnTo>
                    <a:lnTo>
                      <a:pt x="82" y="408"/>
                    </a:lnTo>
                    <a:lnTo>
                      <a:pt x="78" y="401"/>
                    </a:lnTo>
                    <a:lnTo>
                      <a:pt x="76" y="395"/>
                    </a:lnTo>
                    <a:lnTo>
                      <a:pt x="74" y="388"/>
                    </a:lnTo>
                    <a:lnTo>
                      <a:pt x="71" y="380"/>
                    </a:lnTo>
                    <a:lnTo>
                      <a:pt x="68" y="346"/>
                    </a:lnTo>
                    <a:lnTo>
                      <a:pt x="63" y="313"/>
                    </a:lnTo>
                    <a:lnTo>
                      <a:pt x="61" y="305"/>
                    </a:lnTo>
                    <a:lnTo>
                      <a:pt x="57" y="297"/>
                    </a:lnTo>
                    <a:lnTo>
                      <a:pt x="53" y="290"/>
                    </a:lnTo>
                    <a:lnTo>
                      <a:pt x="46" y="283"/>
                    </a:lnTo>
                    <a:lnTo>
                      <a:pt x="38" y="276"/>
                    </a:lnTo>
                    <a:lnTo>
                      <a:pt x="27" y="269"/>
                    </a:lnTo>
                    <a:lnTo>
                      <a:pt x="14" y="263"/>
                    </a:lnTo>
                    <a:lnTo>
                      <a:pt x="0" y="256"/>
                    </a:lnTo>
                    <a:lnTo>
                      <a:pt x="11" y="253"/>
                    </a:lnTo>
                    <a:lnTo>
                      <a:pt x="24" y="247"/>
                    </a:lnTo>
                    <a:lnTo>
                      <a:pt x="38" y="237"/>
                    </a:lnTo>
                    <a:lnTo>
                      <a:pt x="53" y="227"/>
                    </a:lnTo>
                    <a:lnTo>
                      <a:pt x="69" y="215"/>
                    </a:lnTo>
                    <a:lnTo>
                      <a:pt x="87" y="201"/>
                    </a:lnTo>
                    <a:lnTo>
                      <a:pt x="104" y="186"/>
                    </a:lnTo>
                    <a:lnTo>
                      <a:pt x="122" y="168"/>
                    </a:lnTo>
                    <a:lnTo>
                      <a:pt x="140" y="150"/>
                    </a:lnTo>
                    <a:lnTo>
                      <a:pt x="158" y="131"/>
                    </a:lnTo>
                    <a:lnTo>
                      <a:pt x="174" y="110"/>
                    </a:lnTo>
                    <a:lnTo>
                      <a:pt x="191" y="89"/>
                    </a:lnTo>
                    <a:lnTo>
                      <a:pt x="206" y="68"/>
                    </a:lnTo>
                    <a:lnTo>
                      <a:pt x="221" y="46"/>
                    </a:lnTo>
                    <a:lnTo>
                      <a:pt x="234" y="22"/>
                    </a:lnTo>
                    <a:lnTo>
                      <a:pt x="244" y="0"/>
                    </a:lnTo>
                    <a:lnTo>
                      <a:pt x="564" y="0"/>
                    </a:lnTo>
                    <a:lnTo>
                      <a:pt x="589" y="24"/>
                    </a:lnTo>
                    <a:lnTo>
                      <a:pt x="613" y="44"/>
                    </a:lnTo>
                    <a:lnTo>
                      <a:pt x="638" y="62"/>
                    </a:lnTo>
                    <a:lnTo>
                      <a:pt x="663" y="76"/>
                    </a:lnTo>
                    <a:lnTo>
                      <a:pt x="687" y="89"/>
                    </a:lnTo>
                    <a:lnTo>
                      <a:pt x="712" y="100"/>
                    </a:lnTo>
                    <a:lnTo>
                      <a:pt x="736" y="109"/>
                    </a:lnTo>
                    <a:lnTo>
                      <a:pt x="761" y="115"/>
                    </a:lnTo>
                    <a:lnTo>
                      <a:pt x="784" y="121"/>
                    </a:lnTo>
                    <a:lnTo>
                      <a:pt x="809" y="124"/>
                    </a:lnTo>
                    <a:lnTo>
                      <a:pt x="832" y="126"/>
                    </a:lnTo>
                    <a:lnTo>
                      <a:pt x="856" y="128"/>
                    </a:lnTo>
                    <a:lnTo>
                      <a:pt x="903" y="126"/>
                    </a:lnTo>
                    <a:lnTo>
                      <a:pt x="950" y="124"/>
                    </a:lnTo>
                    <a:lnTo>
                      <a:pt x="978" y="123"/>
                    </a:lnTo>
                    <a:lnTo>
                      <a:pt x="1005" y="123"/>
                    </a:lnTo>
                    <a:lnTo>
                      <a:pt x="1031" y="124"/>
                    </a:lnTo>
                    <a:lnTo>
                      <a:pt x="1056" y="125"/>
                    </a:lnTo>
                    <a:lnTo>
                      <a:pt x="1081" y="128"/>
                    </a:lnTo>
                    <a:lnTo>
                      <a:pt x="1104" y="130"/>
                    </a:lnTo>
                    <a:lnTo>
                      <a:pt x="1126" y="135"/>
                    </a:lnTo>
                    <a:lnTo>
                      <a:pt x="1148" y="139"/>
                    </a:lnTo>
                    <a:lnTo>
                      <a:pt x="1168" y="145"/>
                    </a:lnTo>
                    <a:lnTo>
                      <a:pt x="1187" y="151"/>
                    </a:lnTo>
                    <a:lnTo>
                      <a:pt x="1205" y="159"/>
                    </a:lnTo>
                    <a:lnTo>
                      <a:pt x="1220" y="168"/>
                    </a:lnTo>
                    <a:lnTo>
                      <a:pt x="1234" y="178"/>
                    </a:lnTo>
                    <a:lnTo>
                      <a:pt x="1245" y="190"/>
                    </a:lnTo>
                    <a:lnTo>
                      <a:pt x="1251" y="195"/>
                    </a:lnTo>
                    <a:lnTo>
                      <a:pt x="1256" y="202"/>
                    </a:lnTo>
                    <a:lnTo>
                      <a:pt x="1261" y="209"/>
                    </a:lnTo>
                    <a:lnTo>
                      <a:pt x="1264" y="216"/>
                    </a:lnTo>
                    <a:lnTo>
                      <a:pt x="1256" y="234"/>
                    </a:lnTo>
                    <a:lnTo>
                      <a:pt x="1248" y="253"/>
                    </a:lnTo>
                    <a:lnTo>
                      <a:pt x="1242" y="270"/>
                    </a:lnTo>
                    <a:lnTo>
                      <a:pt x="1235" y="289"/>
                    </a:lnTo>
                    <a:lnTo>
                      <a:pt x="1224" y="325"/>
                    </a:lnTo>
                    <a:lnTo>
                      <a:pt x="1215" y="358"/>
                    </a:lnTo>
                    <a:lnTo>
                      <a:pt x="1254" y="327"/>
                    </a:lnTo>
                    <a:lnTo>
                      <a:pt x="1287" y="298"/>
                    </a:lnTo>
                    <a:lnTo>
                      <a:pt x="1318" y="270"/>
                    </a:lnTo>
                    <a:lnTo>
                      <a:pt x="1346" y="246"/>
                    </a:lnTo>
                    <a:lnTo>
                      <a:pt x="1359" y="234"/>
                    </a:lnTo>
                    <a:lnTo>
                      <a:pt x="1370" y="225"/>
                    </a:lnTo>
                    <a:lnTo>
                      <a:pt x="1382" y="216"/>
                    </a:lnTo>
                    <a:lnTo>
                      <a:pt x="1393" y="209"/>
                    </a:lnTo>
                    <a:lnTo>
                      <a:pt x="1403" y="205"/>
                    </a:lnTo>
                    <a:lnTo>
                      <a:pt x="1412" y="201"/>
                    </a:lnTo>
                    <a:lnTo>
                      <a:pt x="1422" y="200"/>
                    </a:lnTo>
                    <a:lnTo>
                      <a:pt x="1431" y="202"/>
                    </a:lnTo>
                    <a:lnTo>
                      <a:pt x="1411" y="235"/>
                    </a:lnTo>
                    <a:lnTo>
                      <a:pt x="1394" y="271"/>
                    </a:lnTo>
                    <a:lnTo>
                      <a:pt x="1384" y="289"/>
                    </a:lnTo>
                    <a:lnTo>
                      <a:pt x="1377" y="307"/>
                    </a:lnTo>
                    <a:lnTo>
                      <a:pt x="1370" y="326"/>
                    </a:lnTo>
                    <a:lnTo>
                      <a:pt x="1363" y="346"/>
                    </a:lnTo>
                    <a:lnTo>
                      <a:pt x="1358" y="365"/>
                    </a:lnTo>
                    <a:lnTo>
                      <a:pt x="1352" y="385"/>
                    </a:lnTo>
                    <a:lnTo>
                      <a:pt x="1347" y="404"/>
                    </a:lnTo>
                    <a:lnTo>
                      <a:pt x="1344" y="424"/>
                    </a:lnTo>
                    <a:lnTo>
                      <a:pt x="1340" y="445"/>
                    </a:lnTo>
                    <a:lnTo>
                      <a:pt x="1338" y="466"/>
                    </a:lnTo>
                    <a:lnTo>
                      <a:pt x="1337" y="486"/>
                    </a:lnTo>
                    <a:lnTo>
                      <a:pt x="1335" y="507"/>
                    </a:lnTo>
                    <a:lnTo>
                      <a:pt x="1335" y="528"/>
                    </a:lnTo>
                    <a:lnTo>
                      <a:pt x="1337" y="549"/>
                    </a:lnTo>
                    <a:lnTo>
                      <a:pt x="1339" y="571"/>
                    </a:lnTo>
                    <a:lnTo>
                      <a:pt x="1341" y="592"/>
                    </a:lnTo>
                    <a:lnTo>
                      <a:pt x="1346" y="614"/>
                    </a:lnTo>
                    <a:lnTo>
                      <a:pt x="1351" y="636"/>
                    </a:lnTo>
                    <a:lnTo>
                      <a:pt x="1358" y="657"/>
                    </a:lnTo>
                    <a:lnTo>
                      <a:pt x="1365" y="679"/>
                    </a:lnTo>
                    <a:lnTo>
                      <a:pt x="1373" y="700"/>
                    </a:lnTo>
                    <a:lnTo>
                      <a:pt x="1383" y="722"/>
                    </a:lnTo>
                    <a:lnTo>
                      <a:pt x="1394" y="743"/>
                    </a:lnTo>
                    <a:lnTo>
                      <a:pt x="1407" y="764"/>
                    </a:lnTo>
                    <a:lnTo>
                      <a:pt x="1419" y="786"/>
                    </a:lnTo>
                    <a:lnTo>
                      <a:pt x="1435" y="807"/>
                    </a:lnTo>
                    <a:lnTo>
                      <a:pt x="1451" y="828"/>
                    </a:lnTo>
                    <a:lnTo>
                      <a:pt x="1469" y="849"/>
                    </a:lnTo>
                    <a:lnTo>
                      <a:pt x="781" y="876"/>
                    </a:lnTo>
                  </a:path>
                </a:pathLst>
              </a:custGeom>
              <a:solidFill>
                <a:srgbClr val="93D5ED"/>
              </a:solidFill>
              <a:ln w="4763">
                <a:solidFill>
                  <a:srgbClr val="CCECFF"/>
                </a:solidFill>
                <a:round/>
                <a:headEnd/>
                <a:tailEnd/>
              </a:ln>
            </p:spPr>
            <p:txBody>
              <a:bodyPr/>
              <a:lstStyle/>
              <a:p>
                <a:endParaRPr lang="en-US"/>
              </a:p>
            </p:txBody>
          </p:sp>
          <p:sp>
            <p:nvSpPr>
              <p:cNvPr id="8388" name="Freeform 166"/>
              <p:cNvSpPr>
                <a:spLocks/>
              </p:cNvSpPr>
              <p:nvPr/>
            </p:nvSpPr>
            <p:spPr bwMode="auto">
              <a:xfrm>
                <a:off x="2968" y="1284"/>
                <a:ext cx="436" cy="245"/>
              </a:xfrm>
              <a:custGeom>
                <a:avLst/>
                <a:gdLst>
                  <a:gd name="T0" fmla="*/ 0 w 2180"/>
                  <a:gd name="T1" fmla="*/ 3 h 1227"/>
                  <a:gd name="T2" fmla="*/ 1 w 2180"/>
                  <a:gd name="T3" fmla="*/ 6 h 1227"/>
                  <a:gd name="T4" fmla="*/ 2 w 2180"/>
                  <a:gd name="T5" fmla="*/ 7 h 1227"/>
                  <a:gd name="T6" fmla="*/ 3 w 2180"/>
                  <a:gd name="T7" fmla="*/ 7 h 1227"/>
                  <a:gd name="T8" fmla="*/ 3 w 2180"/>
                  <a:gd name="T9" fmla="*/ 8 h 1227"/>
                  <a:gd name="T10" fmla="*/ 4 w 2180"/>
                  <a:gd name="T11" fmla="*/ 9 h 1227"/>
                  <a:gd name="T12" fmla="*/ 5 w 2180"/>
                  <a:gd name="T13" fmla="*/ 10 h 1227"/>
                  <a:gd name="T14" fmla="*/ 6 w 2180"/>
                  <a:gd name="T15" fmla="*/ 10 h 1227"/>
                  <a:gd name="T16" fmla="*/ 9 w 2180"/>
                  <a:gd name="T17" fmla="*/ 9 h 1227"/>
                  <a:gd name="T18" fmla="*/ 10 w 2180"/>
                  <a:gd name="T19" fmla="*/ 9 h 1227"/>
                  <a:gd name="T20" fmla="*/ 10 w 2180"/>
                  <a:gd name="T21" fmla="*/ 10 h 1227"/>
                  <a:gd name="T22" fmla="*/ 11 w 2180"/>
                  <a:gd name="T23" fmla="*/ 11 h 1227"/>
                  <a:gd name="T24" fmla="*/ 10 w 2180"/>
                  <a:gd name="T25" fmla="*/ 12 h 1227"/>
                  <a:gd name="T26" fmla="*/ 11 w 2180"/>
                  <a:gd name="T27" fmla="*/ 13 h 1227"/>
                  <a:gd name="T28" fmla="*/ 11 w 2180"/>
                  <a:gd name="T29" fmla="*/ 14 h 1227"/>
                  <a:gd name="T30" fmla="*/ 13 w 2180"/>
                  <a:gd name="T31" fmla="*/ 14 h 1227"/>
                  <a:gd name="T32" fmla="*/ 15 w 2180"/>
                  <a:gd name="T33" fmla="*/ 15 h 1227"/>
                  <a:gd name="T34" fmla="*/ 15 w 2180"/>
                  <a:gd name="T35" fmla="*/ 16 h 1227"/>
                  <a:gd name="T36" fmla="*/ 15 w 2180"/>
                  <a:gd name="T37" fmla="*/ 41 h 1227"/>
                  <a:gd name="T38" fmla="*/ 76 w 2180"/>
                  <a:gd name="T39" fmla="*/ 49 h 1227"/>
                  <a:gd name="T40" fmla="*/ 82 w 2180"/>
                  <a:gd name="T41" fmla="*/ 48 h 1227"/>
                  <a:gd name="T42" fmla="*/ 83 w 2180"/>
                  <a:gd name="T43" fmla="*/ 46 h 1227"/>
                  <a:gd name="T44" fmla="*/ 83 w 2180"/>
                  <a:gd name="T45" fmla="*/ 45 h 1227"/>
                  <a:gd name="T46" fmla="*/ 83 w 2180"/>
                  <a:gd name="T47" fmla="*/ 44 h 1227"/>
                  <a:gd name="T48" fmla="*/ 83 w 2180"/>
                  <a:gd name="T49" fmla="*/ 42 h 1227"/>
                  <a:gd name="T50" fmla="*/ 84 w 2180"/>
                  <a:gd name="T51" fmla="*/ 40 h 1227"/>
                  <a:gd name="T52" fmla="*/ 86 w 2180"/>
                  <a:gd name="T53" fmla="*/ 38 h 1227"/>
                  <a:gd name="T54" fmla="*/ 87 w 2180"/>
                  <a:gd name="T55" fmla="*/ 36 h 1227"/>
                  <a:gd name="T56" fmla="*/ 87 w 2180"/>
                  <a:gd name="T57" fmla="*/ 35 h 1227"/>
                  <a:gd name="T58" fmla="*/ 86 w 2180"/>
                  <a:gd name="T59" fmla="*/ 34 h 1227"/>
                  <a:gd name="T60" fmla="*/ 85 w 2180"/>
                  <a:gd name="T61" fmla="*/ 34 h 1227"/>
                  <a:gd name="T62" fmla="*/ 83 w 2180"/>
                  <a:gd name="T63" fmla="*/ 34 h 1227"/>
                  <a:gd name="T64" fmla="*/ 82 w 2180"/>
                  <a:gd name="T65" fmla="*/ 33 h 1227"/>
                  <a:gd name="T66" fmla="*/ 82 w 2180"/>
                  <a:gd name="T67" fmla="*/ 32 h 1227"/>
                  <a:gd name="T68" fmla="*/ 81 w 2180"/>
                  <a:gd name="T69" fmla="*/ 30 h 1227"/>
                  <a:gd name="T70" fmla="*/ 81 w 2180"/>
                  <a:gd name="T71" fmla="*/ 28 h 1227"/>
                  <a:gd name="T72" fmla="*/ 79 w 2180"/>
                  <a:gd name="T73" fmla="*/ 26 h 1227"/>
                  <a:gd name="T74" fmla="*/ 77 w 2180"/>
                  <a:gd name="T75" fmla="*/ 25 h 1227"/>
                  <a:gd name="T76" fmla="*/ 74 w 2180"/>
                  <a:gd name="T77" fmla="*/ 24 h 1227"/>
                  <a:gd name="T78" fmla="*/ 70 w 2180"/>
                  <a:gd name="T79" fmla="*/ 23 h 1227"/>
                  <a:gd name="T80" fmla="*/ 69 w 2180"/>
                  <a:gd name="T81" fmla="*/ 21 h 1227"/>
                  <a:gd name="T82" fmla="*/ 67 w 2180"/>
                  <a:gd name="T83" fmla="*/ 20 h 1227"/>
                  <a:gd name="T84" fmla="*/ 67 w 2180"/>
                  <a:gd name="T85" fmla="*/ 18 h 1227"/>
                  <a:gd name="T86" fmla="*/ 67 w 2180"/>
                  <a:gd name="T87" fmla="*/ 17 h 1227"/>
                  <a:gd name="T88" fmla="*/ 67 w 2180"/>
                  <a:gd name="T89" fmla="*/ 16 h 1227"/>
                  <a:gd name="T90" fmla="*/ 67 w 2180"/>
                  <a:gd name="T91" fmla="*/ 15 h 1227"/>
                  <a:gd name="T92" fmla="*/ 66 w 2180"/>
                  <a:gd name="T93" fmla="*/ 14 h 1227"/>
                  <a:gd name="T94" fmla="*/ 61 w 2180"/>
                  <a:gd name="T95" fmla="*/ 13 h 1227"/>
                  <a:gd name="T96" fmla="*/ 59 w 2180"/>
                  <a:gd name="T97" fmla="*/ 12 h 1227"/>
                  <a:gd name="T98" fmla="*/ 58 w 2180"/>
                  <a:gd name="T99" fmla="*/ 11 h 1227"/>
                  <a:gd name="T100" fmla="*/ 56 w 2180"/>
                  <a:gd name="T101" fmla="*/ 10 h 1227"/>
                  <a:gd name="T102" fmla="*/ 55 w 2180"/>
                  <a:gd name="T103" fmla="*/ 9 h 1227"/>
                  <a:gd name="T104" fmla="*/ 55 w 2180"/>
                  <a:gd name="T105" fmla="*/ 8 h 1227"/>
                  <a:gd name="T106" fmla="*/ 55 w 2180"/>
                  <a:gd name="T107" fmla="*/ 7 h 1227"/>
                  <a:gd name="T108" fmla="*/ 54 w 2180"/>
                  <a:gd name="T109" fmla="*/ 6 h 1227"/>
                  <a:gd name="T110" fmla="*/ 52 w 2180"/>
                  <a:gd name="T111" fmla="*/ 5 h 122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180"/>
                  <a:gd name="T169" fmla="*/ 0 h 1227"/>
                  <a:gd name="T170" fmla="*/ 2180 w 2180"/>
                  <a:gd name="T171" fmla="*/ 1227 h 1227"/>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180" h="1227">
                    <a:moveTo>
                      <a:pt x="1270" y="0"/>
                    </a:moveTo>
                    <a:lnTo>
                      <a:pt x="0" y="37"/>
                    </a:lnTo>
                    <a:lnTo>
                      <a:pt x="5" y="65"/>
                    </a:lnTo>
                    <a:lnTo>
                      <a:pt x="12" y="94"/>
                    </a:lnTo>
                    <a:lnTo>
                      <a:pt x="20" y="118"/>
                    </a:lnTo>
                    <a:lnTo>
                      <a:pt x="28" y="140"/>
                    </a:lnTo>
                    <a:lnTo>
                      <a:pt x="34" y="150"/>
                    </a:lnTo>
                    <a:lnTo>
                      <a:pt x="39" y="158"/>
                    </a:lnTo>
                    <a:lnTo>
                      <a:pt x="45" y="166"/>
                    </a:lnTo>
                    <a:lnTo>
                      <a:pt x="51" y="172"/>
                    </a:lnTo>
                    <a:lnTo>
                      <a:pt x="56" y="178"/>
                    </a:lnTo>
                    <a:lnTo>
                      <a:pt x="63" y="181"/>
                    </a:lnTo>
                    <a:lnTo>
                      <a:pt x="70" y="183"/>
                    </a:lnTo>
                    <a:lnTo>
                      <a:pt x="77" y="185"/>
                    </a:lnTo>
                    <a:lnTo>
                      <a:pt x="86" y="202"/>
                    </a:lnTo>
                    <a:lnTo>
                      <a:pt x="93" y="217"/>
                    </a:lnTo>
                    <a:lnTo>
                      <a:pt x="100" y="228"/>
                    </a:lnTo>
                    <a:lnTo>
                      <a:pt x="107" y="235"/>
                    </a:lnTo>
                    <a:lnTo>
                      <a:pt x="110" y="238"/>
                    </a:lnTo>
                    <a:lnTo>
                      <a:pt x="115" y="240"/>
                    </a:lnTo>
                    <a:lnTo>
                      <a:pt x="118" y="241"/>
                    </a:lnTo>
                    <a:lnTo>
                      <a:pt x="123" y="242"/>
                    </a:lnTo>
                    <a:lnTo>
                      <a:pt x="133" y="242"/>
                    </a:lnTo>
                    <a:lnTo>
                      <a:pt x="146" y="238"/>
                    </a:lnTo>
                    <a:lnTo>
                      <a:pt x="174" y="235"/>
                    </a:lnTo>
                    <a:lnTo>
                      <a:pt x="201" y="231"/>
                    </a:lnTo>
                    <a:lnTo>
                      <a:pt x="213" y="231"/>
                    </a:lnTo>
                    <a:lnTo>
                      <a:pt x="223" y="233"/>
                    </a:lnTo>
                    <a:lnTo>
                      <a:pt x="233" y="234"/>
                    </a:lnTo>
                    <a:lnTo>
                      <a:pt x="242" y="236"/>
                    </a:lnTo>
                    <a:lnTo>
                      <a:pt x="249" y="240"/>
                    </a:lnTo>
                    <a:lnTo>
                      <a:pt x="256" y="244"/>
                    </a:lnTo>
                    <a:lnTo>
                      <a:pt x="261" y="250"/>
                    </a:lnTo>
                    <a:lnTo>
                      <a:pt x="264" y="257"/>
                    </a:lnTo>
                    <a:lnTo>
                      <a:pt x="267" y="266"/>
                    </a:lnTo>
                    <a:lnTo>
                      <a:pt x="267" y="277"/>
                    </a:lnTo>
                    <a:lnTo>
                      <a:pt x="265" y="289"/>
                    </a:lnTo>
                    <a:lnTo>
                      <a:pt x="262" y="303"/>
                    </a:lnTo>
                    <a:lnTo>
                      <a:pt x="261" y="306"/>
                    </a:lnTo>
                    <a:lnTo>
                      <a:pt x="261" y="311"/>
                    </a:lnTo>
                    <a:lnTo>
                      <a:pt x="262" y="314"/>
                    </a:lnTo>
                    <a:lnTo>
                      <a:pt x="263" y="318"/>
                    </a:lnTo>
                    <a:lnTo>
                      <a:pt x="268" y="326"/>
                    </a:lnTo>
                    <a:lnTo>
                      <a:pt x="275" y="332"/>
                    </a:lnTo>
                    <a:lnTo>
                      <a:pt x="284" y="339"/>
                    </a:lnTo>
                    <a:lnTo>
                      <a:pt x="293" y="345"/>
                    </a:lnTo>
                    <a:lnTo>
                      <a:pt x="305" y="351"/>
                    </a:lnTo>
                    <a:lnTo>
                      <a:pt x="317" y="356"/>
                    </a:lnTo>
                    <a:lnTo>
                      <a:pt x="339" y="368"/>
                    </a:lnTo>
                    <a:lnTo>
                      <a:pt x="358" y="380"/>
                    </a:lnTo>
                    <a:lnTo>
                      <a:pt x="365" y="386"/>
                    </a:lnTo>
                    <a:lnTo>
                      <a:pt x="371" y="391"/>
                    </a:lnTo>
                    <a:lnTo>
                      <a:pt x="372" y="395"/>
                    </a:lnTo>
                    <a:lnTo>
                      <a:pt x="372" y="398"/>
                    </a:lnTo>
                    <a:lnTo>
                      <a:pt x="372" y="402"/>
                    </a:lnTo>
                    <a:lnTo>
                      <a:pt x="372" y="405"/>
                    </a:lnTo>
                    <a:lnTo>
                      <a:pt x="368" y="1028"/>
                    </a:lnTo>
                    <a:lnTo>
                      <a:pt x="443" y="1199"/>
                    </a:lnTo>
                    <a:lnTo>
                      <a:pt x="1909" y="1144"/>
                    </a:lnTo>
                    <a:lnTo>
                      <a:pt x="1901" y="1227"/>
                    </a:lnTo>
                    <a:lnTo>
                      <a:pt x="2039" y="1213"/>
                    </a:lnTo>
                    <a:lnTo>
                      <a:pt x="2049" y="1202"/>
                    </a:lnTo>
                    <a:lnTo>
                      <a:pt x="2059" y="1192"/>
                    </a:lnTo>
                    <a:lnTo>
                      <a:pt x="2066" y="1181"/>
                    </a:lnTo>
                    <a:lnTo>
                      <a:pt x="2070" y="1172"/>
                    </a:lnTo>
                    <a:lnTo>
                      <a:pt x="2075" y="1163"/>
                    </a:lnTo>
                    <a:lnTo>
                      <a:pt x="2077" y="1154"/>
                    </a:lnTo>
                    <a:lnTo>
                      <a:pt x="2080" y="1146"/>
                    </a:lnTo>
                    <a:lnTo>
                      <a:pt x="2081" y="1137"/>
                    </a:lnTo>
                    <a:lnTo>
                      <a:pt x="2081" y="1120"/>
                    </a:lnTo>
                    <a:lnTo>
                      <a:pt x="2081" y="1102"/>
                    </a:lnTo>
                    <a:lnTo>
                      <a:pt x="2081" y="1092"/>
                    </a:lnTo>
                    <a:lnTo>
                      <a:pt x="2082" y="1082"/>
                    </a:lnTo>
                    <a:lnTo>
                      <a:pt x="2083" y="1071"/>
                    </a:lnTo>
                    <a:lnTo>
                      <a:pt x="2085" y="1060"/>
                    </a:lnTo>
                    <a:lnTo>
                      <a:pt x="2092" y="1037"/>
                    </a:lnTo>
                    <a:lnTo>
                      <a:pt x="2101" y="1016"/>
                    </a:lnTo>
                    <a:lnTo>
                      <a:pt x="2110" y="996"/>
                    </a:lnTo>
                    <a:lnTo>
                      <a:pt x="2122" y="979"/>
                    </a:lnTo>
                    <a:lnTo>
                      <a:pt x="2134" y="961"/>
                    </a:lnTo>
                    <a:lnTo>
                      <a:pt x="2148" y="945"/>
                    </a:lnTo>
                    <a:lnTo>
                      <a:pt x="2164" y="931"/>
                    </a:lnTo>
                    <a:lnTo>
                      <a:pt x="2180" y="918"/>
                    </a:lnTo>
                    <a:lnTo>
                      <a:pt x="2179" y="901"/>
                    </a:lnTo>
                    <a:lnTo>
                      <a:pt x="2176" y="887"/>
                    </a:lnTo>
                    <a:lnTo>
                      <a:pt x="2174" y="881"/>
                    </a:lnTo>
                    <a:lnTo>
                      <a:pt x="2172" y="876"/>
                    </a:lnTo>
                    <a:lnTo>
                      <a:pt x="2169" y="871"/>
                    </a:lnTo>
                    <a:lnTo>
                      <a:pt x="2167" y="868"/>
                    </a:lnTo>
                    <a:lnTo>
                      <a:pt x="2160" y="862"/>
                    </a:lnTo>
                    <a:lnTo>
                      <a:pt x="2152" y="859"/>
                    </a:lnTo>
                    <a:lnTo>
                      <a:pt x="2143" y="856"/>
                    </a:lnTo>
                    <a:lnTo>
                      <a:pt x="2133" y="855"/>
                    </a:lnTo>
                    <a:lnTo>
                      <a:pt x="2111" y="854"/>
                    </a:lnTo>
                    <a:lnTo>
                      <a:pt x="2088" y="852"/>
                    </a:lnTo>
                    <a:lnTo>
                      <a:pt x="2075" y="848"/>
                    </a:lnTo>
                    <a:lnTo>
                      <a:pt x="2063" y="843"/>
                    </a:lnTo>
                    <a:lnTo>
                      <a:pt x="2057" y="840"/>
                    </a:lnTo>
                    <a:lnTo>
                      <a:pt x="2050" y="836"/>
                    </a:lnTo>
                    <a:lnTo>
                      <a:pt x="2044" y="832"/>
                    </a:lnTo>
                    <a:lnTo>
                      <a:pt x="2039" y="826"/>
                    </a:lnTo>
                    <a:lnTo>
                      <a:pt x="2039" y="804"/>
                    </a:lnTo>
                    <a:lnTo>
                      <a:pt x="2037" y="783"/>
                    </a:lnTo>
                    <a:lnTo>
                      <a:pt x="2035" y="763"/>
                    </a:lnTo>
                    <a:lnTo>
                      <a:pt x="2032" y="744"/>
                    </a:lnTo>
                    <a:lnTo>
                      <a:pt x="2027" y="728"/>
                    </a:lnTo>
                    <a:lnTo>
                      <a:pt x="2021" y="711"/>
                    </a:lnTo>
                    <a:lnTo>
                      <a:pt x="2013" y="696"/>
                    </a:lnTo>
                    <a:lnTo>
                      <a:pt x="2004" y="682"/>
                    </a:lnTo>
                    <a:lnTo>
                      <a:pt x="1992" y="668"/>
                    </a:lnTo>
                    <a:lnTo>
                      <a:pt x="1978" y="655"/>
                    </a:lnTo>
                    <a:lnTo>
                      <a:pt x="1962" y="644"/>
                    </a:lnTo>
                    <a:lnTo>
                      <a:pt x="1943" y="633"/>
                    </a:lnTo>
                    <a:lnTo>
                      <a:pt x="1922" y="623"/>
                    </a:lnTo>
                    <a:lnTo>
                      <a:pt x="1897" y="612"/>
                    </a:lnTo>
                    <a:lnTo>
                      <a:pt x="1870" y="603"/>
                    </a:lnTo>
                    <a:lnTo>
                      <a:pt x="1840" y="593"/>
                    </a:lnTo>
                    <a:lnTo>
                      <a:pt x="1810" y="584"/>
                    </a:lnTo>
                    <a:lnTo>
                      <a:pt x="1784" y="575"/>
                    </a:lnTo>
                    <a:lnTo>
                      <a:pt x="1762" y="564"/>
                    </a:lnTo>
                    <a:lnTo>
                      <a:pt x="1742" y="554"/>
                    </a:lnTo>
                    <a:lnTo>
                      <a:pt x="1726" y="543"/>
                    </a:lnTo>
                    <a:lnTo>
                      <a:pt x="1713" y="532"/>
                    </a:lnTo>
                    <a:lnTo>
                      <a:pt x="1701" y="520"/>
                    </a:lnTo>
                    <a:lnTo>
                      <a:pt x="1693" y="507"/>
                    </a:lnTo>
                    <a:lnTo>
                      <a:pt x="1687" y="495"/>
                    </a:lnTo>
                    <a:lnTo>
                      <a:pt x="1682" y="482"/>
                    </a:lnTo>
                    <a:lnTo>
                      <a:pt x="1680" y="471"/>
                    </a:lnTo>
                    <a:lnTo>
                      <a:pt x="1679" y="458"/>
                    </a:lnTo>
                    <a:lnTo>
                      <a:pt x="1679" y="445"/>
                    </a:lnTo>
                    <a:lnTo>
                      <a:pt x="1680" y="433"/>
                    </a:lnTo>
                    <a:lnTo>
                      <a:pt x="1682" y="421"/>
                    </a:lnTo>
                    <a:lnTo>
                      <a:pt x="1685" y="409"/>
                    </a:lnTo>
                    <a:lnTo>
                      <a:pt x="1686" y="398"/>
                    </a:lnTo>
                    <a:lnTo>
                      <a:pt x="1687" y="389"/>
                    </a:lnTo>
                    <a:lnTo>
                      <a:pt x="1685" y="382"/>
                    </a:lnTo>
                    <a:lnTo>
                      <a:pt x="1682" y="376"/>
                    </a:lnTo>
                    <a:lnTo>
                      <a:pt x="1678" y="370"/>
                    </a:lnTo>
                    <a:lnTo>
                      <a:pt x="1672" y="366"/>
                    </a:lnTo>
                    <a:lnTo>
                      <a:pt x="1664" y="362"/>
                    </a:lnTo>
                    <a:lnTo>
                      <a:pt x="1656" y="359"/>
                    </a:lnTo>
                    <a:lnTo>
                      <a:pt x="1609" y="348"/>
                    </a:lnTo>
                    <a:lnTo>
                      <a:pt x="1547" y="331"/>
                    </a:lnTo>
                    <a:lnTo>
                      <a:pt x="1529" y="325"/>
                    </a:lnTo>
                    <a:lnTo>
                      <a:pt x="1512" y="319"/>
                    </a:lnTo>
                    <a:lnTo>
                      <a:pt x="1495" y="312"/>
                    </a:lnTo>
                    <a:lnTo>
                      <a:pt x="1479" y="304"/>
                    </a:lnTo>
                    <a:lnTo>
                      <a:pt x="1465" y="296"/>
                    </a:lnTo>
                    <a:lnTo>
                      <a:pt x="1451" y="287"/>
                    </a:lnTo>
                    <a:lnTo>
                      <a:pt x="1438" y="278"/>
                    </a:lnTo>
                    <a:lnTo>
                      <a:pt x="1425" y="269"/>
                    </a:lnTo>
                    <a:lnTo>
                      <a:pt x="1415" y="259"/>
                    </a:lnTo>
                    <a:lnTo>
                      <a:pt x="1406" y="249"/>
                    </a:lnTo>
                    <a:lnTo>
                      <a:pt x="1396" y="240"/>
                    </a:lnTo>
                    <a:lnTo>
                      <a:pt x="1389" y="230"/>
                    </a:lnTo>
                    <a:lnTo>
                      <a:pt x="1385" y="221"/>
                    </a:lnTo>
                    <a:lnTo>
                      <a:pt x="1380" y="210"/>
                    </a:lnTo>
                    <a:lnTo>
                      <a:pt x="1377" y="202"/>
                    </a:lnTo>
                    <a:lnTo>
                      <a:pt x="1376" y="193"/>
                    </a:lnTo>
                    <a:lnTo>
                      <a:pt x="1375" y="185"/>
                    </a:lnTo>
                    <a:lnTo>
                      <a:pt x="1373" y="176"/>
                    </a:lnTo>
                    <a:lnTo>
                      <a:pt x="1368" y="168"/>
                    </a:lnTo>
                    <a:lnTo>
                      <a:pt x="1361" y="161"/>
                    </a:lnTo>
                    <a:lnTo>
                      <a:pt x="1354" y="154"/>
                    </a:lnTo>
                    <a:lnTo>
                      <a:pt x="1346" y="148"/>
                    </a:lnTo>
                    <a:lnTo>
                      <a:pt x="1338" y="143"/>
                    </a:lnTo>
                    <a:lnTo>
                      <a:pt x="1328" y="137"/>
                    </a:lnTo>
                    <a:lnTo>
                      <a:pt x="1296" y="120"/>
                    </a:lnTo>
                    <a:lnTo>
                      <a:pt x="1282" y="115"/>
                    </a:lnTo>
                    <a:lnTo>
                      <a:pt x="1270" y="0"/>
                    </a:lnTo>
                    <a:close/>
                  </a:path>
                </a:pathLst>
              </a:custGeom>
              <a:solidFill>
                <a:srgbClr val="93D5ED"/>
              </a:solidFill>
              <a:ln w="9525">
                <a:solidFill>
                  <a:srgbClr val="CCECFF"/>
                </a:solidFill>
                <a:round/>
                <a:headEnd/>
                <a:tailEnd/>
              </a:ln>
            </p:spPr>
            <p:txBody>
              <a:bodyPr/>
              <a:lstStyle/>
              <a:p>
                <a:endParaRPr lang="en-US"/>
              </a:p>
            </p:txBody>
          </p:sp>
          <p:sp>
            <p:nvSpPr>
              <p:cNvPr id="8389" name="Freeform 167"/>
              <p:cNvSpPr>
                <a:spLocks/>
              </p:cNvSpPr>
              <p:nvPr/>
            </p:nvSpPr>
            <p:spPr bwMode="auto">
              <a:xfrm>
                <a:off x="2968" y="1284"/>
                <a:ext cx="436" cy="245"/>
              </a:xfrm>
              <a:custGeom>
                <a:avLst/>
                <a:gdLst>
                  <a:gd name="T0" fmla="*/ 0 w 2180"/>
                  <a:gd name="T1" fmla="*/ 3 h 1227"/>
                  <a:gd name="T2" fmla="*/ 1 w 2180"/>
                  <a:gd name="T3" fmla="*/ 6 h 1227"/>
                  <a:gd name="T4" fmla="*/ 2 w 2180"/>
                  <a:gd name="T5" fmla="*/ 7 h 1227"/>
                  <a:gd name="T6" fmla="*/ 3 w 2180"/>
                  <a:gd name="T7" fmla="*/ 7 h 1227"/>
                  <a:gd name="T8" fmla="*/ 3 w 2180"/>
                  <a:gd name="T9" fmla="*/ 8 h 1227"/>
                  <a:gd name="T10" fmla="*/ 4 w 2180"/>
                  <a:gd name="T11" fmla="*/ 9 h 1227"/>
                  <a:gd name="T12" fmla="*/ 5 w 2180"/>
                  <a:gd name="T13" fmla="*/ 10 h 1227"/>
                  <a:gd name="T14" fmla="*/ 6 w 2180"/>
                  <a:gd name="T15" fmla="*/ 10 h 1227"/>
                  <a:gd name="T16" fmla="*/ 9 w 2180"/>
                  <a:gd name="T17" fmla="*/ 9 h 1227"/>
                  <a:gd name="T18" fmla="*/ 10 w 2180"/>
                  <a:gd name="T19" fmla="*/ 9 h 1227"/>
                  <a:gd name="T20" fmla="*/ 10 w 2180"/>
                  <a:gd name="T21" fmla="*/ 10 h 1227"/>
                  <a:gd name="T22" fmla="*/ 11 w 2180"/>
                  <a:gd name="T23" fmla="*/ 11 h 1227"/>
                  <a:gd name="T24" fmla="*/ 10 w 2180"/>
                  <a:gd name="T25" fmla="*/ 12 h 1227"/>
                  <a:gd name="T26" fmla="*/ 11 w 2180"/>
                  <a:gd name="T27" fmla="*/ 13 h 1227"/>
                  <a:gd name="T28" fmla="*/ 11 w 2180"/>
                  <a:gd name="T29" fmla="*/ 14 h 1227"/>
                  <a:gd name="T30" fmla="*/ 13 w 2180"/>
                  <a:gd name="T31" fmla="*/ 14 h 1227"/>
                  <a:gd name="T32" fmla="*/ 15 w 2180"/>
                  <a:gd name="T33" fmla="*/ 15 h 1227"/>
                  <a:gd name="T34" fmla="*/ 15 w 2180"/>
                  <a:gd name="T35" fmla="*/ 16 h 1227"/>
                  <a:gd name="T36" fmla="*/ 15 w 2180"/>
                  <a:gd name="T37" fmla="*/ 41 h 1227"/>
                  <a:gd name="T38" fmla="*/ 76 w 2180"/>
                  <a:gd name="T39" fmla="*/ 49 h 1227"/>
                  <a:gd name="T40" fmla="*/ 82 w 2180"/>
                  <a:gd name="T41" fmla="*/ 48 h 1227"/>
                  <a:gd name="T42" fmla="*/ 83 w 2180"/>
                  <a:gd name="T43" fmla="*/ 46 h 1227"/>
                  <a:gd name="T44" fmla="*/ 83 w 2180"/>
                  <a:gd name="T45" fmla="*/ 45 h 1227"/>
                  <a:gd name="T46" fmla="*/ 83 w 2180"/>
                  <a:gd name="T47" fmla="*/ 44 h 1227"/>
                  <a:gd name="T48" fmla="*/ 83 w 2180"/>
                  <a:gd name="T49" fmla="*/ 42 h 1227"/>
                  <a:gd name="T50" fmla="*/ 84 w 2180"/>
                  <a:gd name="T51" fmla="*/ 40 h 1227"/>
                  <a:gd name="T52" fmla="*/ 86 w 2180"/>
                  <a:gd name="T53" fmla="*/ 38 h 1227"/>
                  <a:gd name="T54" fmla="*/ 87 w 2180"/>
                  <a:gd name="T55" fmla="*/ 36 h 1227"/>
                  <a:gd name="T56" fmla="*/ 87 w 2180"/>
                  <a:gd name="T57" fmla="*/ 35 h 1227"/>
                  <a:gd name="T58" fmla="*/ 86 w 2180"/>
                  <a:gd name="T59" fmla="*/ 34 h 1227"/>
                  <a:gd name="T60" fmla="*/ 85 w 2180"/>
                  <a:gd name="T61" fmla="*/ 34 h 1227"/>
                  <a:gd name="T62" fmla="*/ 83 w 2180"/>
                  <a:gd name="T63" fmla="*/ 34 h 1227"/>
                  <a:gd name="T64" fmla="*/ 82 w 2180"/>
                  <a:gd name="T65" fmla="*/ 33 h 1227"/>
                  <a:gd name="T66" fmla="*/ 82 w 2180"/>
                  <a:gd name="T67" fmla="*/ 32 h 1227"/>
                  <a:gd name="T68" fmla="*/ 81 w 2180"/>
                  <a:gd name="T69" fmla="*/ 30 h 1227"/>
                  <a:gd name="T70" fmla="*/ 81 w 2180"/>
                  <a:gd name="T71" fmla="*/ 28 h 1227"/>
                  <a:gd name="T72" fmla="*/ 79 w 2180"/>
                  <a:gd name="T73" fmla="*/ 26 h 1227"/>
                  <a:gd name="T74" fmla="*/ 77 w 2180"/>
                  <a:gd name="T75" fmla="*/ 25 h 1227"/>
                  <a:gd name="T76" fmla="*/ 74 w 2180"/>
                  <a:gd name="T77" fmla="*/ 24 h 1227"/>
                  <a:gd name="T78" fmla="*/ 70 w 2180"/>
                  <a:gd name="T79" fmla="*/ 23 h 1227"/>
                  <a:gd name="T80" fmla="*/ 69 w 2180"/>
                  <a:gd name="T81" fmla="*/ 21 h 1227"/>
                  <a:gd name="T82" fmla="*/ 67 w 2180"/>
                  <a:gd name="T83" fmla="*/ 20 h 1227"/>
                  <a:gd name="T84" fmla="*/ 67 w 2180"/>
                  <a:gd name="T85" fmla="*/ 18 h 1227"/>
                  <a:gd name="T86" fmla="*/ 67 w 2180"/>
                  <a:gd name="T87" fmla="*/ 17 h 1227"/>
                  <a:gd name="T88" fmla="*/ 67 w 2180"/>
                  <a:gd name="T89" fmla="*/ 16 h 1227"/>
                  <a:gd name="T90" fmla="*/ 67 w 2180"/>
                  <a:gd name="T91" fmla="*/ 15 h 1227"/>
                  <a:gd name="T92" fmla="*/ 66 w 2180"/>
                  <a:gd name="T93" fmla="*/ 14 h 1227"/>
                  <a:gd name="T94" fmla="*/ 61 w 2180"/>
                  <a:gd name="T95" fmla="*/ 13 h 1227"/>
                  <a:gd name="T96" fmla="*/ 59 w 2180"/>
                  <a:gd name="T97" fmla="*/ 12 h 1227"/>
                  <a:gd name="T98" fmla="*/ 58 w 2180"/>
                  <a:gd name="T99" fmla="*/ 11 h 1227"/>
                  <a:gd name="T100" fmla="*/ 56 w 2180"/>
                  <a:gd name="T101" fmla="*/ 10 h 1227"/>
                  <a:gd name="T102" fmla="*/ 55 w 2180"/>
                  <a:gd name="T103" fmla="*/ 9 h 1227"/>
                  <a:gd name="T104" fmla="*/ 55 w 2180"/>
                  <a:gd name="T105" fmla="*/ 8 h 1227"/>
                  <a:gd name="T106" fmla="*/ 55 w 2180"/>
                  <a:gd name="T107" fmla="*/ 7 h 1227"/>
                  <a:gd name="T108" fmla="*/ 54 w 2180"/>
                  <a:gd name="T109" fmla="*/ 6 h 1227"/>
                  <a:gd name="T110" fmla="*/ 52 w 2180"/>
                  <a:gd name="T111" fmla="*/ 5 h 122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180"/>
                  <a:gd name="T169" fmla="*/ 0 h 1227"/>
                  <a:gd name="T170" fmla="*/ 2180 w 2180"/>
                  <a:gd name="T171" fmla="*/ 1227 h 1227"/>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180" h="1227">
                    <a:moveTo>
                      <a:pt x="1270" y="0"/>
                    </a:moveTo>
                    <a:lnTo>
                      <a:pt x="0" y="37"/>
                    </a:lnTo>
                    <a:lnTo>
                      <a:pt x="5" y="65"/>
                    </a:lnTo>
                    <a:lnTo>
                      <a:pt x="12" y="94"/>
                    </a:lnTo>
                    <a:lnTo>
                      <a:pt x="20" y="118"/>
                    </a:lnTo>
                    <a:lnTo>
                      <a:pt x="28" y="140"/>
                    </a:lnTo>
                    <a:lnTo>
                      <a:pt x="34" y="150"/>
                    </a:lnTo>
                    <a:lnTo>
                      <a:pt x="39" y="158"/>
                    </a:lnTo>
                    <a:lnTo>
                      <a:pt x="45" y="166"/>
                    </a:lnTo>
                    <a:lnTo>
                      <a:pt x="51" y="172"/>
                    </a:lnTo>
                    <a:lnTo>
                      <a:pt x="56" y="178"/>
                    </a:lnTo>
                    <a:lnTo>
                      <a:pt x="63" y="181"/>
                    </a:lnTo>
                    <a:lnTo>
                      <a:pt x="70" y="183"/>
                    </a:lnTo>
                    <a:lnTo>
                      <a:pt x="77" y="185"/>
                    </a:lnTo>
                    <a:lnTo>
                      <a:pt x="86" y="202"/>
                    </a:lnTo>
                    <a:lnTo>
                      <a:pt x="93" y="217"/>
                    </a:lnTo>
                    <a:lnTo>
                      <a:pt x="100" y="228"/>
                    </a:lnTo>
                    <a:lnTo>
                      <a:pt x="107" y="235"/>
                    </a:lnTo>
                    <a:lnTo>
                      <a:pt x="110" y="238"/>
                    </a:lnTo>
                    <a:lnTo>
                      <a:pt x="115" y="240"/>
                    </a:lnTo>
                    <a:lnTo>
                      <a:pt x="118" y="241"/>
                    </a:lnTo>
                    <a:lnTo>
                      <a:pt x="123" y="242"/>
                    </a:lnTo>
                    <a:lnTo>
                      <a:pt x="133" y="242"/>
                    </a:lnTo>
                    <a:lnTo>
                      <a:pt x="146" y="238"/>
                    </a:lnTo>
                    <a:lnTo>
                      <a:pt x="174" y="235"/>
                    </a:lnTo>
                    <a:lnTo>
                      <a:pt x="201" y="231"/>
                    </a:lnTo>
                    <a:lnTo>
                      <a:pt x="213" y="231"/>
                    </a:lnTo>
                    <a:lnTo>
                      <a:pt x="223" y="233"/>
                    </a:lnTo>
                    <a:lnTo>
                      <a:pt x="233" y="234"/>
                    </a:lnTo>
                    <a:lnTo>
                      <a:pt x="242" y="236"/>
                    </a:lnTo>
                    <a:lnTo>
                      <a:pt x="249" y="240"/>
                    </a:lnTo>
                    <a:lnTo>
                      <a:pt x="256" y="244"/>
                    </a:lnTo>
                    <a:lnTo>
                      <a:pt x="261" y="250"/>
                    </a:lnTo>
                    <a:lnTo>
                      <a:pt x="264" y="257"/>
                    </a:lnTo>
                    <a:lnTo>
                      <a:pt x="267" y="266"/>
                    </a:lnTo>
                    <a:lnTo>
                      <a:pt x="267" y="277"/>
                    </a:lnTo>
                    <a:lnTo>
                      <a:pt x="265" y="289"/>
                    </a:lnTo>
                    <a:lnTo>
                      <a:pt x="262" y="303"/>
                    </a:lnTo>
                    <a:lnTo>
                      <a:pt x="261" y="306"/>
                    </a:lnTo>
                    <a:lnTo>
                      <a:pt x="261" y="311"/>
                    </a:lnTo>
                    <a:lnTo>
                      <a:pt x="262" y="314"/>
                    </a:lnTo>
                    <a:lnTo>
                      <a:pt x="263" y="318"/>
                    </a:lnTo>
                    <a:lnTo>
                      <a:pt x="268" y="326"/>
                    </a:lnTo>
                    <a:lnTo>
                      <a:pt x="275" y="332"/>
                    </a:lnTo>
                    <a:lnTo>
                      <a:pt x="284" y="339"/>
                    </a:lnTo>
                    <a:lnTo>
                      <a:pt x="293" y="345"/>
                    </a:lnTo>
                    <a:lnTo>
                      <a:pt x="305" y="351"/>
                    </a:lnTo>
                    <a:lnTo>
                      <a:pt x="317" y="356"/>
                    </a:lnTo>
                    <a:lnTo>
                      <a:pt x="339" y="368"/>
                    </a:lnTo>
                    <a:lnTo>
                      <a:pt x="358" y="380"/>
                    </a:lnTo>
                    <a:lnTo>
                      <a:pt x="365" y="386"/>
                    </a:lnTo>
                    <a:lnTo>
                      <a:pt x="371" y="391"/>
                    </a:lnTo>
                    <a:lnTo>
                      <a:pt x="372" y="395"/>
                    </a:lnTo>
                    <a:lnTo>
                      <a:pt x="372" y="398"/>
                    </a:lnTo>
                    <a:lnTo>
                      <a:pt x="372" y="402"/>
                    </a:lnTo>
                    <a:lnTo>
                      <a:pt x="372" y="405"/>
                    </a:lnTo>
                    <a:lnTo>
                      <a:pt x="368" y="1028"/>
                    </a:lnTo>
                    <a:lnTo>
                      <a:pt x="443" y="1199"/>
                    </a:lnTo>
                    <a:lnTo>
                      <a:pt x="1909" y="1144"/>
                    </a:lnTo>
                    <a:lnTo>
                      <a:pt x="1901" y="1227"/>
                    </a:lnTo>
                    <a:lnTo>
                      <a:pt x="2039" y="1213"/>
                    </a:lnTo>
                    <a:lnTo>
                      <a:pt x="2049" y="1202"/>
                    </a:lnTo>
                    <a:lnTo>
                      <a:pt x="2059" y="1192"/>
                    </a:lnTo>
                    <a:lnTo>
                      <a:pt x="2066" y="1181"/>
                    </a:lnTo>
                    <a:lnTo>
                      <a:pt x="2070" y="1172"/>
                    </a:lnTo>
                    <a:lnTo>
                      <a:pt x="2075" y="1163"/>
                    </a:lnTo>
                    <a:lnTo>
                      <a:pt x="2077" y="1154"/>
                    </a:lnTo>
                    <a:lnTo>
                      <a:pt x="2080" y="1146"/>
                    </a:lnTo>
                    <a:lnTo>
                      <a:pt x="2081" y="1137"/>
                    </a:lnTo>
                    <a:lnTo>
                      <a:pt x="2081" y="1120"/>
                    </a:lnTo>
                    <a:lnTo>
                      <a:pt x="2081" y="1102"/>
                    </a:lnTo>
                    <a:lnTo>
                      <a:pt x="2081" y="1092"/>
                    </a:lnTo>
                    <a:lnTo>
                      <a:pt x="2082" y="1082"/>
                    </a:lnTo>
                    <a:lnTo>
                      <a:pt x="2083" y="1071"/>
                    </a:lnTo>
                    <a:lnTo>
                      <a:pt x="2085" y="1060"/>
                    </a:lnTo>
                    <a:lnTo>
                      <a:pt x="2092" y="1037"/>
                    </a:lnTo>
                    <a:lnTo>
                      <a:pt x="2101" y="1016"/>
                    </a:lnTo>
                    <a:lnTo>
                      <a:pt x="2110" y="996"/>
                    </a:lnTo>
                    <a:lnTo>
                      <a:pt x="2122" y="979"/>
                    </a:lnTo>
                    <a:lnTo>
                      <a:pt x="2134" y="961"/>
                    </a:lnTo>
                    <a:lnTo>
                      <a:pt x="2148" y="945"/>
                    </a:lnTo>
                    <a:lnTo>
                      <a:pt x="2164" y="931"/>
                    </a:lnTo>
                    <a:lnTo>
                      <a:pt x="2180" y="918"/>
                    </a:lnTo>
                    <a:lnTo>
                      <a:pt x="2179" y="901"/>
                    </a:lnTo>
                    <a:lnTo>
                      <a:pt x="2176" y="887"/>
                    </a:lnTo>
                    <a:lnTo>
                      <a:pt x="2174" y="881"/>
                    </a:lnTo>
                    <a:lnTo>
                      <a:pt x="2172" y="876"/>
                    </a:lnTo>
                    <a:lnTo>
                      <a:pt x="2169" y="871"/>
                    </a:lnTo>
                    <a:lnTo>
                      <a:pt x="2167" y="868"/>
                    </a:lnTo>
                    <a:lnTo>
                      <a:pt x="2160" y="862"/>
                    </a:lnTo>
                    <a:lnTo>
                      <a:pt x="2152" y="859"/>
                    </a:lnTo>
                    <a:lnTo>
                      <a:pt x="2143" y="856"/>
                    </a:lnTo>
                    <a:lnTo>
                      <a:pt x="2133" y="855"/>
                    </a:lnTo>
                    <a:lnTo>
                      <a:pt x="2111" y="854"/>
                    </a:lnTo>
                    <a:lnTo>
                      <a:pt x="2088" y="852"/>
                    </a:lnTo>
                    <a:lnTo>
                      <a:pt x="2075" y="848"/>
                    </a:lnTo>
                    <a:lnTo>
                      <a:pt x="2063" y="843"/>
                    </a:lnTo>
                    <a:lnTo>
                      <a:pt x="2057" y="840"/>
                    </a:lnTo>
                    <a:lnTo>
                      <a:pt x="2050" y="836"/>
                    </a:lnTo>
                    <a:lnTo>
                      <a:pt x="2044" y="832"/>
                    </a:lnTo>
                    <a:lnTo>
                      <a:pt x="2039" y="826"/>
                    </a:lnTo>
                    <a:lnTo>
                      <a:pt x="2039" y="804"/>
                    </a:lnTo>
                    <a:lnTo>
                      <a:pt x="2037" y="783"/>
                    </a:lnTo>
                    <a:lnTo>
                      <a:pt x="2035" y="763"/>
                    </a:lnTo>
                    <a:lnTo>
                      <a:pt x="2032" y="744"/>
                    </a:lnTo>
                    <a:lnTo>
                      <a:pt x="2027" y="728"/>
                    </a:lnTo>
                    <a:lnTo>
                      <a:pt x="2021" y="711"/>
                    </a:lnTo>
                    <a:lnTo>
                      <a:pt x="2013" y="696"/>
                    </a:lnTo>
                    <a:lnTo>
                      <a:pt x="2004" y="682"/>
                    </a:lnTo>
                    <a:lnTo>
                      <a:pt x="1992" y="668"/>
                    </a:lnTo>
                    <a:lnTo>
                      <a:pt x="1978" y="655"/>
                    </a:lnTo>
                    <a:lnTo>
                      <a:pt x="1962" y="644"/>
                    </a:lnTo>
                    <a:lnTo>
                      <a:pt x="1943" y="633"/>
                    </a:lnTo>
                    <a:lnTo>
                      <a:pt x="1922" y="623"/>
                    </a:lnTo>
                    <a:lnTo>
                      <a:pt x="1897" y="612"/>
                    </a:lnTo>
                    <a:lnTo>
                      <a:pt x="1870" y="603"/>
                    </a:lnTo>
                    <a:lnTo>
                      <a:pt x="1840" y="593"/>
                    </a:lnTo>
                    <a:lnTo>
                      <a:pt x="1810" y="584"/>
                    </a:lnTo>
                    <a:lnTo>
                      <a:pt x="1784" y="575"/>
                    </a:lnTo>
                    <a:lnTo>
                      <a:pt x="1762" y="564"/>
                    </a:lnTo>
                    <a:lnTo>
                      <a:pt x="1742" y="554"/>
                    </a:lnTo>
                    <a:lnTo>
                      <a:pt x="1726" y="543"/>
                    </a:lnTo>
                    <a:lnTo>
                      <a:pt x="1713" y="532"/>
                    </a:lnTo>
                    <a:lnTo>
                      <a:pt x="1701" y="520"/>
                    </a:lnTo>
                    <a:lnTo>
                      <a:pt x="1693" y="507"/>
                    </a:lnTo>
                    <a:lnTo>
                      <a:pt x="1687" y="495"/>
                    </a:lnTo>
                    <a:lnTo>
                      <a:pt x="1682" y="482"/>
                    </a:lnTo>
                    <a:lnTo>
                      <a:pt x="1680" y="471"/>
                    </a:lnTo>
                    <a:lnTo>
                      <a:pt x="1679" y="458"/>
                    </a:lnTo>
                    <a:lnTo>
                      <a:pt x="1679" y="445"/>
                    </a:lnTo>
                    <a:lnTo>
                      <a:pt x="1680" y="433"/>
                    </a:lnTo>
                    <a:lnTo>
                      <a:pt x="1682" y="421"/>
                    </a:lnTo>
                    <a:lnTo>
                      <a:pt x="1685" y="409"/>
                    </a:lnTo>
                    <a:lnTo>
                      <a:pt x="1686" y="398"/>
                    </a:lnTo>
                    <a:lnTo>
                      <a:pt x="1687" y="389"/>
                    </a:lnTo>
                    <a:lnTo>
                      <a:pt x="1685" y="382"/>
                    </a:lnTo>
                    <a:lnTo>
                      <a:pt x="1682" y="376"/>
                    </a:lnTo>
                    <a:lnTo>
                      <a:pt x="1678" y="370"/>
                    </a:lnTo>
                    <a:lnTo>
                      <a:pt x="1672" y="366"/>
                    </a:lnTo>
                    <a:lnTo>
                      <a:pt x="1664" y="362"/>
                    </a:lnTo>
                    <a:lnTo>
                      <a:pt x="1656" y="359"/>
                    </a:lnTo>
                    <a:lnTo>
                      <a:pt x="1609" y="348"/>
                    </a:lnTo>
                    <a:lnTo>
                      <a:pt x="1547" y="331"/>
                    </a:lnTo>
                    <a:lnTo>
                      <a:pt x="1529" y="325"/>
                    </a:lnTo>
                    <a:lnTo>
                      <a:pt x="1512" y="319"/>
                    </a:lnTo>
                    <a:lnTo>
                      <a:pt x="1495" y="312"/>
                    </a:lnTo>
                    <a:lnTo>
                      <a:pt x="1479" y="304"/>
                    </a:lnTo>
                    <a:lnTo>
                      <a:pt x="1465" y="296"/>
                    </a:lnTo>
                    <a:lnTo>
                      <a:pt x="1451" y="287"/>
                    </a:lnTo>
                    <a:lnTo>
                      <a:pt x="1438" y="278"/>
                    </a:lnTo>
                    <a:lnTo>
                      <a:pt x="1425" y="269"/>
                    </a:lnTo>
                    <a:lnTo>
                      <a:pt x="1415" y="259"/>
                    </a:lnTo>
                    <a:lnTo>
                      <a:pt x="1406" y="249"/>
                    </a:lnTo>
                    <a:lnTo>
                      <a:pt x="1396" y="240"/>
                    </a:lnTo>
                    <a:lnTo>
                      <a:pt x="1389" y="230"/>
                    </a:lnTo>
                    <a:lnTo>
                      <a:pt x="1385" y="221"/>
                    </a:lnTo>
                    <a:lnTo>
                      <a:pt x="1380" y="210"/>
                    </a:lnTo>
                    <a:lnTo>
                      <a:pt x="1377" y="202"/>
                    </a:lnTo>
                    <a:lnTo>
                      <a:pt x="1376" y="193"/>
                    </a:lnTo>
                    <a:lnTo>
                      <a:pt x="1375" y="185"/>
                    </a:lnTo>
                    <a:lnTo>
                      <a:pt x="1373" y="176"/>
                    </a:lnTo>
                    <a:lnTo>
                      <a:pt x="1368" y="168"/>
                    </a:lnTo>
                    <a:lnTo>
                      <a:pt x="1361" y="161"/>
                    </a:lnTo>
                    <a:lnTo>
                      <a:pt x="1354" y="154"/>
                    </a:lnTo>
                    <a:lnTo>
                      <a:pt x="1346" y="148"/>
                    </a:lnTo>
                    <a:lnTo>
                      <a:pt x="1338" y="143"/>
                    </a:lnTo>
                    <a:lnTo>
                      <a:pt x="1328" y="137"/>
                    </a:lnTo>
                    <a:lnTo>
                      <a:pt x="1296" y="120"/>
                    </a:lnTo>
                    <a:lnTo>
                      <a:pt x="1282" y="115"/>
                    </a:lnTo>
                    <a:lnTo>
                      <a:pt x="1270" y="0"/>
                    </a:lnTo>
                  </a:path>
                </a:pathLst>
              </a:custGeom>
              <a:solidFill>
                <a:srgbClr val="93D5ED"/>
              </a:solidFill>
              <a:ln w="4763">
                <a:solidFill>
                  <a:srgbClr val="CCECFF"/>
                </a:solidFill>
                <a:round/>
                <a:headEnd/>
                <a:tailEnd/>
              </a:ln>
            </p:spPr>
            <p:txBody>
              <a:bodyPr/>
              <a:lstStyle/>
              <a:p>
                <a:endParaRPr lang="en-US"/>
              </a:p>
            </p:txBody>
          </p:sp>
          <p:sp>
            <p:nvSpPr>
              <p:cNvPr id="8390" name="Freeform 168"/>
              <p:cNvSpPr>
                <a:spLocks/>
              </p:cNvSpPr>
              <p:nvPr/>
            </p:nvSpPr>
            <p:spPr bwMode="auto">
              <a:xfrm>
                <a:off x="3662" y="1525"/>
                <a:ext cx="506" cy="346"/>
              </a:xfrm>
              <a:custGeom>
                <a:avLst/>
                <a:gdLst>
                  <a:gd name="T0" fmla="*/ 1 w 2529"/>
                  <a:gd name="T1" fmla="*/ 6 h 1729"/>
                  <a:gd name="T2" fmla="*/ 10 w 2529"/>
                  <a:gd name="T3" fmla="*/ 17 h 1729"/>
                  <a:gd name="T4" fmla="*/ 21 w 2529"/>
                  <a:gd name="T5" fmla="*/ 32 h 1729"/>
                  <a:gd name="T6" fmla="*/ 29 w 2529"/>
                  <a:gd name="T7" fmla="*/ 44 h 1729"/>
                  <a:gd name="T8" fmla="*/ 30 w 2529"/>
                  <a:gd name="T9" fmla="*/ 47 h 1729"/>
                  <a:gd name="T10" fmla="*/ 30 w 2529"/>
                  <a:gd name="T11" fmla="*/ 49 h 1729"/>
                  <a:gd name="T12" fmla="*/ 31 w 2529"/>
                  <a:gd name="T13" fmla="*/ 54 h 1729"/>
                  <a:gd name="T14" fmla="*/ 33 w 2529"/>
                  <a:gd name="T15" fmla="*/ 60 h 1729"/>
                  <a:gd name="T16" fmla="*/ 35 w 2529"/>
                  <a:gd name="T17" fmla="*/ 62 h 1729"/>
                  <a:gd name="T18" fmla="*/ 37 w 2529"/>
                  <a:gd name="T19" fmla="*/ 64 h 1729"/>
                  <a:gd name="T20" fmla="*/ 40 w 2529"/>
                  <a:gd name="T21" fmla="*/ 67 h 1729"/>
                  <a:gd name="T22" fmla="*/ 43 w 2529"/>
                  <a:gd name="T23" fmla="*/ 68 h 1729"/>
                  <a:gd name="T24" fmla="*/ 46 w 2529"/>
                  <a:gd name="T25" fmla="*/ 69 h 1729"/>
                  <a:gd name="T26" fmla="*/ 49 w 2529"/>
                  <a:gd name="T27" fmla="*/ 69 h 1729"/>
                  <a:gd name="T28" fmla="*/ 59 w 2529"/>
                  <a:gd name="T29" fmla="*/ 68 h 1729"/>
                  <a:gd name="T30" fmla="*/ 76 w 2529"/>
                  <a:gd name="T31" fmla="*/ 65 h 1729"/>
                  <a:gd name="T32" fmla="*/ 84 w 2529"/>
                  <a:gd name="T33" fmla="*/ 63 h 1729"/>
                  <a:gd name="T34" fmla="*/ 89 w 2529"/>
                  <a:gd name="T35" fmla="*/ 63 h 1729"/>
                  <a:gd name="T36" fmla="*/ 89 w 2529"/>
                  <a:gd name="T37" fmla="*/ 63 h 1729"/>
                  <a:gd name="T38" fmla="*/ 91 w 2529"/>
                  <a:gd name="T39" fmla="*/ 60 h 1729"/>
                  <a:gd name="T40" fmla="*/ 91 w 2529"/>
                  <a:gd name="T41" fmla="*/ 59 h 1729"/>
                  <a:gd name="T42" fmla="*/ 92 w 2529"/>
                  <a:gd name="T43" fmla="*/ 59 h 1729"/>
                  <a:gd name="T44" fmla="*/ 92 w 2529"/>
                  <a:gd name="T45" fmla="*/ 59 h 1729"/>
                  <a:gd name="T46" fmla="*/ 94 w 2529"/>
                  <a:gd name="T47" fmla="*/ 60 h 1729"/>
                  <a:gd name="T48" fmla="*/ 96 w 2529"/>
                  <a:gd name="T49" fmla="*/ 60 h 1729"/>
                  <a:gd name="T50" fmla="*/ 100 w 2529"/>
                  <a:gd name="T51" fmla="*/ 60 h 1729"/>
                  <a:gd name="T52" fmla="*/ 101 w 2529"/>
                  <a:gd name="T53" fmla="*/ 60 h 1729"/>
                  <a:gd name="T54" fmla="*/ 100 w 2529"/>
                  <a:gd name="T55" fmla="*/ 58 h 1729"/>
                  <a:gd name="T56" fmla="*/ 99 w 2529"/>
                  <a:gd name="T57" fmla="*/ 55 h 1729"/>
                  <a:gd name="T58" fmla="*/ 99 w 2529"/>
                  <a:gd name="T59" fmla="*/ 52 h 1729"/>
                  <a:gd name="T60" fmla="*/ 98 w 2529"/>
                  <a:gd name="T61" fmla="*/ 50 h 1729"/>
                  <a:gd name="T62" fmla="*/ 96 w 2529"/>
                  <a:gd name="T63" fmla="*/ 49 h 1729"/>
                  <a:gd name="T64" fmla="*/ 96 w 2529"/>
                  <a:gd name="T65" fmla="*/ 49 h 1729"/>
                  <a:gd name="T66" fmla="*/ 95 w 2529"/>
                  <a:gd name="T67" fmla="*/ 48 h 1729"/>
                  <a:gd name="T68" fmla="*/ 95 w 2529"/>
                  <a:gd name="T69" fmla="*/ 46 h 1729"/>
                  <a:gd name="T70" fmla="*/ 94 w 2529"/>
                  <a:gd name="T71" fmla="*/ 42 h 1729"/>
                  <a:gd name="T72" fmla="*/ 93 w 2529"/>
                  <a:gd name="T73" fmla="*/ 39 h 1729"/>
                  <a:gd name="T74" fmla="*/ 91 w 2529"/>
                  <a:gd name="T75" fmla="*/ 36 h 1729"/>
                  <a:gd name="T76" fmla="*/ 89 w 2529"/>
                  <a:gd name="T77" fmla="*/ 34 h 1729"/>
                  <a:gd name="T78" fmla="*/ 85 w 2529"/>
                  <a:gd name="T79" fmla="*/ 32 h 1729"/>
                  <a:gd name="T80" fmla="*/ 79 w 2529"/>
                  <a:gd name="T81" fmla="*/ 30 h 1729"/>
                  <a:gd name="T82" fmla="*/ 77 w 2529"/>
                  <a:gd name="T83" fmla="*/ 29 h 1729"/>
                  <a:gd name="T84" fmla="*/ 75 w 2529"/>
                  <a:gd name="T85" fmla="*/ 27 h 1729"/>
                  <a:gd name="T86" fmla="*/ 74 w 2529"/>
                  <a:gd name="T87" fmla="*/ 24 h 1729"/>
                  <a:gd name="T88" fmla="*/ 71 w 2529"/>
                  <a:gd name="T89" fmla="*/ 21 h 1729"/>
                  <a:gd name="T90" fmla="*/ 66 w 2529"/>
                  <a:gd name="T91" fmla="*/ 19 h 1729"/>
                  <a:gd name="T92" fmla="*/ 63 w 2529"/>
                  <a:gd name="T93" fmla="*/ 16 h 1729"/>
                  <a:gd name="T94" fmla="*/ 42 w 2529"/>
                  <a:gd name="T95" fmla="*/ 0 h 172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529"/>
                  <a:gd name="T145" fmla="*/ 0 h 1729"/>
                  <a:gd name="T146" fmla="*/ 2529 w 2529"/>
                  <a:gd name="T147" fmla="*/ 1729 h 172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529" h="1729">
                    <a:moveTo>
                      <a:pt x="1040" y="0"/>
                    </a:moveTo>
                    <a:lnTo>
                      <a:pt x="0" y="116"/>
                    </a:lnTo>
                    <a:lnTo>
                      <a:pt x="8" y="127"/>
                    </a:lnTo>
                    <a:lnTo>
                      <a:pt x="33" y="159"/>
                    </a:lnTo>
                    <a:lnTo>
                      <a:pt x="70" y="208"/>
                    </a:lnTo>
                    <a:lnTo>
                      <a:pt x="119" y="272"/>
                    </a:lnTo>
                    <a:lnTo>
                      <a:pt x="177" y="349"/>
                    </a:lnTo>
                    <a:lnTo>
                      <a:pt x="240" y="435"/>
                    </a:lnTo>
                    <a:lnTo>
                      <a:pt x="308" y="527"/>
                    </a:lnTo>
                    <a:lnTo>
                      <a:pt x="379" y="621"/>
                    </a:lnTo>
                    <a:lnTo>
                      <a:pt x="449" y="717"/>
                    </a:lnTo>
                    <a:lnTo>
                      <a:pt x="516" y="811"/>
                    </a:lnTo>
                    <a:lnTo>
                      <a:pt x="580" y="899"/>
                    </a:lnTo>
                    <a:lnTo>
                      <a:pt x="636" y="980"/>
                    </a:lnTo>
                    <a:lnTo>
                      <a:pt x="682" y="1049"/>
                    </a:lnTo>
                    <a:lnTo>
                      <a:pt x="719" y="1105"/>
                    </a:lnTo>
                    <a:lnTo>
                      <a:pt x="731" y="1127"/>
                    </a:lnTo>
                    <a:lnTo>
                      <a:pt x="741" y="1145"/>
                    </a:lnTo>
                    <a:lnTo>
                      <a:pt x="745" y="1156"/>
                    </a:lnTo>
                    <a:lnTo>
                      <a:pt x="747" y="1165"/>
                    </a:lnTo>
                    <a:lnTo>
                      <a:pt x="744" y="1175"/>
                    </a:lnTo>
                    <a:lnTo>
                      <a:pt x="744" y="1191"/>
                    </a:lnTo>
                    <a:lnTo>
                      <a:pt x="744" y="1211"/>
                    </a:lnTo>
                    <a:lnTo>
                      <a:pt x="748" y="1236"/>
                    </a:lnTo>
                    <a:lnTo>
                      <a:pt x="751" y="1263"/>
                    </a:lnTo>
                    <a:lnTo>
                      <a:pt x="757" y="1293"/>
                    </a:lnTo>
                    <a:lnTo>
                      <a:pt x="764" y="1325"/>
                    </a:lnTo>
                    <a:lnTo>
                      <a:pt x="773" y="1358"/>
                    </a:lnTo>
                    <a:lnTo>
                      <a:pt x="785" y="1392"/>
                    </a:lnTo>
                    <a:lnTo>
                      <a:pt x="798" y="1427"/>
                    </a:lnTo>
                    <a:lnTo>
                      <a:pt x="812" y="1461"/>
                    </a:lnTo>
                    <a:lnTo>
                      <a:pt x="829" y="1495"/>
                    </a:lnTo>
                    <a:lnTo>
                      <a:pt x="839" y="1512"/>
                    </a:lnTo>
                    <a:lnTo>
                      <a:pt x="848" y="1527"/>
                    </a:lnTo>
                    <a:lnTo>
                      <a:pt x="858" y="1543"/>
                    </a:lnTo>
                    <a:lnTo>
                      <a:pt x="868" y="1558"/>
                    </a:lnTo>
                    <a:lnTo>
                      <a:pt x="880" y="1572"/>
                    </a:lnTo>
                    <a:lnTo>
                      <a:pt x="891" y="1585"/>
                    </a:lnTo>
                    <a:lnTo>
                      <a:pt x="903" y="1598"/>
                    </a:lnTo>
                    <a:lnTo>
                      <a:pt x="916" y="1611"/>
                    </a:lnTo>
                    <a:lnTo>
                      <a:pt x="938" y="1628"/>
                    </a:lnTo>
                    <a:lnTo>
                      <a:pt x="958" y="1644"/>
                    </a:lnTo>
                    <a:lnTo>
                      <a:pt x="978" y="1658"/>
                    </a:lnTo>
                    <a:lnTo>
                      <a:pt x="997" y="1670"/>
                    </a:lnTo>
                    <a:lnTo>
                      <a:pt x="1015" y="1682"/>
                    </a:lnTo>
                    <a:lnTo>
                      <a:pt x="1033" y="1693"/>
                    </a:lnTo>
                    <a:lnTo>
                      <a:pt x="1050" y="1701"/>
                    </a:lnTo>
                    <a:lnTo>
                      <a:pt x="1068" y="1708"/>
                    </a:lnTo>
                    <a:lnTo>
                      <a:pt x="1085" y="1715"/>
                    </a:lnTo>
                    <a:lnTo>
                      <a:pt x="1103" y="1719"/>
                    </a:lnTo>
                    <a:lnTo>
                      <a:pt x="1120" y="1723"/>
                    </a:lnTo>
                    <a:lnTo>
                      <a:pt x="1139" y="1726"/>
                    </a:lnTo>
                    <a:lnTo>
                      <a:pt x="1159" y="1728"/>
                    </a:lnTo>
                    <a:lnTo>
                      <a:pt x="1179" y="1729"/>
                    </a:lnTo>
                    <a:lnTo>
                      <a:pt x="1200" y="1729"/>
                    </a:lnTo>
                    <a:lnTo>
                      <a:pt x="1222" y="1728"/>
                    </a:lnTo>
                    <a:lnTo>
                      <a:pt x="1272" y="1722"/>
                    </a:lnTo>
                    <a:lnTo>
                      <a:pt x="1328" y="1714"/>
                    </a:lnTo>
                    <a:lnTo>
                      <a:pt x="1393" y="1703"/>
                    </a:lnTo>
                    <a:lnTo>
                      <a:pt x="1467" y="1690"/>
                    </a:lnTo>
                    <a:lnTo>
                      <a:pt x="1553" y="1675"/>
                    </a:lnTo>
                    <a:lnTo>
                      <a:pt x="1651" y="1658"/>
                    </a:lnTo>
                    <a:lnTo>
                      <a:pt x="1763" y="1639"/>
                    </a:lnTo>
                    <a:lnTo>
                      <a:pt x="1890" y="1619"/>
                    </a:lnTo>
                    <a:lnTo>
                      <a:pt x="1960" y="1608"/>
                    </a:lnTo>
                    <a:lnTo>
                      <a:pt x="2019" y="1599"/>
                    </a:lnTo>
                    <a:lnTo>
                      <a:pt x="2068" y="1592"/>
                    </a:lnTo>
                    <a:lnTo>
                      <a:pt x="2109" y="1586"/>
                    </a:lnTo>
                    <a:lnTo>
                      <a:pt x="2142" y="1582"/>
                    </a:lnTo>
                    <a:lnTo>
                      <a:pt x="2169" y="1578"/>
                    </a:lnTo>
                    <a:lnTo>
                      <a:pt x="2194" y="1576"/>
                    </a:lnTo>
                    <a:lnTo>
                      <a:pt x="2215" y="1573"/>
                    </a:lnTo>
                    <a:lnTo>
                      <a:pt x="2220" y="1572"/>
                    </a:lnTo>
                    <a:lnTo>
                      <a:pt x="2224" y="1570"/>
                    </a:lnTo>
                    <a:lnTo>
                      <a:pt x="2229" y="1568"/>
                    </a:lnTo>
                    <a:lnTo>
                      <a:pt x="2232" y="1565"/>
                    </a:lnTo>
                    <a:lnTo>
                      <a:pt x="2239" y="1558"/>
                    </a:lnTo>
                    <a:lnTo>
                      <a:pt x="2245" y="1549"/>
                    </a:lnTo>
                    <a:lnTo>
                      <a:pt x="2257" y="1529"/>
                    </a:lnTo>
                    <a:lnTo>
                      <a:pt x="2265" y="1509"/>
                    </a:lnTo>
                    <a:lnTo>
                      <a:pt x="2270" y="1499"/>
                    </a:lnTo>
                    <a:lnTo>
                      <a:pt x="2274" y="1490"/>
                    </a:lnTo>
                    <a:lnTo>
                      <a:pt x="2278" y="1482"/>
                    </a:lnTo>
                    <a:lnTo>
                      <a:pt x="2283" y="1478"/>
                    </a:lnTo>
                    <a:lnTo>
                      <a:pt x="2286" y="1475"/>
                    </a:lnTo>
                    <a:lnTo>
                      <a:pt x="2288" y="1474"/>
                    </a:lnTo>
                    <a:lnTo>
                      <a:pt x="2291" y="1473"/>
                    </a:lnTo>
                    <a:lnTo>
                      <a:pt x="2294" y="1473"/>
                    </a:lnTo>
                    <a:lnTo>
                      <a:pt x="2297" y="1474"/>
                    </a:lnTo>
                    <a:lnTo>
                      <a:pt x="2300" y="1475"/>
                    </a:lnTo>
                    <a:lnTo>
                      <a:pt x="2304" y="1478"/>
                    </a:lnTo>
                    <a:lnTo>
                      <a:pt x="2307" y="1481"/>
                    </a:lnTo>
                    <a:lnTo>
                      <a:pt x="2317" y="1488"/>
                    </a:lnTo>
                    <a:lnTo>
                      <a:pt x="2327" y="1495"/>
                    </a:lnTo>
                    <a:lnTo>
                      <a:pt x="2338" y="1500"/>
                    </a:lnTo>
                    <a:lnTo>
                      <a:pt x="2349" y="1502"/>
                    </a:lnTo>
                    <a:lnTo>
                      <a:pt x="2362" y="1505"/>
                    </a:lnTo>
                    <a:lnTo>
                      <a:pt x="2376" y="1506"/>
                    </a:lnTo>
                    <a:lnTo>
                      <a:pt x="2390" y="1507"/>
                    </a:lnTo>
                    <a:lnTo>
                      <a:pt x="2404" y="1507"/>
                    </a:lnTo>
                    <a:lnTo>
                      <a:pt x="2434" y="1505"/>
                    </a:lnTo>
                    <a:lnTo>
                      <a:pt x="2466" y="1503"/>
                    </a:lnTo>
                    <a:lnTo>
                      <a:pt x="2481" y="1502"/>
                    </a:lnTo>
                    <a:lnTo>
                      <a:pt x="2498" y="1502"/>
                    </a:lnTo>
                    <a:lnTo>
                      <a:pt x="2513" y="1503"/>
                    </a:lnTo>
                    <a:lnTo>
                      <a:pt x="2529" y="1505"/>
                    </a:lnTo>
                    <a:lnTo>
                      <a:pt x="2522" y="1496"/>
                    </a:lnTo>
                    <a:lnTo>
                      <a:pt x="2516" y="1489"/>
                    </a:lnTo>
                    <a:lnTo>
                      <a:pt x="2510" y="1481"/>
                    </a:lnTo>
                    <a:lnTo>
                      <a:pt x="2505" y="1473"/>
                    </a:lnTo>
                    <a:lnTo>
                      <a:pt x="2496" y="1457"/>
                    </a:lnTo>
                    <a:lnTo>
                      <a:pt x="2489" y="1440"/>
                    </a:lnTo>
                    <a:lnTo>
                      <a:pt x="2485" y="1424"/>
                    </a:lnTo>
                    <a:lnTo>
                      <a:pt x="2480" y="1406"/>
                    </a:lnTo>
                    <a:lnTo>
                      <a:pt x="2478" y="1390"/>
                    </a:lnTo>
                    <a:lnTo>
                      <a:pt x="2477" y="1374"/>
                    </a:lnTo>
                    <a:lnTo>
                      <a:pt x="2474" y="1342"/>
                    </a:lnTo>
                    <a:lnTo>
                      <a:pt x="2472" y="1313"/>
                    </a:lnTo>
                    <a:lnTo>
                      <a:pt x="2471" y="1300"/>
                    </a:lnTo>
                    <a:lnTo>
                      <a:pt x="2468" y="1290"/>
                    </a:lnTo>
                    <a:lnTo>
                      <a:pt x="2465" y="1279"/>
                    </a:lnTo>
                    <a:lnTo>
                      <a:pt x="2460" y="1271"/>
                    </a:lnTo>
                    <a:lnTo>
                      <a:pt x="2454" y="1263"/>
                    </a:lnTo>
                    <a:lnTo>
                      <a:pt x="2449" y="1256"/>
                    </a:lnTo>
                    <a:lnTo>
                      <a:pt x="2443" y="1250"/>
                    </a:lnTo>
                    <a:lnTo>
                      <a:pt x="2436" y="1245"/>
                    </a:lnTo>
                    <a:lnTo>
                      <a:pt x="2424" y="1238"/>
                    </a:lnTo>
                    <a:lnTo>
                      <a:pt x="2411" y="1232"/>
                    </a:lnTo>
                    <a:lnTo>
                      <a:pt x="2406" y="1229"/>
                    </a:lnTo>
                    <a:lnTo>
                      <a:pt x="2401" y="1225"/>
                    </a:lnTo>
                    <a:lnTo>
                      <a:pt x="2397" y="1222"/>
                    </a:lnTo>
                    <a:lnTo>
                      <a:pt x="2392" y="1218"/>
                    </a:lnTo>
                    <a:lnTo>
                      <a:pt x="2389" y="1214"/>
                    </a:lnTo>
                    <a:lnTo>
                      <a:pt x="2387" y="1208"/>
                    </a:lnTo>
                    <a:lnTo>
                      <a:pt x="2385" y="1201"/>
                    </a:lnTo>
                    <a:lnTo>
                      <a:pt x="2385" y="1193"/>
                    </a:lnTo>
                    <a:lnTo>
                      <a:pt x="2384" y="1183"/>
                    </a:lnTo>
                    <a:lnTo>
                      <a:pt x="2383" y="1173"/>
                    </a:lnTo>
                    <a:lnTo>
                      <a:pt x="2381" y="1161"/>
                    </a:lnTo>
                    <a:lnTo>
                      <a:pt x="2377" y="1149"/>
                    </a:lnTo>
                    <a:lnTo>
                      <a:pt x="2369" y="1121"/>
                    </a:lnTo>
                    <a:lnTo>
                      <a:pt x="2360" y="1093"/>
                    </a:lnTo>
                    <a:lnTo>
                      <a:pt x="2349" y="1064"/>
                    </a:lnTo>
                    <a:lnTo>
                      <a:pt x="2339" y="1037"/>
                    </a:lnTo>
                    <a:lnTo>
                      <a:pt x="2329" y="1012"/>
                    </a:lnTo>
                    <a:lnTo>
                      <a:pt x="2321" y="992"/>
                    </a:lnTo>
                    <a:lnTo>
                      <a:pt x="2319" y="981"/>
                    </a:lnTo>
                    <a:lnTo>
                      <a:pt x="2317" y="970"/>
                    </a:lnTo>
                    <a:lnTo>
                      <a:pt x="2314" y="957"/>
                    </a:lnTo>
                    <a:lnTo>
                      <a:pt x="2313" y="943"/>
                    </a:lnTo>
                    <a:lnTo>
                      <a:pt x="2300" y="923"/>
                    </a:lnTo>
                    <a:lnTo>
                      <a:pt x="2286" y="904"/>
                    </a:lnTo>
                    <a:lnTo>
                      <a:pt x="2270" y="888"/>
                    </a:lnTo>
                    <a:lnTo>
                      <a:pt x="2252" y="873"/>
                    </a:lnTo>
                    <a:lnTo>
                      <a:pt x="2234" y="859"/>
                    </a:lnTo>
                    <a:lnTo>
                      <a:pt x="2213" y="846"/>
                    </a:lnTo>
                    <a:lnTo>
                      <a:pt x="2192" y="833"/>
                    </a:lnTo>
                    <a:lnTo>
                      <a:pt x="2170" y="822"/>
                    </a:lnTo>
                    <a:lnTo>
                      <a:pt x="2147" y="813"/>
                    </a:lnTo>
                    <a:lnTo>
                      <a:pt x="2124" y="804"/>
                    </a:lnTo>
                    <a:lnTo>
                      <a:pt x="2100" y="795"/>
                    </a:lnTo>
                    <a:lnTo>
                      <a:pt x="2077" y="787"/>
                    </a:lnTo>
                    <a:lnTo>
                      <a:pt x="2029" y="773"/>
                    </a:lnTo>
                    <a:lnTo>
                      <a:pt x="1981" y="760"/>
                    </a:lnTo>
                    <a:lnTo>
                      <a:pt x="1960" y="755"/>
                    </a:lnTo>
                    <a:lnTo>
                      <a:pt x="1943" y="746"/>
                    </a:lnTo>
                    <a:lnTo>
                      <a:pt x="1926" y="738"/>
                    </a:lnTo>
                    <a:lnTo>
                      <a:pt x="1915" y="729"/>
                    </a:lnTo>
                    <a:lnTo>
                      <a:pt x="1903" y="718"/>
                    </a:lnTo>
                    <a:lnTo>
                      <a:pt x="1895" y="708"/>
                    </a:lnTo>
                    <a:lnTo>
                      <a:pt x="1888" y="695"/>
                    </a:lnTo>
                    <a:lnTo>
                      <a:pt x="1881" y="682"/>
                    </a:lnTo>
                    <a:lnTo>
                      <a:pt x="1870" y="655"/>
                    </a:lnTo>
                    <a:lnTo>
                      <a:pt x="1860" y="625"/>
                    </a:lnTo>
                    <a:lnTo>
                      <a:pt x="1854" y="610"/>
                    </a:lnTo>
                    <a:lnTo>
                      <a:pt x="1846" y="593"/>
                    </a:lnTo>
                    <a:lnTo>
                      <a:pt x="1838" y="576"/>
                    </a:lnTo>
                    <a:lnTo>
                      <a:pt x="1826" y="560"/>
                    </a:lnTo>
                    <a:lnTo>
                      <a:pt x="1793" y="547"/>
                    </a:lnTo>
                    <a:lnTo>
                      <a:pt x="1762" y="534"/>
                    </a:lnTo>
                    <a:lnTo>
                      <a:pt x="1732" y="520"/>
                    </a:lnTo>
                    <a:lnTo>
                      <a:pt x="1706" y="505"/>
                    </a:lnTo>
                    <a:lnTo>
                      <a:pt x="1680" y="489"/>
                    </a:lnTo>
                    <a:lnTo>
                      <a:pt x="1658" y="474"/>
                    </a:lnTo>
                    <a:lnTo>
                      <a:pt x="1637" y="459"/>
                    </a:lnTo>
                    <a:lnTo>
                      <a:pt x="1619" y="444"/>
                    </a:lnTo>
                    <a:lnTo>
                      <a:pt x="1589" y="417"/>
                    </a:lnTo>
                    <a:lnTo>
                      <a:pt x="1567" y="395"/>
                    </a:lnTo>
                    <a:lnTo>
                      <a:pt x="1554" y="381"/>
                    </a:lnTo>
                    <a:lnTo>
                      <a:pt x="1550" y="375"/>
                    </a:lnTo>
                    <a:lnTo>
                      <a:pt x="1394" y="329"/>
                    </a:lnTo>
                    <a:lnTo>
                      <a:pt x="1040" y="0"/>
                    </a:lnTo>
                    <a:close/>
                  </a:path>
                </a:pathLst>
              </a:custGeom>
              <a:solidFill>
                <a:srgbClr val="93D5ED"/>
              </a:solidFill>
              <a:ln w="9525">
                <a:solidFill>
                  <a:srgbClr val="CCECFF"/>
                </a:solidFill>
                <a:round/>
                <a:headEnd/>
                <a:tailEnd/>
              </a:ln>
            </p:spPr>
            <p:txBody>
              <a:bodyPr/>
              <a:lstStyle/>
              <a:p>
                <a:endParaRPr lang="en-US"/>
              </a:p>
            </p:txBody>
          </p:sp>
          <p:sp>
            <p:nvSpPr>
              <p:cNvPr id="8391" name="Freeform 169"/>
              <p:cNvSpPr>
                <a:spLocks/>
              </p:cNvSpPr>
              <p:nvPr/>
            </p:nvSpPr>
            <p:spPr bwMode="auto">
              <a:xfrm>
                <a:off x="3662" y="1525"/>
                <a:ext cx="506" cy="346"/>
              </a:xfrm>
              <a:custGeom>
                <a:avLst/>
                <a:gdLst>
                  <a:gd name="T0" fmla="*/ 1 w 2529"/>
                  <a:gd name="T1" fmla="*/ 6 h 1729"/>
                  <a:gd name="T2" fmla="*/ 10 w 2529"/>
                  <a:gd name="T3" fmla="*/ 17 h 1729"/>
                  <a:gd name="T4" fmla="*/ 21 w 2529"/>
                  <a:gd name="T5" fmla="*/ 32 h 1729"/>
                  <a:gd name="T6" fmla="*/ 29 w 2529"/>
                  <a:gd name="T7" fmla="*/ 44 h 1729"/>
                  <a:gd name="T8" fmla="*/ 30 w 2529"/>
                  <a:gd name="T9" fmla="*/ 47 h 1729"/>
                  <a:gd name="T10" fmla="*/ 30 w 2529"/>
                  <a:gd name="T11" fmla="*/ 49 h 1729"/>
                  <a:gd name="T12" fmla="*/ 31 w 2529"/>
                  <a:gd name="T13" fmla="*/ 54 h 1729"/>
                  <a:gd name="T14" fmla="*/ 33 w 2529"/>
                  <a:gd name="T15" fmla="*/ 60 h 1729"/>
                  <a:gd name="T16" fmla="*/ 35 w 2529"/>
                  <a:gd name="T17" fmla="*/ 62 h 1729"/>
                  <a:gd name="T18" fmla="*/ 37 w 2529"/>
                  <a:gd name="T19" fmla="*/ 64 h 1729"/>
                  <a:gd name="T20" fmla="*/ 40 w 2529"/>
                  <a:gd name="T21" fmla="*/ 67 h 1729"/>
                  <a:gd name="T22" fmla="*/ 43 w 2529"/>
                  <a:gd name="T23" fmla="*/ 68 h 1729"/>
                  <a:gd name="T24" fmla="*/ 46 w 2529"/>
                  <a:gd name="T25" fmla="*/ 69 h 1729"/>
                  <a:gd name="T26" fmla="*/ 49 w 2529"/>
                  <a:gd name="T27" fmla="*/ 69 h 1729"/>
                  <a:gd name="T28" fmla="*/ 59 w 2529"/>
                  <a:gd name="T29" fmla="*/ 68 h 1729"/>
                  <a:gd name="T30" fmla="*/ 76 w 2529"/>
                  <a:gd name="T31" fmla="*/ 65 h 1729"/>
                  <a:gd name="T32" fmla="*/ 84 w 2529"/>
                  <a:gd name="T33" fmla="*/ 63 h 1729"/>
                  <a:gd name="T34" fmla="*/ 89 w 2529"/>
                  <a:gd name="T35" fmla="*/ 63 h 1729"/>
                  <a:gd name="T36" fmla="*/ 89 w 2529"/>
                  <a:gd name="T37" fmla="*/ 63 h 1729"/>
                  <a:gd name="T38" fmla="*/ 91 w 2529"/>
                  <a:gd name="T39" fmla="*/ 60 h 1729"/>
                  <a:gd name="T40" fmla="*/ 91 w 2529"/>
                  <a:gd name="T41" fmla="*/ 59 h 1729"/>
                  <a:gd name="T42" fmla="*/ 92 w 2529"/>
                  <a:gd name="T43" fmla="*/ 59 h 1729"/>
                  <a:gd name="T44" fmla="*/ 92 w 2529"/>
                  <a:gd name="T45" fmla="*/ 59 h 1729"/>
                  <a:gd name="T46" fmla="*/ 94 w 2529"/>
                  <a:gd name="T47" fmla="*/ 60 h 1729"/>
                  <a:gd name="T48" fmla="*/ 96 w 2529"/>
                  <a:gd name="T49" fmla="*/ 60 h 1729"/>
                  <a:gd name="T50" fmla="*/ 100 w 2529"/>
                  <a:gd name="T51" fmla="*/ 60 h 1729"/>
                  <a:gd name="T52" fmla="*/ 101 w 2529"/>
                  <a:gd name="T53" fmla="*/ 60 h 1729"/>
                  <a:gd name="T54" fmla="*/ 100 w 2529"/>
                  <a:gd name="T55" fmla="*/ 58 h 1729"/>
                  <a:gd name="T56" fmla="*/ 99 w 2529"/>
                  <a:gd name="T57" fmla="*/ 55 h 1729"/>
                  <a:gd name="T58" fmla="*/ 99 w 2529"/>
                  <a:gd name="T59" fmla="*/ 52 h 1729"/>
                  <a:gd name="T60" fmla="*/ 98 w 2529"/>
                  <a:gd name="T61" fmla="*/ 50 h 1729"/>
                  <a:gd name="T62" fmla="*/ 96 w 2529"/>
                  <a:gd name="T63" fmla="*/ 49 h 1729"/>
                  <a:gd name="T64" fmla="*/ 96 w 2529"/>
                  <a:gd name="T65" fmla="*/ 49 h 1729"/>
                  <a:gd name="T66" fmla="*/ 95 w 2529"/>
                  <a:gd name="T67" fmla="*/ 48 h 1729"/>
                  <a:gd name="T68" fmla="*/ 95 w 2529"/>
                  <a:gd name="T69" fmla="*/ 46 h 1729"/>
                  <a:gd name="T70" fmla="*/ 94 w 2529"/>
                  <a:gd name="T71" fmla="*/ 42 h 1729"/>
                  <a:gd name="T72" fmla="*/ 93 w 2529"/>
                  <a:gd name="T73" fmla="*/ 39 h 1729"/>
                  <a:gd name="T74" fmla="*/ 91 w 2529"/>
                  <a:gd name="T75" fmla="*/ 36 h 1729"/>
                  <a:gd name="T76" fmla="*/ 89 w 2529"/>
                  <a:gd name="T77" fmla="*/ 34 h 1729"/>
                  <a:gd name="T78" fmla="*/ 85 w 2529"/>
                  <a:gd name="T79" fmla="*/ 32 h 1729"/>
                  <a:gd name="T80" fmla="*/ 79 w 2529"/>
                  <a:gd name="T81" fmla="*/ 30 h 1729"/>
                  <a:gd name="T82" fmla="*/ 77 w 2529"/>
                  <a:gd name="T83" fmla="*/ 29 h 1729"/>
                  <a:gd name="T84" fmla="*/ 75 w 2529"/>
                  <a:gd name="T85" fmla="*/ 27 h 1729"/>
                  <a:gd name="T86" fmla="*/ 74 w 2529"/>
                  <a:gd name="T87" fmla="*/ 24 h 1729"/>
                  <a:gd name="T88" fmla="*/ 71 w 2529"/>
                  <a:gd name="T89" fmla="*/ 21 h 1729"/>
                  <a:gd name="T90" fmla="*/ 66 w 2529"/>
                  <a:gd name="T91" fmla="*/ 19 h 1729"/>
                  <a:gd name="T92" fmla="*/ 63 w 2529"/>
                  <a:gd name="T93" fmla="*/ 16 h 1729"/>
                  <a:gd name="T94" fmla="*/ 42 w 2529"/>
                  <a:gd name="T95" fmla="*/ 0 h 172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529"/>
                  <a:gd name="T145" fmla="*/ 0 h 1729"/>
                  <a:gd name="T146" fmla="*/ 2529 w 2529"/>
                  <a:gd name="T147" fmla="*/ 1729 h 172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529" h="1729">
                    <a:moveTo>
                      <a:pt x="1040" y="0"/>
                    </a:moveTo>
                    <a:lnTo>
                      <a:pt x="0" y="116"/>
                    </a:lnTo>
                    <a:lnTo>
                      <a:pt x="8" y="127"/>
                    </a:lnTo>
                    <a:lnTo>
                      <a:pt x="33" y="159"/>
                    </a:lnTo>
                    <a:lnTo>
                      <a:pt x="70" y="208"/>
                    </a:lnTo>
                    <a:lnTo>
                      <a:pt x="119" y="272"/>
                    </a:lnTo>
                    <a:lnTo>
                      <a:pt x="177" y="349"/>
                    </a:lnTo>
                    <a:lnTo>
                      <a:pt x="240" y="435"/>
                    </a:lnTo>
                    <a:lnTo>
                      <a:pt x="308" y="527"/>
                    </a:lnTo>
                    <a:lnTo>
                      <a:pt x="379" y="621"/>
                    </a:lnTo>
                    <a:lnTo>
                      <a:pt x="449" y="717"/>
                    </a:lnTo>
                    <a:lnTo>
                      <a:pt x="516" y="811"/>
                    </a:lnTo>
                    <a:lnTo>
                      <a:pt x="580" y="899"/>
                    </a:lnTo>
                    <a:lnTo>
                      <a:pt x="636" y="980"/>
                    </a:lnTo>
                    <a:lnTo>
                      <a:pt x="682" y="1049"/>
                    </a:lnTo>
                    <a:lnTo>
                      <a:pt x="719" y="1105"/>
                    </a:lnTo>
                    <a:lnTo>
                      <a:pt x="731" y="1127"/>
                    </a:lnTo>
                    <a:lnTo>
                      <a:pt x="741" y="1145"/>
                    </a:lnTo>
                    <a:lnTo>
                      <a:pt x="745" y="1156"/>
                    </a:lnTo>
                    <a:lnTo>
                      <a:pt x="747" y="1165"/>
                    </a:lnTo>
                    <a:lnTo>
                      <a:pt x="744" y="1175"/>
                    </a:lnTo>
                    <a:lnTo>
                      <a:pt x="744" y="1191"/>
                    </a:lnTo>
                    <a:lnTo>
                      <a:pt x="744" y="1211"/>
                    </a:lnTo>
                    <a:lnTo>
                      <a:pt x="748" y="1236"/>
                    </a:lnTo>
                    <a:lnTo>
                      <a:pt x="751" y="1263"/>
                    </a:lnTo>
                    <a:lnTo>
                      <a:pt x="757" y="1293"/>
                    </a:lnTo>
                    <a:lnTo>
                      <a:pt x="764" y="1325"/>
                    </a:lnTo>
                    <a:lnTo>
                      <a:pt x="773" y="1358"/>
                    </a:lnTo>
                    <a:lnTo>
                      <a:pt x="785" y="1392"/>
                    </a:lnTo>
                    <a:lnTo>
                      <a:pt x="798" y="1427"/>
                    </a:lnTo>
                    <a:lnTo>
                      <a:pt x="812" y="1461"/>
                    </a:lnTo>
                    <a:lnTo>
                      <a:pt x="829" y="1495"/>
                    </a:lnTo>
                    <a:lnTo>
                      <a:pt x="839" y="1512"/>
                    </a:lnTo>
                    <a:lnTo>
                      <a:pt x="848" y="1527"/>
                    </a:lnTo>
                    <a:lnTo>
                      <a:pt x="858" y="1543"/>
                    </a:lnTo>
                    <a:lnTo>
                      <a:pt x="868" y="1558"/>
                    </a:lnTo>
                    <a:lnTo>
                      <a:pt x="880" y="1572"/>
                    </a:lnTo>
                    <a:lnTo>
                      <a:pt x="891" y="1585"/>
                    </a:lnTo>
                    <a:lnTo>
                      <a:pt x="903" y="1598"/>
                    </a:lnTo>
                    <a:lnTo>
                      <a:pt x="916" y="1611"/>
                    </a:lnTo>
                    <a:lnTo>
                      <a:pt x="938" y="1628"/>
                    </a:lnTo>
                    <a:lnTo>
                      <a:pt x="958" y="1644"/>
                    </a:lnTo>
                    <a:lnTo>
                      <a:pt x="978" y="1658"/>
                    </a:lnTo>
                    <a:lnTo>
                      <a:pt x="997" y="1670"/>
                    </a:lnTo>
                    <a:lnTo>
                      <a:pt x="1015" y="1682"/>
                    </a:lnTo>
                    <a:lnTo>
                      <a:pt x="1033" y="1693"/>
                    </a:lnTo>
                    <a:lnTo>
                      <a:pt x="1050" y="1701"/>
                    </a:lnTo>
                    <a:lnTo>
                      <a:pt x="1068" y="1708"/>
                    </a:lnTo>
                    <a:lnTo>
                      <a:pt x="1085" y="1715"/>
                    </a:lnTo>
                    <a:lnTo>
                      <a:pt x="1103" y="1719"/>
                    </a:lnTo>
                    <a:lnTo>
                      <a:pt x="1120" y="1723"/>
                    </a:lnTo>
                    <a:lnTo>
                      <a:pt x="1139" y="1726"/>
                    </a:lnTo>
                    <a:lnTo>
                      <a:pt x="1159" y="1728"/>
                    </a:lnTo>
                    <a:lnTo>
                      <a:pt x="1179" y="1729"/>
                    </a:lnTo>
                    <a:lnTo>
                      <a:pt x="1200" y="1729"/>
                    </a:lnTo>
                    <a:lnTo>
                      <a:pt x="1222" y="1728"/>
                    </a:lnTo>
                    <a:lnTo>
                      <a:pt x="1272" y="1722"/>
                    </a:lnTo>
                    <a:lnTo>
                      <a:pt x="1328" y="1714"/>
                    </a:lnTo>
                    <a:lnTo>
                      <a:pt x="1393" y="1703"/>
                    </a:lnTo>
                    <a:lnTo>
                      <a:pt x="1467" y="1690"/>
                    </a:lnTo>
                    <a:lnTo>
                      <a:pt x="1553" y="1675"/>
                    </a:lnTo>
                    <a:lnTo>
                      <a:pt x="1651" y="1658"/>
                    </a:lnTo>
                    <a:lnTo>
                      <a:pt x="1763" y="1639"/>
                    </a:lnTo>
                    <a:lnTo>
                      <a:pt x="1890" y="1619"/>
                    </a:lnTo>
                    <a:lnTo>
                      <a:pt x="1960" y="1608"/>
                    </a:lnTo>
                    <a:lnTo>
                      <a:pt x="2019" y="1599"/>
                    </a:lnTo>
                    <a:lnTo>
                      <a:pt x="2068" y="1592"/>
                    </a:lnTo>
                    <a:lnTo>
                      <a:pt x="2109" y="1586"/>
                    </a:lnTo>
                    <a:lnTo>
                      <a:pt x="2142" y="1582"/>
                    </a:lnTo>
                    <a:lnTo>
                      <a:pt x="2169" y="1578"/>
                    </a:lnTo>
                    <a:lnTo>
                      <a:pt x="2194" y="1576"/>
                    </a:lnTo>
                    <a:lnTo>
                      <a:pt x="2215" y="1573"/>
                    </a:lnTo>
                    <a:lnTo>
                      <a:pt x="2220" y="1572"/>
                    </a:lnTo>
                    <a:lnTo>
                      <a:pt x="2224" y="1570"/>
                    </a:lnTo>
                    <a:lnTo>
                      <a:pt x="2229" y="1568"/>
                    </a:lnTo>
                    <a:lnTo>
                      <a:pt x="2232" y="1565"/>
                    </a:lnTo>
                    <a:lnTo>
                      <a:pt x="2239" y="1558"/>
                    </a:lnTo>
                    <a:lnTo>
                      <a:pt x="2245" y="1549"/>
                    </a:lnTo>
                    <a:lnTo>
                      <a:pt x="2257" y="1529"/>
                    </a:lnTo>
                    <a:lnTo>
                      <a:pt x="2265" y="1509"/>
                    </a:lnTo>
                    <a:lnTo>
                      <a:pt x="2270" y="1499"/>
                    </a:lnTo>
                    <a:lnTo>
                      <a:pt x="2274" y="1490"/>
                    </a:lnTo>
                    <a:lnTo>
                      <a:pt x="2278" y="1482"/>
                    </a:lnTo>
                    <a:lnTo>
                      <a:pt x="2283" y="1478"/>
                    </a:lnTo>
                    <a:lnTo>
                      <a:pt x="2286" y="1475"/>
                    </a:lnTo>
                    <a:lnTo>
                      <a:pt x="2288" y="1474"/>
                    </a:lnTo>
                    <a:lnTo>
                      <a:pt x="2291" y="1473"/>
                    </a:lnTo>
                    <a:lnTo>
                      <a:pt x="2294" y="1473"/>
                    </a:lnTo>
                    <a:lnTo>
                      <a:pt x="2297" y="1474"/>
                    </a:lnTo>
                    <a:lnTo>
                      <a:pt x="2300" y="1475"/>
                    </a:lnTo>
                    <a:lnTo>
                      <a:pt x="2304" y="1478"/>
                    </a:lnTo>
                    <a:lnTo>
                      <a:pt x="2307" y="1481"/>
                    </a:lnTo>
                    <a:lnTo>
                      <a:pt x="2317" y="1488"/>
                    </a:lnTo>
                    <a:lnTo>
                      <a:pt x="2327" y="1495"/>
                    </a:lnTo>
                    <a:lnTo>
                      <a:pt x="2338" y="1500"/>
                    </a:lnTo>
                    <a:lnTo>
                      <a:pt x="2349" y="1502"/>
                    </a:lnTo>
                    <a:lnTo>
                      <a:pt x="2362" y="1505"/>
                    </a:lnTo>
                    <a:lnTo>
                      <a:pt x="2376" y="1506"/>
                    </a:lnTo>
                    <a:lnTo>
                      <a:pt x="2390" y="1507"/>
                    </a:lnTo>
                    <a:lnTo>
                      <a:pt x="2404" y="1507"/>
                    </a:lnTo>
                    <a:lnTo>
                      <a:pt x="2434" y="1505"/>
                    </a:lnTo>
                    <a:lnTo>
                      <a:pt x="2466" y="1503"/>
                    </a:lnTo>
                    <a:lnTo>
                      <a:pt x="2481" y="1502"/>
                    </a:lnTo>
                    <a:lnTo>
                      <a:pt x="2498" y="1502"/>
                    </a:lnTo>
                    <a:lnTo>
                      <a:pt x="2513" y="1503"/>
                    </a:lnTo>
                    <a:lnTo>
                      <a:pt x="2529" y="1505"/>
                    </a:lnTo>
                    <a:lnTo>
                      <a:pt x="2522" y="1496"/>
                    </a:lnTo>
                    <a:lnTo>
                      <a:pt x="2516" y="1489"/>
                    </a:lnTo>
                    <a:lnTo>
                      <a:pt x="2510" y="1481"/>
                    </a:lnTo>
                    <a:lnTo>
                      <a:pt x="2505" y="1473"/>
                    </a:lnTo>
                    <a:lnTo>
                      <a:pt x="2496" y="1457"/>
                    </a:lnTo>
                    <a:lnTo>
                      <a:pt x="2489" y="1440"/>
                    </a:lnTo>
                    <a:lnTo>
                      <a:pt x="2485" y="1424"/>
                    </a:lnTo>
                    <a:lnTo>
                      <a:pt x="2480" y="1406"/>
                    </a:lnTo>
                    <a:lnTo>
                      <a:pt x="2478" y="1390"/>
                    </a:lnTo>
                    <a:lnTo>
                      <a:pt x="2477" y="1374"/>
                    </a:lnTo>
                    <a:lnTo>
                      <a:pt x="2474" y="1342"/>
                    </a:lnTo>
                    <a:lnTo>
                      <a:pt x="2472" y="1313"/>
                    </a:lnTo>
                    <a:lnTo>
                      <a:pt x="2471" y="1300"/>
                    </a:lnTo>
                    <a:lnTo>
                      <a:pt x="2468" y="1290"/>
                    </a:lnTo>
                    <a:lnTo>
                      <a:pt x="2465" y="1279"/>
                    </a:lnTo>
                    <a:lnTo>
                      <a:pt x="2460" y="1271"/>
                    </a:lnTo>
                    <a:lnTo>
                      <a:pt x="2454" y="1263"/>
                    </a:lnTo>
                    <a:lnTo>
                      <a:pt x="2449" y="1256"/>
                    </a:lnTo>
                    <a:lnTo>
                      <a:pt x="2443" y="1250"/>
                    </a:lnTo>
                    <a:lnTo>
                      <a:pt x="2436" y="1245"/>
                    </a:lnTo>
                    <a:lnTo>
                      <a:pt x="2424" y="1238"/>
                    </a:lnTo>
                    <a:lnTo>
                      <a:pt x="2411" y="1232"/>
                    </a:lnTo>
                    <a:lnTo>
                      <a:pt x="2406" y="1229"/>
                    </a:lnTo>
                    <a:lnTo>
                      <a:pt x="2401" y="1225"/>
                    </a:lnTo>
                    <a:lnTo>
                      <a:pt x="2397" y="1222"/>
                    </a:lnTo>
                    <a:lnTo>
                      <a:pt x="2392" y="1218"/>
                    </a:lnTo>
                    <a:lnTo>
                      <a:pt x="2389" y="1214"/>
                    </a:lnTo>
                    <a:lnTo>
                      <a:pt x="2387" y="1208"/>
                    </a:lnTo>
                    <a:lnTo>
                      <a:pt x="2385" y="1201"/>
                    </a:lnTo>
                    <a:lnTo>
                      <a:pt x="2385" y="1193"/>
                    </a:lnTo>
                    <a:lnTo>
                      <a:pt x="2384" y="1183"/>
                    </a:lnTo>
                    <a:lnTo>
                      <a:pt x="2383" y="1173"/>
                    </a:lnTo>
                    <a:lnTo>
                      <a:pt x="2381" y="1161"/>
                    </a:lnTo>
                    <a:lnTo>
                      <a:pt x="2377" y="1149"/>
                    </a:lnTo>
                    <a:lnTo>
                      <a:pt x="2369" y="1121"/>
                    </a:lnTo>
                    <a:lnTo>
                      <a:pt x="2360" y="1093"/>
                    </a:lnTo>
                    <a:lnTo>
                      <a:pt x="2349" y="1064"/>
                    </a:lnTo>
                    <a:lnTo>
                      <a:pt x="2339" y="1037"/>
                    </a:lnTo>
                    <a:lnTo>
                      <a:pt x="2329" y="1012"/>
                    </a:lnTo>
                    <a:lnTo>
                      <a:pt x="2321" y="992"/>
                    </a:lnTo>
                    <a:lnTo>
                      <a:pt x="2319" y="981"/>
                    </a:lnTo>
                    <a:lnTo>
                      <a:pt x="2317" y="970"/>
                    </a:lnTo>
                    <a:lnTo>
                      <a:pt x="2314" y="957"/>
                    </a:lnTo>
                    <a:lnTo>
                      <a:pt x="2313" y="943"/>
                    </a:lnTo>
                    <a:lnTo>
                      <a:pt x="2300" y="923"/>
                    </a:lnTo>
                    <a:lnTo>
                      <a:pt x="2286" y="904"/>
                    </a:lnTo>
                    <a:lnTo>
                      <a:pt x="2270" y="888"/>
                    </a:lnTo>
                    <a:lnTo>
                      <a:pt x="2252" y="873"/>
                    </a:lnTo>
                    <a:lnTo>
                      <a:pt x="2234" y="859"/>
                    </a:lnTo>
                    <a:lnTo>
                      <a:pt x="2213" y="846"/>
                    </a:lnTo>
                    <a:lnTo>
                      <a:pt x="2192" y="833"/>
                    </a:lnTo>
                    <a:lnTo>
                      <a:pt x="2170" y="822"/>
                    </a:lnTo>
                    <a:lnTo>
                      <a:pt x="2147" y="813"/>
                    </a:lnTo>
                    <a:lnTo>
                      <a:pt x="2124" y="804"/>
                    </a:lnTo>
                    <a:lnTo>
                      <a:pt x="2100" y="795"/>
                    </a:lnTo>
                    <a:lnTo>
                      <a:pt x="2077" y="787"/>
                    </a:lnTo>
                    <a:lnTo>
                      <a:pt x="2029" y="773"/>
                    </a:lnTo>
                    <a:lnTo>
                      <a:pt x="1981" y="760"/>
                    </a:lnTo>
                    <a:lnTo>
                      <a:pt x="1960" y="755"/>
                    </a:lnTo>
                    <a:lnTo>
                      <a:pt x="1943" y="746"/>
                    </a:lnTo>
                    <a:lnTo>
                      <a:pt x="1926" y="738"/>
                    </a:lnTo>
                    <a:lnTo>
                      <a:pt x="1915" y="729"/>
                    </a:lnTo>
                    <a:lnTo>
                      <a:pt x="1903" y="718"/>
                    </a:lnTo>
                    <a:lnTo>
                      <a:pt x="1895" y="708"/>
                    </a:lnTo>
                    <a:lnTo>
                      <a:pt x="1888" y="695"/>
                    </a:lnTo>
                    <a:lnTo>
                      <a:pt x="1881" y="682"/>
                    </a:lnTo>
                    <a:lnTo>
                      <a:pt x="1870" y="655"/>
                    </a:lnTo>
                    <a:lnTo>
                      <a:pt x="1860" y="625"/>
                    </a:lnTo>
                    <a:lnTo>
                      <a:pt x="1854" y="610"/>
                    </a:lnTo>
                    <a:lnTo>
                      <a:pt x="1846" y="593"/>
                    </a:lnTo>
                    <a:lnTo>
                      <a:pt x="1838" y="576"/>
                    </a:lnTo>
                    <a:lnTo>
                      <a:pt x="1826" y="560"/>
                    </a:lnTo>
                    <a:lnTo>
                      <a:pt x="1793" y="547"/>
                    </a:lnTo>
                    <a:lnTo>
                      <a:pt x="1762" y="534"/>
                    </a:lnTo>
                    <a:lnTo>
                      <a:pt x="1732" y="520"/>
                    </a:lnTo>
                    <a:lnTo>
                      <a:pt x="1706" y="505"/>
                    </a:lnTo>
                    <a:lnTo>
                      <a:pt x="1680" y="489"/>
                    </a:lnTo>
                    <a:lnTo>
                      <a:pt x="1658" y="474"/>
                    </a:lnTo>
                    <a:lnTo>
                      <a:pt x="1637" y="459"/>
                    </a:lnTo>
                    <a:lnTo>
                      <a:pt x="1619" y="444"/>
                    </a:lnTo>
                    <a:lnTo>
                      <a:pt x="1589" y="417"/>
                    </a:lnTo>
                    <a:lnTo>
                      <a:pt x="1567" y="395"/>
                    </a:lnTo>
                    <a:lnTo>
                      <a:pt x="1554" y="381"/>
                    </a:lnTo>
                    <a:lnTo>
                      <a:pt x="1550" y="375"/>
                    </a:lnTo>
                    <a:lnTo>
                      <a:pt x="1394" y="329"/>
                    </a:lnTo>
                    <a:lnTo>
                      <a:pt x="1040" y="0"/>
                    </a:lnTo>
                  </a:path>
                </a:pathLst>
              </a:custGeom>
              <a:solidFill>
                <a:srgbClr val="93D5ED"/>
              </a:solidFill>
              <a:ln w="4763">
                <a:solidFill>
                  <a:srgbClr val="CCECFF"/>
                </a:solidFill>
                <a:round/>
                <a:headEnd/>
                <a:tailEnd/>
              </a:ln>
            </p:spPr>
            <p:txBody>
              <a:bodyPr/>
              <a:lstStyle/>
              <a:p>
                <a:endParaRPr lang="en-US"/>
              </a:p>
            </p:txBody>
          </p:sp>
          <p:sp>
            <p:nvSpPr>
              <p:cNvPr id="8392" name="Freeform 170"/>
              <p:cNvSpPr>
                <a:spLocks/>
              </p:cNvSpPr>
              <p:nvPr/>
            </p:nvSpPr>
            <p:spPr bwMode="auto">
              <a:xfrm>
                <a:off x="3654" y="1820"/>
                <a:ext cx="977" cy="525"/>
              </a:xfrm>
              <a:custGeom>
                <a:avLst/>
                <a:gdLst>
                  <a:gd name="T0" fmla="*/ 100 w 4885"/>
                  <a:gd name="T1" fmla="*/ 1 h 2626"/>
                  <a:gd name="T2" fmla="*/ 96 w 4885"/>
                  <a:gd name="T3" fmla="*/ 1 h 2626"/>
                  <a:gd name="T4" fmla="*/ 94 w 4885"/>
                  <a:gd name="T5" fmla="*/ 0 h 2626"/>
                  <a:gd name="T6" fmla="*/ 93 w 4885"/>
                  <a:gd name="T7" fmla="*/ 0 h 2626"/>
                  <a:gd name="T8" fmla="*/ 93 w 4885"/>
                  <a:gd name="T9" fmla="*/ 1 h 2626"/>
                  <a:gd name="T10" fmla="*/ 91 w 4885"/>
                  <a:gd name="T11" fmla="*/ 3 h 2626"/>
                  <a:gd name="T12" fmla="*/ 90 w 4885"/>
                  <a:gd name="T13" fmla="*/ 4 h 2626"/>
                  <a:gd name="T14" fmla="*/ 84 w 4885"/>
                  <a:gd name="T15" fmla="*/ 5 h 2626"/>
                  <a:gd name="T16" fmla="*/ 68 w 4885"/>
                  <a:gd name="T17" fmla="*/ 7 h 2626"/>
                  <a:gd name="T18" fmla="*/ 53 w 4885"/>
                  <a:gd name="T19" fmla="*/ 10 h 2626"/>
                  <a:gd name="T20" fmla="*/ 47 w 4885"/>
                  <a:gd name="T21" fmla="*/ 10 h 2626"/>
                  <a:gd name="T22" fmla="*/ 44 w 4885"/>
                  <a:gd name="T23" fmla="*/ 9 h 2626"/>
                  <a:gd name="T24" fmla="*/ 40 w 4885"/>
                  <a:gd name="T25" fmla="*/ 7 h 2626"/>
                  <a:gd name="T26" fmla="*/ 1 w 4885"/>
                  <a:gd name="T27" fmla="*/ 10 h 2626"/>
                  <a:gd name="T28" fmla="*/ 3 w 4885"/>
                  <a:gd name="T29" fmla="*/ 14 h 2626"/>
                  <a:gd name="T30" fmla="*/ 5 w 4885"/>
                  <a:gd name="T31" fmla="*/ 19 h 2626"/>
                  <a:gd name="T32" fmla="*/ 5 w 4885"/>
                  <a:gd name="T33" fmla="*/ 22 h 2626"/>
                  <a:gd name="T34" fmla="*/ 15 w 4885"/>
                  <a:gd name="T35" fmla="*/ 21 h 2626"/>
                  <a:gd name="T36" fmla="*/ 27 w 4885"/>
                  <a:gd name="T37" fmla="*/ 20 h 2626"/>
                  <a:gd name="T38" fmla="*/ 37 w 4885"/>
                  <a:gd name="T39" fmla="*/ 21 h 2626"/>
                  <a:gd name="T40" fmla="*/ 43 w 4885"/>
                  <a:gd name="T41" fmla="*/ 22 h 2626"/>
                  <a:gd name="T42" fmla="*/ 48 w 4885"/>
                  <a:gd name="T43" fmla="*/ 24 h 2626"/>
                  <a:gd name="T44" fmla="*/ 49 w 4885"/>
                  <a:gd name="T45" fmla="*/ 26 h 2626"/>
                  <a:gd name="T46" fmla="*/ 51 w 4885"/>
                  <a:gd name="T47" fmla="*/ 28 h 2626"/>
                  <a:gd name="T48" fmla="*/ 51 w 4885"/>
                  <a:gd name="T49" fmla="*/ 30 h 2626"/>
                  <a:gd name="T50" fmla="*/ 52 w 4885"/>
                  <a:gd name="T51" fmla="*/ 30 h 2626"/>
                  <a:gd name="T52" fmla="*/ 55 w 4885"/>
                  <a:gd name="T53" fmla="*/ 30 h 2626"/>
                  <a:gd name="T54" fmla="*/ 60 w 4885"/>
                  <a:gd name="T55" fmla="*/ 28 h 2626"/>
                  <a:gd name="T56" fmla="*/ 79 w 4885"/>
                  <a:gd name="T57" fmla="*/ 25 h 2626"/>
                  <a:gd name="T58" fmla="*/ 101 w 4885"/>
                  <a:gd name="T59" fmla="*/ 33 h 2626"/>
                  <a:gd name="T60" fmla="*/ 104 w 4885"/>
                  <a:gd name="T61" fmla="*/ 40 h 2626"/>
                  <a:gd name="T62" fmla="*/ 109 w 4885"/>
                  <a:gd name="T63" fmla="*/ 49 h 2626"/>
                  <a:gd name="T64" fmla="*/ 117 w 4885"/>
                  <a:gd name="T65" fmla="*/ 59 h 2626"/>
                  <a:gd name="T66" fmla="*/ 124 w 4885"/>
                  <a:gd name="T67" fmla="*/ 69 h 2626"/>
                  <a:gd name="T68" fmla="*/ 131 w 4885"/>
                  <a:gd name="T69" fmla="*/ 76 h 2626"/>
                  <a:gd name="T70" fmla="*/ 136 w 4885"/>
                  <a:gd name="T71" fmla="*/ 79 h 2626"/>
                  <a:gd name="T72" fmla="*/ 142 w 4885"/>
                  <a:gd name="T73" fmla="*/ 81 h 2626"/>
                  <a:gd name="T74" fmla="*/ 155 w 4885"/>
                  <a:gd name="T75" fmla="*/ 86 h 2626"/>
                  <a:gd name="T76" fmla="*/ 164 w 4885"/>
                  <a:gd name="T77" fmla="*/ 91 h 2626"/>
                  <a:gd name="T78" fmla="*/ 173 w 4885"/>
                  <a:gd name="T79" fmla="*/ 97 h 2626"/>
                  <a:gd name="T80" fmla="*/ 182 w 4885"/>
                  <a:gd name="T81" fmla="*/ 103 h 2626"/>
                  <a:gd name="T82" fmla="*/ 195 w 4885"/>
                  <a:gd name="T83" fmla="*/ 94 h 2626"/>
                  <a:gd name="T84" fmla="*/ 194 w 4885"/>
                  <a:gd name="T85" fmla="*/ 90 h 2626"/>
                  <a:gd name="T86" fmla="*/ 190 w 4885"/>
                  <a:gd name="T87" fmla="*/ 83 h 2626"/>
                  <a:gd name="T88" fmla="*/ 187 w 4885"/>
                  <a:gd name="T89" fmla="*/ 78 h 2626"/>
                  <a:gd name="T90" fmla="*/ 183 w 4885"/>
                  <a:gd name="T91" fmla="*/ 72 h 2626"/>
                  <a:gd name="T92" fmla="*/ 175 w 4885"/>
                  <a:gd name="T93" fmla="*/ 63 h 2626"/>
                  <a:gd name="T94" fmla="*/ 159 w 4885"/>
                  <a:gd name="T95" fmla="*/ 47 h 2626"/>
                  <a:gd name="T96" fmla="*/ 139 w 4885"/>
                  <a:gd name="T97" fmla="*/ 30 h 2626"/>
                  <a:gd name="T98" fmla="*/ 131 w 4885"/>
                  <a:gd name="T99" fmla="*/ 24 h 2626"/>
                  <a:gd name="T100" fmla="*/ 120 w 4885"/>
                  <a:gd name="T101" fmla="*/ 16 h 2626"/>
                  <a:gd name="T102" fmla="*/ 108 w 4885"/>
                  <a:gd name="T103" fmla="*/ 5 h 2626"/>
                  <a:gd name="T104" fmla="*/ 104 w 4885"/>
                  <a:gd name="T105" fmla="*/ 2 h 262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85"/>
                  <a:gd name="T160" fmla="*/ 0 h 2626"/>
                  <a:gd name="T161" fmla="*/ 4885 w 4885"/>
                  <a:gd name="T162" fmla="*/ 2626 h 262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85" h="2626">
                    <a:moveTo>
                      <a:pt x="2572" y="32"/>
                    </a:moveTo>
                    <a:lnTo>
                      <a:pt x="2556" y="30"/>
                    </a:lnTo>
                    <a:lnTo>
                      <a:pt x="2541" y="29"/>
                    </a:lnTo>
                    <a:lnTo>
                      <a:pt x="2524" y="29"/>
                    </a:lnTo>
                    <a:lnTo>
                      <a:pt x="2509" y="30"/>
                    </a:lnTo>
                    <a:lnTo>
                      <a:pt x="2477" y="32"/>
                    </a:lnTo>
                    <a:lnTo>
                      <a:pt x="2447" y="34"/>
                    </a:lnTo>
                    <a:lnTo>
                      <a:pt x="2433" y="34"/>
                    </a:lnTo>
                    <a:lnTo>
                      <a:pt x="2419" y="33"/>
                    </a:lnTo>
                    <a:lnTo>
                      <a:pt x="2405" y="32"/>
                    </a:lnTo>
                    <a:lnTo>
                      <a:pt x="2392" y="29"/>
                    </a:lnTo>
                    <a:lnTo>
                      <a:pt x="2381" y="27"/>
                    </a:lnTo>
                    <a:lnTo>
                      <a:pt x="2370" y="22"/>
                    </a:lnTo>
                    <a:lnTo>
                      <a:pt x="2360" y="15"/>
                    </a:lnTo>
                    <a:lnTo>
                      <a:pt x="2350" y="8"/>
                    </a:lnTo>
                    <a:lnTo>
                      <a:pt x="2347" y="5"/>
                    </a:lnTo>
                    <a:lnTo>
                      <a:pt x="2343" y="2"/>
                    </a:lnTo>
                    <a:lnTo>
                      <a:pt x="2340" y="1"/>
                    </a:lnTo>
                    <a:lnTo>
                      <a:pt x="2337" y="0"/>
                    </a:lnTo>
                    <a:lnTo>
                      <a:pt x="2334" y="0"/>
                    </a:lnTo>
                    <a:lnTo>
                      <a:pt x="2331" y="1"/>
                    </a:lnTo>
                    <a:lnTo>
                      <a:pt x="2329" y="2"/>
                    </a:lnTo>
                    <a:lnTo>
                      <a:pt x="2326" y="5"/>
                    </a:lnTo>
                    <a:lnTo>
                      <a:pt x="2321" y="9"/>
                    </a:lnTo>
                    <a:lnTo>
                      <a:pt x="2317" y="17"/>
                    </a:lnTo>
                    <a:lnTo>
                      <a:pt x="2313" y="26"/>
                    </a:lnTo>
                    <a:lnTo>
                      <a:pt x="2308" y="36"/>
                    </a:lnTo>
                    <a:lnTo>
                      <a:pt x="2300" y="56"/>
                    </a:lnTo>
                    <a:lnTo>
                      <a:pt x="2288" y="76"/>
                    </a:lnTo>
                    <a:lnTo>
                      <a:pt x="2282" y="85"/>
                    </a:lnTo>
                    <a:lnTo>
                      <a:pt x="2275" y="92"/>
                    </a:lnTo>
                    <a:lnTo>
                      <a:pt x="2272" y="95"/>
                    </a:lnTo>
                    <a:lnTo>
                      <a:pt x="2267" y="97"/>
                    </a:lnTo>
                    <a:lnTo>
                      <a:pt x="2263" y="99"/>
                    </a:lnTo>
                    <a:lnTo>
                      <a:pt x="2258" y="100"/>
                    </a:lnTo>
                    <a:lnTo>
                      <a:pt x="2237" y="103"/>
                    </a:lnTo>
                    <a:lnTo>
                      <a:pt x="2212" y="105"/>
                    </a:lnTo>
                    <a:lnTo>
                      <a:pt x="2185" y="109"/>
                    </a:lnTo>
                    <a:lnTo>
                      <a:pt x="2152" y="113"/>
                    </a:lnTo>
                    <a:lnTo>
                      <a:pt x="2111" y="119"/>
                    </a:lnTo>
                    <a:lnTo>
                      <a:pt x="2062" y="126"/>
                    </a:lnTo>
                    <a:lnTo>
                      <a:pt x="2003" y="135"/>
                    </a:lnTo>
                    <a:lnTo>
                      <a:pt x="1933" y="146"/>
                    </a:lnTo>
                    <a:lnTo>
                      <a:pt x="1806" y="166"/>
                    </a:lnTo>
                    <a:lnTo>
                      <a:pt x="1694" y="185"/>
                    </a:lnTo>
                    <a:lnTo>
                      <a:pt x="1596" y="202"/>
                    </a:lnTo>
                    <a:lnTo>
                      <a:pt x="1510" y="217"/>
                    </a:lnTo>
                    <a:lnTo>
                      <a:pt x="1436" y="230"/>
                    </a:lnTo>
                    <a:lnTo>
                      <a:pt x="1371" y="241"/>
                    </a:lnTo>
                    <a:lnTo>
                      <a:pt x="1315" y="249"/>
                    </a:lnTo>
                    <a:lnTo>
                      <a:pt x="1265" y="255"/>
                    </a:lnTo>
                    <a:lnTo>
                      <a:pt x="1243" y="256"/>
                    </a:lnTo>
                    <a:lnTo>
                      <a:pt x="1222" y="256"/>
                    </a:lnTo>
                    <a:lnTo>
                      <a:pt x="1202" y="255"/>
                    </a:lnTo>
                    <a:lnTo>
                      <a:pt x="1182" y="253"/>
                    </a:lnTo>
                    <a:lnTo>
                      <a:pt x="1163" y="250"/>
                    </a:lnTo>
                    <a:lnTo>
                      <a:pt x="1146" y="246"/>
                    </a:lnTo>
                    <a:lnTo>
                      <a:pt x="1128" y="242"/>
                    </a:lnTo>
                    <a:lnTo>
                      <a:pt x="1111" y="235"/>
                    </a:lnTo>
                    <a:lnTo>
                      <a:pt x="1093" y="228"/>
                    </a:lnTo>
                    <a:lnTo>
                      <a:pt x="1076" y="220"/>
                    </a:lnTo>
                    <a:lnTo>
                      <a:pt x="1058" y="209"/>
                    </a:lnTo>
                    <a:lnTo>
                      <a:pt x="1040" y="197"/>
                    </a:lnTo>
                    <a:lnTo>
                      <a:pt x="1021" y="185"/>
                    </a:lnTo>
                    <a:lnTo>
                      <a:pt x="1001" y="171"/>
                    </a:lnTo>
                    <a:lnTo>
                      <a:pt x="981" y="155"/>
                    </a:lnTo>
                    <a:lnTo>
                      <a:pt x="959" y="138"/>
                    </a:lnTo>
                    <a:lnTo>
                      <a:pt x="0" y="230"/>
                    </a:lnTo>
                    <a:lnTo>
                      <a:pt x="12" y="238"/>
                    </a:lnTo>
                    <a:lnTo>
                      <a:pt x="24" y="251"/>
                    </a:lnTo>
                    <a:lnTo>
                      <a:pt x="37" y="265"/>
                    </a:lnTo>
                    <a:lnTo>
                      <a:pt x="49" y="283"/>
                    </a:lnTo>
                    <a:lnTo>
                      <a:pt x="62" y="301"/>
                    </a:lnTo>
                    <a:lnTo>
                      <a:pt x="73" y="322"/>
                    </a:lnTo>
                    <a:lnTo>
                      <a:pt x="84" y="343"/>
                    </a:lnTo>
                    <a:lnTo>
                      <a:pt x="95" y="367"/>
                    </a:lnTo>
                    <a:lnTo>
                      <a:pt x="104" y="390"/>
                    </a:lnTo>
                    <a:lnTo>
                      <a:pt x="112" y="415"/>
                    </a:lnTo>
                    <a:lnTo>
                      <a:pt x="118" y="439"/>
                    </a:lnTo>
                    <a:lnTo>
                      <a:pt x="124" y="463"/>
                    </a:lnTo>
                    <a:lnTo>
                      <a:pt x="126" y="486"/>
                    </a:lnTo>
                    <a:lnTo>
                      <a:pt x="127" y="508"/>
                    </a:lnTo>
                    <a:lnTo>
                      <a:pt x="127" y="519"/>
                    </a:lnTo>
                    <a:lnTo>
                      <a:pt x="127" y="529"/>
                    </a:lnTo>
                    <a:lnTo>
                      <a:pt x="126" y="540"/>
                    </a:lnTo>
                    <a:lnTo>
                      <a:pt x="124" y="549"/>
                    </a:lnTo>
                    <a:lnTo>
                      <a:pt x="183" y="543"/>
                    </a:lnTo>
                    <a:lnTo>
                      <a:pt x="244" y="537"/>
                    </a:lnTo>
                    <a:lnTo>
                      <a:pt x="305" y="531"/>
                    </a:lnTo>
                    <a:lnTo>
                      <a:pt x="366" y="527"/>
                    </a:lnTo>
                    <a:lnTo>
                      <a:pt x="426" y="522"/>
                    </a:lnTo>
                    <a:lnTo>
                      <a:pt x="487" y="519"/>
                    </a:lnTo>
                    <a:lnTo>
                      <a:pt x="548" y="515"/>
                    </a:lnTo>
                    <a:lnTo>
                      <a:pt x="606" y="513"/>
                    </a:lnTo>
                    <a:lnTo>
                      <a:pt x="665" y="510"/>
                    </a:lnTo>
                    <a:lnTo>
                      <a:pt x="721" y="510"/>
                    </a:lnTo>
                    <a:lnTo>
                      <a:pt x="776" y="509"/>
                    </a:lnTo>
                    <a:lnTo>
                      <a:pt x="829" y="510"/>
                    </a:lnTo>
                    <a:lnTo>
                      <a:pt x="881" y="513"/>
                    </a:lnTo>
                    <a:lnTo>
                      <a:pt x="930" y="515"/>
                    </a:lnTo>
                    <a:lnTo>
                      <a:pt x="976" y="519"/>
                    </a:lnTo>
                    <a:lnTo>
                      <a:pt x="1020" y="523"/>
                    </a:lnTo>
                    <a:lnTo>
                      <a:pt x="1030" y="527"/>
                    </a:lnTo>
                    <a:lnTo>
                      <a:pt x="1058" y="535"/>
                    </a:lnTo>
                    <a:lnTo>
                      <a:pt x="1077" y="542"/>
                    </a:lnTo>
                    <a:lnTo>
                      <a:pt x="1098" y="550"/>
                    </a:lnTo>
                    <a:lnTo>
                      <a:pt x="1120" y="559"/>
                    </a:lnTo>
                    <a:lnTo>
                      <a:pt x="1143" y="571"/>
                    </a:lnTo>
                    <a:lnTo>
                      <a:pt x="1167" y="583"/>
                    </a:lnTo>
                    <a:lnTo>
                      <a:pt x="1189" y="597"/>
                    </a:lnTo>
                    <a:lnTo>
                      <a:pt x="1200" y="605"/>
                    </a:lnTo>
                    <a:lnTo>
                      <a:pt x="1210" y="612"/>
                    </a:lnTo>
                    <a:lnTo>
                      <a:pt x="1219" y="620"/>
                    </a:lnTo>
                    <a:lnTo>
                      <a:pt x="1229" y="630"/>
                    </a:lnTo>
                    <a:lnTo>
                      <a:pt x="1237" y="638"/>
                    </a:lnTo>
                    <a:lnTo>
                      <a:pt x="1244" y="647"/>
                    </a:lnTo>
                    <a:lnTo>
                      <a:pt x="1251" y="658"/>
                    </a:lnTo>
                    <a:lnTo>
                      <a:pt x="1257" y="667"/>
                    </a:lnTo>
                    <a:lnTo>
                      <a:pt x="1261" y="677"/>
                    </a:lnTo>
                    <a:lnTo>
                      <a:pt x="1265" y="688"/>
                    </a:lnTo>
                    <a:lnTo>
                      <a:pt x="1266" y="700"/>
                    </a:lnTo>
                    <a:lnTo>
                      <a:pt x="1267" y="710"/>
                    </a:lnTo>
                    <a:lnTo>
                      <a:pt x="1268" y="722"/>
                    </a:lnTo>
                    <a:lnTo>
                      <a:pt x="1271" y="731"/>
                    </a:lnTo>
                    <a:lnTo>
                      <a:pt x="1274" y="738"/>
                    </a:lnTo>
                    <a:lnTo>
                      <a:pt x="1279" y="745"/>
                    </a:lnTo>
                    <a:lnTo>
                      <a:pt x="1286" y="750"/>
                    </a:lnTo>
                    <a:lnTo>
                      <a:pt x="1293" y="753"/>
                    </a:lnTo>
                    <a:lnTo>
                      <a:pt x="1301" y="757"/>
                    </a:lnTo>
                    <a:lnTo>
                      <a:pt x="1311" y="758"/>
                    </a:lnTo>
                    <a:lnTo>
                      <a:pt x="1321" y="758"/>
                    </a:lnTo>
                    <a:lnTo>
                      <a:pt x="1332" y="758"/>
                    </a:lnTo>
                    <a:lnTo>
                      <a:pt x="1343" y="757"/>
                    </a:lnTo>
                    <a:lnTo>
                      <a:pt x="1356" y="755"/>
                    </a:lnTo>
                    <a:lnTo>
                      <a:pt x="1381" y="749"/>
                    </a:lnTo>
                    <a:lnTo>
                      <a:pt x="1407" y="742"/>
                    </a:lnTo>
                    <a:lnTo>
                      <a:pt x="1433" y="732"/>
                    </a:lnTo>
                    <a:lnTo>
                      <a:pt x="1458" y="722"/>
                    </a:lnTo>
                    <a:lnTo>
                      <a:pt x="1482" y="711"/>
                    </a:lnTo>
                    <a:lnTo>
                      <a:pt x="1503" y="701"/>
                    </a:lnTo>
                    <a:lnTo>
                      <a:pt x="1535" y="686"/>
                    </a:lnTo>
                    <a:lnTo>
                      <a:pt x="1546" y="679"/>
                    </a:lnTo>
                    <a:lnTo>
                      <a:pt x="1639" y="494"/>
                    </a:lnTo>
                    <a:lnTo>
                      <a:pt x="1823" y="494"/>
                    </a:lnTo>
                    <a:lnTo>
                      <a:pt x="1979" y="616"/>
                    </a:lnTo>
                    <a:lnTo>
                      <a:pt x="2071" y="616"/>
                    </a:lnTo>
                    <a:lnTo>
                      <a:pt x="2258" y="771"/>
                    </a:lnTo>
                    <a:lnTo>
                      <a:pt x="2535" y="771"/>
                    </a:lnTo>
                    <a:lnTo>
                      <a:pt x="2531" y="791"/>
                    </a:lnTo>
                    <a:lnTo>
                      <a:pt x="2532" y="815"/>
                    </a:lnTo>
                    <a:lnTo>
                      <a:pt x="2537" y="843"/>
                    </a:lnTo>
                    <a:lnTo>
                      <a:pt x="2546" y="875"/>
                    </a:lnTo>
                    <a:lnTo>
                      <a:pt x="2559" y="910"/>
                    </a:lnTo>
                    <a:lnTo>
                      <a:pt x="2576" y="948"/>
                    </a:lnTo>
                    <a:lnTo>
                      <a:pt x="2595" y="989"/>
                    </a:lnTo>
                    <a:lnTo>
                      <a:pt x="2618" y="1033"/>
                    </a:lnTo>
                    <a:lnTo>
                      <a:pt x="2643" y="1079"/>
                    </a:lnTo>
                    <a:lnTo>
                      <a:pt x="2671" y="1126"/>
                    </a:lnTo>
                    <a:lnTo>
                      <a:pt x="2701" y="1175"/>
                    </a:lnTo>
                    <a:lnTo>
                      <a:pt x="2733" y="1225"/>
                    </a:lnTo>
                    <a:lnTo>
                      <a:pt x="2766" y="1277"/>
                    </a:lnTo>
                    <a:lnTo>
                      <a:pt x="2801" y="1328"/>
                    </a:lnTo>
                    <a:lnTo>
                      <a:pt x="2838" y="1381"/>
                    </a:lnTo>
                    <a:lnTo>
                      <a:pt x="2875" y="1432"/>
                    </a:lnTo>
                    <a:lnTo>
                      <a:pt x="2913" y="1483"/>
                    </a:lnTo>
                    <a:lnTo>
                      <a:pt x="2952" y="1534"/>
                    </a:lnTo>
                    <a:lnTo>
                      <a:pt x="2990" y="1583"/>
                    </a:lnTo>
                    <a:lnTo>
                      <a:pt x="3029" y="1631"/>
                    </a:lnTo>
                    <a:lnTo>
                      <a:pt x="3067" y="1677"/>
                    </a:lnTo>
                    <a:lnTo>
                      <a:pt x="3105" y="1721"/>
                    </a:lnTo>
                    <a:lnTo>
                      <a:pt x="3142" y="1763"/>
                    </a:lnTo>
                    <a:lnTo>
                      <a:pt x="3178" y="1802"/>
                    </a:lnTo>
                    <a:lnTo>
                      <a:pt x="3213" y="1837"/>
                    </a:lnTo>
                    <a:lnTo>
                      <a:pt x="3247" y="1870"/>
                    </a:lnTo>
                    <a:lnTo>
                      <a:pt x="3279" y="1899"/>
                    </a:lnTo>
                    <a:lnTo>
                      <a:pt x="3308" y="1925"/>
                    </a:lnTo>
                    <a:lnTo>
                      <a:pt x="3335" y="1945"/>
                    </a:lnTo>
                    <a:lnTo>
                      <a:pt x="3361" y="1961"/>
                    </a:lnTo>
                    <a:lnTo>
                      <a:pt x="3383" y="1972"/>
                    </a:lnTo>
                    <a:lnTo>
                      <a:pt x="3401" y="1978"/>
                    </a:lnTo>
                    <a:lnTo>
                      <a:pt x="3420" y="1981"/>
                    </a:lnTo>
                    <a:lnTo>
                      <a:pt x="3440" y="1986"/>
                    </a:lnTo>
                    <a:lnTo>
                      <a:pt x="3462" y="1990"/>
                    </a:lnTo>
                    <a:lnTo>
                      <a:pt x="3486" y="1997"/>
                    </a:lnTo>
                    <a:lnTo>
                      <a:pt x="3538" y="2014"/>
                    </a:lnTo>
                    <a:lnTo>
                      <a:pt x="3598" y="2035"/>
                    </a:lnTo>
                    <a:lnTo>
                      <a:pt x="3663" y="2059"/>
                    </a:lnTo>
                    <a:lnTo>
                      <a:pt x="3733" y="2090"/>
                    </a:lnTo>
                    <a:lnTo>
                      <a:pt x="3808" y="2124"/>
                    </a:lnTo>
                    <a:lnTo>
                      <a:pt x="3886" y="2162"/>
                    </a:lnTo>
                    <a:lnTo>
                      <a:pt x="3928" y="2182"/>
                    </a:lnTo>
                    <a:lnTo>
                      <a:pt x="3969" y="2204"/>
                    </a:lnTo>
                    <a:lnTo>
                      <a:pt x="4012" y="2227"/>
                    </a:lnTo>
                    <a:lnTo>
                      <a:pt x="4056" y="2251"/>
                    </a:lnTo>
                    <a:lnTo>
                      <a:pt x="4099" y="2277"/>
                    </a:lnTo>
                    <a:lnTo>
                      <a:pt x="4143" y="2302"/>
                    </a:lnTo>
                    <a:lnTo>
                      <a:pt x="4189" y="2330"/>
                    </a:lnTo>
                    <a:lnTo>
                      <a:pt x="4234" y="2358"/>
                    </a:lnTo>
                    <a:lnTo>
                      <a:pt x="4280" y="2389"/>
                    </a:lnTo>
                    <a:lnTo>
                      <a:pt x="4327" y="2419"/>
                    </a:lnTo>
                    <a:lnTo>
                      <a:pt x="4372" y="2451"/>
                    </a:lnTo>
                    <a:lnTo>
                      <a:pt x="4419" y="2483"/>
                    </a:lnTo>
                    <a:lnTo>
                      <a:pt x="4466" y="2517"/>
                    </a:lnTo>
                    <a:lnTo>
                      <a:pt x="4512" y="2552"/>
                    </a:lnTo>
                    <a:lnTo>
                      <a:pt x="4559" y="2588"/>
                    </a:lnTo>
                    <a:lnTo>
                      <a:pt x="4606" y="2626"/>
                    </a:lnTo>
                    <a:lnTo>
                      <a:pt x="4885" y="2410"/>
                    </a:lnTo>
                    <a:lnTo>
                      <a:pt x="4884" y="2390"/>
                    </a:lnTo>
                    <a:lnTo>
                      <a:pt x="4883" y="2369"/>
                    </a:lnTo>
                    <a:lnTo>
                      <a:pt x="4879" y="2349"/>
                    </a:lnTo>
                    <a:lnTo>
                      <a:pt x="4876" y="2328"/>
                    </a:lnTo>
                    <a:lnTo>
                      <a:pt x="4871" y="2307"/>
                    </a:lnTo>
                    <a:lnTo>
                      <a:pt x="4865" y="2287"/>
                    </a:lnTo>
                    <a:lnTo>
                      <a:pt x="4858" y="2266"/>
                    </a:lnTo>
                    <a:lnTo>
                      <a:pt x="4851" y="2246"/>
                    </a:lnTo>
                    <a:lnTo>
                      <a:pt x="4835" y="2206"/>
                    </a:lnTo>
                    <a:lnTo>
                      <a:pt x="4816" y="2168"/>
                    </a:lnTo>
                    <a:lnTo>
                      <a:pt x="4797" y="2132"/>
                    </a:lnTo>
                    <a:lnTo>
                      <a:pt x="4776" y="2097"/>
                    </a:lnTo>
                    <a:lnTo>
                      <a:pt x="4756" y="2065"/>
                    </a:lnTo>
                    <a:lnTo>
                      <a:pt x="4737" y="2036"/>
                    </a:lnTo>
                    <a:lnTo>
                      <a:pt x="4719" y="2010"/>
                    </a:lnTo>
                    <a:lnTo>
                      <a:pt x="4703" y="1988"/>
                    </a:lnTo>
                    <a:lnTo>
                      <a:pt x="4678" y="1958"/>
                    </a:lnTo>
                    <a:lnTo>
                      <a:pt x="4669" y="1946"/>
                    </a:lnTo>
                    <a:lnTo>
                      <a:pt x="4657" y="1924"/>
                    </a:lnTo>
                    <a:lnTo>
                      <a:pt x="4641" y="1898"/>
                    </a:lnTo>
                    <a:lnTo>
                      <a:pt x="4621" y="1869"/>
                    </a:lnTo>
                    <a:lnTo>
                      <a:pt x="4595" y="1836"/>
                    </a:lnTo>
                    <a:lnTo>
                      <a:pt x="4567" y="1800"/>
                    </a:lnTo>
                    <a:lnTo>
                      <a:pt x="4535" y="1763"/>
                    </a:lnTo>
                    <a:lnTo>
                      <a:pt x="4498" y="1722"/>
                    </a:lnTo>
                    <a:lnTo>
                      <a:pt x="4460" y="1678"/>
                    </a:lnTo>
                    <a:lnTo>
                      <a:pt x="4419" y="1634"/>
                    </a:lnTo>
                    <a:lnTo>
                      <a:pt x="4375" y="1587"/>
                    </a:lnTo>
                    <a:lnTo>
                      <a:pt x="4328" y="1538"/>
                    </a:lnTo>
                    <a:lnTo>
                      <a:pt x="4280" y="1489"/>
                    </a:lnTo>
                    <a:lnTo>
                      <a:pt x="4178" y="1389"/>
                    </a:lnTo>
                    <a:lnTo>
                      <a:pt x="4073" y="1286"/>
                    </a:lnTo>
                    <a:lnTo>
                      <a:pt x="3965" y="1183"/>
                    </a:lnTo>
                    <a:lnTo>
                      <a:pt x="3857" y="1084"/>
                    </a:lnTo>
                    <a:lnTo>
                      <a:pt x="3752" y="988"/>
                    </a:lnTo>
                    <a:lnTo>
                      <a:pt x="3650" y="899"/>
                    </a:lnTo>
                    <a:lnTo>
                      <a:pt x="3557" y="818"/>
                    </a:lnTo>
                    <a:lnTo>
                      <a:pt x="3472" y="748"/>
                    </a:lnTo>
                    <a:lnTo>
                      <a:pt x="3433" y="717"/>
                    </a:lnTo>
                    <a:lnTo>
                      <a:pt x="3398" y="690"/>
                    </a:lnTo>
                    <a:lnTo>
                      <a:pt x="3366" y="667"/>
                    </a:lnTo>
                    <a:lnTo>
                      <a:pt x="3338" y="647"/>
                    </a:lnTo>
                    <a:lnTo>
                      <a:pt x="3285" y="611"/>
                    </a:lnTo>
                    <a:lnTo>
                      <a:pt x="3231" y="571"/>
                    </a:lnTo>
                    <a:lnTo>
                      <a:pt x="3175" y="528"/>
                    </a:lnTo>
                    <a:lnTo>
                      <a:pt x="3119" y="484"/>
                    </a:lnTo>
                    <a:lnTo>
                      <a:pt x="3062" y="438"/>
                    </a:lnTo>
                    <a:lnTo>
                      <a:pt x="3007" y="391"/>
                    </a:lnTo>
                    <a:lnTo>
                      <a:pt x="2952" y="346"/>
                    </a:lnTo>
                    <a:lnTo>
                      <a:pt x="2900" y="300"/>
                    </a:lnTo>
                    <a:lnTo>
                      <a:pt x="2803" y="217"/>
                    </a:lnTo>
                    <a:lnTo>
                      <a:pt x="2722" y="146"/>
                    </a:lnTo>
                    <a:lnTo>
                      <a:pt x="2689" y="118"/>
                    </a:lnTo>
                    <a:lnTo>
                      <a:pt x="2661" y="95"/>
                    </a:lnTo>
                    <a:lnTo>
                      <a:pt x="2639" y="78"/>
                    </a:lnTo>
                    <a:lnTo>
                      <a:pt x="2624" y="69"/>
                    </a:lnTo>
                    <a:lnTo>
                      <a:pt x="2609" y="60"/>
                    </a:lnTo>
                    <a:lnTo>
                      <a:pt x="2595" y="50"/>
                    </a:lnTo>
                    <a:lnTo>
                      <a:pt x="2584" y="41"/>
                    </a:lnTo>
                    <a:lnTo>
                      <a:pt x="2572" y="32"/>
                    </a:lnTo>
                    <a:close/>
                  </a:path>
                </a:pathLst>
              </a:custGeom>
              <a:solidFill>
                <a:srgbClr val="93D5ED"/>
              </a:solidFill>
              <a:ln w="9525">
                <a:solidFill>
                  <a:srgbClr val="CCECFF"/>
                </a:solidFill>
                <a:round/>
                <a:headEnd/>
                <a:tailEnd/>
              </a:ln>
            </p:spPr>
            <p:txBody>
              <a:bodyPr/>
              <a:lstStyle/>
              <a:p>
                <a:endParaRPr lang="en-US"/>
              </a:p>
            </p:txBody>
          </p:sp>
          <p:sp>
            <p:nvSpPr>
              <p:cNvPr id="8393" name="Freeform 171"/>
              <p:cNvSpPr>
                <a:spLocks/>
              </p:cNvSpPr>
              <p:nvPr/>
            </p:nvSpPr>
            <p:spPr bwMode="auto">
              <a:xfrm>
                <a:off x="3654" y="1820"/>
                <a:ext cx="977" cy="525"/>
              </a:xfrm>
              <a:custGeom>
                <a:avLst/>
                <a:gdLst>
                  <a:gd name="T0" fmla="*/ 100 w 4885"/>
                  <a:gd name="T1" fmla="*/ 1 h 2626"/>
                  <a:gd name="T2" fmla="*/ 96 w 4885"/>
                  <a:gd name="T3" fmla="*/ 1 h 2626"/>
                  <a:gd name="T4" fmla="*/ 94 w 4885"/>
                  <a:gd name="T5" fmla="*/ 0 h 2626"/>
                  <a:gd name="T6" fmla="*/ 93 w 4885"/>
                  <a:gd name="T7" fmla="*/ 0 h 2626"/>
                  <a:gd name="T8" fmla="*/ 93 w 4885"/>
                  <a:gd name="T9" fmla="*/ 1 h 2626"/>
                  <a:gd name="T10" fmla="*/ 91 w 4885"/>
                  <a:gd name="T11" fmla="*/ 3 h 2626"/>
                  <a:gd name="T12" fmla="*/ 90 w 4885"/>
                  <a:gd name="T13" fmla="*/ 4 h 2626"/>
                  <a:gd name="T14" fmla="*/ 84 w 4885"/>
                  <a:gd name="T15" fmla="*/ 5 h 2626"/>
                  <a:gd name="T16" fmla="*/ 68 w 4885"/>
                  <a:gd name="T17" fmla="*/ 7 h 2626"/>
                  <a:gd name="T18" fmla="*/ 53 w 4885"/>
                  <a:gd name="T19" fmla="*/ 10 h 2626"/>
                  <a:gd name="T20" fmla="*/ 47 w 4885"/>
                  <a:gd name="T21" fmla="*/ 10 h 2626"/>
                  <a:gd name="T22" fmla="*/ 44 w 4885"/>
                  <a:gd name="T23" fmla="*/ 9 h 2626"/>
                  <a:gd name="T24" fmla="*/ 40 w 4885"/>
                  <a:gd name="T25" fmla="*/ 7 h 2626"/>
                  <a:gd name="T26" fmla="*/ 1 w 4885"/>
                  <a:gd name="T27" fmla="*/ 10 h 2626"/>
                  <a:gd name="T28" fmla="*/ 3 w 4885"/>
                  <a:gd name="T29" fmla="*/ 14 h 2626"/>
                  <a:gd name="T30" fmla="*/ 5 w 4885"/>
                  <a:gd name="T31" fmla="*/ 19 h 2626"/>
                  <a:gd name="T32" fmla="*/ 5 w 4885"/>
                  <a:gd name="T33" fmla="*/ 22 h 2626"/>
                  <a:gd name="T34" fmla="*/ 15 w 4885"/>
                  <a:gd name="T35" fmla="*/ 21 h 2626"/>
                  <a:gd name="T36" fmla="*/ 27 w 4885"/>
                  <a:gd name="T37" fmla="*/ 20 h 2626"/>
                  <a:gd name="T38" fmla="*/ 37 w 4885"/>
                  <a:gd name="T39" fmla="*/ 21 h 2626"/>
                  <a:gd name="T40" fmla="*/ 43 w 4885"/>
                  <a:gd name="T41" fmla="*/ 22 h 2626"/>
                  <a:gd name="T42" fmla="*/ 48 w 4885"/>
                  <a:gd name="T43" fmla="*/ 24 h 2626"/>
                  <a:gd name="T44" fmla="*/ 49 w 4885"/>
                  <a:gd name="T45" fmla="*/ 26 h 2626"/>
                  <a:gd name="T46" fmla="*/ 51 w 4885"/>
                  <a:gd name="T47" fmla="*/ 28 h 2626"/>
                  <a:gd name="T48" fmla="*/ 51 w 4885"/>
                  <a:gd name="T49" fmla="*/ 30 h 2626"/>
                  <a:gd name="T50" fmla="*/ 52 w 4885"/>
                  <a:gd name="T51" fmla="*/ 30 h 2626"/>
                  <a:gd name="T52" fmla="*/ 55 w 4885"/>
                  <a:gd name="T53" fmla="*/ 30 h 2626"/>
                  <a:gd name="T54" fmla="*/ 60 w 4885"/>
                  <a:gd name="T55" fmla="*/ 28 h 2626"/>
                  <a:gd name="T56" fmla="*/ 79 w 4885"/>
                  <a:gd name="T57" fmla="*/ 25 h 2626"/>
                  <a:gd name="T58" fmla="*/ 101 w 4885"/>
                  <a:gd name="T59" fmla="*/ 33 h 2626"/>
                  <a:gd name="T60" fmla="*/ 104 w 4885"/>
                  <a:gd name="T61" fmla="*/ 40 h 2626"/>
                  <a:gd name="T62" fmla="*/ 109 w 4885"/>
                  <a:gd name="T63" fmla="*/ 49 h 2626"/>
                  <a:gd name="T64" fmla="*/ 117 w 4885"/>
                  <a:gd name="T65" fmla="*/ 59 h 2626"/>
                  <a:gd name="T66" fmla="*/ 124 w 4885"/>
                  <a:gd name="T67" fmla="*/ 69 h 2626"/>
                  <a:gd name="T68" fmla="*/ 131 w 4885"/>
                  <a:gd name="T69" fmla="*/ 76 h 2626"/>
                  <a:gd name="T70" fmla="*/ 136 w 4885"/>
                  <a:gd name="T71" fmla="*/ 79 h 2626"/>
                  <a:gd name="T72" fmla="*/ 142 w 4885"/>
                  <a:gd name="T73" fmla="*/ 81 h 2626"/>
                  <a:gd name="T74" fmla="*/ 155 w 4885"/>
                  <a:gd name="T75" fmla="*/ 86 h 2626"/>
                  <a:gd name="T76" fmla="*/ 164 w 4885"/>
                  <a:gd name="T77" fmla="*/ 91 h 2626"/>
                  <a:gd name="T78" fmla="*/ 173 w 4885"/>
                  <a:gd name="T79" fmla="*/ 97 h 2626"/>
                  <a:gd name="T80" fmla="*/ 182 w 4885"/>
                  <a:gd name="T81" fmla="*/ 103 h 2626"/>
                  <a:gd name="T82" fmla="*/ 195 w 4885"/>
                  <a:gd name="T83" fmla="*/ 94 h 2626"/>
                  <a:gd name="T84" fmla="*/ 194 w 4885"/>
                  <a:gd name="T85" fmla="*/ 90 h 2626"/>
                  <a:gd name="T86" fmla="*/ 190 w 4885"/>
                  <a:gd name="T87" fmla="*/ 83 h 2626"/>
                  <a:gd name="T88" fmla="*/ 187 w 4885"/>
                  <a:gd name="T89" fmla="*/ 78 h 2626"/>
                  <a:gd name="T90" fmla="*/ 183 w 4885"/>
                  <a:gd name="T91" fmla="*/ 72 h 2626"/>
                  <a:gd name="T92" fmla="*/ 175 w 4885"/>
                  <a:gd name="T93" fmla="*/ 63 h 2626"/>
                  <a:gd name="T94" fmla="*/ 159 w 4885"/>
                  <a:gd name="T95" fmla="*/ 47 h 2626"/>
                  <a:gd name="T96" fmla="*/ 139 w 4885"/>
                  <a:gd name="T97" fmla="*/ 30 h 2626"/>
                  <a:gd name="T98" fmla="*/ 131 w 4885"/>
                  <a:gd name="T99" fmla="*/ 24 h 2626"/>
                  <a:gd name="T100" fmla="*/ 120 w 4885"/>
                  <a:gd name="T101" fmla="*/ 16 h 2626"/>
                  <a:gd name="T102" fmla="*/ 108 w 4885"/>
                  <a:gd name="T103" fmla="*/ 5 h 2626"/>
                  <a:gd name="T104" fmla="*/ 104 w 4885"/>
                  <a:gd name="T105" fmla="*/ 2 h 262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85"/>
                  <a:gd name="T160" fmla="*/ 0 h 2626"/>
                  <a:gd name="T161" fmla="*/ 4885 w 4885"/>
                  <a:gd name="T162" fmla="*/ 2626 h 262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85" h="2626">
                    <a:moveTo>
                      <a:pt x="2572" y="32"/>
                    </a:moveTo>
                    <a:lnTo>
                      <a:pt x="2556" y="30"/>
                    </a:lnTo>
                    <a:lnTo>
                      <a:pt x="2541" y="29"/>
                    </a:lnTo>
                    <a:lnTo>
                      <a:pt x="2524" y="29"/>
                    </a:lnTo>
                    <a:lnTo>
                      <a:pt x="2509" y="30"/>
                    </a:lnTo>
                    <a:lnTo>
                      <a:pt x="2477" y="32"/>
                    </a:lnTo>
                    <a:lnTo>
                      <a:pt x="2447" y="34"/>
                    </a:lnTo>
                    <a:lnTo>
                      <a:pt x="2433" y="34"/>
                    </a:lnTo>
                    <a:lnTo>
                      <a:pt x="2419" y="33"/>
                    </a:lnTo>
                    <a:lnTo>
                      <a:pt x="2405" y="32"/>
                    </a:lnTo>
                    <a:lnTo>
                      <a:pt x="2392" y="29"/>
                    </a:lnTo>
                    <a:lnTo>
                      <a:pt x="2381" y="27"/>
                    </a:lnTo>
                    <a:lnTo>
                      <a:pt x="2370" y="22"/>
                    </a:lnTo>
                    <a:lnTo>
                      <a:pt x="2360" y="15"/>
                    </a:lnTo>
                    <a:lnTo>
                      <a:pt x="2350" y="8"/>
                    </a:lnTo>
                    <a:lnTo>
                      <a:pt x="2347" y="5"/>
                    </a:lnTo>
                    <a:lnTo>
                      <a:pt x="2343" y="2"/>
                    </a:lnTo>
                    <a:lnTo>
                      <a:pt x="2340" y="1"/>
                    </a:lnTo>
                    <a:lnTo>
                      <a:pt x="2337" y="0"/>
                    </a:lnTo>
                    <a:lnTo>
                      <a:pt x="2334" y="0"/>
                    </a:lnTo>
                    <a:lnTo>
                      <a:pt x="2331" y="1"/>
                    </a:lnTo>
                    <a:lnTo>
                      <a:pt x="2329" y="2"/>
                    </a:lnTo>
                    <a:lnTo>
                      <a:pt x="2326" y="5"/>
                    </a:lnTo>
                    <a:lnTo>
                      <a:pt x="2321" y="9"/>
                    </a:lnTo>
                    <a:lnTo>
                      <a:pt x="2317" y="17"/>
                    </a:lnTo>
                    <a:lnTo>
                      <a:pt x="2313" y="26"/>
                    </a:lnTo>
                    <a:lnTo>
                      <a:pt x="2308" y="36"/>
                    </a:lnTo>
                    <a:lnTo>
                      <a:pt x="2300" y="56"/>
                    </a:lnTo>
                    <a:lnTo>
                      <a:pt x="2288" y="76"/>
                    </a:lnTo>
                    <a:lnTo>
                      <a:pt x="2282" y="85"/>
                    </a:lnTo>
                    <a:lnTo>
                      <a:pt x="2275" y="92"/>
                    </a:lnTo>
                    <a:lnTo>
                      <a:pt x="2272" y="95"/>
                    </a:lnTo>
                    <a:lnTo>
                      <a:pt x="2267" y="97"/>
                    </a:lnTo>
                    <a:lnTo>
                      <a:pt x="2263" y="99"/>
                    </a:lnTo>
                    <a:lnTo>
                      <a:pt x="2258" y="100"/>
                    </a:lnTo>
                    <a:lnTo>
                      <a:pt x="2237" y="103"/>
                    </a:lnTo>
                    <a:lnTo>
                      <a:pt x="2212" y="105"/>
                    </a:lnTo>
                    <a:lnTo>
                      <a:pt x="2185" y="109"/>
                    </a:lnTo>
                    <a:lnTo>
                      <a:pt x="2152" y="113"/>
                    </a:lnTo>
                    <a:lnTo>
                      <a:pt x="2111" y="119"/>
                    </a:lnTo>
                    <a:lnTo>
                      <a:pt x="2062" y="126"/>
                    </a:lnTo>
                    <a:lnTo>
                      <a:pt x="2003" y="135"/>
                    </a:lnTo>
                    <a:lnTo>
                      <a:pt x="1933" y="146"/>
                    </a:lnTo>
                    <a:lnTo>
                      <a:pt x="1806" y="166"/>
                    </a:lnTo>
                    <a:lnTo>
                      <a:pt x="1694" y="185"/>
                    </a:lnTo>
                    <a:lnTo>
                      <a:pt x="1596" y="202"/>
                    </a:lnTo>
                    <a:lnTo>
                      <a:pt x="1510" y="217"/>
                    </a:lnTo>
                    <a:lnTo>
                      <a:pt x="1436" y="230"/>
                    </a:lnTo>
                    <a:lnTo>
                      <a:pt x="1371" y="241"/>
                    </a:lnTo>
                    <a:lnTo>
                      <a:pt x="1315" y="249"/>
                    </a:lnTo>
                    <a:lnTo>
                      <a:pt x="1265" y="255"/>
                    </a:lnTo>
                    <a:lnTo>
                      <a:pt x="1243" y="256"/>
                    </a:lnTo>
                    <a:lnTo>
                      <a:pt x="1222" y="256"/>
                    </a:lnTo>
                    <a:lnTo>
                      <a:pt x="1202" y="255"/>
                    </a:lnTo>
                    <a:lnTo>
                      <a:pt x="1182" y="253"/>
                    </a:lnTo>
                    <a:lnTo>
                      <a:pt x="1163" y="250"/>
                    </a:lnTo>
                    <a:lnTo>
                      <a:pt x="1146" y="246"/>
                    </a:lnTo>
                    <a:lnTo>
                      <a:pt x="1128" y="242"/>
                    </a:lnTo>
                    <a:lnTo>
                      <a:pt x="1111" y="235"/>
                    </a:lnTo>
                    <a:lnTo>
                      <a:pt x="1093" y="228"/>
                    </a:lnTo>
                    <a:lnTo>
                      <a:pt x="1076" y="220"/>
                    </a:lnTo>
                    <a:lnTo>
                      <a:pt x="1058" y="209"/>
                    </a:lnTo>
                    <a:lnTo>
                      <a:pt x="1040" y="197"/>
                    </a:lnTo>
                    <a:lnTo>
                      <a:pt x="1021" y="185"/>
                    </a:lnTo>
                    <a:lnTo>
                      <a:pt x="1001" y="171"/>
                    </a:lnTo>
                    <a:lnTo>
                      <a:pt x="981" y="155"/>
                    </a:lnTo>
                    <a:lnTo>
                      <a:pt x="959" y="138"/>
                    </a:lnTo>
                    <a:lnTo>
                      <a:pt x="0" y="230"/>
                    </a:lnTo>
                    <a:lnTo>
                      <a:pt x="12" y="238"/>
                    </a:lnTo>
                    <a:lnTo>
                      <a:pt x="24" y="251"/>
                    </a:lnTo>
                    <a:lnTo>
                      <a:pt x="37" y="265"/>
                    </a:lnTo>
                    <a:lnTo>
                      <a:pt x="49" y="283"/>
                    </a:lnTo>
                    <a:lnTo>
                      <a:pt x="62" y="301"/>
                    </a:lnTo>
                    <a:lnTo>
                      <a:pt x="73" y="322"/>
                    </a:lnTo>
                    <a:lnTo>
                      <a:pt x="84" y="343"/>
                    </a:lnTo>
                    <a:lnTo>
                      <a:pt x="95" y="367"/>
                    </a:lnTo>
                    <a:lnTo>
                      <a:pt x="104" y="390"/>
                    </a:lnTo>
                    <a:lnTo>
                      <a:pt x="112" y="415"/>
                    </a:lnTo>
                    <a:lnTo>
                      <a:pt x="118" y="439"/>
                    </a:lnTo>
                    <a:lnTo>
                      <a:pt x="124" y="463"/>
                    </a:lnTo>
                    <a:lnTo>
                      <a:pt x="126" y="486"/>
                    </a:lnTo>
                    <a:lnTo>
                      <a:pt x="127" y="508"/>
                    </a:lnTo>
                    <a:lnTo>
                      <a:pt x="127" y="519"/>
                    </a:lnTo>
                    <a:lnTo>
                      <a:pt x="127" y="529"/>
                    </a:lnTo>
                    <a:lnTo>
                      <a:pt x="126" y="540"/>
                    </a:lnTo>
                    <a:lnTo>
                      <a:pt x="124" y="549"/>
                    </a:lnTo>
                    <a:lnTo>
                      <a:pt x="183" y="543"/>
                    </a:lnTo>
                    <a:lnTo>
                      <a:pt x="244" y="537"/>
                    </a:lnTo>
                    <a:lnTo>
                      <a:pt x="305" y="531"/>
                    </a:lnTo>
                    <a:lnTo>
                      <a:pt x="366" y="527"/>
                    </a:lnTo>
                    <a:lnTo>
                      <a:pt x="426" y="522"/>
                    </a:lnTo>
                    <a:lnTo>
                      <a:pt x="487" y="519"/>
                    </a:lnTo>
                    <a:lnTo>
                      <a:pt x="548" y="515"/>
                    </a:lnTo>
                    <a:lnTo>
                      <a:pt x="606" y="513"/>
                    </a:lnTo>
                    <a:lnTo>
                      <a:pt x="665" y="510"/>
                    </a:lnTo>
                    <a:lnTo>
                      <a:pt x="721" y="510"/>
                    </a:lnTo>
                    <a:lnTo>
                      <a:pt x="776" y="509"/>
                    </a:lnTo>
                    <a:lnTo>
                      <a:pt x="829" y="510"/>
                    </a:lnTo>
                    <a:lnTo>
                      <a:pt x="881" y="513"/>
                    </a:lnTo>
                    <a:lnTo>
                      <a:pt x="930" y="515"/>
                    </a:lnTo>
                    <a:lnTo>
                      <a:pt x="976" y="519"/>
                    </a:lnTo>
                    <a:lnTo>
                      <a:pt x="1020" y="523"/>
                    </a:lnTo>
                    <a:lnTo>
                      <a:pt x="1030" y="527"/>
                    </a:lnTo>
                    <a:lnTo>
                      <a:pt x="1058" y="535"/>
                    </a:lnTo>
                    <a:lnTo>
                      <a:pt x="1077" y="542"/>
                    </a:lnTo>
                    <a:lnTo>
                      <a:pt x="1098" y="550"/>
                    </a:lnTo>
                    <a:lnTo>
                      <a:pt x="1120" y="559"/>
                    </a:lnTo>
                    <a:lnTo>
                      <a:pt x="1143" y="571"/>
                    </a:lnTo>
                    <a:lnTo>
                      <a:pt x="1167" y="583"/>
                    </a:lnTo>
                    <a:lnTo>
                      <a:pt x="1189" y="597"/>
                    </a:lnTo>
                    <a:lnTo>
                      <a:pt x="1200" y="605"/>
                    </a:lnTo>
                    <a:lnTo>
                      <a:pt x="1210" y="612"/>
                    </a:lnTo>
                    <a:lnTo>
                      <a:pt x="1219" y="620"/>
                    </a:lnTo>
                    <a:lnTo>
                      <a:pt x="1229" y="630"/>
                    </a:lnTo>
                    <a:lnTo>
                      <a:pt x="1237" y="638"/>
                    </a:lnTo>
                    <a:lnTo>
                      <a:pt x="1244" y="647"/>
                    </a:lnTo>
                    <a:lnTo>
                      <a:pt x="1251" y="658"/>
                    </a:lnTo>
                    <a:lnTo>
                      <a:pt x="1257" y="667"/>
                    </a:lnTo>
                    <a:lnTo>
                      <a:pt x="1261" y="677"/>
                    </a:lnTo>
                    <a:lnTo>
                      <a:pt x="1265" y="688"/>
                    </a:lnTo>
                    <a:lnTo>
                      <a:pt x="1266" y="700"/>
                    </a:lnTo>
                    <a:lnTo>
                      <a:pt x="1267" y="710"/>
                    </a:lnTo>
                    <a:lnTo>
                      <a:pt x="1268" y="722"/>
                    </a:lnTo>
                    <a:lnTo>
                      <a:pt x="1271" y="731"/>
                    </a:lnTo>
                    <a:lnTo>
                      <a:pt x="1274" y="738"/>
                    </a:lnTo>
                    <a:lnTo>
                      <a:pt x="1279" y="745"/>
                    </a:lnTo>
                    <a:lnTo>
                      <a:pt x="1286" y="750"/>
                    </a:lnTo>
                    <a:lnTo>
                      <a:pt x="1293" y="753"/>
                    </a:lnTo>
                    <a:lnTo>
                      <a:pt x="1301" y="757"/>
                    </a:lnTo>
                    <a:lnTo>
                      <a:pt x="1311" y="758"/>
                    </a:lnTo>
                    <a:lnTo>
                      <a:pt x="1321" y="758"/>
                    </a:lnTo>
                    <a:lnTo>
                      <a:pt x="1332" y="758"/>
                    </a:lnTo>
                    <a:lnTo>
                      <a:pt x="1343" y="757"/>
                    </a:lnTo>
                    <a:lnTo>
                      <a:pt x="1356" y="755"/>
                    </a:lnTo>
                    <a:lnTo>
                      <a:pt x="1381" y="749"/>
                    </a:lnTo>
                    <a:lnTo>
                      <a:pt x="1407" y="742"/>
                    </a:lnTo>
                    <a:lnTo>
                      <a:pt x="1433" y="732"/>
                    </a:lnTo>
                    <a:lnTo>
                      <a:pt x="1458" y="722"/>
                    </a:lnTo>
                    <a:lnTo>
                      <a:pt x="1482" y="711"/>
                    </a:lnTo>
                    <a:lnTo>
                      <a:pt x="1503" y="701"/>
                    </a:lnTo>
                    <a:lnTo>
                      <a:pt x="1535" y="686"/>
                    </a:lnTo>
                    <a:lnTo>
                      <a:pt x="1546" y="679"/>
                    </a:lnTo>
                    <a:lnTo>
                      <a:pt x="1639" y="494"/>
                    </a:lnTo>
                    <a:lnTo>
                      <a:pt x="1823" y="494"/>
                    </a:lnTo>
                    <a:lnTo>
                      <a:pt x="1979" y="616"/>
                    </a:lnTo>
                    <a:lnTo>
                      <a:pt x="2071" y="616"/>
                    </a:lnTo>
                    <a:lnTo>
                      <a:pt x="2258" y="771"/>
                    </a:lnTo>
                    <a:lnTo>
                      <a:pt x="2535" y="771"/>
                    </a:lnTo>
                    <a:lnTo>
                      <a:pt x="2531" y="791"/>
                    </a:lnTo>
                    <a:lnTo>
                      <a:pt x="2532" y="815"/>
                    </a:lnTo>
                    <a:lnTo>
                      <a:pt x="2537" y="843"/>
                    </a:lnTo>
                    <a:lnTo>
                      <a:pt x="2546" y="875"/>
                    </a:lnTo>
                    <a:lnTo>
                      <a:pt x="2559" y="910"/>
                    </a:lnTo>
                    <a:lnTo>
                      <a:pt x="2576" y="948"/>
                    </a:lnTo>
                    <a:lnTo>
                      <a:pt x="2595" y="989"/>
                    </a:lnTo>
                    <a:lnTo>
                      <a:pt x="2618" y="1033"/>
                    </a:lnTo>
                    <a:lnTo>
                      <a:pt x="2643" y="1079"/>
                    </a:lnTo>
                    <a:lnTo>
                      <a:pt x="2671" y="1126"/>
                    </a:lnTo>
                    <a:lnTo>
                      <a:pt x="2701" y="1175"/>
                    </a:lnTo>
                    <a:lnTo>
                      <a:pt x="2733" y="1225"/>
                    </a:lnTo>
                    <a:lnTo>
                      <a:pt x="2766" y="1277"/>
                    </a:lnTo>
                    <a:lnTo>
                      <a:pt x="2801" y="1328"/>
                    </a:lnTo>
                    <a:lnTo>
                      <a:pt x="2838" y="1381"/>
                    </a:lnTo>
                    <a:lnTo>
                      <a:pt x="2875" y="1432"/>
                    </a:lnTo>
                    <a:lnTo>
                      <a:pt x="2913" y="1483"/>
                    </a:lnTo>
                    <a:lnTo>
                      <a:pt x="2952" y="1534"/>
                    </a:lnTo>
                    <a:lnTo>
                      <a:pt x="2990" y="1583"/>
                    </a:lnTo>
                    <a:lnTo>
                      <a:pt x="3029" y="1631"/>
                    </a:lnTo>
                    <a:lnTo>
                      <a:pt x="3067" y="1677"/>
                    </a:lnTo>
                    <a:lnTo>
                      <a:pt x="3105" y="1721"/>
                    </a:lnTo>
                    <a:lnTo>
                      <a:pt x="3142" y="1763"/>
                    </a:lnTo>
                    <a:lnTo>
                      <a:pt x="3178" y="1802"/>
                    </a:lnTo>
                    <a:lnTo>
                      <a:pt x="3213" y="1837"/>
                    </a:lnTo>
                    <a:lnTo>
                      <a:pt x="3247" y="1870"/>
                    </a:lnTo>
                    <a:lnTo>
                      <a:pt x="3279" y="1899"/>
                    </a:lnTo>
                    <a:lnTo>
                      <a:pt x="3308" y="1925"/>
                    </a:lnTo>
                    <a:lnTo>
                      <a:pt x="3335" y="1945"/>
                    </a:lnTo>
                    <a:lnTo>
                      <a:pt x="3361" y="1961"/>
                    </a:lnTo>
                    <a:lnTo>
                      <a:pt x="3383" y="1972"/>
                    </a:lnTo>
                    <a:lnTo>
                      <a:pt x="3401" y="1978"/>
                    </a:lnTo>
                    <a:lnTo>
                      <a:pt x="3420" y="1981"/>
                    </a:lnTo>
                    <a:lnTo>
                      <a:pt x="3440" y="1986"/>
                    </a:lnTo>
                    <a:lnTo>
                      <a:pt x="3462" y="1990"/>
                    </a:lnTo>
                    <a:lnTo>
                      <a:pt x="3486" y="1997"/>
                    </a:lnTo>
                    <a:lnTo>
                      <a:pt x="3538" y="2014"/>
                    </a:lnTo>
                    <a:lnTo>
                      <a:pt x="3598" y="2035"/>
                    </a:lnTo>
                    <a:lnTo>
                      <a:pt x="3663" y="2059"/>
                    </a:lnTo>
                    <a:lnTo>
                      <a:pt x="3733" y="2090"/>
                    </a:lnTo>
                    <a:lnTo>
                      <a:pt x="3808" y="2124"/>
                    </a:lnTo>
                    <a:lnTo>
                      <a:pt x="3886" y="2162"/>
                    </a:lnTo>
                    <a:lnTo>
                      <a:pt x="3928" y="2182"/>
                    </a:lnTo>
                    <a:lnTo>
                      <a:pt x="3969" y="2204"/>
                    </a:lnTo>
                    <a:lnTo>
                      <a:pt x="4012" y="2227"/>
                    </a:lnTo>
                    <a:lnTo>
                      <a:pt x="4056" y="2251"/>
                    </a:lnTo>
                    <a:lnTo>
                      <a:pt x="4099" y="2277"/>
                    </a:lnTo>
                    <a:lnTo>
                      <a:pt x="4143" y="2302"/>
                    </a:lnTo>
                    <a:lnTo>
                      <a:pt x="4189" y="2330"/>
                    </a:lnTo>
                    <a:lnTo>
                      <a:pt x="4234" y="2358"/>
                    </a:lnTo>
                    <a:lnTo>
                      <a:pt x="4280" y="2389"/>
                    </a:lnTo>
                    <a:lnTo>
                      <a:pt x="4327" y="2419"/>
                    </a:lnTo>
                    <a:lnTo>
                      <a:pt x="4372" y="2451"/>
                    </a:lnTo>
                    <a:lnTo>
                      <a:pt x="4419" y="2483"/>
                    </a:lnTo>
                    <a:lnTo>
                      <a:pt x="4466" y="2517"/>
                    </a:lnTo>
                    <a:lnTo>
                      <a:pt x="4512" y="2552"/>
                    </a:lnTo>
                    <a:lnTo>
                      <a:pt x="4559" y="2588"/>
                    </a:lnTo>
                    <a:lnTo>
                      <a:pt x="4606" y="2626"/>
                    </a:lnTo>
                    <a:lnTo>
                      <a:pt x="4885" y="2410"/>
                    </a:lnTo>
                    <a:lnTo>
                      <a:pt x="4884" y="2390"/>
                    </a:lnTo>
                    <a:lnTo>
                      <a:pt x="4883" y="2369"/>
                    </a:lnTo>
                    <a:lnTo>
                      <a:pt x="4879" y="2349"/>
                    </a:lnTo>
                    <a:lnTo>
                      <a:pt x="4876" y="2328"/>
                    </a:lnTo>
                    <a:lnTo>
                      <a:pt x="4871" y="2307"/>
                    </a:lnTo>
                    <a:lnTo>
                      <a:pt x="4865" y="2287"/>
                    </a:lnTo>
                    <a:lnTo>
                      <a:pt x="4858" y="2266"/>
                    </a:lnTo>
                    <a:lnTo>
                      <a:pt x="4851" y="2246"/>
                    </a:lnTo>
                    <a:lnTo>
                      <a:pt x="4835" y="2206"/>
                    </a:lnTo>
                    <a:lnTo>
                      <a:pt x="4816" y="2168"/>
                    </a:lnTo>
                    <a:lnTo>
                      <a:pt x="4797" y="2132"/>
                    </a:lnTo>
                    <a:lnTo>
                      <a:pt x="4776" y="2097"/>
                    </a:lnTo>
                    <a:lnTo>
                      <a:pt x="4756" y="2065"/>
                    </a:lnTo>
                    <a:lnTo>
                      <a:pt x="4737" y="2036"/>
                    </a:lnTo>
                    <a:lnTo>
                      <a:pt x="4719" y="2010"/>
                    </a:lnTo>
                    <a:lnTo>
                      <a:pt x="4703" y="1988"/>
                    </a:lnTo>
                    <a:lnTo>
                      <a:pt x="4678" y="1958"/>
                    </a:lnTo>
                    <a:lnTo>
                      <a:pt x="4669" y="1946"/>
                    </a:lnTo>
                    <a:lnTo>
                      <a:pt x="4657" y="1924"/>
                    </a:lnTo>
                    <a:lnTo>
                      <a:pt x="4641" y="1898"/>
                    </a:lnTo>
                    <a:lnTo>
                      <a:pt x="4621" y="1869"/>
                    </a:lnTo>
                    <a:lnTo>
                      <a:pt x="4595" y="1836"/>
                    </a:lnTo>
                    <a:lnTo>
                      <a:pt x="4567" y="1800"/>
                    </a:lnTo>
                    <a:lnTo>
                      <a:pt x="4535" y="1763"/>
                    </a:lnTo>
                    <a:lnTo>
                      <a:pt x="4498" y="1722"/>
                    </a:lnTo>
                    <a:lnTo>
                      <a:pt x="4460" y="1678"/>
                    </a:lnTo>
                    <a:lnTo>
                      <a:pt x="4419" y="1634"/>
                    </a:lnTo>
                    <a:lnTo>
                      <a:pt x="4375" y="1587"/>
                    </a:lnTo>
                    <a:lnTo>
                      <a:pt x="4328" y="1538"/>
                    </a:lnTo>
                    <a:lnTo>
                      <a:pt x="4280" y="1489"/>
                    </a:lnTo>
                    <a:lnTo>
                      <a:pt x="4178" y="1389"/>
                    </a:lnTo>
                    <a:lnTo>
                      <a:pt x="4073" y="1286"/>
                    </a:lnTo>
                    <a:lnTo>
                      <a:pt x="3965" y="1183"/>
                    </a:lnTo>
                    <a:lnTo>
                      <a:pt x="3857" y="1084"/>
                    </a:lnTo>
                    <a:lnTo>
                      <a:pt x="3752" y="988"/>
                    </a:lnTo>
                    <a:lnTo>
                      <a:pt x="3650" y="899"/>
                    </a:lnTo>
                    <a:lnTo>
                      <a:pt x="3557" y="818"/>
                    </a:lnTo>
                    <a:lnTo>
                      <a:pt x="3472" y="748"/>
                    </a:lnTo>
                    <a:lnTo>
                      <a:pt x="3433" y="717"/>
                    </a:lnTo>
                    <a:lnTo>
                      <a:pt x="3398" y="690"/>
                    </a:lnTo>
                    <a:lnTo>
                      <a:pt x="3366" y="667"/>
                    </a:lnTo>
                    <a:lnTo>
                      <a:pt x="3338" y="647"/>
                    </a:lnTo>
                    <a:lnTo>
                      <a:pt x="3285" y="611"/>
                    </a:lnTo>
                    <a:lnTo>
                      <a:pt x="3231" y="571"/>
                    </a:lnTo>
                    <a:lnTo>
                      <a:pt x="3175" y="528"/>
                    </a:lnTo>
                    <a:lnTo>
                      <a:pt x="3119" y="484"/>
                    </a:lnTo>
                    <a:lnTo>
                      <a:pt x="3062" y="438"/>
                    </a:lnTo>
                    <a:lnTo>
                      <a:pt x="3007" y="391"/>
                    </a:lnTo>
                    <a:lnTo>
                      <a:pt x="2952" y="346"/>
                    </a:lnTo>
                    <a:lnTo>
                      <a:pt x="2900" y="300"/>
                    </a:lnTo>
                    <a:lnTo>
                      <a:pt x="2803" y="217"/>
                    </a:lnTo>
                    <a:lnTo>
                      <a:pt x="2722" y="146"/>
                    </a:lnTo>
                    <a:lnTo>
                      <a:pt x="2689" y="118"/>
                    </a:lnTo>
                    <a:lnTo>
                      <a:pt x="2661" y="95"/>
                    </a:lnTo>
                    <a:lnTo>
                      <a:pt x="2639" y="78"/>
                    </a:lnTo>
                    <a:lnTo>
                      <a:pt x="2624" y="69"/>
                    </a:lnTo>
                    <a:lnTo>
                      <a:pt x="2609" y="60"/>
                    </a:lnTo>
                    <a:lnTo>
                      <a:pt x="2595" y="50"/>
                    </a:lnTo>
                    <a:lnTo>
                      <a:pt x="2584" y="41"/>
                    </a:lnTo>
                    <a:lnTo>
                      <a:pt x="2572" y="32"/>
                    </a:lnTo>
                    <a:close/>
                  </a:path>
                </a:pathLst>
              </a:custGeom>
              <a:solidFill>
                <a:srgbClr val="93D5ED"/>
              </a:solidFill>
              <a:ln w="4763">
                <a:solidFill>
                  <a:srgbClr val="CCECFF"/>
                </a:solidFill>
                <a:round/>
                <a:headEnd/>
                <a:tailEnd/>
              </a:ln>
            </p:spPr>
            <p:txBody>
              <a:bodyPr/>
              <a:lstStyle/>
              <a:p>
                <a:endParaRPr lang="en-US"/>
              </a:p>
            </p:txBody>
          </p:sp>
          <p:sp>
            <p:nvSpPr>
              <p:cNvPr id="8394" name="Freeform 172"/>
              <p:cNvSpPr>
                <a:spLocks/>
              </p:cNvSpPr>
              <p:nvPr/>
            </p:nvSpPr>
            <p:spPr bwMode="auto">
              <a:xfrm>
                <a:off x="3412" y="1025"/>
                <a:ext cx="248" cy="164"/>
              </a:xfrm>
              <a:custGeom>
                <a:avLst/>
                <a:gdLst>
                  <a:gd name="T0" fmla="*/ 50 w 1238"/>
                  <a:gd name="T1" fmla="*/ 30 h 822"/>
                  <a:gd name="T2" fmla="*/ 49 w 1238"/>
                  <a:gd name="T3" fmla="*/ 29 h 822"/>
                  <a:gd name="T4" fmla="*/ 49 w 1238"/>
                  <a:gd name="T5" fmla="*/ 27 h 822"/>
                  <a:gd name="T6" fmla="*/ 48 w 1238"/>
                  <a:gd name="T7" fmla="*/ 25 h 822"/>
                  <a:gd name="T8" fmla="*/ 47 w 1238"/>
                  <a:gd name="T9" fmla="*/ 23 h 822"/>
                  <a:gd name="T10" fmla="*/ 46 w 1238"/>
                  <a:gd name="T11" fmla="*/ 21 h 822"/>
                  <a:gd name="T12" fmla="*/ 43 w 1238"/>
                  <a:gd name="T13" fmla="*/ 17 h 822"/>
                  <a:gd name="T14" fmla="*/ 38 w 1238"/>
                  <a:gd name="T15" fmla="*/ 13 h 822"/>
                  <a:gd name="T16" fmla="*/ 34 w 1238"/>
                  <a:gd name="T17" fmla="*/ 11 h 822"/>
                  <a:gd name="T18" fmla="*/ 33 w 1238"/>
                  <a:gd name="T19" fmla="*/ 12 h 822"/>
                  <a:gd name="T20" fmla="*/ 32 w 1238"/>
                  <a:gd name="T21" fmla="*/ 13 h 822"/>
                  <a:gd name="T22" fmla="*/ 31 w 1238"/>
                  <a:gd name="T23" fmla="*/ 14 h 822"/>
                  <a:gd name="T24" fmla="*/ 30 w 1238"/>
                  <a:gd name="T25" fmla="*/ 14 h 822"/>
                  <a:gd name="T26" fmla="*/ 30 w 1238"/>
                  <a:gd name="T27" fmla="*/ 13 h 822"/>
                  <a:gd name="T28" fmla="*/ 29 w 1238"/>
                  <a:gd name="T29" fmla="*/ 13 h 822"/>
                  <a:gd name="T30" fmla="*/ 29 w 1238"/>
                  <a:gd name="T31" fmla="*/ 11 h 822"/>
                  <a:gd name="T32" fmla="*/ 29 w 1238"/>
                  <a:gd name="T33" fmla="*/ 10 h 822"/>
                  <a:gd name="T34" fmla="*/ 29 w 1238"/>
                  <a:gd name="T35" fmla="*/ 8 h 822"/>
                  <a:gd name="T36" fmla="*/ 30 w 1238"/>
                  <a:gd name="T37" fmla="*/ 5 h 822"/>
                  <a:gd name="T38" fmla="*/ 30 w 1238"/>
                  <a:gd name="T39" fmla="*/ 4 h 822"/>
                  <a:gd name="T40" fmla="*/ 29 w 1238"/>
                  <a:gd name="T41" fmla="*/ 4 h 822"/>
                  <a:gd name="T42" fmla="*/ 28 w 1238"/>
                  <a:gd name="T43" fmla="*/ 4 h 822"/>
                  <a:gd name="T44" fmla="*/ 25 w 1238"/>
                  <a:gd name="T45" fmla="*/ 4 h 822"/>
                  <a:gd name="T46" fmla="*/ 24 w 1238"/>
                  <a:gd name="T47" fmla="*/ 4 h 822"/>
                  <a:gd name="T48" fmla="*/ 25 w 1238"/>
                  <a:gd name="T49" fmla="*/ 3 h 822"/>
                  <a:gd name="T50" fmla="*/ 24 w 1238"/>
                  <a:gd name="T51" fmla="*/ 2 h 822"/>
                  <a:gd name="T52" fmla="*/ 24 w 1238"/>
                  <a:gd name="T53" fmla="*/ 2 h 822"/>
                  <a:gd name="T54" fmla="*/ 21 w 1238"/>
                  <a:gd name="T55" fmla="*/ 1 h 822"/>
                  <a:gd name="T56" fmla="*/ 18 w 1238"/>
                  <a:gd name="T57" fmla="*/ 0 h 822"/>
                  <a:gd name="T58" fmla="*/ 16 w 1238"/>
                  <a:gd name="T59" fmla="*/ 0 h 822"/>
                  <a:gd name="T60" fmla="*/ 13 w 1238"/>
                  <a:gd name="T61" fmla="*/ 0 h 822"/>
                  <a:gd name="T62" fmla="*/ 12 w 1238"/>
                  <a:gd name="T63" fmla="*/ 4 h 822"/>
                  <a:gd name="T64" fmla="*/ 9 w 1238"/>
                  <a:gd name="T65" fmla="*/ 3 h 822"/>
                  <a:gd name="T66" fmla="*/ 9 w 1238"/>
                  <a:gd name="T67" fmla="*/ 4 h 822"/>
                  <a:gd name="T68" fmla="*/ 9 w 1238"/>
                  <a:gd name="T69" fmla="*/ 6 h 822"/>
                  <a:gd name="T70" fmla="*/ 8 w 1238"/>
                  <a:gd name="T71" fmla="*/ 7 h 822"/>
                  <a:gd name="T72" fmla="*/ 7 w 1238"/>
                  <a:gd name="T73" fmla="*/ 8 h 822"/>
                  <a:gd name="T74" fmla="*/ 5 w 1238"/>
                  <a:gd name="T75" fmla="*/ 7 h 822"/>
                  <a:gd name="T76" fmla="*/ 3 w 1238"/>
                  <a:gd name="T77" fmla="*/ 8 h 822"/>
                  <a:gd name="T78" fmla="*/ 2 w 1238"/>
                  <a:gd name="T79" fmla="*/ 8 h 822"/>
                  <a:gd name="T80" fmla="*/ 1 w 1238"/>
                  <a:gd name="T81" fmla="*/ 9 h 822"/>
                  <a:gd name="T82" fmla="*/ 0 w 1238"/>
                  <a:gd name="T83" fmla="*/ 11 h 822"/>
                  <a:gd name="T84" fmla="*/ 0 w 1238"/>
                  <a:gd name="T85" fmla="*/ 12 h 822"/>
                  <a:gd name="T86" fmla="*/ 0 w 1238"/>
                  <a:gd name="T87" fmla="*/ 14 h 822"/>
                  <a:gd name="T88" fmla="*/ 0 w 1238"/>
                  <a:gd name="T89" fmla="*/ 16 h 822"/>
                  <a:gd name="T90" fmla="*/ 1 w 1238"/>
                  <a:gd name="T91" fmla="*/ 17 h 822"/>
                  <a:gd name="T92" fmla="*/ 2 w 1238"/>
                  <a:gd name="T93" fmla="*/ 19 h 822"/>
                  <a:gd name="T94" fmla="*/ 4 w 1238"/>
                  <a:gd name="T95" fmla="*/ 21 h 822"/>
                  <a:gd name="T96" fmla="*/ 6 w 1238"/>
                  <a:gd name="T97" fmla="*/ 23 h 822"/>
                  <a:gd name="T98" fmla="*/ 8 w 1238"/>
                  <a:gd name="T99" fmla="*/ 26 h 822"/>
                  <a:gd name="T100" fmla="*/ 9 w 1238"/>
                  <a:gd name="T101" fmla="*/ 29 h 822"/>
                  <a:gd name="T102" fmla="*/ 9 w 1238"/>
                  <a:gd name="T103" fmla="*/ 30 h 822"/>
                  <a:gd name="T104" fmla="*/ 8 w 1238"/>
                  <a:gd name="T105" fmla="*/ 31 h 822"/>
                  <a:gd name="T106" fmla="*/ 8 w 1238"/>
                  <a:gd name="T107" fmla="*/ 32 h 822"/>
                  <a:gd name="T108" fmla="*/ 45 w 1238"/>
                  <a:gd name="T109" fmla="*/ 30 h 82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38"/>
                  <a:gd name="T166" fmla="*/ 0 h 822"/>
                  <a:gd name="T167" fmla="*/ 1238 w 1238"/>
                  <a:gd name="T168" fmla="*/ 822 h 82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38" h="822">
                    <a:moveTo>
                      <a:pt x="1124" y="762"/>
                    </a:moveTo>
                    <a:lnTo>
                      <a:pt x="1238" y="776"/>
                    </a:lnTo>
                    <a:lnTo>
                      <a:pt x="1238" y="762"/>
                    </a:lnTo>
                    <a:lnTo>
                      <a:pt x="1237" y="747"/>
                    </a:lnTo>
                    <a:lnTo>
                      <a:pt x="1236" y="732"/>
                    </a:lnTo>
                    <a:lnTo>
                      <a:pt x="1234" y="717"/>
                    </a:lnTo>
                    <a:lnTo>
                      <a:pt x="1230" y="703"/>
                    </a:lnTo>
                    <a:lnTo>
                      <a:pt x="1227" y="688"/>
                    </a:lnTo>
                    <a:lnTo>
                      <a:pt x="1222" y="672"/>
                    </a:lnTo>
                    <a:lnTo>
                      <a:pt x="1217" y="657"/>
                    </a:lnTo>
                    <a:lnTo>
                      <a:pt x="1212" y="641"/>
                    </a:lnTo>
                    <a:lnTo>
                      <a:pt x="1205" y="626"/>
                    </a:lnTo>
                    <a:lnTo>
                      <a:pt x="1198" y="611"/>
                    </a:lnTo>
                    <a:lnTo>
                      <a:pt x="1189" y="594"/>
                    </a:lnTo>
                    <a:lnTo>
                      <a:pt x="1181" y="579"/>
                    </a:lnTo>
                    <a:lnTo>
                      <a:pt x="1171" y="563"/>
                    </a:lnTo>
                    <a:lnTo>
                      <a:pt x="1160" y="546"/>
                    </a:lnTo>
                    <a:lnTo>
                      <a:pt x="1150" y="531"/>
                    </a:lnTo>
                    <a:lnTo>
                      <a:pt x="1124" y="497"/>
                    </a:lnTo>
                    <a:lnTo>
                      <a:pt x="1096" y="465"/>
                    </a:lnTo>
                    <a:lnTo>
                      <a:pt x="1064" y="431"/>
                    </a:lnTo>
                    <a:lnTo>
                      <a:pt x="1029" y="396"/>
                    </a:lnTo>
                    <a:lnTo>
                      <a:pt x="991" y="361"/>
                    </a:lnTo>
                    <a:lnTo>
                      <a:pt x="949" y="326"/>
                    </a:lnTo>
                    <a:lnTo>
                      <a:pt x="903" y="289"/>
                    </a:lnTo>
                    <a:lnTo>
                      <a:pt x="853" y="252"/>
                    </a:lnTo>
                    <a:lnTo>
                      <a:pt x="844" y="267"/>
                    </a:lnTo>
                    <a:lnTo>
                      <a:pt x="835" y="281"/>
                    </a:lnTo>
                    <a:lnTo>
                      <a:pt x="827" y="294"/>
                    </a:lnTo>
                    <a:lnTo>
                      <a:pt x="819" y="305"/>
                    </a:lnTo>
                    <a:lnTo>
                      <a:pt x="811" y="314"/>
                    </a:lnTo>
                    <a:lnTo>
                      <a:pt x="803" y="322"/>
                    </a:lnTo>
                    <a:lnTo>
                      <a:pt x="796" y="329"/>
                    </a:lnTo>
                    <a:lnTo>
                      <a:pt x="789" y="335"/>
                    </a:lnTo>
                    <a:lnTo>
                      <a:pt x="782" y="340"/>
                    </a:lnTo>
                    <a:lnTo>
                      <a:pt x="775" y="342"/>
                    </a:lnTo>
                    <a:lnTo>
                      <a:pt x="768" y="344"/>
                    </a:lnTo>
                    <a:lnTo>
                      <a:pt x="762" y="344"/>
                    </a:lnTo>
                    <a:lnTo>
                      <a:pt x="756" y="344"/>
                    </a:lnTo>
                    <a:lnTo>
                      <a:pt x="750" y="342"/>
                    </a:lnTo>
                    <a:lnTo>
                      <a:pt x="745" y="340"/>
                    </a:lnTo>
                    <a:lnTo>
                      <a:pt x="741" y="335"/>
                    </a:lnTo>
                    <a:lnTo>
                      <a:pt x="736" y="330"/>
                    </a:lnTo>
                    <a:lnTo>
                      <a:pt x="733" y="323"/>
                    </a:lnTo>
                    <a:lnTo>
                      <a:pt x="729" y="316"/>
                    </a:lnTo>
                    <a:lnTo>
                      <a:pt x="727" y="307"/>
                    </a:lnTo>
                    <a:lnTo>
                      <a:pt x="724" y="298"/>
                    </a:lnTo>
                    <a:lnTo>
                      <a:pt x="723" y="287"/>
                    </a:lnTo>
                    <a:lnTo>
                      <a:pt x="722" y="275"/>
                    </a:lnTo>
                    <a:lnTo>
                      <a:pt x="722" y="263"/>
                    </a:lnTo>
                    <a:lnTo>
                      <a:pt x="722" y="250"/>
                    </a:lnTo>
                    <a:lnTo>
                      <a:pt x="723" y="234"/>
                    </a:lnTo>
                    <a:lnTo>
                      <a:pt x="724" y="219"/>
                    </a:lnTo>
                    <a:lnTo>
                      <a:pt x="727" y="203"/>
                    </a:lnTo>
                    <a:lnTo>
                      <a:pt x="734" y="168"/>
                    </a:lnTo>
                    <a:lnTo>
                      <a:pt x="743" y="128"/>
                    </a:lnTo>
                    <a:lnTo>
                      <a:pt x="744" y="126"/>
                    </a:lnTo>
                    <a:lnTo>
                      <a:pt x="745" y="119"/>
                    </a:lnTo>
                    <a:lnTo>
                      <a:pt x="745" y="115"/>
                    </a:lnTo>
                    <a:lnTo>
                      <a:pt x="743" y="111"/>
                    </a:lnTo>
                    <a:lnTo>
                      <a:pt x="741" y="106"/>
                    </a:lnTo>
                    <a:lnTo>
                      <a:pt x="736" y="102"/>
                    </a:lnTo>
                    <a:lnTo>
                      <a:pt x="729" y="99"/>
                    </a:lnTo>
                    <a:lnTo>
                      <a:pt x="720" y="97"/>
                    </a:lnTo>
                    <a:lnTo>
                      <a:pt x="708" y="94"/>
                    </a:lnTo>
                    <a:lnTo>
                      <a:pt x="692" y="94"/>
                    </a:lnTo>
                    <a:lnTo>
                      <a:pt x="673" y="95"/>
                    </a:lnTo>
                    <a:lnTo>
                      <a:pt x="650" y="99"/>
                    </a:lnTo>
                    <a:lnTo>
                      <a:pt x="623" y="104"/>
                    </a:lnTo>
                    <a:lnTo>
                      <a:pt x="590" y="111"/>
                    </a:lnTo>
                    <a:lnTo>
                      <a:pt x="594" y="108"/>
                    </a:lnTo>
                    <a:lnTo>
                      <a:pt x="598" y="101"/>
                    </a:lnTo>
                    <a:lnTo>
                      <a:pt x="605" y="91"/>
                    </a:lnTo>
                    <a:lnTo>
                      <a:pt x="611" y="79"/>
                    </a:lnTo>
                    <a:lnTo>
                      <a:pt x="612" y="73"/>
                    </a:lnTo>
                    <a:lnTo>
                      <a:pt x="613" y="66"/>
                    </a:lnTo>
                    <a:lnTo>
                      <a:pt x="612" y="60"/>
                    </a:lnTo>
                    <a:lnTo>
                      <a:pt x="609" y="55"/>
                    </a:lnTo>
                    <a:lnTo>
                      <a:pt x="604" y="49"/>
                    </a:lnTo>
                    <a:lnTo>
                      <a:pt x="596" y="44"/>
                    </a:lnTo>
                    <a:lnTo>
                      <a:pt x="587" y="39"/>
                    </a:lnTo>
                    <a:lnTo>
                      <a:pt x="574" y="36"/>
                    </a:lnTo>
                    <a:lnTo>
                      <a:pt x="546" y="29"/>
                    </a:lnTo>
                    <a:lnTo>
                      <a:pt x="519" y="20"/>
                    </a:lnTo>
                    <a:lnTo>
                      <a:pt x="492" y="11"/>
                    </a:lnTo>
                    <a:lnTo>
                      <a:pt x="463" y="4"/>
                    </a:lnTo>
                    <a:lnTo>
                      <a:pt x="448" y="1"/>
                    </a:lnTo>
                    <a:lnTo>
                      <a:pt x="431" y="0"/>
                    </a:lnTo>
                    <a:lnTo>
                      <a:pt x="413" y="0"/>
                    </a:lnTo>
                    <a:lnTo>
                      <a:pt x="394" y="0"/>
                    </a:lnTo>
                    <a:lnTo>
                      <a:pt x="373" y="2"/>
                    </a:lnTo>
                    <a:lnTo>
                      <a:pt x="349" y="6"/>
                    </a:lnTo>
                    <a:lnTo>
                      <a:pt x="324" y="11"/>
                    </a:lnTo>
                    <a:lnTo>
                      <a:pt x="297" y="20"/>
                    </a:lnTo>
                    <a:lnTo>
                      <a:pt x="311" y="111"/>
                    </a:lnTo>
                    <a:lnTo>
                      <a:pt x="305" y="108"/>
                    </a:lnTo>
                    <a:lnTo>
                      <a:pt x="288" y="102"/>
                    </a:lnTo>
                    <a:lnTo>
                      <a:pt x="260" y="93"/>
                    </a:lnTo>
                    <a:lnTo>
                      <a:pt x="219" y="83"/>
                    </a:lnTo>
                    <a:lnTo>
                      <a:pt x="220" y="86"/>
                    </a:lnTo>
                    <a:lnTo>
                      <a:pt x="220" y="95"/>
                    </a:lnTo>
                    <a:lnTo>
                      <a:pt x="221" y="108"/>
                    </a:lnTo>
                    <a:lnTo>
                      <a:pt x="219" y="125"/>
                    </a:lnTo>
                    <a:lnTo>
                      <a:pt x="216" y="134"/>
                    </a:lnTo>
                    <a:lnTo>
                      <a:pt x="214" y="142"/>
                    </a:lnTo>
                    <a:lnTo>
                      <a:pt x="210" y="152"/>
                    </a:lnTo>
                    <a:lnTo>
                      <a:pt x="206" y="160"/>
                    </a:lnTo>
                    <a:lnTo>
                      <a:pt x="200" y="168"/>
                    </a:lnTo>
                    <a:lnTo>
                      <a:pt x="192" y="176"/>
                    </a:lnTo>
                    <a:lnTo>
                      <a:pt x="184" y="183"/>
                    </a:lnTo>
                    <a:lnTo>
                      <a:pt x="173" y="189"/>
                    </a:lnTo>
                    <a:lnTo>
                      <a:pt x="154" y="184"/>
                    </a:lnTo>
                    <a:lnTo>
                      <a:pt x="136" y="182"/>
                    </a:lnTo>
                    <a:lnTo>
                      <a:pt x="119" y="182"/>
                    </a:lnTo>
                    <a:lnTo>
                      <a:pt x="104" y="182"/>
                    </a:lnTo>
                    <a:lnTo>
                      <a:pt x="90" y="184"/>
                    </a:lnTo>
                    <a:lnTo>
                      <a:pt x="76" y="189"/>
                    </a:lnTo>
                    <a:lnTo>
                      <a:pt x="64" y="194"/>
                    </a:lnTo>
                    <a:lnTo>
                      <a:pt x="54" y="201"/>
                    </a:lnTo>
                    <a:lnTo>
                      <a:pt x="45" y="208"/>
                    </a:lnTo>
                    <a:lnTo>
                      <a:pt x="35" y="216"/>
                    </a:lnTo>
                    <a:lnTo>
                      <a:pt x="27" y="226"/>
                    </a:lnTo>
                    <a:lnTo>
                      <a:pt x="21" y="236"/>
                    </a:lnTo>
                    <a:lnTo>
                      <a:pt x="15" y="247"/>
                    </a:lnTo>
                    <a:lnTo>
                      <a:pt x="11" y="259"/>
                    </a:lnTo>
                    <a:lnTo>
                      <a:pt x="7" y="272"/>
                    </a:lnTo>
                    <a:lnTo>
                      <a:pt x="4" y="285"/>
                    </a:lnTo>
                    <a:lnTo>
                      <a:pt x="1" y="299"/>
                    </a:lnTo>
                    <a:lnTo>
                      <a:pt x="0" y="312"/>
                    </a:lnTo>
                    <a:lnTo>
                      <a:pt x="0" y="326"/>
                    </a:lnTo>
                    <a:lnTo>
                      <a:pt x="1" y="340"/>
                    </a:lnTo>
                    <a:lnTo>
                      <a:pt x="3" y="355"/>
                    </a:lnTo>
                    <a:lnTo>
                      <a:pt x="5" y="369"/>
                    </a:lnTo>
                    <a:lnTo>
                      <a:pt x="7" y="383"/>
                    </a:lnTo>
                    <a:lnTo>
                      <a:pt x="11" y="397"/>
                    </a:lnTo>
                    <a:lnTo>
                      <a:pt x="15" y="410"/>
                    </a:lnTo>
                    <a:lnTo>
                      <a:pt x="20" y="423"/>
                    </a:lnTo>
                    <a:lnTo>
                      <a:pt x="26" y="435"/>
                    </a:lnTo>
                    <a:lnTo>
                      <a:pt x="33" y="448"/>
                    </a:lnTo>
                    <a:lnTo>
                      <a:pt x="39" y="459"/>
                    </a:lnTo>
                    <a:lnTo>
                      <a:pt x="47" y="469"/>
                    </a:lnTo>
                    <a:lnTo>
                      <a:pt x="55" y="480"/>
                    </a:lnTo>
                    <a:lnTo>
                      <a:pt x="63" y="488"/>
                    </a:lnTo>
                    <a:lnTo>
                      <a:pt x="90" y="515"/>
                    </a:lnTo>
                    <a:lnTo>
                      <a:pt x="114" y="541"/>
                    </a:lnTo>
                    <a:lnTo>
                      <a:pt x="135" y="565"/>
                    </a:lnTo>
                    <a:lnTo>
                      <a:pt x="153" y="588"/>
                    </a:lnTo>
                    <a:lnTo>
                      <a:pt x="170" y="612"/>
                    </a:lnTo>
                    <a:lnTo>
                      <a:pt x="184" y="633"/>
                    </a:lnTo>
                    <a:lnTo>
                      <a:pt x="195" y="655"/>
                    </a:lnTo>
                    <a:lnTo>
                      <a:pt x="205" y="675"/>
                    </a:lnTo>
                    <a:lnTo>
                      <a:pt x="210" y="695"/>
                    </a:lnTo>
                    <a:lnTo>
                      <a:pt x="215" y="715"/>
                    </a:lnTo>
                    <a:lnTo>
                      <a:pt x="216" y="724"/>
                    </a:lnTo>
                    <a:lnTo>
                      <a:pt x="216" y="733"/>
                    </a:lnTo>
                    <a:lnTo>
                      <a:pt x="216" y="743"/>
                    </a:lnTo>
                    <a:lnTo>
                      <a:pt x="215" y="752"/>
                    </a:lnTo>
                    <a:lnTo>
                      <a:pt x="214" y="761"/>
                    </a:lnTo>
                    <a:lnTo>
                      <a:pt x="212" y="769"/>
                    </a:lnTo>
                    <a:lnTo>
                      <a:pt x="209" y="779"/>
                    </a:lnTo>
                    <a:lnTo>
                      <a:pt x="206" y="788"/>
                    </a:lnTo>
                    <a:lnTo>
                      <a:pt x="198" y="806"/>
                    </a:lnTo>
                    <a:lnTo>
                      <a:pt x="187" y="822"/>
                    </a:lnTo>
                    <a:lnTo>
                      <a:pt x="714" y="800"/>
                    </a:lnTo>
                    <a:lnTo>
                      <a:pt x="1124" y="762"/>
                    </a:lnTo>
                    <a:close/>
                  </a:path>
                </a:pathLst>
              </a:custGeom>
              <a:solidFill>
                <a:srgbClr val="93D5ED"/>
              </a:solidFill>
              <a:ln w="9525">
                <a:solidFill>
                  <a:srgbClr val="CCECFF"/>
                </a:solidFill>
                <a:round/>
                <a:headEnd/>
                <a:tailEnd/>
              </a:ln>
            </p:spPr>
            <p:txBody>
              <a:bodyPr/>
              <a:lstStyle/>
              <a:p>
                <a:endParaRPr lang="en-US"/>
              </a:p>
            </p:txBody>
          </p:sp>
          <p:sp>
            <p:nvSpPr>
              <p:cNvPr id="8395" name="Freeform 173"/>
              <p:cNvSpPr>
                <a:spLocks/>
              </p:cNvSpPr>
              <p:nvPr/>
            </p:nvSpPr>
            <p:spPr bwMode="auto">
              <a:xfrm>
                <a:off x="3412" y="1025"/>
                <a:ext cx="248" cy="164"/>
              </a:xfrm>
              <a:custGeom>
                <a:avLst/>
                <a:gdLst>
                  <a:gd name="T0" fmla="*/ 50 w 1238"/>
                  <a:gd name="T1" fmla="*/ 30 h 822"/>
                  <a:gd name="T2" fmla="*/ 49 w 1238"/>
                  <a:gd name="T3" fmla="*/ 29 h 822"/>
                  <a:gd name="T4" fmla="*/ 49 w 1238"/>
                  <a:gd name="T5" fmla="*/ 27 h 822"/>
                  <a:gd name="T6" fmla="*/ 48 w 1238"/>
                  <a:gd name="T7" fmla="*/ 25 h 822"/>
                  <a:gd name="T8" fmla="*/ 47 w 1238"/>
                  <a:gd name="T9" fmla="*/ 23 h 822"/>
                  <a:gd name="T10" fmla="*/ 46 w 1238"/>
                  <a:gd name="T11" fmla="*/ 21 h 822"/>
                  <a:gd name="T12" fmla="*/ 43 w 1238"/>
                  <a:gd name="T13" fmla="*/ 17 h 822"/>
                  <a:gd name="T14" fmla="*/ 38 w 1238"/>
                  <a:gd name="T15" fmla="*/ 13 h 822"/>
                  <a:gd name="T16" fmla="*/ 34 w 1238"/>
                  <a:gd name="T17" fmla="*/ 11 h 822"/>
                  <a:gd name="T18" fmla="*/ 33 w 1238"/>
                  <a:gd name="T19" fmla="*/ 12 h 822"/>
                  <a:gd name="T20" fmla="*/ 32 w 1238"/>
                  <a:gd name="T21" fmla="*/ 13 h 822"/>
                  <a:gd name="T22" fmla="*/ 31 w 1238"/>
                  <a:gd name="T23" fmla="*/ 14 h 822"/>
                  <a:gd name="T24" fmla="*/ 30 w 1238"/>
                  <a:gd name="T25" fmla="*/ 14 h 822"/>
                  <a:gd name="T26" fmla="*/ 30 w 1238"/>
                  <a:gd name="T27" fmla="*/ 13 h 822"/>
                  <a:gd name="T28" fmla="*/ 29 w 1238"/>
                  <a:gd name="T29" fmla="*/ 13 h 822"/>
                  <a:gd name="T30" fmla="*/ 29 w 1238"/>
                  <a:gd name="T31" fmla="*/ 11 h 822"/>
                  <a:gd name="T32" fmla="*/ 29 w 1238"/>
                  <a:gd name="T33" fmla="*/ 10 h 822"/>
                  <a:gd name="T34" fmla="*/ 29 w 1238"/>
                  <a:gd name="T35" fmla="*/ 8 h 822"/>
                  <a:gd name="T36" fmla="*/ 30 w 1238"/>
                  <a:gd name="T37" fmla="*/ 5 h 822"/>
                  <a:gd name="T38" fmla="*/ 30 w 1238"/>
                  <a:gd name="T39" fmla="*/ 4 h 822"/>
                  <a:gd name="T40" fmla="*/ 29 w 1238"/>
                  <a:gd name="T41" fmla="*/ 4 h 822"/>
                  <a:gd name="T42" fmla="*/ 28 w 1238"/>
                  <a:gd name="T43" fmla="*/ 4 h 822"/>
                  <a:gd name="T44" fmla="*/ 25 w 1238"/>
                  <a:gd name="T45" fmla="*/ 4 h 822"/>
                  <a:gd name="T46" fmla="*/ 24 w 1238"/>
                  <a:gd name="T47" fmla="*/ 4 h 822"/>
                  <a:gd name="T48" fmla="*/ 25 w 1238"/>
                  <a:gd name="T49" fmla="*/ 3 h 822"/>
                  <a:gd name="T50" fmla="*/ 24 w 1238"/>
                  <a:gd name="T51" fmla="*/ 2 h 822"/>
                  <a:gd name="T52" fmla="*/ 24 w 1238"/>
                  <a:gd name="T53" fmla="*/ 2 h 822"/>
                  <a:gd name="T54" fmla="*/ 21 w 1238"/>
                  <a:gd name="T55" fmla="*/ 1 h 822"/>
                  <a:gd name="T56" fmla="*/ 18 w 1238"/>
                  <a:gd name="T57" fmla="*/ 0 h 822"/>
                  <a:gd name="T58" fmla="*/ 16 w 1238"/>
                  <a:gd name="T59" fmla="*/ 0 h 822"/>
                  <a:gd name="T60" fmla="*/ 13 w 1238"/>
                  <a:gd name="T61" fmla="*/ 0 h 822"/>
                  <a:gd name="T62" fmla="*/ 12 w 1238"/>
                  <a:gd name="T63" fmla="*/ 4 h 822"/>
                  <a:gd name="T64" fmla="*/ 9 w 1238"/>
                  <a:gd name="T65" fmla="*/ 3 h 822"/>
                  <a:gd name="T66" fmla="*/ 9 w 1238"/>
                  <a:gd name="T67" fmla="*/ 4 h 822"/>
                  <a:gd name="T68" fmla="*/ 9 w 1238"/>
                  <a:gd name="T69" fmla="*/ 6 h 822"/>
                  <a:gd name="T70" fmla="*/ 8 w 1238"/>
                  <a:gd name="T71" fmla="*/ 7 h 822"/>
                  <a:gd name="T72" fmla="*/ 7 w 1238"/>
                  <a:gd name="T73" fmla="*/ 8 h 822"/>
                  <a:gd name="T74" fmla="*/ 5 w 1238"/>
                  <a:gd name="T75" fmla="*/ 7 h 822"/>
                  <a:gd name="T76" fmla="*/ 3 w 1238"/>
                  <a:gd name="T77" fmla="*/ 8 h 822"/>
                  <a:gd name="T78" fmla="*/ 2 w 1238"/>
                  <a:gd name="T79" fmla="*/ 8 h 822"/>
                  <a:gd name="T80" fmla="*/ 1 w 1238"/>
                  <a:gd name="T81" fmla="*/ 9 h 822"/>
                  <a:gd name="T82" fmla="*/ 0 w 1238"/>
                  <a:gd name="T83" fmla="*/ 11 h 822"/>
                  <a:gd name="T84" fmla="*/ 0 w 1238"/>
                  <a:gd name="T85" fmla="*/ 12 h 822"/>
                  <a:gd name="T86" fmla="*/ 0 w 1238"/>
                  <a:gd name="T87" fmla="*/ 14 h 822"/>
                  <a:gd name="T88" fmla="*/ 0 w 1238"/>
                  <a:gd name="T89" fmla="*/ 16 h 822"/>
                  <a:gd name="T90" fmla="*/ 1 w 1238"/>
                  <a:gd name="T91" fmla="*/ 17 h 822"/>
                  <a:gd name="T92" fmla="*/ 2 w 1238"/>
                  <a:gd name="T93" fmla="*/ 19 h 822"/>
                  <a:gd name="T94" fmla="*/ 4 w 1238"/>
                  <a:gd name="T95" fmla="*/ 21 h 822"/>
                  <a:gd name="T96" fmla="*/ 6 w 1238"/>
                  <a:gd name="T97" fmla="*/ 23 h 822"/>
                  <a:gd name="T98" fmla="*/ 8 w 1238"/>
                  <a:gd name="T99" fmla="*/ 26 h 822"/>
                  <a:gd name="T100" fmla="*/ 9 w 1238"/>
                  <a:gd name="T101" fmla="*/ 29 h 822"/>
                  <a:gd name="T102" fmla="*/ 9 w 1238"/>
                  <a:gd name="T103" fmla="*/ 30 h 822"/>
                  <a:gd name="T104" fmla="*/ 8 w 1238"/>
                  <a:gd name="T105" fmla="*/ 31 h 822"/>
                  <a:gd name="T106" fmla="*/ 8 w 1238"/>
                  <a:gd name="T107" fmla="*/ 32 h 822"/>
                  <a:gd name="T108" fmla="*/ 45 w 1238"/>
                  <a:gd name="T109" fmla="*/ 30 h 82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38"/>
                  <a:gd name="T166" fmla="*/ 0 h 822"/>
                  <a:gd name="T167" fmla="*/ 1238 w 1238"/>
                  <a:gd name="T168" fmla="*/ 822 h 82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38" h="822">
                    <a:moveTo>
                      <a:pt x="1124" y="762"/>
                    </a:moveTo>
                    <a:lnTo>
                      <a:pt x="1238" y="776"/>
                    </a:lnTo>
                    <a:lnTo>
                      <a:pt x="1238" y="762"/>
                    </a:lnTo>
                    <a:lnTo>
                      <a:pt x="1237" y="747"/>
                    </a:lnTo>
                    <a:lnTo>
                      <a:pt x="1236" y="732"/>
                    </a:lnTo>
                    <a:lnTo>
                      <a:pt x="1234" y="717"/>
                    </a:lnTo>
                    <a:lnTo>
                      <a:pt x="1230" y="703"/>
                    </a:lnTo>
                    <a:lnTo>
                      <a:pt x="1227" y="688"/>
                    </a:lnTo>
                    <a:lnTo>
                      <a:pt x="1222" y="672"/>
                    </a:lnTo>
                    <a:lnTo>
                      <a:pt x="1217" y="657"/>
                    </a:lnTo>
                    <a:lnTo>
                      <a:pt x="1212" y="641"/>
                    </a:lnTo>
                    <a:lnTo>
                      <a:pt x="1205" y="626"/>
                    </a:lnTo>
                    <a:lnTo>
                      <a:pt x="1198" y="611"/>
                    </a:lnTo>
                    <a:lnTo>
                      <a:pt x="1189" y="594"/>
                    </a:lnTo>
                    <a:lnTo>
                      <a:pt x="1181" y="579"/>
                    </a:lnTo>
                    <a:lnTo>
                      <a:pt x="1171" y="563"/>
                    </a:lnTo>
                    <a:lnTo>
                      <a:pt x="1160" y="546"/>
                    </a:lnTo>
                    <a:lnTo>
                      <a:pt x="1150" y="531"/>
                    </a:lnTo>
                    <a:lnTo>
                      <a:pt x="1124" y="497"/>
                    </a:lnTo>
                    <a:lnTo>
                      <a:pt x="1096" y="465"/>
                    </a:lnTo>
                    <a:lnTo>
                      <a:pt x="1064" y="431"/>
                    </a:lnTo>
                    <a:lnTo>
                      <a:pt x="1029" y="396"/>
                    </a:lnTo>
                    <a:lnTo>
                      <a:pt x="991" y="361"/>
                    </a:lnTo>
                    <a:lnTo>
                      <a:pt x="949" y="326"/>
                    </a:lnTo>
                    <a:lnTo>
                      <a:pt x="903" y="289"/>
                    </a:lnTo>
                    <a:lnTo>
                      <a:pt x="853" y="252"/>
                    </a:lnTo>
                    <a:lnTo>
                      <a:pt x="844" y="267"/>
                    </a:lnTo>
                    <a:lnTo>
                      <a:pt x="835" y="281"/>
                    </a:lnTo>
                    <a:lnTo>
                      <a:pt x="827" y="294"/>
                    </a:lnTo>
                    <a:lnTo>
                      <a:pt x="819" y="305"/>
                    </a:lnTo>
                    <a:lnTo>
                      <a:pt x="811" y="314"/>
                    </a:lnTo>
                    <a:lnTo>
                      <a:pt x="803" y="322"/>
                    </a:lnTo>
                    <a:lnTo>
                      <a:pt x="796" y="329"/>
                    </a:lnTo>
                    <a:lnTo>
                      <a:pt x="789" y="335"/>
                    </a:lnTo>
                    <a:lnTo>
                      <a:pt x="782" y="340"/>
                    </a:lnTo>
                    <a:lnTo>
                      <a:pt x="775" y="342"/>
                    </a:lnTo>
                    <a:lnTo>
                      <a:pt x="768" y="344"/>
                    </a:lnTo>
                    <a:lnTo>
                      <a:pt x="762" y="344"/>
                    </a:lnTo>
                    <a:lnTo>
                      <a:pt x="756" y="344"/>
                    </a:lnTo>
                    <a:lnTo>
                      <a:pt x="750" y="342"/>
                    </a:lnTo>
                    <a:lnTo>
                      <a:pt x="745" y="340"/>
                    </a:lnTo>
                    <a:lnTo>
                      <a:pt x="741" y="335"/>
                    </a:lnTo>
                    <a:lnTo>
                      <a:pt x="736" y="330"/>
                    </a:lnTo>
                    <a:lnTo>
                      <a:pt x="733" y="323"/>
                    </a:lnTo>
                    <a:lnTo>
                      <a:pt x="729" y="316"/>
                    </a:lnTo>
                    <a:lnTo>
                      <a:pt x="727" y="307"/>
                    </a:lnTo>
                    <a:lnTo>
                      <a:pt x="724" y="298"/>
                    </a:lnTo>
                    <a:lnTo>
                      <a:pt x="723" y="287"/>
                    </a:lnTo>
                    <a:lnTo>
                      <a:pt x="722" y="275"/>
                    </a:lnTo>
                    <a:lnTo>
                      <a:pt x="722" y="263"/>
                    </a:lnTo>
                    <a:lnTo>
                      <a:pt x="722" y="250"/>
                    </a:lnTo>
                    <a:lnTo>
                      <a:pt x="723" y="234"/>
                    </a:lnTo>
                    <a:lnTo>
                      <a:pt x="724" y="219"/>
                    </a:lnTo>
                    <a:lnTo>
                      <a:pt x="727" y="203"/>
                    </a:lnTo>
                    <a:lnTo>
                      <a:pt x="734" y="168"/>
                    </a:lnTo>
                    <a:lnTo>
                      <a:pt x="743" y="128"/>
                    </a:lnTo>
                    <a:lnTo>
                      <a:pt x="744" y="126"/>
                    </a:lnTo>
                    <a:lnTo>
                      <a:pt x="745" y="119"/>
                    </a:lnTo>
                    <a:lnTo>
                      <a:pt x="745" y="115"/>
                    </a:lnTo>
                    <a:lnTo>
                      <a:pt x="743" y="111"/>
                    </a:lnTo>
                    <a:lnTo>
                      <a:pt x="741" y="106"/>
                    </a:lnTo>
                    <a:lnTo>
                      <a:pt x="736" y="102"/>
                    </a:lnTo>
                    <a:lnTo>
                      <a:pt x="729" y="99"/>
                    </a:lnTo>
                    <a:lnTo>
                      <a:pt x="720" y="97"/>
                    </a:lnTo>
                    <a:lnTo>
                      <a:pt x="708" y="94"/>
                    </a:lnTo>
                    <a:lnTo>
                      <a:pt x="692" y="94"/>
                    </a:lnTo>
                    <a:lnTo>
                      <a:pt x="673" y="95"/>
                    </a:lnTo>
                    <a:lnTo>
                      <a:pt x="650" y="99"/>
                    </a:lnTo>
                    <a:lnTo>
                      <a:pt x="623" y="104"/>
                    </a:lnTo>
                    <a:lnTo>
                      <a:pt x="590" y="111"/>
                    </a:lnTo>
                    <a:lnTo>
                      <a:pt x="594" y="108"/>
                    </a:lnTo>
                    <a:lnTo>
                      <a:pt x="598" y="101"/>
                    </a:lnTo>
                    <a:lnTo>
                      <a:pt x="605" y="91"/>
                    </a:lnTo>
                    <a:lnTo>
                      <a:pt x="611" y="79"/>
                    </a:lnTo>
                    <a:lnTo>
                      <a:pt x="612" y="73"/>
                    </a:lnTo>
                    <a:lnTo>
                      <a:pt x="613" y="66"/>
                    </a:lnTo>
                    <a:lnTo>
                      <a:pt x="612" y="60"/>
                    </a:lnTo>
                    <a:lnTo>
                      <a:pt x="609" y="55"/>
                    </a:lnTo>
                    <a:lnTo>
                      <a:pt x="604" y="49"/>
                    </a:lnTo>
                    <a:lnTo>
                      <a:pt x="596" y="44"/>
                    </a:lnTo>
                    <a:lnTo>
                      <a:pt x="587" y="39"/>
                    </a:lnTo>
                    <a:lnTo>
                      <a:pt x="574" y="36"/>
                    </a:lnTo>
                    <a:lnTo>
                      <a:pt x="546" y="29"/>
                    </a:lnTo>
                    <a:lnTo>
                      <a:pt x="519" y="20"/>
                    </a:lnTo>
                    <a:lnTo>
                      <a:pt x="492" y="11"/>
                    </a:lnTo>
                    <a:lnTo>
                      <a:pt x="463" y="4"/>
                    </a:lnTo>
                    <a:lnTo>
                      <a:pt x="448" y="1"/>
                    </a:lnTo>
                    <a:lnTo>
                      <a:pt x="431" y="0"/>
                    </a:lnTo>
                    <a:lnTo>
                      <a:pt x="413" y="0"/>
                    </a:lnTo>
                    <a:lnTo>
                      <a:pt x="394" y="0"/>
                    </a:lnTo>
                    <a:lnTo>
                      <a:pt x="373" y="2"/>
                    </a:lnTo>
                    <a:lnTo>
                      <a:pt x="349" y="6"/>
                    </a:lnTo>
                    <a:lnTo>
                      <a:pt x="324" y="11"/>
                    </a:lnTo>
                    <a:lnTo>
                      <a:pt x="297" y="20"/>
                    </a:lnTo>
                    <a:lnTo>
                      <a:pt x="311" y="111"/>
                    </a:lnTo>
                    <a:lnTo>
                      <a:pt x="305" y="108"/>
                    </a:lnTo>
                    <a:lnTo>
                      <a:pt x="288" y="102"/>
                    </a:lnTo>
                    <a:lnTo>
                      <a:pt x="260" y="93"/>
                    </a:lnTo>
                    <a:lnTo>
                      <a:pt x="219" y="83"/>
                    </a:lnTo>
                    <a:lnTo>
                      <a:pt x="220" y="86"/>
                    </a:lnTo>
                    <a:lnTo>
                      <a:pt x="220" y="95"/>
                    </a:lnTo>
                    <a:lnTo>
                      <a:pt x="221" y="108"/>
                    </a:lnTo>
                    <a:lnTo>
                      <a:pt x="219" y="125"/>
                    </a:lnTo>
                    <a:lnTo>
                      <a:pt x="216" y="134"/>
                    </a:lnTo>
                    <a:lnTo>
                      <a:pt x="214" y="142"/>
                    </a:lnTo>
                    <a:lnTo>
                      <a:pt x="210" y="152"/>
                    </a:lnTo>
                    <a:lnTo>
                      <a:pt x="206" y="160"/>
                    </a:lnTo>
                    <a:lnTo>
                      <a:pt x="200" y="168"/>
                    </a:lnTo>
                    <a:lnTo>
                      <a:pt x="192" y="176"/>
                    </a:lnTo>
                    <a:lnTo>
                      <a:pt x="184" y="183"/>
                    </a:lnTo>
                    <a:lnTo>
                      <a:pt x="173" y="189"/>
                    </a:lnTo>
                    <a:lnTo>
                      <a:pt x="154" y="184"/>
                    </a:lnTo>
                    <a:lnTo>
                      <a:pt x="136" y="182"/>
                    </a:lnTo>
                    <a:lnTo>
                      <a:pt x="119" y="182"/>
                    </a:lnTo>
                    <a:lnTo>
                      <a:pt x="104" y="182"/>
                    </a:lnTo>
                    <a:lnTo>
                      <a:pt x="90" y="184"/>
                    </a:lnTo>
                    <a:lnTo>
                      <a:pt x="76" y="189"/>
                    </a:lnTo>
                    <a:lnTo>
                      <a:pt x="64" y="194"/>
                    </a:lnTo>
                    <a:lnTo>
                      <a:pt x="54" y="201"/>
                    </a:lnTo>
                    <a:lnTo>
                      <a:pt x="45" y="208"/>
                    </a:lnTo>
                    <a:lnTo>
                      <a:pt x="35" y="216"/>
                    </a:lnTo>
                    <a:lnTo>
                      <a:pt x="27" y="226"/>
                    </a:lnTo>
                    <a:lnTo>
                      <a:pt x="21" y="236"/>
                    </a:lnTo>
                    <a:lnTo>
                      <a:pt x="15" y="247"/>
                    </a:lnTo>
                    <a:lnTo>
                      <a:pt x="11" y="259"/>
                    </a:lnTo>
                    <a:lnTo>
                      <a:pt x="7" y="272"/>
                    </a:lnTo>
                    <a:lnTo>
                      <a:pt x="4" y="285"/>
                    </a:lnTo>
                    <a:lnTo>
                      <a:pt x="1" y="299"/>
                    </a:lnTo>
                    <a:lnTo>
                      <a:pt x="0" y="312"/>
                    </a:lnTo>
                    <a:lnTo>
                      <a:pt x="0" y="326"/>
                    </a:lnTo>
                    <a:lnTo>
                      <a:pt x="1" y="340"/>
                    </a:lnTo>
                    <a:lnTo>
                      <a:pt x="3" y="355"/>
                    </a:lnTo>
                    <a:lnTo>
                      <a:pt x="5" y="369"/>
                    </a:lnTo>
                    <a:lnTo>
                      <a:pt x="7" y="383"/>
                    </a:lnTo>
                    <a:lnTo>
                      <a:pt x="11" y="397"/>
                    </a:lnTo>
                    <a:lnTo>
                      <a:pt x="15" y="410"/>
                    </a:lnTo>
                    <a:lnTo>
                      <a:pt x="20" y="423"/>
                    </a:lnTo>
                    <a:lnTo>
                      <a:pt x="26" y="435"/>
                    </a:lnTo>
                    <a:lnTo>
                      <a:pt x="33" y="448"/>
                    </a:lnTo>
                    <a:lnTo>
                      <a:pt x="39" y="459"/>
                    </a:lnTo>
                    <a:lnTo>
                      <a:pt x="47" y="469"/>
                    </a:lnTo>
                    <a:lnTo>
                      <a:pt x="55" y="480"/>
                    </a:lnTo>
                    <a:lnTo>
                      <a:pt x="63" y="488"/>
                    </a:lnTo>
                    <a:lnTo>
                      <a:pt x="90" y="515"/>
                    </a:lnTo>
                    <a:lnTo>
                      <a:pt x="114" y="541"/>
                    </a:lnTo>
                    <a:lnTo>
                      <a:pt x="135" y="565"/>
                    </a:lnTo>
                    <a:lnTo>
                      <a:pt x="153" y="588"/>
                    </a:lnTo>
                    <a:lnTo>
                      <a:pt x="170" y="612"/>
                    </a:lnTo>
                    <a:lnTo>
                      <a:pt x="184" y="633"/>
                    </a:lnTo>
                    <a:lnTo>
                      <a:pt x="195" y="655"/>
                    </a:lnTo>
                    <a:lnTo>
                      <a:pt x="205" y="675"/>
                    </a:lnTo>
                    <a:lnTo>
                      <a:pt x="210" y="695"/>
                    </a:lnTo>
                    <a:lnTo>
                      <a:pt x="215" y="715"/>
                    </a:lnTo>
                    <a:lnTo>
                      <a:pt x="216" y="724"/>
                    </a:lnTo>
                    <a:lnTo>
                      <a:pt x="216" y="733"/>
                    </a:lnTo>
                    <a:lnTo>
                      <a:pt x="216" y="743"/>
                    </a:lnTo>
                    <a:lnTo>
                      <a:pt x="215" y="752"/>
                    </a:lnTo>
                    <a:lnTo>
                      <a:pt x="214" y="761"/>
                    </a:lnTo>
                    <a:lnTo>
                      <a:pt x="212" y="769"/>
                    </a:lnTo>
                    <a:lnTo>
                      <a:pt x="209" y="779"/>
                    </a:lnTo>
                    <a:lnTo>
                      <a:pt x="206" y="788"/>
                    </a:lnTo>
                    <a:lnTo>
                      <a:pt x="198" y="806"/>
                    </a:lnTo>
                    <a:lnTo>
                      <a:pt x="187" y="822"/>
                    </a:lnTo>
                    <a:lnTo>
                      <a:pt x="714" y="800"/>
                    </a:lnTo>
                    <a:lnTo>
                      <a:pt x="1124" y="762"/>
                    </a:lnTo>
                  </a:path>
                </a:pathLst>
              </a:custGeom>
              <a:solidFill>
                <a:srgbClr val="93D5ED"/>
              </a:solidFill>
              <a:ln w="4763">
                <a:solidFill>
                  <a:srgbClr val="CCECFF"/>
                </a:solidFill>
                <a:round/>
                <a:headEnd/>
                <a:tailEnd/>
              </a:ln>
            </p:spPr>
            <p:txBody>
              <a:bodyPr/>
              <a:lstStyle/>
              <a:p>
                <a:endParaRPr lang="en-US"/>
              </a:p>
            </p:txBody>
          </p:sp>
          <p:sp>
            <p:nvSpPr>
              <p:cNvPr id="8396" name="Freeform 174"/>
              <p:cNvSpPr>
                <a:spLocks/>
              </p:cNvSpPr>
              <p:nvPr/>
            </p:nvSpPr>
            <p:spPr bwMode="auto">
              <a:xfrm>
                <a:off x="3406" y="1185"/>
                <a:ext cx="200" cy="244"/>
              </a:xfrm>
              <a:custGeom>
                <a:avLst/>
                <a:gdLst>
                  <a:gd name="T0" fmla="*/ 8 w 996"/>
                  <a:gd name="T1" fmla="*/ 49 h 1220"/>
                  <a:gd name="T2" fmla="*/ 8 w 996"/>
                  <a:gd name="T3" fmla="*/ 47 h 1220"/>
                  <a:gd name="T4" fmla="*/ 8 w 996"/>
                  <a:gd name="T5" fmla="*/ 44 h 1220"/>
                  <a:gd name="T6" fmla="*/ 8 w 996"/>
                  <a:gd name="T7" fmla="*/ 41 h 1220"/>
                  <a:gd name="T8" fmla="*/ 8 w 996"/>
                  <a:gd name="T9" fmla="*/ 39 h 1220"/>
                  <a:gd name="T10" fmla="*/ 8 w 996"/>
                  <a:gd name="T11" fmla="*/ 37 h 1220"/>
                  <a:gd name="T12" fmla="*/ 8 w 996"/>
                  <a:gd name="T13" fmla="*/ 36 h 1220"/>
                  <a:gd name="T14" fmla="*/ 8 w 996"/>
                  <a:gd name="T15" fmla="*/ 35 h 1220"/>
                  <a:gd name="T16" fmla="*/ 9 w 996"/>
                  <a:gd name="T17" fmla="*/ 34 h 1220"/>
                  <a:gd name="T18" fmla="*/ 9 w 996"/>
                  <a:gd name="T19" fmla="*/ 33 h 1220"/>
                  <a:gd name="T20" fmla="*/ 10 w 996"/>
                  <a:gd name="T21" fmla="*/ 32 h 1220"/>
                  <a:gd name="T22" fmla="*/ 11 w 996"/>
                  <a:gd name="T23" fmla="*/ 30 h 1220"/>
                  <a:gd name="T24" fmla="*/ 9 w 996"/>
                  <a:gd name="T25" fmla="*/ 29 h 1220"/>
                  <a:gd name="T26" fmla="*/ 8 w 996"/>
                  <a:gd name="T27" fmla="*/ 27 h 1220"/>
                  <a:gd name="T28" fmla="*/ 7 w 996"/>
                  <a:gd name="T29" fmla="*/ 26 h 1220"/>
                  <a:gd name="T30" fmla="*/ 6 w 996"/>
                  <a:gd name="T31" fmla="*/ 25 h 1220"/>
                  <a:gd name="T32" fmla="*/ 0 w 996"/>
                  <a:gd name="T33" fmla="*/ 3 h 1220"/>
                  <a:gd name="T34" fmla="*/ 1 w 996"/>
                  <a:gd name="T35" fmla="*/ 4 h 1220"/>
                  <a:gd name="T36" fmla="*/ 2 w 996"/>
                  <a:gd name="T37" fmla="*/ 4 h 1220"/>
                  <a:gd name="T38" fmla="*/ 3 w 996"/>
                  <a:gd name="T39" fmla="*/ 4 h 1220"/>
                  <a:gd name="T40" fmla="*/ 5 w 996"/>
                  <a:gd name="T41" fmla="*/ 3 h 1220"/>
                  <a:gd name="T42" fmla="*/ 6 w 996"/>
                  <a:gd name="T43" fmla="*/ 3 h 1220"/>
                  <a:gd name="T44" fmla="*/ 8 w 996"/>
                  <a:gd name="T45" fmla="*/ 1 h 1220"/>
                  <a:gd name="T46" fmla="*/ 9 w 996"/>
                  <a:gd name="T47" fmla="*/ 1 h 1220"/>
                  <a:gd name="T48" fmla="*/ 40 w 996"/>
                  <a:gd name="T49" fmla="*/ 28 h 1220"/>
                  <a:gd name="T50" fmla="*/ 39 w 996"/>
                  <a:gd name="T51" fmla="*/ 29 h 1220"/>
                  <a:gd name="T52" fmla="*/ 39 w 996"/>
                  <a:gd name="T53" fmla="*/ 30 h 1220"/>
                  <a:gd name="T54" fmla="*/ 39 w 996"/>
                  <a:gd name="T55" fmla="*/ 30 h 1220"/>
                  <a:gd name="T56" fmla="*/ 38 w 996"/>
                  <a:gd name="T57" fmla="*/ 31 h 1220"/>
                  <a:gd name="T58" fmla="*/ 39 w 996"/>
                  <a:gd name="T59" fmla="*/ 31 h 1220"/>
                  <a:gd name="T60" fmla="*/ 39 w 996"/>
                  <a:gd name="T61" fmla="*/ 32 h 1220"/>
                  <a:gd name="T62" fmla="*/ 39 w 996"/>
                  <a:gd name="T63" fmla="*/ 33 h 1220"/>
                  <a:gd name="T64" fmla="*/ 38 w 996"/>
                  <a:gd name="T65" fmla="*/ 33 h 1220"/>
                  <a:gd name="T66" fmla="*/ 38 w 996"/>
                  <a:gd name="T67" fmla="*/ 34 h 1220"/>
                  <a:gd name="T68" fmla="*/ 37 w 996"/>
                  <a:gd name="T69" fmla="*/ 36 h 1220"/>
                  <a:gd name="T70" fmla="*/ 35 w 996"/>
                  <a:gd name="T71" fmla="*/ 37 h 1220"/>
                  <a:gd name="T72" fmla="*/ 33 w 996"/>
                  <a:gd name="T73" fmla="*/ 38 h 1220"/>
                  <a:gd name="T74" fmla="*/ 32 w 996"/>
                  <a:gd name="T75" fmla="*/ 39 h 1220"/>
                  <a:gd name="T76" fmla="*/ 30 w 996"/>
                  <a:gd name="T77" fmla="*/ 40 h 1220"/>
                  <a:gd name="T78" fmla="*/ 28 w 996"/>
                  <a:gd name="T79" fmla="*/ 41 h 1220"/>
                  <a:gd name="T80" fmla="*/ 26 w 996"/>
                  <a:gd name="T81" fmla="*/ 41 h 1220"/>
                  <a:gd name="T82" fmla="*/ 22 w 996"/>
                  <a:gd name="T83" fmla="*/ 42 h 1220"/>
                  <a:gd name="T84" fmla="*/ 16 w 996"/>
                  <a:gd name="T85" fmla="*/ 43 h 1220"/>
                  <a:gd name="T86" fmla="*/ 14 w 996"/>
                  <a:gd name="T87" fmla="*/ 44 h 1220"/>
                  <a:gd name="T88" fmla="*/ 13 w 996"/>
                  <a:gd name="T89" fmla="*/ 44 h 1220"/>
                  <a:gd name="T90" fmla="*/ 12 w 996"/>
                  <a:gd name="T91" fmla="*/ 45 h 1220"/>
                  <a:gd name="T92" fmla="*/ 11 w 996"/>
                  <a:gd name="T93" fmla="*/ 46 h 1220"/>
                  <a:gd name="T94" fmla="*/ 9 w 996"/>
                  <a:gd name="T95" fmla="*/ 47 h 1220"/>
                  <a:gd name="T96" fmla="*/ 9 w 996"/>
                  <a:gd name="T97" fmla="*/ 48 h 1220"/>
                  <a:gd name="T98" fmla="*/ 8 w 996"/>
                  <a:gd name="T99" fmla="*/ 49 h 12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96"/>
                  <a:gd name="T151" fmla="*/ 0 h 1220"/>
                  <a:gd name="T152" fmla="*/ 996 w 996"/>
                  <a:gd name="T153" fmla="*/ 1220 h 12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96" h="1220">
                    <a:moveTo>
                      <a:pt x="208" y="1220"/>
                    </a:moveTo>
                    <a:lnTo>
                      <a:pt x="207" y="1215"/>
                    </a:lnTo>
                    <a:lnTo>
                      <a:pt x="206" y="1199"/>
                    </a:lnTo>
                    <a:lnTo>
                      <a:pt x="203" y="1176"/>
                    </a:lnTo>
                    <a:lnTo>
                      <a:pt x="201" y="1146"/>
                    </a:lnTo>
                    <a:lnTo>
                      <a:pt x="197" y="1109"/>
                    </a:lnTo>
                    <a:lnTo>
                      <a:pt x="195" y="1071"/>
                    </a:lnTo>
                    <a:lnTo>
                      <a:pt x="194" y="1031"/>
                    </a:lnTo>
                    <a:lnTo>
                      <a:pt x="194" y="990"/>
                    </a:lnTo>
                    <a:lnTo>
                      <a:pt x="194" y="970"/>
                    </a:lnTo>
                    <a:lnTo>
                      <a:pt x="194" y="953"/>
                    </a:lnTo>
                    <a:lnTo>
                      <a:pt x="196" y="935"/>
                    </a:lnTo>
                    <a:lnTo>
                      <a:pt x="197" y="920"/>
                    </a:lnTo>
                    <a:lnTo>
                      <a:pt x="201" y="905"/>
                    </a:lnTo>
                    <a:lnTo>
                      <a:pt x="204" y="892"/>
                    </a:lnTo>
                    <a:lnTo>
                      <a:pt x="208" y="879"/>
                    </a:lnTo>
                    <a:lnTo>
                      <a:pt x="213" y="867"/>
                    </a:lnTo>
                    <a:lnTo>
                      <a:pt x="218" y="855"/>
                    </a:lnTo>
                    <a:lnTo>
                      <a:pt x="224" y="843"/>
                    </a:lnTo>
                    <a:lnTo>
                      <a:pt x="231" y="831"/>
                    </a:lnTo>
                    <a:lnTo>
                      <a:pt x="239" y="821"/>
                    </a:lnTo>
                    <a:lnTo>
                      <a:pt x="258" y="796"/>
                    </a:lnTo>
                    <a:lnTo>
                      <a:pt x="280" y="772"/>
                    </a:lnTo>
                    <a:lnTo>
                      <a:pt x="264" y="759"/>
                    </a:lnTo>
                    <a:lnTo>
                      <a:pt x="245" y="743"/>
                    </a:lnTo>
                    <a:lnTo>
                      <a:pt x="227" y="725"/>
                    </a:lnTo>
                    <a:lnTo>
                      <a:pt x="207" y="705"/>
                    </a:lnTo>
                    <a:lnTo>
                      <a:pt x="189" y="683"/>
                    </a:lnTo>
                    <a:lnTo>
                      <a:pt x="172" y="662"/>
                    </a:lnTo>
                    <a:lnTo>
                      <a:pt x="165" y="650"/>
                    </a:lnTo>
                    <a:lnTo>
                      <a:pt x="158" y="640"/>
                    </a:lnTo>
                    <a:lnTo>
                      <a:pt x="152" y="629"/>
                    </a:lnTo>
                    <a:lnTo>
                      <a:pt x="147" y="619"/>
                    </a:lnTo>
                    <a:lnTo>
                      <a:pt x="0" y="86"/>
                    </a:lnTo>
                    <a:lnTo>
                      <a:pt x="12" y="89"/>
                    </a:lnTo>
                    <a:lnTo>
                      <a:pt x="23" y="90"/>
                    </a:lnTo>
                    <a:lnTo>
                      <a:pt x="34" y="91"/>
                    </a:lnTo>
                    <a:lnTo>
                      <a:pt x="44" y="91"/>
                    </a:lnTo>
                    <a:lnTo>
                      <a:pt x="65" y="91"/>
                    </a:lnTo>
                    <a:lnTo>
                      <a:pt x="84" y="89"/>
                    </a:lnTo>
                    <a:lnTo>
                      <a:pt x="103" y="84"/>
                    </a:lnTo>
                    <a:lnTo>
                      <a:pt x="119" y="78"/>
                    </a:lnTo>
                    <a:lnTo>
                      <a:pt x="136" y="72"/>
                    </a:lnTo>
                    <a:lnTo>
                      <a:pt x="150" y="65"/>
                    </a:lnTo>
                    <a:lnTo>
                      <a:pt x="174" y="50"/>
                    </a:lnTo>
                    <a:lnTo>
                      <a:pt x="194" y="36"/>
                    </a:lnTo>
                    <a:lnTo>
                      <a:pt x="208" y="27"/>
                    </a:lnTo>
                    <a:lnTo>
                      <a:pt x="216" y="22"/>
                    </a:lnTo>
                    <a:lnTo>
                      <a:pt x="743" y="0"/>
                    </a:lnTo>
                    <a:lnTo>
                      <a:pt x="996" y="702"/>
                    </a:lnTo>
                    <a:lnTo>
                      <a:pt x="980" y="716"/>
                    </a:lnTo>
                    <a:lnTo>
                      <a:pt x="967" y="728"/>
                    </a:lnTo>
                    <a:lnTo>
                      <a:pt x="963" y="733"/>
                    </a:lnTo>
                    <a:lnTo>
                      <a:pt x="959" y="739"/>
                    </a:lnTo>
                    <a:lnTo>
                      <a:pt x="957" y="744"/>
                    </a:lnTo>
                    <a:lnTo>
                      <a:pt x="954" y="749"/>
                    </a:lnTo>
                    <a:lnTo>
                      <a:pt x="953" y="758"/>
                    </a:lnTo>
                    <a:lnTo>
                      <a:pt x="953" y="766"/>
                    </a:lnTo>
                    <a:lnTo>
                      <a:pt x="956" y="774"/>
                    </a:lnTo>
                    <a:lnTo>
                      <a:pt x="958" y="782"/>
                    </a:lnTo>
                    <a:lnTo>
                      <a:pt x="959" y="792"/>
                    </a:lnTo>
                    <a:lnTo>
                      <a:pt x="961" y="801"/>
                    </a:lnTo>
                    <a:lnTo>
                      <a:pt x="961" y="812"/>
                    </a:lnTo>
                    <a:lnTo>
                      <a:pt x="959" y="823"/>
                    </a:lnTo>
                    <a:lnTo>
                      <a:pt x="957" y="830"/>
                    </a:lnTo>
                    <a:lnTo>
                      <a:pt x="953" y="837"/>
                    </a:lnTo>
                    <a:lnTo>
                      <a:pt x="950" y="844"/>
                    </a:lnTo>
                    <a:lnTo>
                      <a:pt x="945" y="853"/>
                    </a:lnTo>
                    <a:lnTo>
                      <a:pt x="932" y="870"/>
                    </a:lnTo>
                    <a:lnTo>
                      <a:pt x="913" y="890"/>
                    </a:lnTo>
                    <a:lnTo>
                      <a:pt x="894" y="909"/>
                    </a:lnTo>
                    <a:lnTo>
                      <a:pt x="873" y="925"/>
                    </a:lnTo>
                    <a:lnTo>
                      <a:pt x="852" y="941"/>
                    </a:lnTo>
                    <a:lnTo>
                      <a:pt x="829" y="955"/>
                    </a:lnTo>
                    <a:lnTo>
                      <a:pt x="807" y="968"/>
                    </a:lnTo>
                    <a:lnTo>
                      <a:pt x="785" y="981"/>
                    </a:lnTo>
                    <a:lnTo>
                      <a:pt x="763" y="992"/>
                    </a:lnTo>
                    <a:lnTo>
                      <a:pt x="739" y="1002"/>
                    </a:lnTo>
                    <a:lnTo>
                      <a:pt x="716" y="1010"/>
                    </a:lnTo>
                    <a:lnTo>
                      <a:pt x="693" y="1018"/>
                    </a:lnTo>
                    <a:lnTo>
                      <a:pt x="669" y="1025"/>
                    </a:lnTo>
                    <a:lnTo>
                      <a:pt x="646" y="1032"/>
                    </a:lnTo>
                    <a:lnTo>
                      <a:pt x="599" y="1044"/>
                    </a:lnTo>
                    <a:lnTo>
                      <a:pt x="554" y="1053"/>
                    </a:lnTo>
                    <a:lnTo>
                      <a:pt x="466" y="1069"/>
                    </a:lnTo>
                    <a:lnTo>
                      <a:pt x="387" y="1085"/>
                    </a:lnTo>
                    <a:lnTo>
                      <a:pt x="369" y="1090"/>
                    </a:lnTo>
                    <a:lnTo>
                      <a:pt x="352" y="1094"/>
                    </a:lnTo>
                    <a:lnTo>
                      <a:pt x="335" y="1100"/>
                    </a:lnTo>
                    <a:lnTo>
                      <a:pt x="321" y="1106"/>
                    </a:lnTo>
                    <a:lnTo>
                      <a:pt x="306" y="1113"/>
                    </a:lnTo>
                    <a:lnTo>
                      <a:pt x="293" y="1120"/>
                    </a:lnTo>
                    <a:lnTo>
                      <a:pt x="282" y="1128"/>
                    </a:lnTo>
                    <a:lnTo>
                      <a:pt x="271" y="1138"/>
                    </a:lnTo>
                    <a:lnTo>
                      <a:pt x="250" y="1157"/>
                    </a:lnTo>
                    <a:lnTo>
                      <a:pt x="235" y="1171"/>
                    </a:lnTo>
                    <a:lnTo>
                      <a:pt x="227" y="1182"/>
                    </a:lnTo>
                    <a:lnTo>
                      <a:pt x="222" y="1189"/>
                    </a:lnTo>
                    <a:lnTo>
                      <a:pt x="217" y="1201"/>
                    </a:lnTo>
                    <a:lnTo>
                      <a:pt x="208" y="1220"/>
                    </a:lnTo>
                    <a:close/>
                  </a:path>
                </a:pathLst>
              </a:custGeom>
              <a:solidFill>
                <a:srgbClr val="93D5ED"/>
              </a:solidFill>
              <a:ln w="9525">
                <a:solidFill>
                  <a:srgbClr val="CCECFF"/>
                </a:solidFill>
                <a:round/>
                <a:headEnd/>
                <a:tailEnd/>
              </a:ln>
            </p:spPr>
            <p:txBody>
              <a:bodyPr/>
              <a:lstStyle/>
              <a:p>
                <a:endParaRPr lang="en-US"/>
              </a:p>
            </p:txBody>
          </p:sp>
          <p:sp>
            <p:nvSpPr>
              <p:cNvPr id="8397" name="Freeform 175"/>
              <p:cNvSpPr>
                <a:spLocks/>
              </p:cNvSpPr>
              <p:nvPr/>
            </p:nvSpPr>
            <p:spPr bwMode="auto">
              <a:xfrm>
                <a:off x="3406" y="1185"/>
                <a:ext cx="200" cy="244"/>
              </a:xfrm>
              <a:custGeom>
                <a:avLst/>
                <a:gdLst>
                  <a:gd name="T0" fmla="*/ 8 w 996"/>
                  <a:gd name="T1" fmla="*/ 49 h 1220"/>
                  <a:gd name="T2" fmla="*/ 8 w 996"/>
                  <a:gd name="T3" fmla="*/ 47 h 1220"/>
                  <a:gd name="T4" fmla="*/ 8 w 996"/>
                  <a:gd name="T5" fmla="*/ 44 h 1220"/>
                  <a:gd name="T6" fmla="*/ 8 w 996"/>
                  <a:gd name="T7" fmla="*/ 41 h 1220"/>
                  <a:gd name="T8" fmla="*/ 8 w 996"/>
                  <a:gd name="T9" fmla="*/ 39 h 1220"/>
                  <a:gd name="T10" fmla="*/ 8 w 996"/>
                  <a:gd name="T11" fmla="*/ 37 h 1220"/>
                  <a:gd name="T12" fmla="*/ 8 w 996"/>
                  <a:gd name="T13" fmla="*/ 36 h 1220"/>
                  <a:gd name="T14" fmla="*/ 8 w 996"/>
                  <a:gd name="T15" fmla="*/ 35 h 1220"/>
                  <a:gd name="T16" fmla="*/ 9 w 996"/>
                  <a:gd name="T17" fmla="*/ 34 h 1220"/>
                  <a:gd name="T18" fmla="*/ 9 w 996"/>
                  <a:gd name="T19" fmla="*/ 33 h 1220"/>
                  <a:gd name="T20" fmla="*/ 10 w 996"/>
                  <a:gd name="T21" fmla="*/ 32 h 1220"/>
                  <a:gd name="T22" fmla="*/ 11 w 996"/>
                  <a:gd name="T23" fmla="*/ 30 h 1220"/>
                  <a:gd name="T24" fmla="*/ 9 w 996"/>
                  <a:gd name="T25" fmla="*/ 29 h 1220"/>
                  <a:gd name="T26" fmla="*/ 8 w 996"/>
                  <a:gd name="T27" fmla="*/ 27 h 1220"/>
                  <a:gd name="T28" fmla="*/ 7 w 996"/>
                  <a:gd name="T29" fmla="*/ 26 h 1220"/>
                  <a:gd name="T30" fmla="*/ 6 w 996"/>
                  <a:gd name="T31" fmla="*/ 25 h 1220"/>
                  <a:gd name="T32" fmla="*/ 0 w 996"/>
                  <a:gd name="T33" fmla="*/ 3 h 1220"/>
                  <a:gd name="T34" fmla="*/ 1 w 996"/>
                  <a:gd name="T35" fmla="*/ 4 h 1220"/>
                  <a:gd name="T36" fmla="*/ 2 w 996"/>
                  <a:gd name="T37" fmla="*/ 4 h 1220"/>
                  <a:gd name="T38" fmla="*/ 3 w 996"/>
                  <a:gd name="T39" fmla="*/ 4 h 1220"/>
                  <a:gd name="T40" fmla="*/ 5 w 996"/>
                  <a:gd name="T41" fmla="*/ 3 h 1220"/>
                  <a:gd name="T42" fmla="*/ 6 w 996"/>
                  <a:gd name="T43" fmla="*/ 3 h 1220"/>
                  <a:gd name="T44" fmla="*/ 8 w 996"/>
                  <a:gd name="T45" fmla="*/ 1 h 1220"/>
                  <a:gd name="T46" fmla="*/ 9 w 996"/>
                  <a:gd name="T47" fmla="*/ 1 h 1220"/>
                  <a:gd name="T48" fmla="*/ 40 w 996"/>
                  <a:gd name="T49" fmla="*/ 28 h 1220"/>
                  <a:gd name="T50" fmla="*/ 39 w 996"/>
                  <a:gd name="T51" fmla="*/ 29 h 1220"/>
                  <a:gd name="T52" fmla="*/ 39 w 996"/>
                  <a:gd name="T53" fmla="*/ 30 h 1220"/>
                  <a:gd name="T54" fmla="*/ 39 w 996"/>
                  <a:gd name="T55" fmla="*/ 30 h 1220"/>
                  <a:gd name="T56" fmla="*/ 38 w 996"/>
                  <a:gd name="T57" fmla="*/ 31 h 1220"/>
                  <a:gd name="T58" fmla="*/ 39 w 996"/>
                  <a:gd name="T59" fmla="*/ 31 h 1220"/>
                  <a:gd name="T60" fmla="*/ 39 w 996"/>
                  <a:gd name="T61" fmla="*/ 32 h 1220"/>
                  <a:gd name="T62" fmla="*/ 39 w 996"/>
                  <a:gd name="T63" fmla="*/ 33 h 1220"/>
                  <a:gd name="T64" fmla="*/ 38 w 996"/>
                  <a:gd name="T65" fmla="*/ 33 h 1220"/>
                  <a:gd name="T66" fmla="*/ 38 w 996"/>
                  <a:gd name="T67" fmla="*/ 34 h 1220"/>
                  <a:gd name="T68" fmla="*/ 37 w 996"/>
                  <a:gd name="T69" fmla="*/ 36 h 1220"/>
                  <a:gd name="T70" fmla="*/ 35 w 996"/>
                  <a:gd name="T71" fmla="*/ 37 h 1220"/>
                  <a:gd name="T72" fmla="*/ 33 w 996"/>
                  <a:gd name="T73" fmla="*/ 38 h 1220"/>
                  <a:gd name="T74" fmla="*/ 32 w 996"/>
                  <a:gd name="T75" fmla="*/ 39 h 1220"/>
                  <a:gd name="T76" fmla="*/ 30 w 996"/>
                  <a:gd name="T77" fmla="*/ 40 h 1220"/>
                  <a:gd name="T78" fmla="*/ 28 w 996"/>
                  <a:gd name="T79" fmla="*/ 41 h 1220"/>
                  <a:gd name="T80" fmla="*/ 26 w 996"/>
                  <a:gd name="T81" fmla="*/ 41 h 1220"/>
                  <a:gd name="T82" fmla="*/ 22 w 996"/>
                  <a:gd name="T83" fmla="*/ 42 h 1220"/>
                  <a:gd name="T84" fmla="*/ 16 w 996"/>
                  <a:gd name="T85" fmla="*/ 43 h 1220"/>
                  <a:gd name="T86" fmla="*/ 14 w 996"/>
                  <a:gd name="T87" fmla="*/ 44 h 1220"/>
                  <a:gd name="T88" fmla="*/ 13 w 996"/>
                  <a:gd name="T89" fmla="*/ 44 h 1220"/>
                  <a:gd name="T90" fmla="*/ 12 w 996"/>
                  <a:gd name="T91" fmla="*/ 45 h 1220"/>
                  <a:gd name="T92" fmla="*/ 11 w 996"/>
                  <a:gd name="T93" fmla="*/ 46 h 1220"/>
                  <a:gd name="T94" fmla="*/ 9 w 996"/>
                  <a:gd name="T95" fmla="*/ 47 h 1220"/>
                  <a:gd name="T96" fmla="*/ 9 w 996"/>
                  <a:gd name="T97" fmla="*/ 48 h 1220"/>
                  <a:gd name="T98" fmla="*/ 8 w 996"/>
                  <a:gd name="T99" fmla="*/ 49 h 12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96"/>
                  <a:gd name="T151" fmla="*/ 0 h 1220"/>
                  <a:gd name="T152" fmla="*/ 996 w 996"/>
                  <a:gd name="T153" fmla="*/ 1220 h 12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96" h="1220">
                    <a:moveTo>
                      <a:pt x="208" y="1220"/>
                    </a:moveTo>
                    <a:lnTo>
                      <a:pt x="207" y="1215"/>
                    </a:lnTo>
                    <a:lnTo>
                      <a:pt x="206" y="1199"/>
                    </a:lnTo>
                    <a:lnTo>
                      <a:pt x="203" y="1176"/>
                    </a:lnTo>
                    <a:lnTo>
                      <a:pt x="201" y="1146"/>
                    </a:lnTo>
                    <a:lnTo>
                      <a:pt x="197" y="1109"/>
                    </a:lnTo>
                    <a:lnTo>
                      <a:pt x="195" y="1071"/>
                    </a:lnTo>
                    <a:lnTo>
                      <a:pt x="194" y="1031"/>
                    </a:lnTo>
                    <a:lnTo>
                      <a:pt x="194" y="990"/>
                    </a:lnTo>
                    <a:lnTo>
                      <a:pt x="194" y="970"/>
                    </a:lnTo>
                    <a:lnTo>
                      <a:pt x="194" y="953"/>
                    </a:lnTo>
                    <a:lnTo>
                      <a:pt x="196" y="935"/>
                    </a:lnTo>
                    <a:lnTo>
                      <a:pt x="197" y="920"/>
                    </a:lnTo>
                    <a:lnTo>
                      <a:pt x="201" y="905"/>
                    </a:lnTo>
                    <a:lnTo>
                      <a:pt x="204" y="892"/>
                    </a:lnTo>
                    <a:lnTo>
                      <a:pt x="208" y="879"/>
                    </a:lnTo>
                    <a:lnTo>
                      <a:pt x="213" y="867"/>
                    </a:lnTo>
                    <a:lnTo>
                      <a:pt x="218" y="855"/>
                    </a:lnTo>
                    <a:lnTo>
                      <a:pt x="224" y="843"/>
                    </a:lnTo>
                    <a:lnTo>
                      <a:pt x="231" y="831"/>
                    </a:lnTo>
                    <a:lnTo>
                      <a:pt x="239" y="821"/>
                    </a:lnTo>
                    <a:lnTo>
                      <a:pt x="258" y="796"/>
                    </a:lnTo>
                    <a:lnTo>
                      <a:pt x="280" y="772"/>
                    </a:lnTo>
                    <a:lnTo>
                      <a:pt x="264" y="759"/>
                    </a:lnTo>
                    <a:lnTo>
                      <a:pt x="245" y="743"/>
                    </a:lnTo>
                    <a:lnTo>
                      <a:pt x="227" y="725"/>
                    </a:lnTo>
                    <a:lnTo>
                      <a:pt x="207" y="705"/>
                    </a:lnTo>
                    <a:lnTo>
                      <a:pt x="189" y="683"/>
                    </a:lnTo>
                    <a:lnTo>
                      <a:pt x="172" y="662"/>
                    </a:lnTo>
                    <a:lnTo>
                      <a:pt x="165" y="650"/>
                    </a:lnTo>
                    <a:lnTo>
                      <a:pt x="158" y="640"/>
                    </a:lnTo>
                    <a:lnTo>
                      <a:pt x="152" y="629"/>
                    </a:lnTo>
                    <a:lnTo>
                      <a:pt x="147" y="619"/>
                    </a:lnTo>
                    <a:lnTo>
                      <a:pt x="0" y="86"/>
                    </a:lnTo>
                    <a:lnTo>
                      <a:pt x="12" y="89"/>
                    </a:lnTo>
                    <a:lnTo>
                      <a:pt x="23" y="90"/>
                    </a:lnTo>
                    <a:lnTo>
                      <a:pt x="34" y="91"/>
                    </a:lnTo>
                    <a:lnTo>
                      <a:pt x="44" y="91"/>
                    </a:lnTo>
                    <a:lnTo>
                      <a:pt x="65" y="91"/>
                    </a:lnTo>
                    <a:lnTo>
                      <a:pt x="84" y="89"/>
                    </a:lnTo>
                    <a:lnTo>
                      <a:pt x="103" y="84"/>
                    </a:lnTo>
                    <a:lnTo>
                      <a:pt x="119" y="78"/>
                    </a:lnTo>
                    <a:lnTo>
                      <a:pt x="136" y="72"/>
                    </a:lnTo>
                    <a:lnTo>
                      <a:pt x="150" y="65"/>
                    </a:lnTo>
                    <a:lnTo>
                      <a:pt x="174" y="50"/>
                    </a:lnTo>
                    <a:lnTo>
                      <a:pt x="194" y="36"/>
                    </a:lnTo>
                    <a:lnTo>
                      <a:pt x="208" y="27"/>
                    </a:lnTo>
                    <a:lnTo>
                      <a:pt x="216" y="22"/>
                    </a:lnTo>
                    <a:lnTo>
                      <a:pt x="743" y="0"/>
                    </a:lnTo>
                    <a:lnTo>
                      <a:pt x="996" y="702"/>
                    </a:lnTo>
                    <a:lnTo>
                      <a:pt x="980" y="716"/>
                    </a:lnTo>
                    <a:lnTo>
                      <a:pt x="967" y="728"/>
                    </a:lnTo>
                    <a:lnTo>
                      <a:pt x="963" y="733"/>
                    </a:lnTo>
                    <a:lnTo>
                      <a:pt x="959" y="739"/>
                    </a:lnTo>
                    <a:lnTo>
                      <a:pt x="957" y="744"/>
                    </a:lnTo>
                    <a:lnTo>
                      <a:pt x="954" y="749"/>
                    </a:lnTo>
                    <a:lnTo>
                      <a:pt x="953" y="758"/>
                    </a:lnTo>
                    <a:lnTo>
                      <a:pt x="953" y="766"/>
                    </a:lnTo>
                    <a:lnTo>
                      <a:pt x="956" y="774"/>
                    </a:lnTo>
                    <a:lnTo>
                      <a:pt x="958" y="782"/>
                    </a:lnTo>
                    <a:lnTo>
                      <a:pt x="959" y="792"/>
                    </a:lnTo>
                    <a:lnTo>
                      <a:pt x="961" y="801"/>
                    </a:lnTo>
                    <a:lnTo>
                      <a:pt x="961" y="812"/>
                    </a:lnTo>
                    <a:lnTo>
                      <a:pt x="959" y="823"/>
                    </a:lnTo>
                    <a:lnTo>
                      <a:pt x="957" y="830"/>
                    </a:lnTo>
                    <a:lnTo>
                      <a:pt x="953" y="837"/>
                    </a:lnTo>
                    <a:lnTo>
                      <a:pt x="950" y="844"/>
                    </a:lnTo>
                    <a:lnTo>
                      <a:pt x="945" y="853"/>
                    </a:lnTo>
                    <a:lnTo>
                      <a:pt x="932" y="870"/>
                    </a:lnTo>
                    <a:lnTo>
                      <a:pt x="913" y="890"/>
                    </a:lnTo>
                    <a:lnTo>
                      <a:pt x="894" y="909"/>
                    </a:lnTo>
                    <a:lnTo>
                      <a:pt x="873" y="925"/>
                    </a:lnTo>
                    <a:lnTo>
                      <a:pt x="852" y="941"/>
                    </a:lnTo>
                    <a:lnTo>
                      <a:pt x="829" y="955"/>
                    </a:lnTo>
                    <a:lnTo>
                      <a:pt x="807" y="968"/>
                    </a:lnTo>
                    <a:lnTo>
                      <a:pt x="785" y="981"/>
                    </a:lnTo>
                    <a:lnTo>
                      <a:pt x="763" y="992"/>
                    </a:lnTo>
                    <a:lnTo>
                      <a:pt x="739" y="1002"/>
                    </a:lnTo>
                    <a:lnTo>
                      <a:pt x="716" y="1010"/>
                    </a:lnTo>
                    <a:lnTo>
                      <a:pt x="693" y="1018"/>
                    </a:lnTo>
                    <a:lnTo>
                      <a:pt x="669" y="1025"/>
                    </a:lnTo>
                    <a:lnTo>
                      <a:pt x="646" y="1032"/>
                    </a:lnTo>
                    <a:lnTo>
                      <a:pt x="599" y="1044"/>
                    </a:lnTo>
                    <a:lnTo>
                      <a:pt x="554" y="1053"/>
                    </a:lnTo>
                    <a:lnTo>
                      <a:pt x="466" y="1069"/>
                    </a:lnTo>
                    <a:lnTo>
                      <a:pt x="387" y="1085"/>
                    </a:lnTo>
                    <a:lnTo>
                      <a:pt x="369" y="1090"/>
                    </a:lnTo>
                    <a:lnTo>
                      <a:pt x="352" y="1094"/>
                    </a:lnTo>
                    <a:lnTo>
                      <a:pt x="335" y="1100"/>
                    </a:lnTo>
                    <a:lnTo>
                      <a:pt x="321" y="1106"/>
                    </a:lnTo>
                    <a:lnTo>
                      <a:pt x="306" y="1113"/>
                    </a:lnTo>
                    <a:lnTo>
                      <a:pt x="293" y="1120"/>
                    </a:lnTo>
                    <a:lnTo>
                      <a:pt x="282" y="1128"/>
                    </a:lnTo>
                    <a:lnTo>
                      <a:pt x="271" y="1138"/>
                    </a:lnTo>
                    <a:lnTo>
                      <a:pt x="250" y="1157"/>
                    </a:lnTo>
                    <a:lnTo>
                      <a:pt x="235" y="1171"/>
                    </a:lnTo>
                    <a:lnTo>
                      <a:pt x="227" y="1182"/>
                    </a:lnTo>
                    <a:lnTo>
                      <a:pt x="222" y="1189"/>
                    </a:lnTo>
                    <a:lnTo>
                      <a:pt x="217" y="1201"/>
                    </a:lnTo>
                    <a:lnTo>
                      <a:pt x="208" y="1220"/>
                    </a:lnTo>
                    <a:close/>
                  </a:path>
                </a:pathLst>
              </a:custGeom>
              <a:solidFill>
                <a:srgbClr val="93D5ED"/>
              </a:solidFill>
              <a:ln w="4763">
                <a:solidFill>
                  <a:srgbClr val="CCECFF"/>
                </a:solidFill>
                <a:round/>
                <a:headEnd/>
                <a:tailEnd/>
              </a:ln>
            </p:spPr>
            <p:txBody>
              <a:bodyPr/>
              <a:lstStyle/>
              <a:p>
                <a:endParaRPr lang="en-US"/>
              </a:p>
            </p:txBody>
          </p:sp>
          <p:sp>
            <p:nvSpPr>
              <p:cNvPr id="8398" name="Freeform 176"/>
              <p:cNvSpPr>
                <a:spLocks/>
              </p:cNvSpPr>
              <p:nvPr/>
            </p:nvSpPr>
            <p:spPr bwMode="auto">
              <a:xfrm>
                <a:off x="3555" y="1139"/>
                <a:ext cx="244" cy="206"/>
              </a:xfrm>
              <a:custGeom>
                <a:avLst/>
                <a:gdLst>
                  <a:gd name="T0" fmla="*/ 16 w 1219"/>
                  <a:gd name="T1" fmla="*/ 8 h 1031"/>
                  <a:gd name="T2" fmla="*/ 24 w 1219"/>
                  <a:gd name="T3" fmla="*/ 8 h 1031"/>
                  <a:gd name="T4" fmla="*/ 29 w 1219"/>
                  <a:gd name="T5" fmla="*/ 7 h 1031"/>
                  <a:gd name="T6" fmla="*/ 33 w 1219"/>
                  <a:gd name="T7" fmla="*/ 5 h 1031"/>
                  <a:gd name="T8" fmla="*/ 37 w 1219"/>
                  <a:gd name="T9" fmla="*/ 3 h 1031"/>
                  <a:gd name="T10" fmla="*/ 40 w 1219"/>
                  <a:gd name="T11" fmla="*/ 1 h 1031"/>
                  <a:gd name="T12" fmla="*/ 43 w 1219"/>
                  <a:gd name="T13" fmla="*/ 1 h 1031"/>
                  <a:gd name="T14" fmla="*/ 44 w 1219"/>
                  <a:gd name="T15" fmla="*/ 4 h 1031"/>
                  <a:gd name="T16" fmla="*/ 44 w 1219"/>
                  <a:gd name="T17" fmla="*/ 6 h 1031"/>
                  <a:gd name="T18" fmla="*/ 44 w 1219"/>
                  <a:gd name="T19" fmla="*/ 7 h 1031"/>
                  <a:gd name="T20" fmla="*/ 45 w 1219"/>
                  <a:gd name="T21" fmla="*/ 9 h 1031"/>
                  <a:gd name="T22" fmla="*/ 46 w 1219"/>
                  <a:gd name="T23" fmla="*/ 12 h 1031"/>
                  <a:gd name="T24" fmla="*/ 46 w 1219"/>
                  <a:gd name="T25" fmla="*/ 12 h 1031"/>
                  <a:gd name="T26" fmla="*/ 46 w 1219"/>
                  <a:gd name="T27" fmla="*/ 13 h 1031"/>
                  <a:gd name="T28" fmla="*/ 46 w 1219"/>
                  <a:gd name="T29" fmla="*/ 14 h 1031"/>
                  <a:gd name="T30" fmla="*/ 46 w 1219"/>
                  <a:gd name="T31" fmla="*/ 15 h 1031"/>
                  <a:gd name="T32" fmla="*/ 47 w 1219"/>
                  <a:gd name="T33" fmla="*/ 17 h 1031"/>
                  <a:gd name="T34" fmla="*/ 47 w 1219"/>
                  <a:gd name="T35" fmla="*/ 19 h 1031"/>
                  <a:gd name="T36" fmla="*/ 49 w 1219"/>
                  <a:gd name="T37" fmla="*/ 20 h 1031"/>
                  <a:gd name="T38" fmla="*/ 49 w 1219"/>
                  <a:gd name="T39" fmla="*/ 22 h 1031"/>
                  <a:gd name="T40" fmla="*/ 48 w 1219"/>
                  <a:gd name="T41" fmla="*/ 24 h 1031"/>
                  <a:gd name="T42" fmla="*/ 47 w 1219"/>
                  <a:gd name="T43" fmla="*/ 28 h 1031"/>
                  <a:gd name="T44" fmla="*/ 47 w 1219"/>
                  <a:gd name="T45" fmla="*/ 28 h 1031"/>
                  <a:gd name="T46" fmla="*/ 45 w 1219"/>
                  <a:gd name="T47" fmla="*/ 29 h 1031"/>
                  <a:gd name="T48" fmla="*/ 46 w 1219"/>
                  <a:gd name="T49" fmla="*/ 32 h 1031"/>
                  <a:gd name="T50" fmla="*/ 46 w 1219"/>
                  <a:gd name="T51" fmla="*/ 33 h 1031"/>
                  <a:gd name="T52" fmla="*/ 45 w 1219"/>
                  <a:gd name="T53" fmla="*/ 35 h 1031"/>
                  <a:gd name="T54" fmla="*/ 44 w 1219"/>
                  <a:gd name="T55" fmla="*/ 35 h 1031"/>
                  <a:gd name="T56" fmla="*/ 43 w 1219"/>
                  <a:gd name="T57" fmla="*/ 36 h 1031"/>
                  <a:gd name="T58" fmla="*/ 43 w 1219"/>
                  <a:gd name="T59" fmla="*/ 38 h 1031"/>
                  <a:gd name="T60" fmla="*/ 43 w 1219"/>
                  <a:gd name="T61" fmla="*/ 40 h 1031"/>
                  <a:gd name="T62" fmla="*/ 43 w 1219"/>
                  <a:gd name="T63" fmla="*/ 41 h 1031"/>
                  <a:gd name="T64" fmla="*/ 42 w 1219"/>
                  <a:gd name="T65" fmla="*/ 41 h 1031"/>
                  <a:gd name="T66" fmla="*/ 38 w 1219"/>
                  <a:gd name="T67" fmla="*/ 40 h 1031"/>
                  <a:gd name="T68" fmla="*/ 37 w 1219"/>
                  <a:gd name="T69" fmla="*/ 39 h 1031"/>
                  <a:gd name="T70" fmla="*/ 35 w 1219"/>
                  <a:gd name="T71" fmla="*/ 37 h 1031"/>
                  <a:gd name="T72" fmla="*/ 34 w 1219"/>
                  <a:gd name="T73" fmla="*/ 36 h 1031"/>
                  <a:gd name="T74" fmla="*/ 31 w 1219"/>
                  <a:gd name="T75" fmla="*/ 36 h 1031"/>
                  <a:gd name="T76" fmla="*/ 28 w 1219"/>
                  <a:gd name="T77" fmla="*/ 36 h 1031"/>
                  <a:gd name="T78" fmla="*/ 26 w 1219"/>
                  <a:gd name="T79" fmla="*/ 37 h 1031"/>
                  <a:gd name="T80" fmla="*/ 25 w 1219"/>
                  <a:gd name="T81" fmla="*/ 37 h 1031"/>
                  <a:gd name="T82" fmla="*/ 24 w 1219"/>
                  <a:gd name="T83" fmla="*/ 38 h 1031"/>
                  <a:gd name="T84" fmla="*/ 23 w 1219"/>
                  <a:gd name="T85" fmla="*/ 37 h 1031"/>
                  <a:gd name="T86" fmla="*/ 21 w 1219"/>
                  <a:gd name="T87" fmla="*/ 36 h 1031"/>
                  <a:gd name="T88" fmla="*/ 20 w 1219"/>
                  <a:gd name="T89" fmla="*/ 36 h 1031"/>
                  <a:gd name="T90" fmla="*/ 20 w 1219"/>
                  <a:gd name="T91" fmla="*/ 36 h 1031"/>
                  <a:gd name="T92" fmla="*/ 18 w 1219"/>
                  <a:gd name="T93" fmla="*/ 36 h 1031"/>
                  <a:gd name="T94" fmla="*/ 16 w 1219"/>
                  <a:gd name="T95" fmla="*/ 36 h 1031"/>
                  <a:gd name="T96" fmla="*/ 14 w 1219"/>
                  <a:gd name="T97" fmla="*/ 36 h 1031"/>
                  <a:gd name="T98" fmla="*/ 14 w 1219"/>
                  <a:gd name="T99" fmla="*/ 36 h 1031"/>
                  <a:gd name="T100" fmla="*/ 13 w 1219"/>
                  <a:gd name="T101" fmla="*/ 36 h 1031"/>
                  <a:gd name="T102" fmla="*/ 12 w 1219"/>
                  <a:gd name="T103" fmla="*/ 37 h 1031"/>
                  <a:gd name="T104" fmla="*/ 11 w 1219"/>
                  <a:gd name="T105" fmla="*/ 37 h 1031"/>
                  <a:gd name="T106" fmla="*/ 10 w 1219"/>
                  <a:gd name="T107" fmla="*/ 37 h 103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19"/>
                  <a:gd name="T163" fmla="*/ 0 h 1031"/>
                  <a:gd name="T164" fmla="*/ 1219 w 1219"/>
                  <a:gd name="T165" fmla="*/ 1031 h 103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19" h="1031">
                    <a:moveTo>
                      <a:pt x="253" y="930"/>
                    </a:moveTo>
                    <a:lnTo>
                      <a:pt x="0" y="228"/>
                    </a:lnTo>
                    <a:lnTo>
                      <a:pt x="410" y="190"/>
                    </a:lnTo>
                    <a:lnTo>
                      <a:pt x="524" y="204"/>
                    </a:lnTo>
                    <a:lnTo>
                      <a:pt x="568" y="199"/>
                    </a:lnTo>
                    <a:lnTo>
                      <a:pt x="609" y="190"/>
                    </a:lnTo>
                    <a:lnTo>
                      <a:pt x="648" y="182"/>
                    </a:lnTo>
                    <a:lnTo>
                      <a:pt x="687" y="173"/>
                    </a:lnTo>
                    <a:lnTo>
                      <a:pt x="723" y="164"/>
                    </a:lnTo>
                    <a:lnTo>
                      <a:pt x="759" y="152"/>
                    </a:lnTo>
                    <a:lnTo>
                      <a:pt x="794" y="140"/>
                    </a:lnTo>
                    <a:lnTo>
                      <a:pt x="827" y="129"/>
                    </a:lnTo>
                    <a:lnTo>
                      <a:pt x="860" y="115"/>
                    </a:lnTo>
                    <a:lnTo>
                      <a:pt x="890" y="100"/>
                    </a:lnTo>
                    <a:lnTo>
                      <a:pt x="919" y="85"/>
                    </a:lnTo>
                    <a:lnTo>
                      <a:pt x="948" y="70"/>
                    </a:lnTo>
                    <a:lnTo>
                      <a:pt x="975" y="54"/>
                    </a:lnTo>
                    <a:lnTo>
                      <a:pt x="1002" y="36"/>
                    </a:lnTo>
                    <a:lnTo>
                      <a:pt x="1028" y="19"/>
                    </a:lnTo>
                    <a:lnTo>
                      <a:pt x="1051" y="0"/>
                    </a:lnTo>
                    <a:lnTo>
                      <a:pt x="1066" y="29"/>
                    </a:lnTo>
                    <a:lnTo>
                      <a:pt x="1077" y="55"/>
                    </a:lnTo>
                    <a:lnTo>
                      <a:pt x="1085" y="77"/>
                    </a:lnTo>
                    <a:lnTo>
                      <a:pt x="1091" y="96"/>
                    </a:lnTo>
                    <a:lnTo>
                      <a:pt x="1094" y="112"/>
                    </a:lnTo>
                    <a:lnTo>
                      <a:pt x="1097" y="126"/>
                    </a:lnTo>
                    <a:lnTo>
                      <a:pt x="1098" y="139"/>
                    </a:lnTo>
                    <a:lnTo>
                      <a:pt x="1099" y="152"/>
                    </a:lnTo>
                    <a:lnTo>
                      <a:pt x="1101" y="164"/>
                    </a:lnTo>
                    <a:lnTo>
                      <a:pt x="1103" y="176"/>
                    </a:lnTo>
                    <a:lnTo>
                      <a:pt x="1106" y="190"/>
                    </a:lnTo>
                    <a:lnTo>
                      <a:pt x="1111" y="204"/>
                    </a:lnTo>
                    <a:lnTo>
                      <a:pt x="1119" y="222"/>
                    </a:lnTo>
                    <a:lnTo>
                      <a:pt x="1128" y="242"/>
                    </a:lnTo>
                    <a:lnTo>
                      <a:pt x="1141" y="264"/>
                    </a:lnTo>
                    <a:lnTo>
                      <a:pt x="1159" y="291"/>
                    </a:lnTo>
                    <a:lnTo>
                      <a:pt x="1160" y="296"/>
                    </a:lnTo>
                    <a:lnTo>
                      <a:pt x="1161" y="299"/>
                    </a:lnTo>
                    <a:lnTo>
                      <a:pt x="1161" y="304"/>
                    </a:lnTo>
                    <a:lnTo>
                      <a:pt x="1160" y="307"/>
                    </a:lnTo>
                    <a:lnTo>
                      <a:pt x="1156" y="318"/>
                    </a:lnTo>
                    <a:lnTo>
                      <a:pt x="1152" y="329"/>
                    </a:lnTo>
                    <a:lnTo>
                      <a:pt x="1149" y="336"/>
                    </a:lnTo>
                    <a:lnTo>
                      <a:pt x="1148" y="343"/>
                    </a:lnTo>
                    <a:lnTo>
                      <a:pt x="1147" y="353"/>
                    </a:lnTo>
                    <a:lnTo>
                      <a:pt x="1147" y="362"/>
                    </a:lnTo>
                    <a:lnTo>
                      <a:pt x="1148" y="373"/>
                    </a:lnTo>
                    <a:lnTo>
                      <a:pt x="1149" y="386"/>
                    </a:lnTo>
                    <a:lnTo>
                      <a:pt x="1153" y="400"/>
                    </a:lnTo>
                    <a:lnTo>
                      <a:pt x="1159" y="415"/>
                    </a:lnTo>
                    <a:lnTo>
                      <a:pt x="1165" y="430"/>
                    </a:lnTo>
                    <a:lnTo>
                      <a:pt x="1172" y="443"/>
                    </a:lnTo>
                    <a:lnTo>
                      <a:pt x="1179" y="454"/>
                    </a:lnTo>
                    <a:lnTo>
                      <a:pt x="1184" y="465"/>
                    </a:lnTo>
                    <a:lnTo>
                      <a:pt x="1198" y="484"/>
                    </a:lnTo>
                    <a:lnTo>
                      <a:pt x="1209" y="502"/>
                    </a:lnTo>
                    <a:lnTo>
                      <a:pt x="1214" y="512"/>
                    </a:lnTo>
                    <a:lnTo>
                      <a:pt x="1217" y="523"/>
                    </a:lnTo>
                    <a:lnTo>
                      <a:pt x="1219" y="535"/>
                    </a:lnTo>
                    <a:lnTo>
                      <a:pt x="1219" y="548"/>
                    </a:lnTo>
                    <a:lnTo>
                      <a:pt x="1219" y="563"/>
                    </a:lnTo>
                    <a:lnTo>
                      <a:pt x="1216" y="581"/>
                    </a:lnTo>
                    <a:lnTo>
                      <a:pt x="1211" y="599"/>
                    </a:lnTo>
                    <a:lnTo>
                      <a:pt x="1204" y="623"/>
                    </a:lnTo>
                    <a:lnTo>
                      <a:pt x="1189" y="674"/>
                    </a:lnTo>
                    <a:lnTo>
                      <a:pt x="1181" y="700"/>
                    </a:lnTo>
                    <a:lnTo>
                      <a:pt x="1179" y="704"/>
                    </a:lnTo>
                    <a:lnTo>
                      <a:pt x="1175" y="709"/>
                    </a:lnTo>
                    <a:lnTo>
                      <a:pt x="1172" y="713"/>
                    </a:lnTo>
                    <a:lnTo>
                      <a:pt x="1167" y="716"/>
                    </a:lnTo>
                    <a:lnTo>
                      <a:pt x="1154" y="725"/>
                    </a:lnTo>
                    <a:lnTo>
                      <a:pt x="1135" y="737"/>
                    </a:lnTo>
                    <a:lnTo>
                      <a:pt x="1139" y="763"/>
                    </a:lnTo>
                    <a:lnTo>
                      <a:pt x="1141" y="788"/>
                    </a:lnTo>
                    <a:lnTo>
                      <a:pt x="1142" y="801"/>
                    </a:lnTo>
                    <a:lnTo>
                      <a:pt x="1142" y="813"/>
                    </a:lnTo>
                    <a:lnTo>
                      <a:pt x="1141" y="825"/>
                    </a:lnTo>
                    <a:lnTo>
                      <a:pt x="1140" y="835"/>
                    </a:lnTo>
                    <a:lnTo>
                      <a:pt x="1138" y="846"/>
                    </a:lnTo>
                    <a:lnTo>
                      <a:pt x="1134" y="855"/>
                    </a:lnTo>
                    <a:lnTo>
                      <a:pt x="1130" y="864"/>
                    </a:lnTo>
                    <a:lnTo>
                      <a:pt x="1124" y="873"/>
                    </a:lnTo>
                    <a:lnTo>
                      <a:pt x="1116" y="880"/>
                    </a:lnTo>
                    <a:lnTo>
                      <a:pt x="1106" y="884"/>
                    </a:lnTo>
                    <a:lnTo>
                      <a:pt x="1094" y="889"/>
                    </a:lnTo>
                    <a:lnTo>
                      <a:pt x="1080" y="892"/>
                    </a:lnTo>
                    <a:lnTo>
                      <a:pt x="1082" y="908"/>
                    </a:lnTo>
                    <a:lnTo>
                      <a:pt x="1082" y="922"/>
                    </a:lnTo>
                    <a:lnTo>
                      <a:pt x="1080" y="933"/>
                    </a:lnTo>
                    <a:lnTo>
                      <a:pt x="1079" y="945"/>
                    </a:lnTo>
                    <a:lnTo>
                      <a:pt x="1073" y="965"/>
                    </a:lnTo>
                    <a:lnTo>
                      <a:pt x="1069" y="981"/>
                    </a:lnTo>
                    <a:lnTo>
                      <a:pt x="1064" y="995"/>
                    </a:lnTo>
                    <a:lnTo>
                      <a:pt x="1062" y="1008"/>
                    </a:lnTo>
                    <a:lnTo>
                      <a:pt x="1063" y="1014"/>
                    </a:lnTo>
                    <a:lnTo>
                      <a:pt x="1064" y="1020"/>
                    </a:lnTo>
                    <a:lnTo>
                      <a:pt x="1068" y="1026"/>
                    </a:lnTo>
                    <a:lnTo>
                      <a:pt x="1072" y="1031"/>
                    </a:lnTo>
                    <a:lnTo>
                      <a:pt x="1037" y="1023"/>
                    </a:lnTo>
                    <a:lnTo>
                      <a:pt x="1008" y="1015"/>
                    </a:lnTo>
                    <a:lnTo>
                      <a:pt x="982" y="1006"/>
                    </a:lnTo>
                    <a:lnTo>
                      <a:pt x="961" y="995"/>
                    </a:lnTo>
                    <a:lnTo>
                      <a:pt x="943" y="985"/>
                    </a:lnTo>
                    <a:lnTo>
                      <a:pt x="926" y="974"/>
                    </a:lnTo>
                    <a:lnTo>
                      <a:pt x="912" y="964"/>
                    </a:lnTo>
                    <a:lnTo>
                      <a:pt x="901" y="953"/>
                    </a:lnTo>
                    <a:lnTo>
                      <a:pt x="889" y="943"/>
                    </a:lnTo>
                    <a:lnTo>
                      <a:pt x="877" y="934"/>
                    </a:lnTo>
                    <a:lnTo>
                      <a:pt x="864" y="926"/>
                    </a:lnTo>
                    <a:lnTo>
                      <a:pt x="852" y="919"/>
                    </a:lnTo>
                    <a:lnTo>
                      <a:pt x="837" y="913"/>
                    </a:lnTo>
                    <a:lnTo>
                      <a:pt x="821" y="909"/>
                    </a:lnTo>
                    <a:lnTo>
                      <a:pt x="801" y="908"/>
                    </a:lnTo>
                    <a:lnTo>
                      <a:pt x="778" y="908"/>
                    </a:lnTo>
                    <a:lnTo>
                      <a:pt x="751" y="908"/>
                    </a:lnTo>
                    <a:lnTo>
                      <a:pt x="724" y="909"/>
                    </a:lnTo>
                    <a:lnTo>
                      <a:pt x="700" y="911"/>
                    </a:lnTo>
                    <a:lnTo>
                      <a:pt x="677" y="915"/>
                    </a:lnTo>
                    <a:lnTo>
                      <a:pt x="656" y="919"/>
                    </a:lnTo>
                    <a:lnTo>
                      <a:pt x="638" y="924"/>
                    </a:lnTo>
                    <a:lnTo>
                      <a:pt x="630" y="927"/>
                    </a:lnTo>
                    <a:lnTo>
                      <a:pt x="621" y="931"/>
                    </a:lnTo>
                    <a:lnTo>
                      <a:pt x="614" y="934"/>
                    </a:lnTo>
                    <a:lnTo>
                      <a:pt x="609" y="939"/>
                    </a:lnTo>
                    <a:lnTo>
                      <a:pt x="603" y="943"/>
                    </a:lnTo>
                    <a:lnTo>
                      <a:pt x="597" y="944"/>
                    </a:lnTo>
                    <a:lnTo>
                      <a:pt x="590" y="944"/>
                    </a:lnTo>
                    <a:lnTo>
                      <a:pt x="583" y="943"/>
                    </a:lnTo>
                    <a:lnTo>
                      <a:pt x="568" y="938"/>
                    </a:lnTo>
                    <a:lnTo>
                      <a:pt x="552" y="930"/>
                    </a:lnTo>
                    <a:lnTo>
                      <a:pt x="538" y="920"/>
                    </a:lnTo>
                    <a:lnTo>
                      <a:pt x="524" y="913"/>
                    </a:lnTo>
                    <a:lnTo>
                      <a:pt x="517" y="910"/>
                    </a:lnTo>
                    <a:lnTo>
                      <a:pt x="512" y="908"/>
                    </a:lnTo>
                    <a:lnTo>
                      <a:pt x="506" y="906"/>
                    </a:lnTo>
                    <a:lnTo>
                      <a:pt x="501" y="908"/>
                    </a:lnTo>
                    <a:lnTo>
                      <a:pt x="496" y="909"/>
                    </a:lnTo>
                    <a:lnTo>
                      <a:pt x="488" y="908"/>
                    </a:lnTo>
                    <a:lnTo>
                      <a:pt x="479" y="908"/>
                    </a:lnTo>
                    <a:lnTo>
                      <a:pt x="468" y="905"/>
                    </a:lnTo>
                    <a:lnTo>
                      <a:pt x="444" y="901"/>
                    </a:lnTo>
                    <a:lnTo>
                      <a:pt x="417" y="896"/>
                    </a:lnTo>
                    <a:lnTo>
                      <a:pt x="403" y="894"/>
                    </a:lnTo>
                    <a:lnTo>
                      <a:pt x="390" y="891"/>
                    </a:lnTo>
                    <a:lnTo>
                      <a:pt x="377" y="890"/>
                    </a:lnTo>
                    <a:lnTo>
                      <a:pt x="364" y="890"/>
                    </a:lnTo>
                    <a:lnTo>
                      <a:pt x="354" y="891"/>
                    </a:lnTo>
                    <a:lnTo>
                      <a:pt x="345" y="892"/>
                    </a:lnTo>
                    <a:lnTo>
                      <a:pt x="341" y="895"/>
                    </a:lnTo>
                    <a:lnTo>
                      <a:pt x="338" y="896"/>
                    </a:lnTo>
                    <a:lnTo>
                      <a:pt x="334" y="898"/>
                    </a:lnTo>
                    <a:lnTo>
                      <a:pt x="332" y="902"/>
                    </a:lnTo>
                    <a:lnTo>
                      <a:pt x="327" y="906"/>
                    </a:lnTo>
                    <a:lnTo>
                      <a:pt x="322" y="910"/>
                    </a:lnTo>
                    <a:lnTo>
                      <a:pt x="318" y="912"/>
                    </a:lnTo>
                    <a:lnTo>
                      <a:pt x="312" y="915"/>
                    </a:lnTo>
                    <a:lnTo>
                      <a:pt x="301" y="917"/>
                    </a:lnTo>
                    <a:lnTo>
                      <a:pt x="290" y="918"/>
                    </a:lnTo>
                    <a:lnTo>
                      <a:pt x="279" y="918"/>
                    </a:lnTo>
                    <a:lnTo>
                      <a:pt x="269" y="920"/>
                    </a:lnTo>
                    <a:lnTo>
                      <a:pt x="264" y="922"/>
                    </a:lnTo>
                    <a:lnTo>
                      <a:pt x="260" y="924"/>
                    </a:lnTo>
                    <a:lnTo>
                      <a:pt x="257" y="926"/>
                    </a:lnTo>
                    <a:lnTo>
                      <a:pt x="253" y="930"/>
                    </a:lnTo>
                    <a:close/>
                  </a:path>
                </a:pathLst>
              </a:custGeom>
              <a:solidFill>
                <a:srgbClr val="93D5ED"/>
              </a:solidFill>
              <a:ln w="9525">
                <a:solidFill>
                  <a:srgbClr val="CCECFF"/>
                </a:solidFill>
                <a:round/>
                <a:headEnd/>
                <a:tailEnd/>
              </a:ln>
            </p:spPr>
            <p:txBody>
              <a:bodyPr/>
              <a:lstStyle/>
              <a:p>
                <a:endParaRPr lang="en-US"/>
              </a:p>
            </p:txBody>
          </p:sp>
          <p:sp>
            <p:nvSpPr>
              <p:cNvPr id="8399" name="Freeform 177"/>
              <p:cNvSpPr>
                <a:spLocks/>
              </p:cNvSpPr>
              <p:nvPr/>
            </p:nvSpPr>
            <p:spPr bwMode="auto">
              <a:xfrm>
                <a:off x="3555" y="1139"/>
                <a:ext cx="244" cy="206"/>
              </a:xfrm>
              <a:custGeom>
                <a:avLst/>
                <a:gdLst>
                  <a:gd name="T0" fmla="*/ 16 w 1219"/>
                  <a:gd name="T1" fmla="*/ 8 h 1031"/>
                  <a:gd name="T2" fmla="*/ 24 w 1219"/>
                  <a:gd name="T3" fmla="*/ 8 h 1031"/>
                  <a:gd name="T4" fmla="*/ 29 w 1219"/>
                  <a:gd name="T5" fmla="*/ 7 h 1031"/>
                  <a:gd name="T6" fmla="*/ 33 w 1219"/>
                  <a:gd name="T7" fmla="*/ 5 h 1031"/>
                  <a:gd name="T8" fmla="*/ 37 w 1219"/>
                  <a:gd name="T9" fmla="*/ 3 h 1031"/>
                  <a:gd name="T10" fmla="*/ 40 w 1219"/>
                  <a:gd name="T11" fmla="*/ 1 h 1031"/>
                  <a:gd name="T12" fmla="*/ 43 w 1219"/>
                  <a:gd name="T13" fmla="*/ 1 h 1031"/>
                  <a:gd name="T14" fmla="*/ 44 w 1219"/>
                  <a:gd name="T15" fmla="*/ 4 h 1031"/>
                  <a:gd name="T16" fmla="*/ 44 w 1219"/>
                  <a:gd name="T17" fmla="*/ 6 h 1031"/>
                  <a:gd name="T18" fmla="*/ 44 w 1219"/>
                  <a:gd name="T19" fmla="*/ 7 h 1031"/>
                  <a:gd name="T20" fmla="*/ 45 w 1219"/>
                  <a:gd name="T21" fmla="*/ 9 h 1031"/>
                  <a:gd name="T22" fmla="*/ 46 w 1219"/>
                  <a:gd name="T23" fmla="*/ 12 h 1031"/>
                  <a:gd name="T24" fmla="*/ 46 w 1219"/>
                  <a:gd name="T25" fmla="*/ 12 h 1031"/>
                  <a:gd name="T26" fmla="*/ 46 w 1219"/>
                  <a:gd name="T27" fmla="*/ 13 h 1031"/>
                  <a:gd name="T28" fmla="*/ 46 w 1219"/>
                  <a:gd name="T29" fmla="*/ 14 h 1031"/>
                  <a:gd name="T30" fmla="*/ 46 w 1219"/>
                  <a:gd name="T31" fmla="*/ 15 h 1031"/>
                  <a:gd name="T32" fmla="*/ 47 w 1219"/>
                  <a:gd name="T33" fmla="*/ 17 h 1031"/>
                  <a:gd name="T34" fmla="*/ 47 w 1219"/>
                  <a:gd name="T35" fmla="*/ 19 h 1031"/>
                  <a:gd name="T36" fmla="*/ 49 w 1219"/>
                  <a:gd name="T37" fmla="*/ 20 h 1031"/>
                  <a:gd name="T38" fmla="*/ 49 w 1219"/>
                  <a:gd name="T39" fmla="*/ 22 h 1031"/>
                  <a:gd name="T40" fmla="*/ 48 w 1219"/>
                  <a:gd name="T41" fmla="*/ 24 h 1031"/>
                  <a:gd name="T42" fmla="*/ 47 w 1219"/>
                  <a:gd name="T43" fmla="*/ 28 h 1031"/>
                  <a:gd name="T44" fmla="*/ 47 w 1219"/>
                  <a:gd name="T45" fmla="*/ 28 h 1031"/>
                  <a:gd name="T46" fmla="*/ 45 w 1219"/>
                  <a:gd name="T47" fmla="*/ 29 h 1031"/>
                  <a:gd name="T48" fmla="*/ 46 w 1219"/>
                  <a:gd name="T49" fmla="*/ 32 h 1031"/>
                  <a:gd name="T50" fmla="*/ 46 w 1219"/>
                  <a:gd name="T51" fmla="*/ 33 h 1031"/>
                  <a:gd name="T52" fmla="*/ 45 w 1219"/>
                  <a:gd name="T53" fmla="*/ 35 h 1031"/>
                  <a:gd name="T54" fmla="*/ 44 w 1219"/>
                  <a:gd name="T55" fmla="*/ 35 h 1031"/>
                  <a:gd name="T56" fmla="*/ 43 w 1219"/>
                  <a:gd name="T57" fmla="*/ 36 h 1031"/>
                  <a:gd name="T58" fmla="*/ 43 w 1219"/>
                  <a:gd name="T59" fmla="*/ 38 h 1031"/>
                  <a:gd name="T60" fmla="*/ 43 w 1219"/>
                  <a:gd name="T61" fmla="*/ 40 h 1031"/>
                  <a:gd name="T62" fmla="*/ 43 w 1219"/>
                  <a:gd name="T63" fmla="*/ 41 h 1031"/>
                  <a:gd name="T64" fmla="*/ 42 w 1219"/>
                  <a:gd name="T65" fmla="*/ 41 h 1031"/>
                  <a:gd name="T66" fmla="*/ 38 w 1219"/>
                  <a:gd name="T67" fmla="*/ 40 h 1031"/>
                  <a:gd name="T68" fmla="*/ 37 w 1219"/>
                  <a:gd name="T69" fmla="*/ 39 h 1031"/>
                  <a:gd name="T70" fmla="*/ 35 w 1219"/>
                  <a:gd name="T71" fmla="*/ 37 h 1031"/>
                  <a:gd name="T72" fmla="*/ 34 w 1219"/>
                  <a:gd name="T73" fmla="*/ 36 h 1031"/>
                  <a:gd name="T74" fmla="*/ 31 w 1219"/>
                  <a:gd name="T75" fmla="*/ 36 h 1031"/>
                  <a:gd name="T76" fmla="*/ 28 w 1219"/>
                  <a:gd name="T77" fmla="*/ 36 h 1031"/>
                  <a:gd name="T78" fmla="*/ 26 w 1219"/>
                  <a:gd name="T79" fmla="*/ 37 h 1031"/>
                  <a:gd name="T80" fmla="*/ 25 w 1219"/>
                  <a:gd name="T81" fmla="*/ 37 h 1031"/>
                  <a:gd name="T82" fmla="*/ 24 w 1219"/>
                  <a:gd name="T83" fmla="*/ 38 h 1031"/>
                  <a:gd name="T84" fmla="*/ 23 w 1219"/>
                  <a:gd name="T85" fmla="*/ 37 h 1031"/>
                  <a:gd name="T86" fmla="*/ 21 w 1219"/>
                  <a:gd name="T87" fmla="*/ 36 h 1031"/>
                  <a:gd name="T88" fmla="*/ 20 w 1219"/>
                  <a:gd name="T89" fmla="*/ 36 h 1031"/>
                  <a:gd name="T90" fmla="*/ 20 w 1219"/>
                  <a:gd name="T91" fmla="*/ 36 h 1031"/>
                  <a:gd name="T92" fmla="*/ 18 w 1219"/>
                  <a:gd name="T93" fmla="*/ 36 h 1031"/>
                  <a:gd name="T94" fmla="*/ 16 w 1219"/>
                  <a:gd name="T95" fmla="*/ 36 h 1031"/>
                  <a:gd name="T96" fmla="*/ 14 w 1219"/>
                  <a:gd name="T97" fmla="*/ 36 h 1031"/>
                  <a:gd name="T98" fmla="*/ 14 w 1219"/>
                  <a:gd name="T99" fmla="*/ 36 h 1031"/>
                  <a:gd name="T100" fmla="*/ 13 w 1219"/>
                  <a:gd name="T101" fmla="*/ 36 h 1031"/>
                  <a:gd name="T102" fmla="*/ 12 w 1219"/>
                  <a:gd name="T103" fmla="*/ 37 h 1031"/>
                  <a:gd name="T104" fmla="*/ 11 w 1219"/>
                  <a:gd name="T105" fmla="*/ 37 h 1031"/>
                  <a:gd name="T106" fmla="*/ 10 w 1219"/>
                  <a:gd name="T107" fmla="*/ 37 h 103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19"/>
                  <a:gd name="T163" fmla="*/ 0 h 1031"/>
                  <a:gd name="T164" fmla="*/ 1219 w 1219"/>
                  <a:gd name="T165" fmla="*/ 1031 h 103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19" h="1031">
                    <a:moveTo>
                      <a:pt x="253" y="930"/>
                    </a:moveTo>
                    <a:lnTo>
                      <a:pt x="0" y="228"/>
                    </a:lnTo>
                    <a:lnTo>
                      <a:pt x="410" y="190"/>
                    </a:lnTo>
                    <a:lnTo>
                      <a:pt x="524" y="204"/>
                    </a:lnTo>
                    <a:lnTo>
                      <a:pt x="568" y="199"/>
                    </a:lnTo>
                    <a:lnTo>
                      <a:pt x="609" y="190"/>
                    </a:lnTo>
                    <a:lnTo>
                      <a:pt x="648" y="182"/>
                    </a:lnTo>
                    <a:lnTo>
                      <a:pt x="687" y="173"/>
                    </a:lnTo>
                    <a:lnTo>
                      <a:pt x="723" y="164"/>
                    </a:lnTo>
                    <a:lnTo>
                      <a:pt x="759" y="152"/>
                    </a:lnTo>
                    <a:lnTo>
                      <a:pt x="794" y="140"/>
                    </a:lnTo>
                    <a:lnTo>
                      <a:pt x="827" y="129"/>
                    </a:lnTo>
                    <a:lnTo>
                      <a:pt x="860" y="115"/>
                    </a:lnTo>
                    <a:lnTo>
                      <a:pt x="890" y="100"/>
                    </a:lnTo>
                    <a:lnTo>
                      <a:pt x="919" y="85"/>
                    </a:lnTo>
                    <a:lnTo>
                      <a:pt x="948" y="70"/>
                    </a:lnTo>
                    <a:lnTo>
                      <a:pt x="975" y="54"/>
                    </a:lnTo>
                    <a:lnTo>
                      <a:pt x="1002" y="36"/>
                    </a:lnTo>
                    <a:lnTo>
                      <a:pt x="1028" y="19"/>
                    </a:lnTo>
                    <a:lnTo>
                      <a:pt x="1051" y="0"/>
                    </a:lnTo>
                    <a:lnTo>
                      <a:pt x="1066" y="29"/>
                    </a:lnTo>
                    <a:lnTo>
                      <a:pt x="1077" y="55"/>
                    </a:lnTo>
                    <a:lnTo>
                      <a:pt x="1085" y="77"/>
                    </a:lnTo>
                    <a:lnTo>
                      <a:pt x="1091" y="96"/>
                    </a:lnTo>
                    <a:lnTo>
                      <a:pt x="1094" y="112"/>
                    </a:lnTo>
                    <a:lnTo>
                      <a:pt x="1097" y="126"/>
                    </a:lnTo>
                    <a:lnTo>
                      <a:pt x="1098" y="139"/>
                    </a:lnTo>
                    <a:lnTo>
                      <a:pt x="1099" y="152"/>
                    </a:lnTo>
                    <a:lnTo>
                      <a:pt x="1101" y="164"/>
                    </a:lnTo>
                    <a:lnTo>
                      <a:pt x="1103" y="176"/>
                    </a:lnTo>
                    <a:lnTo>
                      <a:pt x="1106" y="190"/>
                    </a:lnTo>
                    <a:lnTo>
                      <a:pt x="1111" y="204"/>
                    </a:lnTo>
                    <a:lnTo>
                      <a:pt x="1119" y="222"/>
                    </a:lnTo>
                    <a:lnTo>
                      <a:pt x="1128" y="242"/>
                    </a:lnTo>
                    <a:lnTo>
                      <a:pt x="1141" y="264"/>
                    </a:lnTo>
                    <a:lnTo>
                      <a:pt x="1159" y="291"/>
                    </a:lnTo>
                    <a:lnTo>
                      <a:pt x="1160" y="296"/>
                    </a:lnTo>
                    <a:lnTo>
                      <a:pt x="1161" y="299"/>
                    </a:lnTo>
                    <a:lnTo>
                      <a:pt x="1161" y="304"/>
                    </a:lnTo>
                    <a:lnTo>
                      <a:pt x="1160" y="307"/>
                    </a:lnTo>
                    <a:lnTo>
                      <a:pt x="1156" y="318"/>
                    </a:lnTo>
                    <a:lnTo>
                      <a:pt x="1152" y="329"/>
                    </a:lnTo>
                    <a:lnTo>
                      <a:pt x="1149" y="336"/>
                    </a:lnTo>
                    <a:lnTo>
                      <a:pt x="1148" y="343"/>
                    </a:lnTo>
                    <a:lnTo>
                      <a:pt x="1147" y="353"/>
                    </a:lnTo>
                    <a:lnTo>
                      <a:pt x="1147" y="362"/>
                    </a:lnTo>
                    <a:lnTo>
                      <a:pt x="1148" y="373"/>
                    </a:lnTo>
                    <a:lnTo>
                      <a:pt x="1149" y="386"/>
                    </a:lnTo>
                    <a:lnTo>
                      <a:pt x="1153" y="400"/>
                    </a:lnTo>
                    <a:lnTo>
                      <a:pt x="1159" y="415"/>
                    </a:lnTo>
                    <a:lnTo>
                      <a:pt x="1165" y="430"/>
                    </a:lnTo>
                    <a:lnTo>
                      <a:pt x="1172" y="443"/>
                    </a:lnTo>
                    <a:lnTo>
                      <a:pt x="1179" y="454"/>
                    </a:lnTo>
                    <a:lnTo>
                      <a:pt x="1184" y="465"/>
                    </a:lnTo>
                    <a:lnTo>
                      <a:pt x="1198" y="484"/>
                    </a:lnTo>
                    <a:lnTo>
                      <a:pt x="1209" y="502"/>
                    </a:lnTo>
                    <a:lnTo>
                      <a:pt x="1214" y="512"/>
                    </a:lnTo>
                    <a:lnTo>
                      <a:pt x="1217" y="523"/>
                    </a:lnTo>
                    <a:lnTo>
                      <a:pt x="1219" y="535"/>
                    </a:lnTo>
                    <a:lnTo>
                      <a:pt x="1219" y="548"/>
                    </a:lnTo>
                    <a:lnTo>
                      <a:pt x="1219" y="563"/>
                    </a:lnTo>
                    <a:lnTo>
                      <a:pt x="1216" y="581"/>
                    </a:lnTo>
                    <a:lnTo>
                      <a:pt x="1211" y="599"/>
                    </a:lnTo>
                    <a:lnTo>
                      <a:pt x="1204" y="623"/>
                    </a:lnTo>
                    <a:lnTo>
                      <a:pt x="1189" y="674"/>
                    </a:lnTo>
                    <a:lnTo>
                      <a:pt x="1181" y="700"/>
                    </a:lnTo>
                    <a:lnTo>
                      <a:pt x="1179" y="704"/>
                    </a:lnTo>
                    <a:lnTo>
                      <a:pt x="1175" y="709"/>
                    </a:lnTo>
                    <a:lnTo>
                      <a:pt x="1172" y="713"/>
                    </a:lnTo>
                    <a:lnTo>
                      <a:pt x="1167" y="716"/>
                    </a:lnTo>
                    <a:lnTo>
                      <a:pt x="1154" y="725"/>
                    </a:lnTo>
                    <a:lnTo>
                      <a:pt x="1135" y="737"/>
                    </a:lnTo>
                    <a:lnTo>
                      <a:pt x="1139" y="763"/>
                    </a:lnTo>
                    <a:lnTo>
                      <a:pt x="1141" y="788"/>
                    </a:lnTo>
                    <a:lnTo>
                      <a:pt x="1142" y="801"/>
                    </a:lnTo>
                    <a:lnTo>
                      <a:pt x="1142" y="813"/>
                    </a:lnTo>
                    <a:lnTo>
                      <a:pt x="1141" y="825"/>
                    </a:lnTo>
                    <a:lnTo>
                      <a:pt x="1140" y="835"/>
                    </a:lnTo>
                    <a:lnTo>
                      <a:pt x="1138" y="846"/>
                    </a:lnTo>
                    <a:lnTo>
                      <a:pt x="1134" y="855"/>
                    </a:lnTo>
                    <a:lnTo>
                      <a:pt x="1130" y="864"/>
                    </a:lnTo>
                    <a:lnTo>
                      <a:pt x="1124" y="873"/>
                    </a:lnTo>
                    <a:lnTo>
                      <a:pt x="1116" y="880"/>
                    </a:lnTo>
                    <a:lnTo>
                      <a:pt x="1106" y="884"/>
                    </a:lnTo>
                    <a:lnTo>
                      <a:pt x="1094" y="889"/>
                    </a:lnTo>
                    <a:lnTo>
                      <a:pt x="1080" y="892"/>
                    </a:lnTo>
                    <a:lnTo>
                      <a:pt x="1082" y="908"/>
                    </a:lnTo>
                    <a:lnTo>
                      <a:pt x="1082" y="922"/>
                    </a:lnTo>
                    <a:lnTo>
                      <a:pt x="1080" y="933"/>
                    </a:lnTo>
                    <a:lnTo>
                      <a:pt x="1079" y="945"/>
                    </a:lnTo>
                    <a:lnTo>
                      <a:pt x="1073" y="965"/>
                    </a:lnTo>
                    <a:lnTo>
                      <a:pt x="1069" y="981"/>
                    </a:lnTo>
                    <a:lnTo>
                      <a:pt x="1064" y="995"/>
                    </a:lnTo>
                    <a:lnTo>
                      <a:pt x="1062" y="1008"/>
                    </a:lnTo>
                    <a:lnTo>
                      <a:pt x="1063" y="1014"/>
                    </a:lnTo>
                    <a:lnTo>
                      <a:pt x="1064" y="1020"/>
                    </a:lnTo>
                    <a:lnTo>
                      <a:pt x="1068" y="1026"/>
                    </a:lnTo>
                    <a:lnTo>
                      <a:pt x="1072" y="1031"/>
                    </a:lnTo>
                    <a:lnTo>
                      <a:pt x="1037" y="1023"/>
                    </a:lnTo>
                    <a:lnTo>
                      <a:pt x="1008" y="1015"/>
                    </a:lnTo>
                    <a:lnTo>
                      <a:pt x="982" y="1006"/>
                    </a:lnTo>
                    <a:lnTo>
                      <a:pt x="961" y="995"/>
                    </a:lnTo>
                    <a:lnTo>
                      <a:pt x="943" y="985"/>
                    </a:lnTo>
                    <a:lnTo>
                      <a:pt x="926" y="974"/>
                    </a:lnTo>
                    <a:lnTo>
                      <a:pt x="912" y="964"/>
                    </a:lnTo>
                    <a:lnTo>
                      <a:pt x="901" y="953"/>
                    </a:lnTo>
                    <a:lnTo>
                      <a:pt x="889" y="943"/>
                    </a:lnTo>
                    <a:lnTo>
                      <a:pt x="877" y="934"/>
                    </a:lnTo>
                    <a:lnTo>
                      <a:pt x="864" y="926"/>
                    </a:lnTo>
                    <a:lnTo>
                      <a:pt x="852" y="919"/>
                    </a:lnTo>
                    <a:lnTo>
                      <a:pt x="837" y="913"/>
                    </a:lnTo>
                    <a:lnTo>
                      <a:pt x="821" y="909"/>
                    </a:lnTo>
                    <a:lnTo>
                      <a:pt x="801" y="908"/>
                    </a:lnTo>
                    <a:lnTo>
                      <a:pt x="778" y="908"/>
                    </a:lnTo>
                    <a:lnTo>
                      <a:pt x="751" y="908"/>
                    </a:lnTo>
                    <a:lnTo>
                      <a:pt x="724" y="909"/>
                    </a:lnTo>
                    <a:lnTo>
                      <a:pt x="700" y="911"/>
                    </a:lnTo>
                    <a:lnTo>
                      <a:pt x="677" y="915"/>
                    </a:lnTo>
                    <a:lnTo>
                      <a:pt x="656" y="919"/>
                    </a:lnTo>
                    <a:lnTo>
                      <a:pt x="638" y="924"/>
                    </a:lnTo>
                    <a:lnTo>
                      <a:pt x="630" y="927"/>
                    </a:lnTo>
                    <a:lnTo>
                      <a:pt x="621" y="931"/>
                    </a:lnTo>
                    <a:lnTo>
                      <a:pt x="614" y="934"/>
                    </a:lnTo>
                    <a:lnTo>
                      <a:pt x="609" y="939"/>
                    </a:lnTo>
                    <a:lnTo>
                      <a:pt x="603" y="943"/>
                    </a:lnTo>
                    <a:lnTo>
                      <a:pt x="597" y="944"/>
                    </a:lnTo>
                    <a:lnTo>
                      <a:pt x="590" y="944"/>
                    </a:lnTo>
                    <a:lnTo>
                      <a:pt x="583" y="943"/>
                    </a:lnTo>
                    <a:lnTo>
                      <a:pt x="568" y="938"/>
                    </a:lnTo>
                    <a:lnTo>
                      <a:pt x="552" y="930"/>
                    </a:lnTo>
                    <a:lnTo>
                      <a:pt x="538" y="920"/>
                    </a:lnTo>
                    <a:lnTo>
                      <a:pt x="524" y="913"/>
                    </a:lnTo>
                    <a:lnTo>
                      <a:pt x="517" y="910"/>
                    </a:lnTo>
                    <a:lnTo>
                      <a:pt x="512" y="908"/>
                    </a:lnTo>
                    <a:lnTo>
                      <a:pt x="506" y="906"/>
                    </a:lnTo>
                    <a:lnTo>
                      <a:pt x="501" y="908"/>
                    </a:lnTo>
                    <a:lnTo>
                      <a:pt x="496" y="909"/>
                    </a:lnTo>
                    <a:lnTo>
                      <a:pt x="488" y="908"/>
                    </a:lnTo>
                    <a:lnTo>
                      <a:pt x="479" y="908"/>
                    </a:lnTo>
                    <a:lnTo>
                      <a:pt x="468" y="905"/>
                    </a:lnTo>
                    <a:lnTo>
                      <a:pt x="444" y="901"/>
                    </a:lnTo>
                    <a:lnTo>
                      <a:pt x="417" y="896"/>
                    </a:lnTo>
                    <a:lnTo>
                      <a:pt x="403" y="894"/>
                    </a:lnTo>
                    <a:lnTo>
                      <a:pt x="390" y="891"/>
                    </a:lnTo>
                    <a:lnTo>
                      <a:pt x="377" y="890"/>
                    </a:lnTo>
                    <a:lnTo>
                      <a:pt x="364" y="890"/>
                    </a:lnTo>
                    <a:lnTo>
                      <a:pt x="354" y="891"/>
                    </a:lnTo>
                    <a:lnTo>
                      <a:pt x="345" y="892"/>
                    </a:lnTo>
                    <a:lnTo>
                      <a:pt x="341" y="895"/>
                    </a:lnTo>
                    <a:lnTo>
                      <a:pt x="338" y="896"/>
                    </a:lnTo>
                    <a:lnTo>
                      <a:pt x="334" y="898"/>
                    </a:lnTo>
                    <a:lnTo>
                      <a:pt x="332" y="902"/>
                    </a:lnTo>
                    <a:lnTo>
                      <a:pt x="327" y="906"/>
                    </a:lnTo>
                    <a:lnTo>
                      <a:pt x="322" y="910"/>
                    </a:lnTo>
                    <a:lnTo>
                      <a:pt x="318" y="912"/>
                    </a:lnTo>
                    <a:lnTo>
                      <a:pt x="312" y="915"/>
                    </a:lnTo>
                    <a:lnTo>
                      <a:pt x="301" y="917"/>
                    </a:lnTo>
                    <a:lnTo>
                      <a:pt x="290" y="918"/>
                    </a:lnTo>
                    <a:lnTo>
                      <a:pt x="279" y="918"/>
                    </a:lnTo>
                    <a:lnTo>
                      <a:pt x="269" y="920"/>
                    </a:lnTo>
                    <a:lnTo>
                      <a:pt x="264" y="922"/>
                    </a:lnTo>
                    <a:lnTo>
                      <a:pt x="260" y="924"/>
                    </a:lnTo>
                    <a:lnTo>
                      <a:pt x="257" y="926"/>
                    </a:lnTo>
                    <a:lnTo>
                      <a:pt x="253" y="930"/>
                    </a:lnTo>
                  </a:path>
                </a:pathLst>
              </a:custGeom>
              <a:solidFill>
                <a:srgbClr val="93D5ED"/>
              </a:solidFill>
              <a:ln w="4763">
                <a:solidFill>
                  <a:srgbClr val="CCECFF"/>
                </a:solidFill>
                <a:round/>
                <a:headEnd/>
                <a:tailEnd/>
              </a:ln>
            </p:spPr>
            <p:txBody>
              <a:bodyPr/>
              <a:lstStyle/>
              <a:p>
                <a:endParaRPr lang="en-US"/>
              </a:p>
            </p:txBody>
          </p:sp>
          <p:sp>
            <p:nvSpPr>
              <p:cNvPr id="8400" name="Freeform 178"/>
              <p:cNvSpPr>
                <a:spLocks/>
              </p:cNvSpPr>
              <p:nvPr/>
            </p:nvSpPr>
            <p:spPr bwMode="auto">
              <a:xfrm>
                <a:off x="3778" y="975"/>
                <a:ext cx="332" cy="166"/>
              </a:xfrm>
              <a:custGeom>
                <a:avLst/>
                <a:gdLst>
                  <a:gd name="T0" fmla="*/ 45 w 1661"/>
                  <a:gd name="T1" fmla="*/ 28 h 830"/>
                  <a:gd name="T2" fmla="*/ 43 w 1661"/>
                  <a:gd name="T3" fmla="*/ 28 h 830"/>
                  <a:gd name="T4" fmla="*/ 42 w 1661"/>
                  <a:gd name="T5" fmla="*/ 28 h 830"/>
                  <a:gd name="T6" fmla="*/ 41 w 1661"/>
                  <a:gd name="T7" fmla="*/ 28 h 830"/>
                  <a:gd name="T8" fmla="*/ 39 w 1661"/>
                  <a:gd name="T9" fmla="*/ 28 h 830"/>
                  <a:gd name="T10" fmla="*/ 36 w 1661"/>
                  <a:gd name="T11" fmla="*/ 29 h 830"/>
                  <a:gd name="T12" fmla="*/ 32 w 1661"/>
                  <a:gd name="T13" fmla="*/ 29 h 830"/>
                  <a:gd name="T14" fmla="*/ 25 w 1661"/>
                  <a:gd name="T15" fmla="*/ 30 h 830"/>
                  <a:gd name="T16" fmla="*/ 18 w 1661"/>
                  <a:gd name="T17" fmla="*/ 31 h 830"/>
                  <a:gd name="T18" fmla="*/ 12 w 1661"/>
                  <a:gd name="T19" fmla="*/ 32 h 830"/>
                  <a:gd name="T20" fmla="*/ 6 w 1661"/>
                  <a:gd name="T21" fmla="*/ 33 h 830"/>
                  <a:gd name="T22" fmla="*/ 2 w 1661"/>
                  <a:gd name="T23" fmla="*/ 33 h 830"/>
                  <a:gd name="T24" fmla="*/ 0 w 1661"/>
                  <a:gd name="T25" fmla="*/ 33 h 830"/>
                  <a:gd name="T26" fmla="*/ 1 w 1661"/>
                  <a:gd name="T27" fmla="*/ 30 h 830"/>
                  <a:gd name="T28" fmla="*/ 2 w 1661"/>
                  <a:gd name="T29" fmla="*/ 28 h 830"/>
                  <a:gd name="T30" fmla="*/ 3 w 1661"/>
                  <a:gd name="T31" fmla="*/ 20 h 830"/>
                  <a:gd name="T32" fmla="*/ 8 w 1661"/>
                  <a:gd name="T33" fmla="*/ 20 h 830"/>
                  <a:gd name="T34" fmla="*/ 10 w 1661"/>
                  <a:gd name="T35" fmla="*/ 20 h 830"/>
                  <a:gd name="T36" fmla="*/ 12 w 1661"/>
                  <a:gd name="T37" fmla="*/ 19 h 830"/>
                  <a:gd name="T38" fmla="*/ 14 w 1661"/>
                  <a:gd name="T39" fmla="*/ 19 h 830"/>
                  <a:gd name="T40" fmla="*/ 16 w 1661"/>
                  <a:gd name="T41" fmla="*/ 19 h 830"/>
                  <a:gd name="T42" fmla="*/ 17 w 1661"/>
                  <a:gd name="T43" fmla="*/ 18 h 830"/>
                  <a:gd name="T44" fmla="*/ 19 w 1661"/>
                  <a:gd name="T45" fmla="*/ 18 h 830"/>
                  <a:gd name="T46" fmla="*/ 20 w 1661"/>
                  <a:gd name="T47" fmla="*/ 17 h 830"/>
                  <a:gd name="T48" fmla="*/ 20 w 1661"/>
                  <a:gd name="T49" fmla="*/ 16 h 830"/>
                  <a:gd name="T50" fmla="*/ 21 w 1661"/>
                  <a:gd name="T51" fmla="*/ 15 h 830"/>
                  <a:gd name="T52" fmla="*/ 22 w 1661"/>
                  <a:gd name="T53" fmla="*/ 13 h 830"/>
                  <a:gd name="T54" fmla="*/ 22 w 1661"/>
                  <a:gd name="T55" fmla="*/ 12 h 830"/>
                  <a:gd name="T56" fmla="*/ 22 w 1661"/>
                  <a:gd name="T57" fmla="*/ 10 h 830"/>
                  <a:gd name="T58" fmla="*/ 22 w 1661"/>
                  <a:gd name="T59" fmla="*/ 8 h 830"/>
                  <a:gd name="T60" fmla="*/ 22 w 1661"/>
                  <a:gd name="T61" fmla="*/ 6 h 830"/>
                  <a:gd name="T62" fmla="*/ 28 w 1661"/>
                  <a:gd name="T63" fmla="*/ 1 h 830"/>
                  <a:gd name="T64" fmla="*/ 30 w 1661"/>
                  <a:gd name="T65" fmla="*/ 1 h 830"/>
                  <a:gd name="T66" fmla="*/ 34 w 1661"/>
                  <a:gd name="T67" fmla="*/ 1 h 830"/>
                  <a:gd name="T68" fmla="*/ 39 w 1661"/>
                  <a:gd name="T69" fmla="*/ 0 h 830"/>
                  <a:gd name="T70" fmla="*/ 57 w 1661"/>
                  <a:gd name="T71" fmla="*/ 17 h 830"/>
                  <a:gd name="T72" fmla="*/ 59 w 1661"/>
                  <a:gd name="T73" fmla="*/ 22 h 830"/>
                  <a:gd name="T74" fmla="*/ 66 w 1661"/>
                  <a:gd name="T75" fmla="*/ 32 h 830"/>
                  <a:gd name="T76" fmla="*/ 65 w 1661"/>
                  <a:gd name="T77" fmla="*/ 32 h 830"/>
                  <a:gd name="T78" fmla="*/ 64 w 1661"/>
                  <a:gd name="T79" fmla="*/ 32 h 830"/>
                  <a:gd name="T80" fmla="*/ 62 w 1661"/>
                  <a:gd name="T81" fmla="*/ 33 h 830"/>
                  <a:gd name="T82" fmla="*/ 60 w 1661"/>
                  <a:gd name="T83" fmla="*/ 33 h 830"/>
                  <a:gd name="T84" fmla="*/ 58 w 1661"/>
                  <a:gd name="T85" fmla="*/ 33 h 830"/>
                  <a:gd name="T86" fmla="*/ 56 w 1661"/>
                  <a:gd name="T87" fmla="*/ 32 h 830"/>
                  <a:gd name="T88" fmla="*/ 53 w 1661"/>
                  <a:gd name="T89" fmla="*/ 31 h 83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661"/>
                  <a:gd name="T136" fmla="*/ 0 h 830"/>
                  <a:gd name="T137" fmla="*/ 1661 w 1661"/>
                  <a:gd name="T138" fmla="*/ 830 h 83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661" h="830">
                    <a:moveTo>
                      <a:pt x="1301" y="775"/>
                    </a:moveTo>
                    <a:lnTo>
                      <a:pt x="1116" y="691"/>
                    </a:lnTo>
                    <a:lnTo>
                      <a:pt x="1101" y="695"/>
                    </a:lnTo>
                    <a:lnTo>
                      <a:pt x="1087" y="697"/>
                    </a:lnTo>
                    <a:lnTo>
                      <a:pt x="1074" y="697"/>
                    </a:lnTo>
                    <a:lnTo>
                      <a:pt x="1061" y="695"/>
                    </a:lnTo>
                    <a:lnTo>
                      <a:pt x="1046" y="694"/>
                    </a:lnTo>
                    <a:lnTo>
                      <a:pt x="1029" y="695"/>
                    </a:lnTo>
                    <a:lnTo>
                      <a:pt x="1006" y="699"/>
                    </a:lnTo>
                    <a:lnTo>
                      <a:pt x="978" y="706"/>
                    </a:lnTo>
                    <a:lnTo>
                      <a:pt x="953" y="711"/>
                    </a:lnTo>
                    <a:lnTo>
                      <a:pt x="912" y="718"/>
                    </a:lnTo>
                    <a:lnTo>
                      <a:pt x="857" y="726"/>
                    </a:lnTo>
                    <a:lnTo>
                      <a:pt x="790" y="735"/>
                    </a:lnTo>
                    <a:lnTo>
                      <a:pt x="714" y="744"/>
                    </a:lnTo>
                    <a:lnTo>
                      <a:pt x="634" y="755"/>
                    </a:lnTo>
                    <a:lnTo>
                      <a:pt x="547" y="765"/>
                    </a:lnTo>
                    <a:lnTo>
                      <a:pt x="461" y="776"/>
                    </a:lnTo>
                    <a:lnTo>
                      <a:pt x="374" y="787"/>
                    </a:lnTo>
                    <a:lnTo>
                      <a:pt x="292" y="796"/>
                    </a:lnTo>
                    <a:lnTo>
                      <a:pt x="216" y="805"/>
                    </a:lnTo>
                    <a:lnTo>
                      <a:pt x="147" y="813"/>
                    </a:lnTo>
                    <a:lnTo>
                      <a:pt x="89" y="820"/>
                    </a:lnTo>
                    <a:lnTo>
                      <a:pt x="46" y="825"/>
                    </a:lnTo>
                    <a:lnTo>
                      <a:pt x="18" y="829"/>
                    </a:lnTo>
                    <a:lnTo>
                      <a:pt x="8" y="830"/>
                    </a:lnTo>
                    <a:lnTo>
                      <a:pt x="0" y="763"/>
                    </a:lnTo>
                    <a:lnTo>
                      <a:pt x="18" y="743"/>
                    </a:lnTo>
                    <a:lnTo>
                      <a:pt x="38" y="725"/>
                    </a:lnTo>
                    <a:lnTo>
                      <a:pt x="57" y="704"/>
                    </a:lnTo>
                    <a:lnTo>
                      <a:pt x="74" y="683"/>
                    </a:lnTo>
                    <a:lnTo>
                      <a:pt x="74" y="498"/>
                    </a:lnTo>
                    <a:lnTo>
                      <a:pt x="141" y="498"/>
                    </a:lnTo>
                    <a:lnTo>
                      <a:pt x="202" y="496"/>
                    </a:lnTo>
                    <a:lnTo>
                      <a:pt x="231" y="494"/>
                    </a:lnTo>
                    <a:lnTo>
                      <a:pt x="258" y="492"/>
                    </a:lnTo>
                    <a:lnTo>
                      <a:pt x="283" y="490"/>
                    </a:lnTo>
                    <a:lnTo>
                      <a:pt x="309" y="486"/>
                    </a:lnTo>
                    <a:lnTo>
                      <a:pt x="332" y="483"/>
                    </a:lnTo>
                    <a:lnTo>
                      <a:pt x="355" y="478"/>
                    </a:lnTo>
                    <a:lnTo>
                      <a:pt x="376" y="473"/>
                    </a:lnTo>
                    <a:lnTo>
                      <a:pt x="395" y="469"/>
                    </a:lnTo>
                    <a:lnTo>
                      <a:pt x="414" y="462"/>
                    </a:lnTo>
                    <a:lnTo>
                      <a:pt x="432" y="455"/>
                    </a:lnTo>
                    <a:lnTo>
                      <a:pt x="448" y="447"/>
                    </a:lnTo>
                    <a:lnTo>
                      <a:pt x="463" y="438"/>
                    </a:lnTo>
                    <a:lnTo>
                      <a:pt x="477" y="429"/>
                    </a:lnTo>
                    <a:lnTo>
                      <a:pt x="490" y="419"/>
                    </a:lnTo>
                    <a:lnTo>
                      <a:pt x="502" y="407"/>
                    </a:lnTo>
                    <a:lnTo>
                      <a:pt x="512" y="395"/>
                    </a:lnTo>
                    <a:lnTo>
                      <a:pt x="522" y="382"/>
                    </a:lnTo>
                    <a:lnTo>
                      <a:pt x="530" y="367"/>
                    </a:lnTo>
                    <a:lnTo>
                      <a:pt x="537" y="352"/>
                    </a:lnTo>
                    <a:lnTo>
                      <a:pt x="543" y="336"/>
                    </a:lnTo>
                    <a:lnTo>
                      <a:pt x="547" y="318"/>
                    </a:lnTo>
                    <a:lnTo>
                      <a:pt x="551" y="299"/>
                    </a:lnTo>
                    <a:lnTo>
                      <a:pt x="554" y="278"/>
                    </a:lnTo>
                    <a:lnTo>
                      <a:pt x="556" y="257"/>
                    </a:lnTo>
                    <a:lnTo>
                      <a:pt x="557" y="235"/>
                    </a:lnTo>
                    <a:lnTo>
                      <a:pt x="556" y="211"/>
                    </a:lnTo>
                    <a:lnTo>
                      <a:pt x="554" y="185"/>
                    </a:lnTo>
                    <a:lnTo>
                      <a:pt x="552" y="158"/>
                    </a:lnTo>
                    <a:lnTo>
                      <a:pt x="690" y="17"/>
                    </a:lnTo>
                    <a:lnTo>
                      <a:pt x="699" y="17"/>
                    </a:lnTo>
                    <a:lnTo>
                      <a:pt x="723" y="17"/>
                    </a:lnTo>
                    <a:lnTo>
                      <a:pt x="759" y="17"/>
                    </a:lnTo>
                    <a:lnTo>
                      <a:pt x="806" y="16"/>
                    </a:lnTo>
                    <a:lnTo>
                      <a:pt x="859" y="13"/>
                    </a:lnTo>
                    <a:lnTo>
                      <a:pt x="920" y="10"/>
                    </a:lnTo>
                    <a:lnTo>
                      <a:pt x="983" y="6"/>
                    </a:lnTo>
                    <a:lnTo>
                      <a:pt x="1047" y="0"/>
                    </a:lnTo>
                    <a:lnTo>
                      <a:pt x="1416" y="421"/>
                    </a:lnTo>
                    <a:lnTo>
                      <a:pt x="1416" y="521"/>
                    </a:lnTo>
                    <a:lnTo>
                      <a:pt x="1471" y="545"/>
                    </a:lnTo>
                    <a:lnTo>
                      <a:pt x="1661" y="792"/>
                    </a:lnTo>
                    <a:lnTo>
                      <a:pt x="1651" y="796"/>
                    </a:lnTo>
                    <a:lnTo>
                      <a:pt x="1641" y="801"/>
                    </a:lnTo>
                    <a:lnTo>
                      <a:pt x="1627" y="805"/>
                    </a:lnTo>
                    <a:lnTo>
                      <a:pt x="1613" y="809"/>
                    </a:lnTo>
                    <a:lnTo>
                      <a:pt x="1596" y="812"/>
                    </a:lnTo>
                    <a:lnTo>
                      <a:pt x="1578" y="815"/>
                    </a:lnTo>
                    <a:lnTo>
                      <a:pt x="1558" y="817"/>
                    </a:lnTo>
                    <a:lnTo>
                      <a:pt x="1536" y="818"/>
                    </a:lnTo>
                    <a:lnTo>
                      <a:pt x="1512" y="818"/>
                    </a:lnTo>
                    <a:lnTo>
                      <a:pt x="1488" y="817"/>
                    </a:lnTo>
                    <a:lnTo>
                      <a:pt x="1461" y="815"/>
                    </a:lnTo>
                    <a:lnTo>
                      <a:pt x="1432" y="810"/>
                    </a:lnTo>
                    <a:lnTo>
                      <a:pt x="1402" y="804"/>
                    </a:lnTo>
                    <a:lnTo>
                      <a:pt x="1370" y="796"/>
                    </a:lnTo>
                    <a:lnTo>
                      <a:pt x="1336" y="787"/>
                    </a:lnTo>
                    <a:lnTo>
                      <a:pt x="1301" y="775"/>
                    </a:lnTo>
                    <a:close/>
                  </a:path>
                </a:pathLst>
              </a:custGeom>
              <a:solidFill>
                <a:srgbClr val="93D5ED"/>
              </a:solidFill>
              <a:ln w="9525">
                <a:solidFill>
                  <a:srgbClr val="CCECFF"/>
                </a:solidFill>
                <a:round/>
                <a:headEnd/>
                <a:tailEnd/>
              </a:ln>
            </p:spPr>
            <p:txBody>
              <a:bodyPr/>
              <a:lstStyle/>
              <a:p>
                <a:endParaRPr lang="en-US"/>
              </a:p>
            </p:txBody>
          </p:sp>
          <p:sp>
            <p:nvSpPr>
              <p:cNvPr id="8401" name="Freeform 179"/>
              <p:cNvSpPr>
                <a:spLocks/>
              </p:cNvSpPr>
              <p:nvPr/>
            </p:nvSpPr>
            <p:spPr bwMode="auto">
              <a:xfrm>
                <a:off x="3778" y="975"/>
                <a:ext cx="332" cy="166"/>
              </a:xfrm>
              <a:custGeom>
                <a:avLst/>
                <a:gdLst>
                  <a:gd name="T0" fmla="*/ 45 w 1661"/>
                  <a:gd name="T1" fmla="*/ 28 h 830"/>
                  <a:gd name="T2" fmla="*/ 43 w 1661"/>
                  <a:gd name="T3" fmla="*/ 28 h 830"/>
                  <a:gd name="T4" fmla="*/ 42 w 1661"/>
                  <a:gd name="T5" fmla="*/ 28 h 830"/>
                  <a:gd name="T6" fmla="*/ 41 w 1661"/>
                  <a:gd name="T7" fmla="*/ 28 h 830"/>
                  <a:gd name="T8" fmla="*/ 39 w 1661"/>
                  <a:gd name="T9" fmla="*/ 28 h 830"/>
                  <a:gd name="T10" fmla="*/ 36 w 1661"/>
                  <a:gd name="T11" fmla="*/ 29 h 830"/>
                  <a:gd name="T12" fmla="*/ 32 w 1661"/>
                  <a:gd name="T13" fmla="*/ 29 h 830"/>
                  <a:gd name="T14" fmla="*/ 25 w 1661"/>
                  <a:gd name="T15" fmla="*/ 30 h 830"/>
                  <a:gd name="T16" fmla="*/ 18 w 1661"/>
                  <a:gd name="T17" fmla="*/ 31 h 830"/>
                  <a:gd name="T18" fmla="*/ 12 w 1661"/>
                  <a:gd name="T19" fmla="*/ 32 h 830"/>
                  <a:gd name="T20" fmla="*/ 6 w 1661"/>
                  <a:gd name="T21" fmla="*/ 33 h 830"/>
                  <a:gd name="T22" fmla="*/ 2 w 1661"/>
                  <a:gd name="T23" fmla="*/ 33 h 830"/>
                  <a:gd name="T24" fmla="*/ 0 w 1661"/>
                  <a:gd name="T25" fmla="*/ 33 h 830"/>
                  <a:gd name="T26" fmla="*/ 1 w 1661"/>
                  <a:gd name="T27" fmla="*/ 30 h 830"/>
                  <a:gd name="T28" fmla="*/ 2 w 1661"/>
                  <a:gd name="T29" fmla="*/ 28 h 830"/>
                  <a:gd name="T30" fmla="*/ 3 w 1661"/>
                  <a:gd name="T31" fmla="*/ 20 h 830"/>
                  <a:gd name="T32" fmla="*/ 8 w 1661"/>
                  <a:gd name="T33" fmla="*/ 20 h 830"/>
                  <a:gd name="T34" fmla="*/ 10 w 1661"/>
                  <a:gd name="T35" fmla="*/ 20 h 830"/>
                  <a:gd name="T36" fmla="*/ 12 w 1661"/>
                  <a:gd name="T37" fmla="*/ 19 h 830"/>
                  <a:gd name="T38" fmla="*/ 14 w 1661"/>
                  <a:gd name="T39" fmla="*/ 19 h 830"/>
                  <a:gd name="T40" fmla="*/ 16 w 1661"/>
                  <a:gd name="T41" fmla="*/ 19 h 830"/>
                  <a:gd name="T42" fmla="*/ 17 w 1661"/>
                  <a:gd name="T43" fmla="*/ 18 h 830"/>
                  <a:gd name="T44" fmla="*/ 19 w 1661"/>
                  <a:gd name="T45" fmla="*/ 18 h 830"/>
                  <a:gd name="T46" fmla="*/ 20 w 1661"/>
                  <a:gd name="T47" fmla="*/ 17 h 830"/>
                  <a:gd name="T48" fmla="*/ 20 w 1661"/>
                  <a:gd name="T49" fmla="*/ 16 h 830"/>
                  <a:gd name="T50" fmla="*/ 21 w 1661"/>
                  <a:gd name="T51" fmla="*/ 15 h 830"/>
                  <a:gd name="T52" fmla="*/ 22 w 1661"/>
                  <a:gd name="T53" fmla="*/ 13 h 830"/>
                  <a:gd name="T54" fmla="*/ 22 w 1661"/>
                  <a:gd name="T55" fmla="*/ 12 h 830"/>
                  <a:gd name="T56" fmla="*/ 22 w 1661"/>
                  <a:gd name="T57" fmla="*/ 10 h 830"/>
                  <a:gd name="T58" fmla="*/ 22 w 1661"/>
                  <a:gd name="T59" fmla="*/ 8 h 830"/>
                  <a:gd name="T60" fmla="*/ 22 w 1661"/>
                  <a:gd name="T61" fmla="*/ 6 h 830"/>
                  <a:gd name="T62" fmla="*/ 28 w 1661"/>
                  <a:gd name="T63" fmla="*/ 1 h 830"/>
                  <a:gd name="T64" fmla="*/ 30 w 1661"/>
                  <a:gd name="T65" fmla="*/ 1 h 830"/>
                  <a:gd name="T66" fmla="*/ 34 w 1661"/>
                  <a:gd name="T67" fmla="*/ 1 h 830"/>
                  <a:gd name="T68" fmla="*/ 39 w 1661"/>
                  <a:gd name="T69" fmla="*/ 0 h 830"/>
                  <a:gd name="T70" fmla="*/ 57 w 1661"/>
                  <a:gd name="T71" fmla="*/ 17 h 830"/>
                  <a:gd name="T72" fmla="*/ 59 w 1661"/>
                  <a:gd name="T73" fmla="*/ 22 h 830"/>
                  <a:gd name="T74" fmla="*/ 66 w 1661"/>
                  <a:gd name="T75" fmla="*/ 32 h 830"/>
                  <a:gd name="T76" fmla="*/ 65 w 1661"/>
                  <a:gd name="T77" fmla="*/ 32 h 830"/>
                  <a:gd name="T78" fmla="*/ 64 w 1661"/>
                  <a:gd name="T79" fmla="*/ 32 h 830"/>
                  <a:gd name="T80" fmla="*/ 62 w 1661"/>
                  <a:gd name="T81" fmla="*/ 33 h 830"/>
                  <a:gd name="T82" fmla="*/ 60 w 1661"/>
                  <a:gd name="T83" fmla="*/ 33 h 830"/>
                  <a:gd name="T84" fmla="*/ 58 w 1661"/>
                  <a:gd name="T85" fmla="*/ 33 h 830"/>
                  <a:gd name="T86" fmla="*/ 56 w 1661"/>
                  <a:gd name="T87" fmla="*/ 32 h 830"/>
                  <a:gd name="T88" fmla="*/ 53 w 1661"/>
                  <a:gd name="T89" fmla="*/ 31 h 83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661"/>
                  <a:gd name="T136" fmla="*/ 0 h 830"/>
                  <a:gd name="T137" fmla="*/ 1661 w 1661"/>
                  <a:gd name="T138" fmla="*/ 830 h 83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661" h="830">
                    <a:moveTo>
                      <a:pt x="1301" y="775"/>
                    </a:moveTo>
                    <a:lnTo>
                      <a:pt x="1116" y="691"/>
                    </a:lnTo>
                    <a:lnTo>
                      <a:pt x="1101" y="695"/>
                    </a:lnTo>
                    <a:lnTo>
                      <a:pt x="1087" y="697"/>
                    </a:lnTo>
                    <a:lnTo>
                      <a:pt x="1074" y="697"/>
                    </a:lnTo>
                    <a:lnTo>
                      <a:pt x="1061" y="695"/>
                    </a:lnTo>
                    <a:lnTo>
                      <a:pt x="1046" y="694"/>
                    </a:lnTo>
                    <a:lnTo>
                      <a:pt x="1029" y="695"/>
                    </a:lnTo>
                    <a:lnTo>
                      <a:pt x="1006" y="699"/>
                    </a:lnTo>
                    <a:lnTo>
                      <a:pt x="978" y="706"/>
                    </a:lnTo>
                    <a:lnTo>
                      <a:pt x="953" y="711"/>
                    </a:lnTo>
                    <a:lnTo>
                      <a:pt x="912" y="718"/>
                    </a:lnTo>
                    <a:lnTo>
                      <a:pt x="857" y="726"/>
                    </a:lnTo>
                    <a:lnTo>
                      <a:pt x="790" y="735"/>
                    </a:lnTo>
                    <a:lnTo>
                      <a:pt x="714" y="744"/>
                    </a:lnTo>
                    <a:lnTo>
                      <a:pt x="634" y="755"/>
                    </a:lnTo>
                    <a:lnTo>
                      <a:pt x="547" y="765"/>
                    </a:lnTo>
                    <a:lnTo>
                      <a:pt x="461" y="776"/>
                    </a:lnTo>
                    <a:lnTo>
                      <a:pt x="374" y="787"/>
                    </a:lnTo>
                    <a:lnTo>
                      <a:pt x="292" y="796"/>
                    </a:lnTo>
                    <a:lnTo>
                      <a:pt x="216" y="805"/>
                    </a:lnTo>
                    <a:lnTo>
                      <a:pt x="147" y="813"/>
                    </a:lnTo>
                    <a:lnTo>
                      <a:pt x="89" y="820"/>
                    </a:lnTo>
                    <a:lnTo>
                      <a:pt x="46" y="825"/>
                    </a:lnTo>
                    <a:lnTo>
                      <a:pt x="18" y="829"/>
                    </a:lnTo>
                    <a:lnTo>
                      <a:pt x="8" y="830"/>
                    </a:lnTo>
                    <a:lnTo>
                      <a:pt x="0" y="763"/>
                    </a:lnTo>
                    <a:lnTo>
                      <a:pt x="18" y="743"/>
                    </a:lnTo>
                    <a:lnTo>
                      <a:pt x="38" y="725"/>
                    </a:lnTo>
                    <a:lnTo>
                      <a:pt x="57" y="704"/>
                    </a:lnTo>
                    <a:lnTo>
                      <a:pt x="74" y="683"/>
                    </a:lnTo>
                    <a:lnTo>
                      <a:pt x="74" y="498"/>
                    </a:lnTo>
                    <a:lnTo>
                      <a:pt x="141" y="498"/>
                    </a:lnTo>
                    <a:lnTo>
                      <a:pt x="202" y="496"/>
                    </a:lnTo>
                    <a:lnTo>
                      <a:pt x="231" y="494"/>
                    </a:lnTo>
                    <a:lnTo>
                      <a:pt x="258" y="492"/>
                    </a:lnTo>
                    <a:lnTo>
                      <a:pt x="283" y="490"/>
                    </a:lnTo>
                    <a:lnTo>
                      <a:pt x="309" y="486"/>
                    </a:lnTo>
                    <a:lnTo>
                      <a:pt x="332" y="483"/>
                    </a:lnTo>
                    <a:lnTo>
                      <a:pt x="355" y="478"/>
                    </a:lnTo>
                    <a:lnTo>
                      <a:pt x="376" y="473"/>
                    </a:lnTo>
                    <a:lnTo>
                      <a:pt x="395" y="469"/>
                    </a:lnTo>
                    <a:lnTo>
                      <a:pt x="414" y="462"/>
                    </a:lnTo>
                    <a:lnTo>
                      <a:pt x="432" y="455"/>
                    </a:lnTo>
                    <a:lnTo>
                      <a:pt x="448" y="447"/>
                    </a:lnTo>
                    <a:lnTo>
                      <a:pt x="463" y="438"/>
                    </a:lnTo>
                    <a:lnTo>
                      <a:pt x="477" y="429"/>
                    </a:lnTo>
                    <a:lnTo>
                      <a:pt x="490" y="419"/>
                    </a:lnTo>
                    <a:lnTo>
                      <a:pt x="502" y="407"/>
                    </a:lnTo>
                    <a:lnTo>
                      <a:pt x="512" y="395"/>
                    </a:lnTo>
                    <a:lnTo>
                      <a:pt x="522" y="382"/>
                    </a:lnTo>
                    <a:lnTo>
                      <a:pt x="530" y="367"/>
                    </a:lnTo>
                    <a:lnTo>
                      <a:pt x="537" y="352"/>
                    </a:lnTo>
                    <a:lnTo>
                      <a:pt x="543" y="336"/>
                    </a:lnTo>
                    <a:lnTo>
                      <a:pt x="547" y="318"/>
                    </a:lnTo>
                    <a:lnTo>
                      <a:pt x="551" y="299"/>
                    </a:lnTo>
                    <a:lnTo>
                      <a:pt x="554" y="278"/>
                    </a:lnTo>
                    <a:lnTo>
                      <a:pt x="556" y="257"/>
                    </a:lnTo>
                    <a:lnTo>
                      <a:pt x="557" y="235"/>
                    </a:lnTo>
                    <a:lnTo>
                      <a:pt x="556" y="211"/>
                    </a:lnTo>
                    <a:lnTo>
                      <a:pt x="554" y="185"/>
                    </a:lnTo>
                    <a:lnTo>
                      <a:pt x="552" y="158"/>
                    </a:lnTo>
                    <a:lnTo>
                      <a:pt x="690" y="17"/>
                    </a:lnTo>
                    <a:lnTo>
                      <a:pt x="699" y="17"/>
                    </a:lnTo>
                    <a:lnTo>
                      <a:pt x="723" y="17"/>
                    </a:lnTo>
                    <a:lnTo>
                      <a:pt x="759" y="17"/>
                    </a:lnTo>
                    <a:lnTo>
                      <a:pt x="806" y="16"/>
                    </a:lnTo>
                    <a:lnTo>
                      <a:pt x="859" y="13"/>
                    </a:lnTo>
                    <a:lnTo>
                      <a:pt x="920" y="10"/>
                    </a:lnTo>
                    <a:lnTo>
                      <a:pt x="983" y="6"/>
                    </a:lnTo>
                    <a:lnTo>
                      <a:pt x="1047" y="0"/>
                    </a:lnTo>
                    <a:lnTo>
                      <a:pt x="1416" y="421"/>
                    </a:lnTo>
                    <a:lnTo>
                      <a:pt x="1416" y="521"/>
                    </a:lnTo>
                    <a:lnTo>
                      <a:pt x="1471" y="545"/>
                    </a:lnTo>
                    <a:lnTo>
                      <a:pt x="1661" y="792"/>
                    </a:lnTo>
                    <a:lnTo>
                      <a:pt x="1651" y="796"/>
                    </a:lnTo>
                    <a:lnTo>
                      <a:pt x="1641" y="801"/>
                    </a:lnTo>
                    <a:lnTo>
                      <a:pt x="1627" y="805"/>
                    </a:lnTo>
                    <a:lnTo>
                      <a:pt x="1613" y="809"/>
                    </a:lnTo>
                    <a:lnTo>
                      <a:pt x="1596" y="812"/>
                    </a:lnTo>
                    <a:lnTo>
                      <a:pt x="1578" y="815"/>
                    </a:lnTo>
                    <a:lnTo>
                      <a:pt x="1558" y="817"/>
                    </a:lnTo>
                    <a:lnTo>
                      <a:pt x="1536" y="818"/>
                    </a:lnTo>
                    <a:lnTo>
                      <a:pt x="1512" y="818"/>
                    </a:lnTo>
                    <a:lnTo>
                      <a:pt x="1488" y="817"/>
                    </a:lnTo>
                    <a:lnTo>
                      <a:pt x="1461" y="815"/>
                    </a:lnTo>
                    <a:lnTo>
                      <a:pt x="1432" y="810"/>
                    </a:lnTo>
                    <a:lnTo>
                      <a:pt x="1402" y="804"/>
                    </a:lnTo>
                    <a:lnTo>
                      <a:pt x="1370" y="796"/>
                    </a:lnTo>
                    <a:lnTo>
                      <a:pt x="1336" y="787"/>
                    </a:lnTo>
                    <a:lnTo>
                      <a:pt x="1301" y="775"/>
                    </a:lnTo>
                  </a:path>
                </a:pathLst>
              </a:custGeom>
              <a:solidFill>
                <a:srgbClr val="93D5ED"/>
              </a:solidFill>
              <a:ln w="4763">
                <a:solidFill>
                  <a:srgbClr val="CCECFF"/>
                </a:solidFill>
                <a:round/>
                <a:headEnd/>
                <a:tailEnd/>
              </a:ln>
            </p:spPr>
            <p:txBody>
              <a:bodyPr/>
              <a:lstStyle/>
              <a:p>
                <a:endParaRPr lang="en-US"/>
              </a:p>
            </p:txBody>
          </p:sp>
          <p:sp>
            <p:nvSpPr>
              <p:cNvPr id="8402" name="Freeform 180"/>
              <p:cNvSpPr>
                <a:spLocks/>
              </p:cNvSpPr>
              <p:nvPr/>
            </p:nvSpPr>
            <p:spPr bwMode="auto">
              <a:xfrm>
                <a:off x="4034" y="1130"/>
                <a:ext cx="140" cy="140"/>
              </a:xfrm>
              <a:custGeom>
                <a:avLst/>
                <a:gdLst>
                  <a:gd name="T0" fmla="*/ 6 w 698"/>
                  <a:gd name="T1" fmla="*/ 17 h 697"/>
                  <a:gd name="T2" fmla="*/ 6 w 698"/>
                  <a:gd name="T3" fmla="*/ 16 h 697"/>
                  <a:gd name="T4" fmla="*/ 6 w 698"/>
                  <a:gd name="T5" fmla="*/ 16 h 697"/>
                  <a:gd name="T6" fmla="*/ 6 w 698"/>
                  <a:gd name="T7" fmla="*/ 15 h 697"/>
                  <a:gd name="T8" fmla="*/ 6 w 698"/>
                  <a:gd name="T9" fmla="*/ 15 h 697"/>
                  <a:gd name="T10" fmla="*/ 7 w 698"/>
                  <a:gd name="T11" fmla="*/ 14 h 697"/>
                  <a:gd name="T12" fmla="*/ 7 w 698"/>
                  <a:gd name="T13" fmla="*/ 14 h 697"/>
                  <a:gd name="T14" fmla="*/ 8 w 698"/>
                  <a:gd name="T15" fmla="*/ 14 h 697"/>
                  <a:gd name="T16" fmla="*/ 9 w 698"/>
                  <a:gd name="T17" fmla="*/ 13 h 697"/>
                  <a:gd name="T18" fmla="*/ 9 w 698"/>
                  <a:gd name="T19" fmla="*/ 11 h 697"/>
                  <a:gd name="T20" fmla="*/ 9 w 698"/>
                  <a:gd name="T21" fmla="*/ 9 h 697"/>
                  <a:gd name="T22" fmla="*/ 8 w 698"/>
                  <a:gd name="T23" fmla="*/ 8 h 697"/>
                  <a:gd name="T24" fmla="*/ 8 w 698"/>
                  <a:gd name="T25" fmla="*/ 7 h 697"/>
                  <a:gd name="T26" fmla="*/ 7 w 698"/>
                  <a:gd name="T27" fmla="*/ 7 h 697"/>
                  <a:gd name="T28" fmla="*/ 6 w 698"/>
                  <a:gd name="T29" fmla="*/ 6 h 697"/>
                  <a:gd name="T30" fmla="*/ 4 w 698"/>
                  <a:gd name="T31" fmla="*/ 5 h 697"/>
                  <a:gd name="T32" fmla="*/ 2 w 698"/>
                  <a:gd name="T33" fmla="*/ 4 h 697"/>
                  <a:gd name="T34" fmla="*/ 1 w 698"/>
                  <a:gd name="T35" fmla="*/ 3 h 697"/>
                  <a:gd name="T36" fmla="*/ 0 w 698"/>
                  <a:gd name="T37" fmla="*/ 2 h 697"/>
                  <a:gd name="T38" fmla="*/ 0 w 698"/>
                  <a:gd name="T39" fmla="*/ 2 h 697"/>
                  <a:gd name="T40" fmla="*/ 0 w 698"/>
                  <a:gd name="T41" fmla="*/ 1 h 697"/>
                  <a:gd name="T42" fmla="*/ 0 w 698"/>
                  <a:gd name="T43" fmla="*/ 1 h 697"/>
                  <a:gd name="T44" fmla="*/ 1 w 698"/>
                  <a:gd name="T45" fmla="*/ 0 h 697"/>
                  <a:gd name="T46" fmla="*/ 2 w 698"/>
                  <a:gd name="T47" fmla="*/ 0 h 697"/>
                  <a:gd name="T48" fmla="*/ 5 w 698"/>
                  <a:gd name="T49" fmla="*/ 1 h 697"/>
                  <a:gd name="T50" fmla="*/ 7 w 698"/>
                  <a:gd name="T51" fmla="*/ 2 h 697"/>
                  <a:gd name="T52" fmla="*/ 9 w 698"/>
                  <a:gd name="T53" fmla="*/ 2 h 697"/>
                  <a:gd name="T54" fmla="*/ 11 w 698"/>
                  <a:gd name="T55" fmla="*/ 2 h 697"/>
                  <a:gd name="T56" fmla="*/ 13 w 698"/>
                  <a:gd name="T57" fmla="*/ 1 h 697"/>
                  <a:gd name="T58" fmla="*/ 14 w 698"/>
                  <a:gd name="T59" fmla="*/ 1 h 697"/>
                  <a:gd name="T60" fmla="*/ 15 w 698"/>
                  <a:gd name="T61" fmla="*/ 1 h 697"/>
                  <a:gd name="T62" fmla="*/ 24 w 698"/>
                  <a:gd name="T63" fmla="*/ 9 h 697"/>
                  <a:gd name="T64" fmla="*/ 23 w 698"/>
                  <a:gd name="T65" fmla="*/ 15 h 697"/>
                  <a:gd name="T66" fmla="*/ 21 w 698"/>
                  <a:gd name="T67" fmla="*/ 15 h 697"/>
                  <a:gd name="T68" fmla="*/ 20 w 698"/>
                  <a:gd name="T69" fmla="*/ 15 h 697"/>
                  <a:gd name="T70" fmla="*/ 18 w 698"/>
                  <a:gd name="T71" fmla="*/ 15 h 697"/>
                  <a:gd name="T72" fmla="*/ 17 w 698"/>
                  <a:gd name="T73" fmla="*/ 15 h 697"/>
                  <a:gd name="T74" fmla="*/ 16 w 698"/>
                  <a:gd name="T75" fmla="*/ 15 h 697"/>
                  <a:gd name="T76" fmla="*/ 15 w 698"/>
                  <a:gd name="T77" fmla="*/ 15 h 697"/>
                  <a:gd name="T78" fmla="*/ 15 w 698"/>
                  <a:gd name="T79" fmla="*/ 16 h 697"/>
                  <a:gd name="T80" fmla="*/ 14 w 698"/>
                  <a:gd name="T81" fmla="*/ 16 h 697"/>
                  <a:gd name="T82" fmla="*/ 14 w 698"/>
                  <a:gd name="T83" fmla="*/ 17 h 697"/>
                  <a:gd name="T84" fmla="*/ 15 w 698"/>
                  <a:gd name="T85" fmla="*/ 17 h 697"/>
                  <a:gd name="T86" fmla="*/ 15 w 698"/>
                  <a:gd name="T87" fmla="*/ 18 h 697"/>
                  <a:gd name="T88" fmla="*/ 17 w 698"/>
                  <a:gd name="T89" fmla="*/ 18 h 697"/>
                  <a:gd name="T90" fmla="*/ 18 w 698"/>
                  <a:gd name="T91" fmla="*/ 19 h 697"/>
                  <a:gd name="T92" fmla="*/ 20 w 698"/>
                  <a:gd name="T93" fmla="*/ 20 h 697"/>
                  <a:gd name="T94" fmla="*/ 23 w 698"/>
                  <a:gd name="T95" fmla="*/ 20 h 697"/>
                  <a:gd name="T96" fmla="*/ 25 w 698"/>
                  <a:gd name="T97" fmla="*/ 21 h 697"/>
                  <a:gd name="T98" fmla="*/ 26 w 698"/>
                  <a:gd name="T99" fmla="*/ 21 h 697"/>
                  <a:gd name="T100" fmla="*/ 26 w 698"/>
                  <a:gd name="T101" fmla="*/ 21 h 697"/>
                  <a:gd name="T102" fmla="*/ 27 w 698"/>
                  <a:gd name="T103" fmla="*/ 22 h 697"/>
                  <a:gd name="T104" fmla="*/ 27 w 698"/>
                  <a:gd name="T105" fmla="*/ 22 h 697"/>
                  <a:gd name="T106" fmla="*/ 28 w 698"/>
                  <a:gd name="T107" fmla="*/ 22 h 697"/>
                  <a:gd name="T108" fmla="*/ 28 w 698"/>
                  <a:gd name="T109" fmla="*/ 23 h 697"/>
                  <a:gd name="T110" fmla="*/ 28 w 698"/>
                  <a:gd name="T111" fmla="*/ 24 h 697"/>
                  <a:gd name="T112" fmla="*/ 28 w 698"/>
                  <a:gd name="T113" fmla="*/ 25 h 697"/>
                  <a:gd name="T114" fmla="*/ 27 w 698"/>
                  <a:gd name="T115" fmla="*/ 25 h 697"/>
                  <a:gd name="T116" fmla="*/ 19 w 698"/>
                  <a:gd name="T117" fmla="*/ 28 h 69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98"/>
                  <a:gd name="T178" fmla="*/ 0 h 697"/>
                  <a:gd name="T179" fmla="*/ 698 w 698"/>
                  <a:gd name="T180" fmla="*/ 697 h 69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98" h="697">
                    <a:moveTo>
                      <a:pt x="146" y="426"/>
                    </a:moveTo>
                    <a:lnTo>
                      <a:pt x="144" y="418"/>
                    </a:lnTo>
                    <a:lnTo>
                      <a:pt x="143" y="411"/>
                    </a:lnTo>
                    <a:lnTo>
                      <a:pt x="143" y="404"/>
                    </a:lnTo>
                    <a:lnTo>
                      <a:pt x="144" y="397"/>
                    </a:lnTo>
                    <a:lnTo>
                      <a:pt x="146" y="390"/>
                    </a:lnTo>
                    <a:lnTo>
                      <a:pt x="148" y="383"/>
                    </a:lnTo>
                    <a:lnTo>
                      <a:pt x="150" y="377"/>
                    </a:lnTo>
                    <a:lnTo>
                      <a:pt x="155" y="371"/>
                    </a:lnTo>
                    <a:lnTo>
                      <a:pt x="158" y="365"/>
                    </a:lnTo>
                    <a:lnTo>
                      <a:pt x="164" y="360"/>
                    </a:lnTo>
                    <a:lnTo>
                      <a:pt x="170" y="355"/>
                    </a:lnTo>
                    <a:lnTo>
                      <a:pt x="177" y="351"/>
                    </a:lnTo>
                    <a:lnTo>
                      <a:pt x="185" y="348"/>
                    </a:lnTo>
                    <a:lnTo>
                      <a:pt x="195" y="344"/>
                    </a:lnTo>
                    <a:lnTo>
                      <a:pt x="204" y="342"/>
                    </a:lnTo>
                    <a:lnTo>
                      <a:pt x="215" y="340"/>
                    </a:lnTo>
                    <a:lnTo>
                      <a:pt x="216" y="332"/>
                    </a:lnTo>
                    <a:lnTo>
                      <a:pt x="219" y="309"/>
                    </a:lnTo>
                    <a:lnTo>
                      <a:pt x="223" y="278"/>
                    </a:lnTo>
                    <a:lnTo>
                      <a:pt x="224" y="239"/>
                    </a:lnTo>
                    <a:lnTo>
                      <a:pt x="220" y="226"/>
                    </a:lnTo>
                    <a:lnTo>
                      <a:pt x="215" y="216"/>
                    </a:lnTo>
                    <a:lnTo>
                      <a:pt x="209" y="205"/>
                    </a:lnTo>
                    <a:lnTo>
                      <a:pt x="202" y="195"/>
                    </a:lnTo>
                    <a:lnTo>
                      <a:pt x="194" y="186"/>
                    </a:lnTo>
                    <a:lnTo>
                      <a:pt x="184" y="176"/>
                    </a:lnTo>
                    <a:lnTo>
                      <a:pt x="175" y="167"/>
                    </a:lnTo>
                    <a:lnTo>
                      <a:pt x="164" y="159"/>
                    </a:lnTo>
                    <a:lnTo>
                      <a:pt x="142" y="143"/>
                    </a:lnTo>
                    <a:lnTo>
                      <a:pt x="119" y="129"/>
                    </a:lnTo>
                    <a:lnTo>
                      <a:pt x="95" y="115"/>
                    </a:lnTo>
                    <a:lnTo>
                      <a:pt x="73" y="103"/>
                    </a:lnTo>
                    <a:lnTo>
                      <a:pt x="52" y="91"/>
                    </a:lnTo>
                    <a:lnTo>
                      <a:pt x="33" y="79"/>
                    </a:lnTo>
                    <a:lnTo>
                      <a:pt x="25" y="73"/>
                    </a:lnTo>
                    <a:lnTo>
                      <a:pt x="17" y="68"/>
                    </a:lnTo>
                    <a:lnTo>
                      <a:pt x="11" y="62"/>
                    </a:lnTo>
                    <a:lnTo>
                      <a:pt x="7" y="56"/>
                    </a:lnTo>
                    <a:lnTo>
                      <a:pt x="3" y="49"/>
                    </a:lnTo>
                    <a:lnTo>
                      <a:pt x="1" y="43"/>
                    </a:lnTo>
                    <a:lnTo>
                      <a:pt x="0" y="36"/>
                    </a:lnTo>
                    <a:lnTo>
                      <a:pt x="1" y="29"/>
                    </a:lnTo>
                    <a:lnTo>
                      <a:pt x="3" y="22"/>
                    </a:lnTo>
                    <a:lnTo>
                      <a:pt x="8" y="15"/>
                    </a:lnTo>
                    <a:lnTo>
                      <a:pt x="14" y="8"/>
                    </a:lnTo>
                    <a:lnTo>
                      <a:pt x="22" y="0"/>
                    </a:lnTo>
                    <a:lnTo>
                      <a:pt x="57" y="12"/>
                    </a:lnTo>
                    <a:lnTo>
                      <a:pt x="91" y="21"/>
                    </a:lnTo>
                    <a:lnTo>
                      <a:pt x="123" y="29"/>
                    </a:lnTo>
                    <a:lnTo>
                      <a:pt x="153" y="35"/>
                    </a:lnTo>
                    <a:lnTo>
                      <a:pt x="182" y="40"/>
                    </a:lnTo>
                    <a:lnTo>
                      <a:pt x="209" y="42"/>
                    </a:lnTo>
                    <a:lnTo>
                      <a:pt x="233" y="43"/>
                    </a:lnTo>
                    <a:lnTo>
                      <a:pt x="257" y="43"/>
                    </a:lnTo>
                    <a:lnTo>
                      <a:pt x="279" y="42"/>
                    </a:lnTo>
                    <a:lnTo>
                      <a:pt x="299" y="40"/>
                    </a:lnTo>
                    <a:lnTo>
                      <a:pt x="317" y="37"/>
                    </a:lnTo>
                    <a:lnTo>
                      <a:pt x="334" y="34"/>
                    </a:lnTo>
                    <a:lnTo>
                      <a:pt x="348" y="30"/>
                    </a:lnTo>
                    <a:lnTo>
                      <a:pt x="362" y="26"/>
                    </a:lnTo>
                    <a:lnTo>
                      <a:pt x="372" y="21"/>
                    </a:lnTo>
                    <a:lnTo>
                      <a:pt x="382" y="17"/>
                    </a:lnTo>
                    <a:lnTo>
                      <a:pt x="586" y="233"/>
                    </a:lnTo>
                    <a:lnTo>
                      <a:pt x="586" y="371"/>
                    </a:lnTo>
                    <a:lnTo>
                      <a:pt x="565" y="368"/>
                    </a:lnTo>
                    <a:lnTo>
                      <a:pt x="544" y="364"/>
                    </a:lnTo>
                    <a:lnTo>
                      <a:pt x="524" y="362"/>
                    </a:lnTo>
                    <a:lnTo>
                      <a:pt x="504" y="361"/>
                    </a:lnTo>
                    <a:lnTo>
                      <a:pt x="487" y="361"/>
                    </a:lnTo>
                    <a:lnTo>
                      <a:pt x="468" y="361"/>
                    </a:lnTo>
                    <a:lnTo>
                      <a:pt x="452" y="361"/>
                    </a:lnTo>
                    <a:lnTo>
                      <a:pt x="436" y="363"/>
                    </a:lnTo>
                    <a:lnTo>
                      <a:pt x="421" y="364"/>
                    </a:lnTo>
                    <a:lnTo>
                      <a:pt x="408" y="368"/>
                    </a:lnTo>
                    <a:lnTo>
                      <a:pt x="397" y="370"/>
                    </a:lnTo>
                    <a:lnTo>
                      <a:pt x="386" y="375"/>
                    </a:lnTo>
                    <a:lnTo>
                      <a:pt x="377" y="378"/>
                    </a:lnTo>
                    <a:lnTo>
                      <a:pt x="369" y="383"/>
                    </a:lnTo>
                    <a:lnTo>
                      <a:pt x="363" y="389"/>
                    </a:lnTo>
                    <a:lnTo>
                      <a:pt x="359" y="393"/>
                    </a:lnTo>
                    <a:lnTo>
                      <a:pt x="357" y="400"/>
                    </a:lnTo>
                    <a:lnTo>
                      <a:pt x="357" y="406"/>
                    </a:lnTo>
                    <a:lnTo>
                      <a:pt x="358" y="412"/>
                    </a:lnTo>
                    <a:lnTo>
                      <a:pt x="362" y="419"/>
                    </a:lnTo>
                    <a:lnTo>
                      <a:pt x="368" y="426"/>
                    </a:lnTo>
                    <a:lnTo>
                      <a:pt x="376" y="434"/>
                    </a:lnTo>
                    <a:lnTo>
                      <a:pt x="386" y="441"/>
                    </a:lnTo>
                    <a:lnTo>
                      <a:pt x="400" y="448"/>
                    </a:lnTo>
                    <a:lnTo>
                      <a:pt x="415" y="457"/>
                    </a:lnTo>
                    <a:lnTo>
                      <a:pt x="433" y="464"/>
                    </a:lnTo>
                    <a:lnTo>
                      <a:pt x="454" y="472"/>
                    </a:lnTo>
                    <a:lnTo>
                      <a:pt x="477" y="480"/>
                    </a:lnTo>
                    <a:lnTo>
                      <a:pt x="504" y="487"/>
                    </a:lnTo>
                    <a:lnTo>
                      <a:pt x="533" y="495"/>
                    </a:lnTo>
                    <a:lnTo>
                      <a:pt x="565" y="502"/>
                    </a:lnTo>
                    <a:lnTo>
                      <a:pt x="601" y="509"/>
                    </a:lnTo>
                    <a:lnTo>
                      <a:pt x="615" y="513"/>
                    </a:lnTo>
                    <a:lnTo>
                      <a:pt x="627" y="516"/>
                    </a:lnTo>
                    <a:lnTo>
                      <a:pt x="639" y="520"/>
                    </a:lnTo>
                    <a:lnTo>
                      <a:pt x="649" y="524"/>
                    </a:lnTo>
                    <a:lnTo>
                      <a:pt x="658" y="528"/>
                    </a:lnTo>
                    <a:lnTo>
                      <a:pt x="665" y="532"/>
                    </a:lnTo>
                    <a:lnTo>
                      <a:pt x="672" y="537"/>
                    </a:lnTo>
                    <a:lnTo>
                      <a:pt x="678" y="542"/>
                    </a:lnTo>
                    <a:lnTo>
                      <a:pt x="684" y="548"/>
                    </a:lnTo>
                    <a:lnTo>
                      <a:pt x="688" y="552"/>
                    </a:lnTo>
                    <a:lnTo>
                      <a:pt x="691" y="557"/>
                    </a:lnTo>
                    <a:lnTo>
                      <a:pt x="693" y="563"/>
                    </a:lnTo>
                    <a:lnTo>
                      <a:pt x="697" y="573"/>
                    </a:lnTo>
                    <a:lnTo>
                      <a:pt x="698" y="584"/>
                    </a:lnTo>
                    <a:lnTo>
                      <a:pt x="697" y="593"/>
                    </a:lnTo>
                    <a:lnTo>
                      <a:pt x="695" y="603"/>
                    </a:lnTo>
                    <a:lnTo>
                      <a:pt x="692" y="611"/>
                    </a:lnTo>
                    <a:lnTo>
                      <a:pt x="689" y="619"/>
                    </a:lnTo>
                    <a:lnTo>
                      <a:pt x="682" y="629"/>
                    </a:lnTo>
                    <a:lnTo>
                      <a:pt x="678" y="633"/>
                    </a:lnTo>
                    <a:lnTo>
                      <a:pt x="462" y="697"/>
                    </a:lnTo>
                    <a:lnTo>
                      <a:pt x="146" y="426"/>
                    </a:lnTo>
                    <a:close/>
                  </a:path>
                </a:pathLst>
              </a:custGeom>
              <a:solidFill>
                <a:srgbClr val="93D5ED"/>
              </a:solidFill>
              <a:ln w="9525">
                <a:solidFill>
                  <a:srgbClr val="CCECFF"/>
                </a:solidFill>
                <a:round/>
                <a:headEnd/>
                <a:tailEnd/>
              </a:ln>
            </p:spPr>
            <p:txBody>
              <a:bodyPr/>
              <a:lstStyle/>
              <a:p>
                <a:endParaRPr lang="en-US"/>
              </a:p>
            </p:txBody>
          </p:sp>
          <p:sp>
            <p:nvSpPr>
              <p:cNvPr id="8403" name="Freeform 181"/>
              <p:cNvSpPr>
                <a:spLocks/>
              </p:cNvSpPr>
              <p:nvPr/>
            </p:nvSpPr>
            <p:spPr bwMode="auto">
              <a:xfrm>
                <a:off x="4034" y="1130"/>
                <a:ext cx="140" cy="140"/>
              </a:xfrm>
              <a:custGeom>
                <a:avLst/>
                <a:gdLst>
                  <a:gd name="T0" fmla="*/ 6 w 698"/>
                  <a:gd name="T1" fmla="*/ 17 h 697"/>
                  <a:gd name="T2" fmla="*/ 6 w 698"/>
                  <a:gd name="T3" fmla="*/ 16 h 697"/>
                  <a:gd name="T4" fmla="*/ 6 w 698"/>
                  <a:gd name="T5" fmla="*/ 16 h 697"/>
                  <a:gd name="T6" fmla="*/ 6 w 698"/>
                  <a:gd name="T7" fmla="*/ 15 h 697"/>
                  <a:gd name="T8" fmla="*/ 6 w 698"/>
                  <a:gd name="T9" fmla="*/ 15 h 697"/>
                  <a:gd name="T10" fmla="*/ 7 w 698"/>
                  <a:gd name="T11" fmla="*/ 14 h 697"/>
                  <a:gd name="T12" fmla="*/ 7 w 698"/>
                  <a:gd name="T13" fmla="*/ 14 h 697"/>
                  <a:gd name="T14" fmla="*/ 8 w 698"/>
                  <a:gd name="T15" fmla="*/ 14 h 697"/>
                  <a:gd name="T16" fmla="*/ 9 w 698"/>
                  <a:gd name="T17" fmla="*/ 13 h 697"/>
                  <a:gd name="T18" fmla="*/ 9 w 698"/>
                  <a:gd name="T19" fmla="*/ 11 h 697"/>
                  <a:gd name="T20" fmla="*/ 9 w 698"/>
                  <a:gd name="T21" fmla="*/ 9 h 697"/>
                  <a:gd name="T22" fmla="*/ 8 w 698"/>
                  <a:gd name="T23" fmla="*/ 8 h 697"/>
                  <a:gd name="T24" fmla="*/ 8 w 698"/>
                  <a:gd name="T25" fmla="*/ 7 h 697"/>
                  <a:gd name="T26" fmla="*/ 7 w 698"/>
                  <a:gd name="T27" fmla="*/ 7 h 697"/>
                  <a:gd name="T28" fmla="*/ 6 w 698"/>
                  <a:gd name="T29" fmla="*/ 6 h 697"/>
                  <a:gd name="T30" fmla="*/ 4 w 698"/>
                  <a:gd name="T31" fmla="*/ 5 h 697"/>
                  <a:gd name="T32" fmla="*/ 2 w 698"/>
                  <a:gd name="T33" fmla="*/ 4 h 697"/>
                  <a:gd name="T34" fmla="*/ 1 w 698"/>
                  <a:gd name="T35" fmla="*/ 3 h 697"/>
                  <a:gd name="T36" fmla="*/ 0 w 698"/>
                  <a:gd name="T37" fmla="*/ 2 h 697"/>
                  <a:gd name="T38" fmla="*/ 0 w 698"/>
                  <a:gd name="T39" fmla="*/ 2 h 697"/>
                  <a:gd name="T40" fmla="*/ 0 w 698"/>
                  <a:gd name="T41" fmla="*/ 1 h 697"/>
                  <a:gd name="T42" fmla="*/ 0 w 698"/>
                  <a:gd name="T43" fmla="*/ 1 h 697"/>
                  <a:gd name="T44" fmla="*/ 1 w 698"/>
                  <a:gd name="T45" fmla="*/ 0 h 697"/>
                  <a:gd name="T46" fmla="*/ 2 w 698"/>
                  <a:gd name="T47" fmla="*/ 0 h 697"/>
                  <a:gd name="T48" fmla="*/ 5 w 698"/>
                  <a:gd name="T49" fmla="*/ 1 h 697"/>
                  <a:gd name="T50" fmla="*/ 7 w 698"/>
                  <a:gd name="T51" fmla="*/ 2 h 697"/>
                  <a:gd name="T52" fmla="*/ 9 w 698"/>
                  <a:gd name="T53" fmla="*/ 2 h 697"/>
                  <a:gd name="T54" fmla="*/ 11 w 698"/>
                  <a:gd name="T55" fmla="*/ 2 h 697"/>
                  <a:gd name="T56" fmla="*/ 13 w 698"/>
                  <a:gd name="T57" fmla="*/ 1 h 697"/>
                  <a:gd name="T58" fmla="*/ 14 w 698"/>
                  <a:gd name="T59" fmla="*/ 1 h 697"/>
                  <a:gd name="T60" fmla="*/ 15 w 698"/>
                  <a:gd name="T61" fmla="*/ 1 h 697"/>
                  <a:gd name="T62" fmla="*/ 24 w 698"/>
                  <a:gd name="T63" fmla="*/ 9 h 697"/>
                  <a:gd name="T64" fmla="*/ 23 w 698"/>
                  <a:gd name="T65" fmla="*/ 15 h 697"/>
                  <a:gd name="T66" fmla="*/ 21 w 698"/>
                  <a:gd name="T67" fmla="*/ 15 h 697"/>
                  <a:gd name="T68" fmla="*/ 20 w 698"/>
                  <a:gd name="T69" fmla="*/ 15 h 697"/>
                  <a:gd name="T70" fmla="*/ 18 w 698"/>
                  <a:gd name="T71" fmla="*/ 15 h 697"/>
                  <a:gd name="T72" fmla="*/ 17 w 698"/>
                  <a:gd name="T73" fmla="*/ 15 h 697"/>
                  <a:gd name="T74" fmla="*/ 16 w 698"/>
                  <a:gd name="T75" fmla="*/ 15 h 697"/>
                  <a:gd name="T76" fmla="*/ 15 w 698"/>
                  <a:gd name="T77" fmla="*/ 15 h 697"/>
                  <a:gd name="T78" fmla="*/ 15 w 698"/>
                  <a:gd name="T79" fmla="*/ 16 h 697"/>
                  <a:gd name="T80" fmla="*/ 14 w 698"/>
                  <a:gd name="T81" fmla="*/ 16 h 697"/>
                  <a:gd name="T82" fmla="*/ 14 w 698"/>
                  <a:gd name="T83" fmla="*/ 17 h 697"/>
                  <a:gd name="T84" fmla="*/ 15 w 698"/>
                  <a:gd name="T85" fmla="*/ 17 h 697"/>
                  <a:gd name="T86" fmla="*/ 15 w 698"/>
                  <a:gd name="T87" fmla="*/ 18 h 697"/>
                  <a:gd name="T88" fmla="*/ 17 w 698"/>
                  <a:gd name="T89" fmla="*/ 18 h 697"/>
                  <a:gd name="T90" fmla="*/ 18 w 698"/>
                  <a:gd name="T91" fmla="*/ 19 h 697"/>
                  <a:gd name="T92" fmla="*/ 20 w 698"/>
                  <a:gd name="T93" fmla="*/ 20 h 697"/>
                  <a:gd name="T94" fmla="*/ 23 w 698"/>
                  <a:gd name="T95" fmla="*/ 20 h 697"/>
                  <a:gd name="T96" fmla="*/ 25 w 698"/>
                  <a:gd name="T97" fmla="*/ 21 h 697"/>
                  <a:gd name="T98" fmla="*/ 26 w 698"/>
                  <a:gd name="T99" fmla="*/ 21 h 697"/>
                  <a:gd name="T100" fmla="*/ 26 w 698"/>
                  <a:gd name="T101" fmla="*/ 21 h 697"/>
                  <a:gd name="T102" fmla="*/ 27 w 698"/>
                  <a:gd name="T103" fmla="*/ 22 h 697"/>
                  <a:gd name="T104" fmla="*/ 27 w 698"/>
                  <a:gd name="T105" fmla="*/ 22 h 697"/>
                  <a:gd name="T106" fmla="*/ 28 w 698"/>
                  <a:gd name="T107" fmla="*/ 22 h 697"/>
                  <a:gd name="T108" fmla="*/ 28 w 698"/>
                  <a:gd name="T109" fmla="*/ 23 h 697"/>
                  <a:gd name="T110" fmla="*/ 28 w 698"/>
                  <a:gd name="T111" fmla="*/ 24 h 697"/>
                  <a:gd name="T112" fmla="*/ 28 w 698"/>
                  <a:gd name="T113" fmla="*/ 25 h 697"/>
                  <a:gd name="T114" fmla="*/ 27 w 698"/>
                  <a:gd name="T115" fmla="*/ 25 h 697"/>
                  <a:gd name="T116" fmla="*/ 19 w 698"/>
                  <a:gd name="T117" fmla="*/ 28 h 69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98"/>
                  <a:gd name="T178" fmla="*/ 0 h 697"/>
                  <a:gd name="T179" fmla="*/ 698 w 698"/>
                  <a:gd name="T180" fmla="*/ 697 h 69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98" h="697">
                    <a:moveTo>
                      <a:pt x="146" y="426"/>
                    </a:moveTo>
                    <a:lnTo>
                      <a:pt x="144" y="418"/>
                    </a:lnTo>
                    <a:lnTo>
                      <a:pt x="143" y="411"/>
                    </a:lnTo>
                    <a:lnTo>
                      <a:pt x="143" y="404"/>
                    </a:lnTo>
                    <a:lnTo>
                      <a:pt x="144" y="397"/>
                    </a:lnTo>
                    <a:lnTo>
                      <a:pt x="146" y="390"/>
                    </a:lnTo>
                    <a:lnTo>
                      <a:pt x="148" y="383"/>
                    </a:lnTo>
                    <a:lnTo>
                      <a:pt x="150" y="377"/>
                    </a:lnTo>
                    <a:lnTo>
                      <a:pt x="155" y="371"/>
                    </a:lnTo>
                    <a:lnTo>
                      <a:pt x="158" y="365"/>
                    </a:lnTo>
                    <a:lnTo>
                      <a:pt x="164" y="360"/>
                    </a:lnTo>
                    <a:lnTo>
                      <a:pt x="170" y="355"/>
                    </a:lnTo>
                    <a:lnTo>
                      <a:pt x="177" y="351"/>
                    </a:lnTo>
                    <a:lnTo>
                      <a:pt x="185" y="348"/>
                    </a:lnTo>
                    <a:lnTo>
                      <a:pt x="195" y="344"/>
                    </a:lnTo>
                    <a:lnTo>
                      <a:pt x="204" y="342"/>
                    </a:lnTo>
                    <a:lnTo>
                      <a:pt x="215" y="340"/>
                    </a:lnTo>
                    <a:lnTo>
                      <a:pt x="216" y="332"/>
                    </a:lnTo>
                    <a:lnTo>
                      <a:pt x="219" y="309"/>
                    </a:lnTo>
                    <a:lnTo>
                      <a:pt x="223" y="278"/>
                    </a:lnTo>
                    <a:lnTo>
                      <a:pt x="224" y="239"/>
                    </a:lnTo>
                    <a:lnTo>
                      <a:pt x="220" y="226"/>
                    </a:lnTo>
                    <a:lnTo>
                      <a:pt x="215" y="216"/>
                    </a:lnTo>
                    <a:lnTo>
                      <a:pt x="209" y="205"/>
                    </a:lnTo>
                    <a:lnTo>
                      <a:pt x="202" y="195"/>
                    </a:lnTo>
                    <a:lnTo>
                      <a:pt x="194" y="186"/>
                    </a:lnTo>
                    <a:lnTo>
                      <a:pt x="184" y="176"/>
                    </a:lnTo>
                    <a:lnTo>
                      <a:pt x="175" y="167"/>
                    </a:lnTo>
                    <a:lnTo>
                      <a:pt x="164" y="159"/>
                    </a:lnTo>
                    <a:lnTo>
                      <a:pt x="142" y="143"/>
                    </a:lnTo>
                    <a:lnTo>
                      <a:pt x="119" y="129"/>
                    </a:lnTo>
                    <a:lnTo>
                      <a:pt x="95" y="115"/>
                    </a:lnTo>
                    <a:lnTo>
                      <a:pt x="73" y="103"/>
                    </a:lnTo>
                    <a:lnTo>
                      <a:pt x="52" y="91"/>
                    </a:lnTo>
                    <a:lnTo>
                      <a:pt x="33" y="79"/>
                    </a:lnTo>
                    <a:lnTo>
                      <a:pt x="25" y="73"/>
                    </a:lnTo>
                    <a:lnTo>
                      <a:pt x="17" y="68"/>
                    </a:lnTo>
                    <a:lnTo>
                      <a:pt x="11" y="62"/>
                    </a:lnTo>
                    <a:lnTo>
                      <a:pt x="7" y="56"/>
                    </a:lnTo>
                    <a:lnTo>
                      <a:pt x="3" y="49"/>
                    </a:lnTo>
                    <a:lnTo>
                      <a:pt x="1" y="43"/>
                    </a:lnTo>
                    <a:lnTo>
                      <a:pt x="0" y="36"/>
                    </a:lnTo>
                    <a:lnTo>
                      <a:pt x="1" y="29"/>
                    </a:lnTo>
                    <a:lnTo>
                      <a:pt x="3" y="22"/>
                    </a:lnTo>
                    <a:lnTo>
                      <a:pt x="8" y="15"/>
                    </a:lnTo>
                    <a:lnTo>
                      <a:pt x="14" y="8"/>
                    </a:lnTo>
                    <a:lnTo>
                      <a:pt x="22" y="0"/>
                    </a:lnTo>
                    <a:lnTo>
                      <a:pt x="57" y="12"/>
                    </a:lnTo>
                    <a:lnTo>
                      <a:pt x="91" y="21"/>
                    </a:lnTo>
                    <a:lnTo>
                      <a:pt x="123" y="29"/>
                    </a:lnTo>
                    <a:lnTo>
                      <a:pt x="153" y="35"/>
                    </a:lnTo>
                    <a:lnTo>
                      <a:pt x="182" y="40"/>
                    </a:lnTo>
                    <a:lnTo>
                      <a:pt x="209" y="42"/>
                    </a:lnTo>
                    <a:lnTo>
                      <a:pt x="233" y="43"/>
                    </a:lnTo>
                    <a:lnTo>
                      <a:pt x="257" y="43"/>
                    </a:lnTo>
                    <a:lnTo>
                      <a:pt x="279" y="42"/>
                    </a:lnTo>
                    <a:lnTo>
                      <a:pt x="299" y="40"/>
                    </a:lnTo>
                    <a:lnTo>
                      <a:pt x="317" y="37"/>
                    </a:lnTo>
                    <a:lnTo>
                      <a:pt x="334" y="34"/>
                    </a:lnTo>
                    <a:lnTo>
                      <a:pt x="348" y="30"/>
                    </a:lnTo>
                    <a:lnTo>
                      <a:pt x="362" y="26"/>
                    </a:lnTo>
                    <a:lnTo>
                      <a:pt x="372" y="21"/>
                    </a:lnTo>
                    <a:lnTo>
                      <a:pt x="382" y="17"/>
                    </a:lnTo>
                    <a:lnTo>
                      <a:pt x="586" y="233"/>
                    </a:lnTo>
                    <a:lnTo>
                      <a:pt x="586" y="371"/>
                    </a:lnTo>
                    <a:lnTo>
                      <a:pt x="565" y="368"/>
                    </a:lnTo>
                    <a:lnTo>
                      <a:pt x="544" y="364"/>
                    </a:lnTo>
                    <a:lnTo>
                      <a:pt x="524" y="362"/>
                    </a:lnTo>
                    <a:lnTo>
                      <a:pt x="504" y="361"/>
                    </a:lnTo>
                    <a:lnTo>
                      <a:pt x="487" y="361"/>
                    </a:lnTo>
                    <a:lnTo>
                      <a:pt x="468" y="361"/>
                    </a:lnTo>
                    <a:lnTo>
                      <a:pt x="452" y="361"/>
                    </a:lnTo>
                    <a:lnTo>
                      <a:pt x="436" y="363"/>
                    </a:lnTo>
                    <a:lnTo>
                      <a:pt x="421" y="364"/>
                    </a:lnTo>
                    <a:lnTo>
                      <a:pt x="408" y="368"/>
                    </a:lnTo>
                    <a:lnTo>
                      <a:pt x="397" y="370"/>
                    </a:lnTo>
                    <a:lnTo>
                      <a:pt x="386" y="375"/>
                    </a:lnTo>
                    <a:lnTo>
                      <a:pt x="377" y="378"/>
                    </a:lnTo>
                    <a:lnTo>
                      <a:pt x="369" y="383"/>
                    </a:lnTo>
                    <a:lnTo>
                      <a:pt x="363" y="389"/>
                    </a:lnTo>
                    <a:lnTo>
                      <a:pt x="359" y="393"/>
                    </a:lnTo>
                    <a:lnTo>
                      <a:pt x="357" y="400"/>
                    </a:lnTo>
                    <a:lnTo>
                      <a:pt x="357" y="406"/>
                    </a:lnTo>
                    <a:lnTo>
                      <a:pt x="358" y="412"/>
                    </a:lnTo>
                    <a:lnTo>
                      <a:pt x="362" y="419"/>
                    </a:lnTo>
                    <a:lnTo>
                      <a:pt x="368" y="426"/>
                    </a:lnTo>
                    <a:lnTo>
                      <a:pt x="376" y="434"/>
                    </a:lnTo>
                    <a:lnTo>
                      <a:pt x="386" y="441"/>
                    </a:lnTo>
                    <a:lnTo>
                      <a:pt x="400" y="448"/>
                    </a:lnTo>
                    <a:lnTo>
                      <a:pt x="415" y="457"/>
                    </a:lnTo>
                    <a:lnTo>
                      <a:pt x="433" y="464"/>
                    </a:lnTo>
                    <a:lnTo>
                      <a:pt x="454" y="472"/>
                    </a:lnTo>
                    <a:lnTo>
                      <a:pt x="477" y="480"/>
                    </a:lnTo>
                    <a:lnTo>
                      <a:pt x="504" y="487"/>
                    </a:lnTo>
                    <a:lnTo>
                      <a:pt x="533" y="495"/>
                    </a:lnTo>
                    <a:lnTo>
                      <a:pt x="565" y="502"/>
                    </a:lnTo>
                    <a:lnTo>
                      <a:pt x="601" y="509"/>
                    </a:lnTo>
                    <a:lnTo>
                      <a:pt x="615" y="513"/>
                    </a:lnTo>
                    <a:lnTo>
                      <a:pt x="627" y="516"/>
                    </a:lnTo>
                    <a:lnTo>
                      <a:pt x="639" y="520"/>
                    </a:lnTo>
                    <a:lnTo>
                      <a:pt x="649" y="524"/>
                    </a:lnTo>
                    <a:lnTo>
                      <a:pt x="658" y="528"/>
                    </a:lnTo>
                    <a:lnTo>
                      <a:pt x="665" y="532"/>
                    </a:lnTo>
                    <a:lnTo>
                      <a:pt x="672" y="537"/>
                    </a:lnTo>
                    <a:lnTo>
                      <a:pt x="678" y="542"/>
                    </a:lnTo>
                    <a:lnTo>
                      <a:pt x="684" y="548"/>
                    </a:lnTo>
                    <a:lnTo>
                      <a:pt x="688" y="552"/>
                    </a:lnTo>
                    <a:lnTo>
                      <a:pt x="691" y="557"/>
                    </a:lnTo>
                    <a:lnTo>
                      <a:pt x="693" y="563"/>
                    </a:lnTo>
                    <a:lnTo>
                      <a:pt x="697" y="573"/>
                    </a:lnTo>
                    <a:lnTo>
                      <a:pt x="698" y="584"/>
                    </a:lnTo>
                    <a:lnTo>
                      <a:pt x="697" y="593"/>
                    </a:lnTo>
                    <a:lnTo>
                      <a:pt x="695" y="603"/>
                    </a:lnTo>
                    <a:lnTo>
                      <a:pt x="692" y="611"/>
                    </a:lnTo>
                    <a:lnTo>
                      <a:pt x="689" y="619"/>
                    </a:lnTo>
                    <a:lnTo>
                      <a:pt x="682" y="629"/>
                    </a:lnTo>
                    <a:lnTo>
                      <a:pt x="678" y="633"/>
                    </a:lnTo>
                    <a:lnTo>
                      <a:pt x="462" y="697"/>
                    </a:lnTo>
                    <a:lnTo>
                      <a:pt x="146" y="426"/>
                    </a:lnTo>
                  </a:path>
                </a:pathLst>
              </a:custGeom>
              <a:solidFill>
                <a:srgbClr val="93D5ED"/>
              </a:solidFill>
              <a:ln w="4763">
                <a:solidFill>
                  <a:srgbClr val="CCECFF"/>
                </a:solidFill>
                <a:round/>
                <a:headEnd/>
                <a:tailEnd/>
              </a:ln>
            </p:spPr>
            <p:txBody>
              <a:bodyPr/>
              <a:lstStyle/>
              <a:p>
                <a:endParaRPr lang="en-US"/>
              </a:p>
            </p:txBody>
          </p:sp>
          <p:sp>
            <p:nvSpPr>
              <p:cNvPr id="8404" name="Freeform 182"/>
              <p:cNvSpPr>
                <a:spLocks/>
              </p:cNvSpPr>
              <p:nvPr/>
            </p:nvSpPr>
            <p:spPr bwMode="auto">
              <a:xfrm>
                <a:off x="4061" y="1020"/>
                <a:ext cx="197" cy="71"/>
              </a:xfrm>
              <a:custGeom>
                <a:avLst/>
                <a:gdLst>
                  <a:gd name="T0" fmla="*/ 24 w 983"/>
                  <a:gd name="T1" fmla="*/ 11 h 354"/>
                  <a:gd name="T2" fmla="*/ 26 w 983"/>
                  <a:gd name="T3" fmla="*/ 11 h 354"/>
                  <a:gd name="T4" fmla="*/ 28 w 983"/>
                  <a:gd name="T5" fmla="*/ 12 h 354"/>
                  <a:gd name="T6" fmla="*/ 30 w 983"/>
                  <a:gd name="T7" fmla="*/ 12 h 354"/>
                  <a:gd name="T8" fmla="*/ 31 w 983"/>
                  <a:gd name="T9" fmla="*/ 12 h 354"/>
                  <a:gd name="T10" fmla="*/ 31 w 983"/>
                  <a:gd name="T11" fmla="*/ 12 h 354"/>
                  <a:gd name="T12" fmla="*/ 32 w 983"/>
                  <a:gd name="T13" fmla="*/ 13 h 354"/>
                  <a:gd name="T14" fmla="*/ 34 w 983"/>
                  <a:gd name="T15" fmla="*/ 14 h 354"/>
                  <a:gd name="T16" fmla="*/ 35 w 983"/>
                  <a:gd name="T17" fmla="*/ 14 h 354"/>
                  <a:gd name="T18" fmla="*/ 38 w 983"/>
                  <a:gd name="T19" fmla="*/ 13 h 354"/>
                  <a:gd name="T20" fmla="*/ 38 w 983"/>
                  <a:gd name="T21" fmla="*/ 13 h 354"/>
                  <a:gd name="T22" fmla="*/ 39 w 983"/>
                  <a:gd name="T23" fmla="*/ 12 h 354"/>
                  <a:gd name="T24" fmla="*/ 39 w 983"/>
                  <a:gd name="T25" fmla="*/ 12 h 354"/>
                  <a:gd name="T26" fmla="*/ 39 w 983"/>
                  <a:gd name="T27" fmla="*/ 12 h 354"/>
                  <a:gd name="T28" fmla="*/ 39 w 983"/>
                  <a:gd name="T29" fmla="*/ 11 h 354"/>
                  <a:gd name="T30" fmla="*/ 39 w 983"/>
                  <a:gd name="T31" fmla="*/ 11 h 354"/>
                  <a:gd name="T32" fmla="*/ 39 w 983"/>
                  <a:gd name="T33" fmla="*/ 10 h 354"/>
                  <a:gd name="T34" fmla="*/ 39 w 983"/>
                  <a:gd name="T35" fmla="*/ 9 h 354"/>
                  <a:gd name="T36" fmla="*/ 39 w 983"/>
                  <a:gd name="T37" fmla="*/ 8 h 354"/>
                  <a:gd name="T38" fmla="*/ 39 w 983"/>
                  <a:gd name="T39" fmla="*/ 7 h 354"/>
                  <a:gd name="T40" fmla="*/ 39 w 983"/>
                  <a:gd name="T41" fmla="*/ 7 h 354"/>
                  <a:gd name="T42" fmla="*/ 39 w 983"/>
                  <a:gd name="T43" fmla="*/ 6 h 354"/>
                  <a:gd name="T44" fmla="*/ 38 w 983"/>
                  <a:gd name="T45" fmla="*/ 6 h 354"/>
                  <a:gd name="T46" fmla="*/ 37 w 983"/>
                  <a:gd name="T47" fmla="*/ 6 h 354"/>
                  <a:gd name="T48" fmla="*/ 36 w 983"/>
                  <a:gd name="T49" fmla="*/ 6 h 354"/>
                  <a:gd name="T50" fmla="*/ 34 w 983"/>
                  <a:gd name="T51" fmla="*/ 7 h 354"/>
                  <a:gd name="T52" fmla="*/ 32 w 983"/>
                  <a:gd name="T53" fmla="*/ 8 h 354"/>
                  <a:gd name="T54" fmla="*/ 31 w 983"/>
                  <a:gd name="T55" fmla="*/ 8 h 354"/>
                  <a:gd name="T56" fmla="*/ 30 w 983"/>
                  <a:gd name="T57" fmla="*/ 8 h 354"/>
                  <a:gd name="T58" fmla="*/ 29 w 983"/>
                  <a:gd name="T59" fmla="*/ 8 h 354"/>
                  <a:gd name="T60" fmla="*/ 28 w 983"/>
                  <a:gd name="T61" fmla="*/ 7 h 354"/>
                  <a:gd name="T62" fmla="*/ 26 w 983"/>
                  <a:gd name="T63" fmla="*/ 6 h 354"/>
                  <a:gd name="T64" fmla="*/ 25 w 983"/>
                  <a:gd name="T65" fmla="*/ 6 h 354"/>
                  <a:gd name="T66" fmla="*/ 25 w 983"/>
                  <a:gd name="T67" fmla="*/ 5 h 354"/>
                  <a:gd name="T68" fmla="*/ 23 w 983"/>
                  <a:gd name="T69" fmla="*/ 5 h 354"/>
                  <a:gd name="T70" fmla="*/ 22 w 983"/>
                  <a:gd name="T71" fmla="*/ 5 h 354"/>
                  <a:gd name="T72" fmla="*/ 22 w 983"/>
                  <a:gd name="T73" fmla="*/ 4 h 354"/>
                  <a:gd name="T74" fmla="*/ 22 w 983"/>
                  <a:gd name="T75" fmla="*/ 3 h 354"/>
                  <a:gd name="T76" fmla="*/ 22 w 983"/>
                  <a:gd name="T77" fmla="*/ 2 h 354"/>
                  <a:gd name="T78" fmla="*/ 22 w 983"/>
                  <a:gd name="T79" fmla="*/ 2 h 354"/>
                  <a:gd name="T80" fmla="*/ 22 w 983"/>
                  <a:gd name="T81" fmla="*/ 1 h 354"/>
                  <a:gd name="T82" fmla="*/ 21 w 983"/>
                  <a:gd name="T83" fmla="*/ 1 h 354"/>
                  <a:gd name="T84" fmla="*/ 20 w 983"/>
                  <a:gd name="T85" fmla="*/ 0 h 354"/>
                  <a:gd name="T86" fmla="*/ 18 w 983"/>
                  <a:gd name="T87" fmla="*/ 0 h 354"/>
                  <a:gd name="T88" fmla="*/ 0 w 983"/>
                  <a:gd name="T89" fmla="*/ 8 h 354"/>
                  <a:gd name="T90" fmla="*/ 2 w 983"/>
                  <a:gd name="T91" fmla="*/ 13 h 35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83"/>
                  <a:gd name="T139" fmla="*/ 0 h 354"/>
                  <a:gd name="T140" fmla="*/ 983 w 983"/>
                  <a:gd name="T141" fmla="*/ 354 h 35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83" h="354">
                    <a:moveTo>
                      <a:pt x="55" y="323"/>
                    </a:moveTo>
                    <a:lnTo>
                      <a:pt x="596" y="268"/>
                    </a:lnTo>
                    <a:lnTo>
                      <a:pt x="609" y="271"/>
                    </a:lnTo>
                    <a:lnTo>
                      <a:pt x="644" y="281"/>
                    </a:lnTo>
                    <a:lnTo>
                      <a:pt x="666" y="285"/>
                    </a:lnTo>
                    <a:lnTo>
                      <a:pt x="691" y="291"/>
                    </a:lnTo>
                    <a:lnTo>
                      <a:pt x="718" y="296"/>
                    </a:lnTo>
                    <a:lnTo>
                      <a:pt x="743" y="299"/>
                    </a:lnTo>
                    <a:lnTo>
                      <a:pt x="752" y="301"/>
                    </a:lnTo>
                    <a:lnTo>
                      <a:pt x="761" y="303"/>
                    </a:lnTo>
                    <a:lnTo>
                      <a:pt x="769" y="306"/>
                    </a:lnTo>
                    <a:lnTo>
                      <a:pt x="777" y="310"/>
                    </a:lnTo>
                    <a:lnTo>
                      <a:pt x="792" y="319"/>
                    </a:lnTo>
                    <a:lnTo>
                      <a:pt x="806" y="329"/>
                    </a:lnTo>
                    <a:lnTo>
                      <a:pt x="827" y="346"/>
                    </a:lnTo>
                    <a:lnTo>
                      <a:pt x="836" y="354"/>
                    </a:lnTo>
                    <a:lnTo>
                      <a:pt x="857" y="347"/>
                    </a:lnTo>
                    <a:lnTo>
                      <a:pt x="881" y="340"/>
                    </a:lnTo>
                    <a:lnTo>
                      <a:pt x="909" y="333"/>
                    </a:lnTo>
                    <a:lnTo>
                      <a:pt x="936" y="325"/>
                    </a:lnTo>
                    <a:lnTo>
                      <a:pt x="948" y="320"/>
                    </a:lnTo>
                    <a:lnTo>
                      <a:pt x="959" y="316"/>
                    </a:lnTo>
                    <a:lnTo>
                      <a:pt x="969" y="310"/>
                    </a:lnTo>
                    <a:lnTo>
                      <a:pt x="976" y="304"/>
                    </a:lnTo>
                    <a:lnTo>
                      <a:pt x="978" y="302"/>
                    </a:lnTo>
                    <a:lnTo>
                      <a:pt x="980" y="298"/>
                    </a:lnTo>
                    <a:lnTo>
                      <a:pt x="982" y="295"/>
                    </a:lnTo>
                    <a:lnTo>
                      <a:pt x="983" y="291"/>
                    </a:lnTo>
                    <a:lnTo>
                      <a:pt x="982" y="288"/>
                    </a:lnTo>
                    <a:lnTo>
                      <a:pt x="982" y="284"/>
                    </a:lnTo>
                    <a:lnTo>
                      <a:pt x="979" y="281"/>
                    </a:lnTo>
                    <a:lnTo>
                      <a:pt x="977" y="276"/>
                    </a:lnTo>
                    <a:lnTo>
                      <a:pt x="970" y="265"/>
                    </a:lnTo>
                    <a:lnTo>
                      <a:pt x="965" y="255"/>
                    </a:lnTo>
                    <a:lnTo>
                      <a:pt x="962" y="244"/>
                    </a:lnTo>
                    <a:lnTo>
                      <a:pt x="961" y="234"/>
                    </a:lnTo>
                    <a:lnTo>
                      <a:pt x="962" y="213"/>
                    </a:lnTo>
                    <a:lnTo>
                      <a:pt x="965" y="194"/>
                    </a:lnTo>
                    <a:lnTo>
                      <a:pt x="966" y="185"/>
                    </a:lnTo>
                    <a:lnTo>
                      <a:pt x="968" y="177"/>
                    </a:lnTo>
                    <a:lnTo>
                      <a:pt x="968" y="170"/>
                    </a:lnTo>
                    <a:lnTo>
                      <a:pt x="966" y="164"/>
                    </a:lnTo>
                    <a:lnTo>
                      <a:pt x="964" y="159"/>
                    </a:lnTo>
                    <a:lnTo>
                      <a:pt x="961" y="156"/>
                    </a:lnTo>
                    <a:lnTo>
                      <a:pt x="954" y="153"/>
                    </a:lnTo>
                    <a:lnTo>
                      <a:pt x="945" y="152"/>
                    </a:lnTo>
                    <a:lnTo>
                      <a:pt x="933" y="153"/>
                    </a:lnTo>
                    <a:lnTo>
                      <a:pt x="922" y="155"/>
                    </a:lnTo>
                    <a:lnTo>
                      <a:pt x="910" y="157"/>
                    </a:lnTo>
                    <a:lnTo>
                      <a:pt x="900" y="159"/>
                    </a:lnTo>
                    <a:lnTo>
                      <a:pt x="878" y="167"/>
                    </a:lnTo>
                    <a:lnTo>
                      <a:pt x="854" y="176"/>
                    </a:lnTo>
                    <a:lnTo>
                      <a:pt x="831" y="184"/>
                    </a:lnTo>
                    <a:lnTo>
                      <a:pt x="805" y="192"/>
                    </a:lnTo>
                    <a:lnTo>
                      <a:pt x="790" y="194"/>
                    </a:lnTo>
                    <a:lnTo>
                      <a:pt x="776" y="197"/>
                    </a:lnTo>
                    <a:lnTo>
                      <a:pt x="760" y="198"/>
                    </a:lnTo>
                    <a:lnTo>
                      <a:pt x="743" y="199"/>
                    </a:lnTo>
                    <a:lnTo>
                      <a:pt x="727" y="198"/>
                    </a:lnTo>
                    <a:lnTo>
                      <a:pt x="713" y="194"/>
                    </a:lnTo>
                    <a:lnTo>
                      <a:pt x="701" y="190"/>
                    </a:lnTo>
                    <a:lnTo>
                      <a:pt x="691" y="185"/>
                    </a:lnTo>
                    <a:lnTo>
                      <a:pt x="672" y="170"/>
                    </a:lnTo>
                    <a:lnTo>
                      <a:pt x="655" y="155"/>
                    </a:lnTo>
                    <a:lnTo>
                      <a:pt x="645" y="146"/>
                    </a:lnTo>
                    <a:lnTo>
                      <a:pt x="636" y="139"/>
                    </a:lnTo>
                    <a:lnTo>
                      <a:pt x="624" y="132"/>
                    </a:lnTo>
                    <a:lnTo>
                      <a:pt x="613" y="126"/>
                    </a:lnTo>
                    <a:lnTo>
                      <a:pt x="599" y="123"/>
                    </a:lnTo>
                    <a:lnTo>
                      <a:pt x="582" y="119"/>
                    </a:lnTo>
                    <a:lnTo>
                      <a:pt x="563" y="119"/>
                    </a:lnTo>
                    <a:lnTo>
                      <a:pt x="541" y="121"/>
                    </a:lnTo>
                    <a:lnTo>
                      <a:pt x="548" y="110"/>
                    </a:lnTo>
                    <a:lnTo>
                      <a:pt x="554" y="100"/>
                    </a:lnTo>
                    <a:lnTo>
                      <a:pt x="558" y="89"/>
                    </a:lnTo>
                    <a:lnTo>
                      <a:pt x="560" y="80"/>
                    </a:lnTo>
                    <a:lnTo>
                      <a:pt x="561" y="72"/>
                    </a:lnTo>
                    <a:lnTo>
                      <a:pt x="561" y="62"/>
                    </a:lnTo>
                    <a:lnTo>
                      <a:pt x="558" y="55"/>
                    </a:lnTo>
                    <a:lnTo>
                      <a:pt x="554" y="47"/>
                    </a:lnTo>
                    <a:lnTo>
                      <a:pt x="548" y="40"/>
                    </a:lnTo>
                    <a:lnTo>
                      <a:pt x="540" y="33"/>
                    </a:lnTo>
                    <a:lnTo>
                      <a:pt x="530" y="27"/>
                    </a:lnTo>
                    <a:lnTo>
                      <a:pt x="518" y="21"/>
                    </a:lnTo>
                    <a:lnTo>
                      <a:pt x="504" y="16"/>
                    </a:lnTo>
                    <a:lnTo>
                      <a:pt x="489" y="10"/>
                    </a:lnTo>
                    <a:lnTo>
                      <a:pt x="470" y="5"/>
                    </a:lnTo>
                    <a:lnTo>
                      <a:pt x="449" y="0"/>
                    </a:lnTo>
                    <a:lnTo>
                      <a:pt x="109" y="158"/>
                    </a:lnTo>
                    <a:lnTo>
                      <a:pt x="0" y="199"/>
                    </a:lnTo>
                    <a:lnTo>
                      <a:pt x="0" y="299"/>
                    </a:lnTo>
                    <a:lnTo>
                      <a:pt x="55" y="323"/>
                    </a:lnTo>
                    <a:close/>
                  </a:path>
                </a:pathLst>
              </a:custGeom>
              <a:solidFill>
                <a:srgbClr val="93D5ED"/>
              </a:solidFill>
              <a:ln w="9525">
                <a:solidFill>
                  <a:srgbClr val="CCECFF"/>
                </a:solidFill>
                <a:round/>
                <a:headEnd/>
                <a:tailEnd/>
              </a:ln>
            </p:spPr>
            <p:txBody>
              <a:bodyPr/>
              <a:lstStyle/>
              <a:p>
                <a:endParaRPr lang="en-US"/>
              </a:p>
            </p:txBody>
          </p:sp>
          <p:sp>
            <p:nvSpPr>
              <p:cNvPr id="8405" name="Freeform 183"/>
              <p:cNvSpPr>
                <a:spLocks/>
              </p:cNvSpPr>
              <p:nvPr/>
            </p:nvSpPr>
            <p:spPr bwMode="auto">
              <a:xfrm>
                <a:off x="4061" y="1020"/>
                <a:ext cx="197" cy="71"/>
              </a:xfrm>
              <a:custGeom>
                <a:avLst/>
                <a:gdLst>
                  <a:gd name="T0" fmla="*/ 24 w 983"/>
                  <a:gd name="T1" fmla="*/ 11 h 354"/>
                  <a:gd name="T2" fmla="*/ 26 w 983"/>
                  <a:gd name="T3" fmla="*/ 11 h 354"/>
                  <a:gd name="T4" fmla="*/ 28 w 983"/>
                  <a:gd name="T5" fmla="*/ 12 h 354"/>
                  <a:gd name="T6" fmla="*/ 30 w 983"/>
                  <a:gd name="T7" fmla="*/ 12 h 354"/>
                  <a:gd name="T8" fmla="*/ 31 w 983"/>
                  <a:gd name="T9" fmla="*/ 12 h 354"/>
                  <a:gd name="T10" fmla="*/ 31 w 983"/>
                  <a:gd name="T11" fmla="*/ 12 h 354"/>
                  <a:gd name="T12" fmla="*/ 32 w 983"/>
                  <a:gd name="T13" fmla="*/ 13 h 354"/>
                  <a:gd name="T14" fmla="*/ 34 w 983"/>
                  <a:gd name="T15" fmla="*/ 14 h 354"/>
                  <a:gd name="T16" fmla="*/ 35 w 983"/>
                  <a:gd name="T17" fmla="*/ 14 h 354"/>
                  <a:gd name="T18" fmla="*/ 38 w 983"/>
                  <a:gd name="T19" fmla="*/ 13 h 354"/>
                  <a:gd name="T20" fmla="*/ 38 w 983"/>
                  <a:gd name="T21" fmla="*/ 13 h 354"/>
                  <a:gd name="T22" fmla="*/ 39 w 983"/>
                  <a:gd name="T23" fmla="*/ 12 h 354"/>
                  <a:gd name="T24" fmla="*/ 39 w 983"/>
                  <a:gd name="T25" fmla="*/ 12 h 354"/>
                  <a:gd name="T26" fmla="*/ 39 w 983"/>
                  <a:gd name="T27" fmla="*/ 12 h 354"/>
                  <a:gd name="T28" fmla="*/ 39 w 983"/>
                  <a:gd name="T29" fmla="*/ 11 h 354"/>
                  <a:gd name="T30" fmla="*/ 39 w 983"/>
                  <a:gd name="T31" fmla="*/ 11 h 354"/>
                  <a:gd name="T32" fmla="*/ 39 w 983"/>
                  <a:gd name="T33" fmla="*/ 10 h 354"/>
                  <a:gd name="T34" fmla="*/ 39 w 983"/>
                  <a:gd name="T35" fmla="*/ 9 h 354"/>
                  <a:gd name="T36" fmla="*/ 39 w 983"/>
                  <a:gd name="T37" fmla="*/ 8 h 354"/>
                  <a:gd name="T38" fmla="*/ 39 w 983"/>
                  <a:gd name="T39" fmla="*/ 7 h 354"/>
                  <a:gd name="T40" fmla="*/ 39 w 983"/>
                  <a:gd name="T41" fmla="*/ 7 h 354"/>
                  <a:gd name="T42" fmla="*/ 39 w 983"/>
                  <a:gd name="T43" fmla="*/ 6 h 354"/>
                  <a:gd name="T44" fmla="*/ 38 w 983"/>
                  <a:gd name="T45" fmla="*/ 6 h 354"/>
                  <a:gd name="T46" fmla="*/ 37 w 983"/>
                  <a:gd name="T47" fmla="*/ 6 h 354"/>
                  <a:gd name="T48" fmla="*/ 36 w 983"/>
                  <a:gd name="T49" fmla="*/ 6 h 354"/>
                  <a:gd name="T50" fmla="*/ 34 w 983"/>
                  <a:gd name="T51" fmla="*/ 7 h 354"/>
                  <a:gd name="T52" fmla="*/ 32 w 983"/>
                  <a:gd name="T53" fmla="*/ 8 h 354"/>
                  <a:gd name="T54" fmla="*/ 31 w 983"/>
                  <a:gd name="T55" fmla="*/ 8 h 354"/>
                  <a:gd name="T56" fmla="*/ 30 w 983"/>
                  <a:gd name="T57" fmla="*/ 8 h 354"/>
                  <a:gd name="T58" fmla="*/ 29 w 983"/>
                  <a:gd name="T59" fmla="*/ 8 h 354"/>
                  <a:gd name="T60" fmla="*/ 28 w 983"/>
                  <a:gd name="T61" fmla="*/ 7 h 354"/>
                  <a:gd name="T62" fmla="*/ 26 w 983"/>
                  <a:gd name="T63" fmla="*/ 6 h 354"/>
                  <a:gd name="T64" fmla="*/ 25 w 983"/>
                  <a:gd name="T65" fmla="*/ 6 h 354"/>
                  <a:gd name="T66" fmla="*/ 25 w 983"/>
                  <a:gd name="T67" fmla="*/ 5 h 354"/>
                  <a:gd name="T68" fmla="*/ 23 w 983"/>
                  <a:gd name="T69" fmla="*/ 5 h 354"/>
                  <a:gd name="T70" fmla="*/ 22 w 983"/>
                  <a:gd name="T71" fmla="*/ 5 h 354"/>
                  <a:gd name="T72" fmla="*/ 22 w 983"/>
                  <a:gd name="T73" fmla="*/ 4 h 354"/>
                  <a:gd name="T74" fmla="*/ 22 w 983"/>
                  <a:gd name="T75" fmla="*/ 3 h 354"/>
                  <a:gd name="T76" fmla="*/ 22 w 983"/>
                  <a:gd name="T77" fmla="*/ 2 h 354"/>
                  <a:gd name="T78" fmla="*/ 22 w 983"/>
                  <a:gd name="T79" fmla="*/ 2 h 354"/>
                  <a:gd name="T80" fmla="*/ 22 w 983"/>
                  <a:gd name="T81" fmla="*/ 1 h 354"/>
                  <a:gd name="T82" fmla="*/ 21 w 983"/>
                  <a:gd name="T83" fmla="*/ 1 h 354"/>
                  <a:gd name="T84" fmla="*/ 20 w 983"/>
                  <a:gd name="T85" fmla="*/ 0 h 354"/>
                  <a:gd name="T86" fmla="*/ 18 w 983"/>
                  <a:gd name="T87" fmla="*/ 0 h 354"/>
                  <a:gd name="T88" fmla="*/ 0 w 983"/>
                  <a:gd name="T89" fmla="*/ 8 h 354"/>
                  <a:gd name="T90" fmla="*/ 2 w 983"/>
                  <a:gd name="T91" fmla="*/ 13 h 35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83"/>
                  <a:gd name="T139" fmla="*/ 0 h 354"/>
                  <a:gd name="T140" fmla="*/ 983 w 983"/>
                  <a:gd name="T141" fmla="*/ 354 h 35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83" h="354">
                    <a:moveTo>
                      <a:pt x="55" y="323"/>
                    </a:moveTo>
                    <a:lnTo>
                      <a:pt x="596" y="268"/>
                    </a:lnTo>
                    <a:lnTo>
                      <a:pt x="609" y="271"/>
                    </a:lnTo>
                    <a:lnTo>
                      <a:pt x="644" y="281"/>
                    </a:lnTo>
                    <a:lnTo>
                      <a:pt x="666" y="285"/>
                    </a:lnTo>
                    <a:lnTo>
                      <a:pt x="691" y="291"/>
                    </a:lnTo>
                    <a:lnTo>
                      <a:pt x="718" y="296"/>
                    </a:lnTo>
                    <a:lnTo>
                      <a:pt x="743" y="299"/>
                    </a:lnTo>
                    <a:lnTo>
                      <a:pt x="752" y="301"/>
                    </a:lnTo>
                    <a:lnTo>
                      <a:pt x="761" y="303"/>
                    </a:lnTo>
                    <a:lnTo>
                      <a:pt x="769" y="306"/>
                    </a:lnTo>
                    <a:lnTo>
                      <a:pt x="777" y="310"/>
                    </a:lnTo>
                    <a:lnTo>
                      <a:pt x="792" y="319"/>
                    </a:lnTo>
                    <a:lnTo>
                      <a:pt x="806" y="329"/>
                    </a:lnTo>
                    <a:lnTo>
                      <a:pt x="827" y="346"/>
                    </a:lnTo>
                    <a:lnTo>
                      <a:pt x="836" y="354"/>
                    </a:lnTo>
                    <a:lnTo>
                      <a:pt x="857" y="347"/>
                    </a:lnTo>
                    <a:lnTo>
                      <a:pt x="881" y="340"/>
                    </a:lnTo>
                    <a:lnTo>
                      <a:pt x="909" y="333"/>
                    </a:lnTo>
                    <a:lnTo>
                      <a:pt x="936" y="325"/>
                    </a:lnTo>
                    <a:lnTo>
                      <a:pt x="948" y="320"/>
                    </a:lnTo>
                    <a:lnTo>
                      <a:pt x="959" y="316"/>
                    </a:lnTo>
                    <a:lnTo>
                      <a:pt x="969" y="310"/>
                    </a:lnTo>
                    <a:lnTo>
                      <a:pt x="976" y="304"/>
                    </a:lnTo>
                    <a:lnTo>
                      <a:pt x="978" y="302"/>
                    </a:lnTo>
                    <a:lnTo>
                      <a:pt x="980" y="298"/>
                    </a:lnTo>
                    <a:lnTo>
                      <a:pt x="982" y="295"/>
                    </a:lnTo>
                    <a:lnTo>
                      <a:pt x="983" y="291"/>
                    </a:lnTo>
                    <a:lnTo>
                      <a:pt x="982" y="288"/>
                    </a:lnTo>
                    <a:lnTo>
                      <a:pt x="982" y="284"/>
                    </a:lnTo>
                    <a:lnTo>
                      <a:pt x="979" y="281"/>
                    </a:lnTo>
                    <a:lnTo>
                      <a:pt x="977" y="276"/>
                    </a:lnTo>
                    <a:lnTo>
                      <a:pt x="970" y="265"/>
                    </a:lnTo>
                    <a:lnTo>
                      <a:pt x="965" y="255"/>
                    </a:lnTo>
                    <a:lnTo>
                      <a:pt x="962" y="244"/>
                    </a:lnTo>
                    <a:lnTo>
                      <a:pt x="961" y="234"/>
                    </a:lnTo>
                    <a:lnTo>
                      <a:pt x="962" y="213"/>
                    </a:lnTo>
                    <a:lnTo>
                      <a:pt x="965" y="194"/>
                    </a:lnTo>
                    <a:lnTo>
                      <a:pt x="966" y="185"/>
                    </a:lnTo>
                    <a:lnTo>
                      <a:pt x="968" y="177"/>
                    </a:lnTo>
                    <a:lnTo>
                      <a:pt x="968" y="170"/>
                    </a:lnTo>
                    <a:lnTo>
                      <a:pt x="966" y="164"/>
                    </a:lnTo>
                    <a:lnTo>
                      <a:pt x="964" y="159"/>
                    </a:lnTo>
                    <a:lnTo>
                      <a:pt x="961" y="156"/>
                    </a:lnTo>
                    <a:lnTo>
                      <a:pt x="954" y="153"/>
                    </a:lnTo>
                    <a:lnTo>
                      <a:pt x="945" y="152"/>
                    </a:lnTo>
                    <a:lnTo>
                      <a:pt x="933" y="153"/>
                    </a:lnTo>
                    <a:lnTo>
                      <a:pt x="922" y="155"/>
                    </a:lnTo>
                    <a:lnTo>
                      <a:pt x="910" y="157"/>
                    </a:lnTo>
                    <a:lnTo>
                      <a:pt x="900" y="159"/>
                    </a:lnTo>
                    <a:lnTo>
                      <a:pt x="878" y="167"/>
                    </a:lnTo>
                    <a:lnTo>
                      <a:pt x="854" y="176"/>
                    </a:lnTo>
                    <a:lnTo>
                      <a:pt x="831" y="184"/>
                    </a:lnTo>
                    <a:lnTo>
                      <a:pt x="805" y="192"/>
                    </a:lnTo>
                    <a:lnTo>
                      <a:pt x="790" y="194"/>
                    </a:lnTo>
                    <a:lnTo>
                      <a:pt x="776" y="197"/>
                    </a:lnTo>
                    <a:lnTo>
                      <a:pt x="760" y="198"/>
                    </a:lnTo>
                    <a:lnTo>
                      <a:pt x="743" y="199"/>
                    </a:lnTo>
                    <a:lnTo>
                      <a:pt x="727" y="198"/>
                    </a:lnTo>
                    <a:lnTo>
                      <a:pt x="713" y="194"/>
                    </a:lnTo>
                    <a:lnTo>
                      <a:pt x="701" y="190"/>
                    </a:lnTo>
                    <a:lnTo>
                      <a:pt x="691" y="185"/>
                    </a:lnTo>
                    <a:lnTo>
                      <a:pt x="672" y="170"/>
                    </a:lnTo>
                    <a:lnTo>
                      <a:pt x="655" y="155"/>
                    </a:lnTo>
                    <a:lnTo>
                      <a:pt x="645" y="146"/>
                    </a:lnTo>
                    <a:lnTo>
                      <a:pt x="636" y="139"/>
                    </a:lnTo>
                    <a:lnTo>
                      <a:pt x="624" y="132"/>
                    </a:lnTo>
                    <a:lnTo>
                      <a:pt x="613" y="126"/>
                    </a:lnTo>
                    <a:lnTo>
                      <a:pt x="599" y="123"/>
                    </a:lnTo>
                    <a:lnTo>
                      <a:pt x="582" y="119"/>
                    </a:lnTo>
                    <a:lnTo>
                      <a:pt x="563" y="119"/>
                    </a:lnTo>
                    <a:lnTo>
                      <a:pt x="541" y="121"/>
                    </a:lnTo>
                    <a:lnTo>
                      <a:pt x="548" y="110"/>
                    </a:lnTo>
                    <a:lnTo>
                      <a:pt x="554" y="100"/>
                    </a:lnTo>
                    <a:lnTo>
                      <a:pt x="558" y="89"/>
                    </a:lnTo>
                    <a:lnTo>
                      <a:pt x="560" y="80"/>
                    </a:lnTo>
                    <a:lnTo>
                      <a:pt x="561" y="72"/>
                    </a:lnTo>
                    <a:lnTo>
                      <a:pt x="561" y="62"/>
                    </a:lnTo>
                    <a:lnTo>
                      <a:pt x="558" y="55"/>
                    </a:lnTo>
                    <a:lnTo>
                      <a:pt x="554" y="47"/>
                    </a:lnTo>
                    <a:lnTo>
                      <a:pt x="548" y="40"/>
                    </a:lnTo>
                    <a:lnTo>
                      <a:pt x="540" y="33"/>
                    </a:lnTo>
                    <a:lnTo>
                      <a:pt x="530" y="27"/>
                    </a:lnTo>
                    <a:lnTo>
                      <a:pt x="518" y="21"/>
                    </a:lnTo>
                    <a:lnTo>
                      <a:pt x="504" y="16"/>
                    </a:lnTo>
                    <a:lnTo>
                      <a:pt x="489" y="10"/>
                    </a:lnTo>
                    <a:lnTo>
                      <a:pt x="470" y="5"/>
                    </a:lnTo>
                    <a:lnTo>
                      <a:pt x="449" y="0"/>
                    </a:lnTo>
                    <a:lnTo>
                      <a:pt x="109" y="158"/>
                    </a:lnTo>
                    <a:lnTo>
                      <a:pt x="0" y="199"/>
                    </a:lnTo>
                    <a:lnTo>
                      <a:pt x="0" y="299"/>
                    </a:lnTo>
                    <a:lnTo>
                      <a:pt x="55" y="323"/>
                    </a:lnTo>
                  </a:path>
                </a:pathLst>
              </a:custGeom>
              <a:solidFill>
                <a:srgbClr val="93D5ED"/>
              </a:solidFill>
              <a:ln w="4763">
                <a:solidFill>
                  <a:srgbClr val="CCECFF"/>
                </a:solidFill>
                <a:round/>
                <a:headEnd/>
                <a:tailEnd/>
              </a:ln>
            </p:spPr>
            <p:txBody>
              <a:bodyPr/>
              <a:lstStyle/>
              <a:p>
                <a:endParaRPr lang="en-US"/>
              </a:p>
            </p:txBody>
          </p:sp>
          <p:sp>
            <p:nvSpPr>
              <p:cNvPr id="8406" name="Freeform 184"/>
              <p:cNvSpPr>
                <a:spLocks/>
              </p:cNvSpPr>
              <p:nvPr/>
            </p:nvSpPr>
            <p:spPr bwMode="auto">
              <a:xfrm>
                <a:off x="3875" y="1216"/>
                <a:ext cx="249" cy="81"/>
              </a:xfrm>
              <a:custGeom>
                <a:avLst/>
                <a:gdLst>
                  <a:gd name="T0" fmla="*/ 39 w 1244"/>
                  <a:gd name="T1" fmla="*/ 9 h 409"/>
                  <a:gd name="T2" fmla="*/ 42 w 1244"/>
                  <a:gd name="T3" fmla="*/ 11 h 409"/>
                  <a:gd name="T4" fmla="*/ 46 w 1244"/>
                  <a:gd name="T5" fmla="*/ 13 h 409"/>
                  <a:gd name="T6" fmla="*/ 49 w 1244"/>
                  <a:gd name="T7" fmla="*/ 15 h 409"/>
                  <a:gd name="T8" fmla="*/ 43 w 1244"/>
                  <a:gd name="T9" fmla="*/ 16 h 409"/>
                  <a:gd name="T10" fmla="*/ 42 w 1244"/>
                  <a:gd name="T11" fmla="*/ 15 h 409"/>
                  <a:gd name="T12" fmla="*/ 42 w 1244"/>
                  <a:gd name="T13" fmla="*/ 15 h 409"/>
                  <a:gd name="T14" fmla="*/ 41 w 1244"/>
                  <a:gd name="T15" fmla="*/ 15 h 409"/>
                  <a:gd name="T16" fmla="*/ 39 w 1244"/>
                  <a:gd name="T17" fmla="*/ 15 h 409"/>
                  <a:gd name="T18" fmla="*/ 37 w 1244"/>
                  <a:gd name="T19" fmla="*/ 15 h 409"/>
                  <a:gd name="T20" fmla="*/ 36 w 1244"/>
                  <a:gd name="T21" fmla="*/ 15 h 409"/>
                  <a:gd name="T22" fmla="*/ 36 w 1244"/>
                  <a:gd name="T23" fmla="*/ 14 h 409"/>
                  <a:gd name="T24" fmla="*/ 35 w 1244"/>
                  <a:gd name="T25" fmla="*/ 14 h 409"/>
                  <a:gd name="T26" fmla="*/ 34 w 1244"/>
                  <a:gd name="T27" fmla="*/ 13 h 409"/>
                  <a:gd name="T28" fmla="*/ 34 w 1244"/>
                  <a:gd name="T29" fmla="*/ 12 h 409"/>
                  <a:gd name="T30" fmla="*/ 33 w 1244"/>
                  <a:gd name="T31" fmla="*/ 11 h 409"/>
                  <a:gd name="T32" fmla="*/ 32 w 1244"/>
                  <a:gd name="T33" fmla="*/ 11 h 409"/>
                  <a:gd name="T34" fmla="*/ 32 w 1244"/>
                  <a:gd name="T35" fmla="*/ 10 h 409"/>
                  <a:gd name="T36" fmla="*/ 31 w 1244"/>
                  <a:gd name="T37" fmla="*/ 9 h 409"/>
                  <a:gd name="T38" fmla="*/ 31 w 1244"/>
                  <a:gd name="T39" fmla="*/ 9 h 409"/>
                  <a:gd name="T40" fmla="*/ 31 w 1244"/>
                  <a:gd name="T41" fmla="*/ 9 h 409"/>
                  <a:gd name="T42" fmla="*/ 30 w 1244"/>
                  <a:gd name="T43" fmla="*/ 8 h 409"/>
                  <a:gd name="T44" fmla="*/ 29 w 1244"/>
                  <a:gd name="T45" fmla="*/ 8 h 409"/>
                  <a:gd name="T46" fmla="*/ 29 w 1244"/>
                  <a:gd name="T47" fmla="*/ 8 h 409"/>
                  <a:gd name="T48" fmla="*/ 28 w 1244"/>
                  <a:gd name="T49" fmla="*/ 8 h 409"/>
                  <a:gd name="T50" fmla="*/ 26 w 1244"/>
                  <a:gd name="T51" fmla="*/ 7 h 409"/>
                  <a:gd name="T52" fmla="*/ 24 w 1244"/>
                  <a:gd name="T53" fmla="*/ 7 h 409"/>
                  <a:gd name="T54" fmla="*/ 22 w 1244"/>
                  <a:gd name="T55" fmla="*/ 7 h 409"/>
                  <a:gd name="T56" fmla="*/ 19 w 1244"/>
                  <a:gd name="T57" fmla="*/ 6 h 409"/>
                  <a:gd name="T58" fmla="*/ 16 w 1244"/>
                  <a:gd name="T59" fmla="*/ 7 h 409"/>
                  <a:gd name="T60" fmla="*/ 14 w 1244"/>
                  <a:gd name="T61" fmla="*/ 7 h 409"/>
                  <a:gd name="T62" fmla="*/ 13 w 1244"/>
                  <a:gd name="T63" fmla="*/ 7 h 409"/>
                  <a:gd name="T64" fmla="*/ 12 w 1244"/>
                  <a:gd name="T65" fmla="*/ 7 h 409"/>
                  <a:gd name="T66" fmla="*/ 9 w 1244"/>
                  <a:gd name="T67" fmla="*/ 6 h 409"/>
                  <a:gd name="T68" fmla="*/ 8 w 1244"/>
                  <a:gd name="T69" fmla="*/ 6 h 409"/>
                  <a:gd name="T70" fmla="*/ 8 w 1244"/>
                  <a:gd name="T71" fmla="*/ 6 h 409"/>
                  <a:gd name="T72" fmla="*/ 7 w 1244"/>
                  <a:gd name="T73" fmla="*/ 7 h 409"/>
                  <a:gd name="T74" fmla="*/ 6 w 1244"/>
                  <a:gd name="T75" fmla="*/ 7 h 409"/>
                  <a:gd name="T76" fmla="*/ 5 w 1244"/>
                  <a:gd name="T77" fmla="*/ 9 h 409"/>
                  <a:gd name="T78" fmla="*/ 4 w 1244"/>
                  <a:gd name="T79" fmla="*/ 9 h 409"/>
                  <a:gd name="T80" fmla="*/ 4 w 1244"/>
                  <a:gd name="T81" fmla="*/ 9 h 409"/>
                  <a:gd name="T82" fmla="*/ 3 w 1244"/>
                  <a:gd name="T83" fmla="*/ 9 h 409"/>
                  <a:gd name="T84" fmla="*/ 3 w 1244"/>
                  <a:gd name="T85" fmla="*/ 9 h 409"/>
                  <a:gd name="T86" fmla="*/ 2 w 1244"/>
                  <a:gd name="T87" fmla="*/ 8 h 409"/>
                  <a:gd name="T88" fmla="*/ 2 w 1244"/>
                  <a:gd name="T89" fmla="*/ 8 h 409"/>
                  <a:gd name="T90" fmla="*/ 0 w 1244"/>
                  <a:gd name="T91" fmla="*/ 5 h 409"/>
                  <a:gd name="T92" fmla="*/ 42 w 1244"/>
                  <a:gd name="T93" fmla="*/ 4 h 409"/>
                  <a:gd name="T94" fmla="*/ 40 w 1244"/>
                  <a:gd name="T95" fmla="*/ 5 h 409"/>
                  <a:gd name="T96" fmla="*/ 39 w 1244"/>
                  <a:gd name="T97" fmla="*/ 5 h 409"/>
                  <a:gd name="T98" fmla="*/ 38 w 1244"/>
                  <a:gd name="T99" fmla="*/ 6 h 409"/>
                  <a:gd name="T100" fmla="*/ 38 w 1244"/>
                  <a:gd name="T101" fmla="*/ 6 h 409"/>
                  <a:gd name="T102" fmla="*/ 37 w 1244"/>
                  <a:gd name="T103" fmla="*/ 7 h 409"/>
                  <a:gd name="T104" fmla="*/ 37 w 1244"/>
                  <a:gd name="T105" fmla="*/ 7 h 409"/>
                  <a:gd name="T106" fmla="*/ 37 w 1244"/>
                  <a:gd name="T107" fmla="*/ 8 h 4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44"/>
                  <a:gd name="T163" fmla="*/ 0 h 409"/>
                  <a:gd name="T164" fmla="*/ 1244 w 1244"/>
                  <a:gd name="T165" fmla="*/ 409 h 4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44" h="409">
                    <a:moveTo>
                      <a:pt x="933" y="193"/>
                    </a:moveTo>
                    <a:lnTo>
                      <a:pt x="971" y="223"/>
                    </a:lnTo>
                    <a:lnTo>
                      <a:pt x="1011" y="254"/>
                    </a:lnTo>
                    <a:lnTo>
                      <a:pt x="1053" y="283"/>
                    </a:lnTo>
                    <a:lnTo>
                      <a:pt x="1095" y="313"/>
                    </a:lnTo>
                    <a:lnTo>
                      <a:pt x="1137" y="341"/>
                    </a:lnTo>
                    <a:lnTo>
                      <a:pt x="1176" y="367"/>
                    </a:lnTo>
                    <a:lnTo>
                      <a:pt x="1213" y="389"/>
                    </a:lnTo>
                    <a:lnTo>
                      <a:pt x="1244" y="409"/>
                    </a:lnTo>
                    <a:lnTo>
                      <a:pt x="1065" y="401"/>
                    </a:lnTo>
                    <a:lnTo>
                      <a:pt x="1063" y="396"/>
                    </a:lnTo>
                    <a:lnTo>
                      <a:pt x="1060" y="393"/>
                    </a:lnTo>
                    <a:lnTo>
                      <a:pt x="1056" y="390"/>
                    </a:lnTo>
                    <a:lnTo>
                      <a:pt x="1051" y="389"/>
                    </a:lnTo>
                    <a:lnTo>
                      <a:pt x="1041" y="386"/>
                    </a:lnTo>
                    <a:lnTo>
                      <a:pt x="1028" y="384"/>
                    </a:lnTo>
                    <a:lnTo>
                      <a:pt x="998" y="384"/>
                    </a:lnTo>
                    <a:lnTo>
                      <a:pt x="964" y="383"/>
                    </a:lnTo>
                    <a:lnTo>
                      <a:pt x="945" y="382"/>
                    </a:lnTo>
                    <a:lnTo>
                      <a:pt x="926" y="377"/>
                    </a:lnTo>
                    <a:lnTo>
                      <a:pt x="917" y="375"/>
                    </a:lnTo>
                    <a:lnTo>
                      <a:pt x="908" y="372"/>
                    </a:lnTo>
                    <a:lnTo>
                      <a:pt x="898" y="367"/>
                    </a:lnTo>
                    <a:lnTo>
                      <a:pt x="890" y="362"/>
                    </a:lnTo>
                    <a:lnTo>
                      <a:pt x="881" y="356"/>
                    </a:lnTo>
                    <a:lnTo>
                      <a:pt x="873" y="349"/>
                    </a:lnTo>
                    <a:lnTo>
                      <a:pt x="863" y="341"/>
                    </a:lnTo>
                    <a:lnTo>
                      <a:pt x="856" y="333"/>
                    </a:lnTo>
                    <a:lnTo>
                      <a:pt x="848" y="323"/>
                    </a:lnTo>
                    <a:lnTo>
                      <a:pt x="840" y="312"/>
                    </a:lnTo>
                    <a:lnTo>
                      <a:pt x="833" y="299"/>
                    </a:lnTo>
                    <a:lnTo>
                      <a:pt x="827" y="285"/>
                    </a:lnTo>
                    <a:lnTo>
                      <a:pt x="815" y="279"/>
                    </a:lnTo>
                    <a:lnTo>
                      <a:pt x="806" y="272"/>
                    </a:lnTo>
                    <a:lnTo>
                      <a:pt x="799" y="266"/>
                    </a:lnTo>
                    <a:lnTo>
                      <a:pt x="793" y="259"/>
                    </a:lnTo>
                    <a:lnTo>
                      <a:pt x="784" y="247"/>
                    </a:lnTo>
                    <a:lnTo>
                      <a:pt x="777" y="235"/>
                    </a:lnTo>
                    <a:lnTo>
                      <a:pt x="775" y="229"/>
                    </a:lnTo>
                    <a:lnTo>
                      <a:pt x="771" y="223"/>
                    </a:lnTo>
                    <a:lnTo>
                      <a:pt x="768" y="219"/>
                    </a:lnTo>
                    <a:lnTo>
                      <a:pt x="763" y="215"/>
                    </a:lnTo>
                    <a:lnTo>
                      <a:pt x="758" y="212"/>
                    </a:lnTo>
                    <a:lnTo>
                      <a:pt x="751" y="209"/>
                    </a:lnTo>
                    <a:lnTo>
                      <a:pt x="744" y="208"/>
                    </a:lnTo>
                    <a:lnTo>
                      <a:pt x="735" y="207"/>
                    </a:lnTo>
                    <a:lnTo>
                      <a:pt x="723" y="209"/>
                    </a:lnTo>
                    <a:lnTo>
                      <a:pt x="713" y="209"/>
                    </a:lnTo>
                    <a:lnTo>
                      <a:pt x="702" y="208"/>
                    </a:lnTo>
                    <a:lnTo>
                      <a:pt x="692" y="205"/>
                    </a:lnTo>
                    <a:lnTo>
                      <a:pt x="668" y="195"/>
                    </a:lnTo>
                    <a:lnTo>
                      <a:pt x="639" y="184"/>
                    </a:lnTo>
                    <a:lnTo>
                      <a:pt x="622" y="178"/>
                    </a:lnTo>
                    <a:lnTo>
                      <a:pt x="601" y="172"/>
                    </a:lnTo>
                    <a:lnTo>
                      <a:pt x="577" y="168"/>
                    </a:lnTo>
                    <a:lnTo>
                      <a:pt x="549" y="165"/>
                    </a:lnTo>
                    <a:lnTo>
                      <a:pt x="518" y="164"/>
                    </a:lnTo>
                    <a:lnTo>
                      <a:pt x="481" y="164"/>
                    </a:lnTo>
                    <a:lnTo>
                      <a:pt x="440" y="165"/>
                    </a:lnTo>
                    <a:lnTo>
                      <a:pt x="395" y="170"/>
                    </a:lnTo>
                    <a:lnTo>
                      <a:pt x="370" y="168"/>
                    </a:lnTo>
                    <a:lnTo>
                      <a:pt x="354" y="167"/>
                    </a:lnTo>
                    <a:lnTo>
                      <a:pt x="341" y="168"/>
                    </a:lnTo>
                    <a:lnTo>
                      <a:pt x="330" y="168"/>
                    </a:lnTo>
                    <a:lnTo>
                      <a:pt x="317" y="170"/>
                    </a:lnTo>
                    <a:lnTo>
                      <a:pt x="297" y="168"/>
                    </a:lnTo>
                    <a:lnTo>
                      <a:pt x="270" y="166"/>
                    </a:lnTo>
                    <a:lnTo>
                      <a:pt x="230" y="161"/>
                    </a:lnTo>
                    <a:lnTo>
                      <a:pt x="220" y="160"/>
                    </a:lnTo>
                    <a:lnTo>
                      <a:pt x="209" y="160"/>
                    </a:lnTo>
                    <a:lnTo>
                      <a:pt x="199" y="161"/>
                    </a:lnTo>
                    <a:lnTo>
                      <a:pt x="191" y="164"/>
                    </a:lnTo>
                    <a:lnTo>
                      <a:pt x="182" y="166"/>
                    </a:lnTo>
                    <a:lnTo>
                      <a:pt x="174" y="170"/>
                    </a:lnTo>
                    <a:lnTo>
                      <a:pt x="167" y="174"/>
                    </a:lnTo>
                    <a:lnTo>
                      <a:pt x="160" y="178"/>
                    </a:lnTo>
                    <a:lnTo>
                      <a:pt x="137" y="198"/>
                    </a:lnTo>
                    <a:lnTo>
                      <a:pt x="117" y="215"/>
                    </a:lnTo>
                    <a:lnTo>
                      <a:pt x="112" y="217"/>
                    </a:lnTo>
                    <a:lnTo>
                      <a:pt x="108" y="221"/>
                    </a:lnTo>
                    <a:lnTo>
                      <a:pt x="103" y="223"/>
                    </a:lnTo>
                    <a:lnTo>
                      <a:pt x="97" y="224"/>
                    </a:lnTo>
                    <a:lnTo>
                      <a:pt x="91" y="224"/>
                    </a:lnTo>
                    <a:lnTo>
                      <a:pt x="85" y="223"/>
                    </a:lnTo>
                    <a:lnTo>
                      <a:pt x="80" y="222"/>
                    </a:lnTo>
                    <a:lnTo>
                      <a:pt x="74" y="219"/>
                    </a:lnTo>
                    <a:lnTo>
                      <a:pt x="67" y="214"/>
                    </a:lnTo>
                    <a:lnTo>
                      <a:pt x="59" y="209"/>
                    </a:lnTo>
                    <a:lnTo>
                      <a:pt x="50" y="201"/>
                    </a:lnTo>
                    <a:lnTo>
                      <a:pt x="42" y="193"/>
                    </a:lnTo>
                    <a:lnTo>
                      <a:pt x="22" y="170"/>
                    </a:lnTo>
                    <a:lnTo>
                      <a:pt x="0" y="138"/>
                    </a:lnTo>
                    <a:lnTo>
                      <a:pt x="942" y="0"/>
                    </a:lnTo>
                    <a:lnTo>
                      <a:pt x="1057" y="98"/>
                    </a:lnTo>
                    <a:lnTo>
                      <a:pt x="1025" y="110"/>
                    </a:lnTo>
                    <a:lnTo>
                      <a:pt x="995" y="124"/>
                    </a:lnTo>
                    <a:lnTo>
                      <a:pt x="983" y="131"/>
                    </a:lnTo>
                    <a:lnTo>
                      <a:pt x="971" y="138"/>
                    </a:lnTo>
                    <a:lnTo>
                      <a:pt x="961" y="144"/>
                    </a:lnTo>
                    <a:lnTo>
                      <a:pt x="952" y="151"/>
                    </a:lnTo>
                    <a:lnTo>
                      <a:pt x="944" y="158"/>
                    </a:lnTo>
                    <a:lnTo>
                      <a:pt x="938" y="164"/>
                    </a:lnTo>
                    <a:lnTo>
                      <a:pt x="933" y="170"/>
                    </a:lnTo>
                    <a:lnTo>
                      <a:pt x="930" y="175"/>
                    </a:lnTo>
                    <a:lnTo>
                      <a:pt x="928" y="180"/>
                    </a:lnTo>
                    <a:lnTo>
                      <a:pt x="928" y="185"/>
                    </a:lnTo>
                    <a:lnTo>
                      <a:pt x="930" y="189"/>
                    </a:lnTo>
                    <a:lnTo>
                      <a:pt x="933" y="193"/>
                    </a:lnTo>
                    <a:close/>
                  </a:path>
                </a:pathLst>
              </a:custGeom>
              <a:solidFill>
                <a:srgbClr val="93D5ED"/>
              </a:solidFill>
              <a:ln w="9525">
                <a:solidFill>
                  <a:srgbClr val="CCECFF"/>
                </a:solidFill>
                <a:round/>
                <a:headEnd/>
                <a:tailEnd/>
              </a:ln>
            </p:spPr>
            <p:txBody>
              <a:bodyPr/>
              <a:lstStyle/>
              <a:p>
                <a:endParaRPr lang="en-US"/>
              </a:p>
            </p:txBody>
          </p:sp>
          <p:sp>
            <p:nvSpPr>
              <p:cNvPr id="8407" name="Freeform 185"/>
              <p:cNvSpPr>
                <a:spLocks/>
              </p:cNvSpPr>
              <p:nvPr/>
            </p:nvSpPr>
            <p:spPr bwMode="auto">
              <a:xfrm>
                <a:off x="3875" y="1216"/>
                <a:ext cx="249" cy="81"/>
              </a:xfrm>
              <a:custGeom>
                <a:avLst/>
                <a:gdLst>
                  <a:gd name="T0" fmla="*/ 39 w 1244"/>
                  <a:gd name="T1" fmla="*/ 9 h 409"/>
                  <a:gd name="T2" fmla="*/ 42 w 1244"/>
                  <a:gd name="T3" fmla="*/ 11 h 409"/>
                  <a:gd name="T4" fmla="*/ 46 w 1244"/>
                  <a:gd name="T5" fmla="*/ 13 h 409"/>
                  <a:gd name="T6" fmla="*/ 49 w 1244"/>
                  <a:gd name="T7" fmla="*/ 15 h 409"/>
                  <a:gd name="T8" fmla="*/ 43 w 1244"/>
                  <a:gd name="T9" fmla="*/ 16 h 409"/>
                  <a:gd name="T10" fmla="*/ 42 w 1244"/>
                  <a:gd name="T11" fmla="*/ 15 h 409"/>
                  <a:gd name="T12" fmla="*/ 42 w 1244"/>
                  <a:gd name="T13" fmla="*/ 15 h 409"/>
                  <a:gd name="T14" fmla="*/ 41 w 1244"/>
                  <a:gd name="T15" fmla="*/ 15 h 409"/>
                  <a:gd name="T16" fmla="*/ 39 w 1244"/>
                  <a:gd name="T17" fmla="*/ 15 h 409"/>
                  <a:gd name="T18" fmla="*/ 37 w 1244"/>
                  <a:gd name="T19" fmla="*/ 15 h 409"/>
                  <a:gd name="T20" fmla="*/ 36 w 1244"/>
                  <a:gd name="T21" fmla="*/ 15 h 409"/>
                  <a:gd name="T22" fmla="*/ 36 w 1244"/>
                  <a:gd name="T23" fmla="*/ 14 h 409"/>
                  <a:gd name="T24" fmla="*/ 35 w 1244"/>
                  <a:gd name="T25" fmla="*/ 14 h 409"/>
                  <a:gd name="T26" fmla="*/ 34 w 1244"/>
                  <a:gd name="T27" fmla="*/ 13 h 409"/>
                  <a:gd name="T28" fmla="*/ 34 w 1244"/>
                  <a:gd name="T29" fmla="*/ 12 h 409"/>
                  <a:gd name="T30" fmla="*/ 33 w 1244"/>
                  <a:gd name="T31" fmla="*/ 11 h 409"/>
                  <a:gd name="T32" fmla="*/ 32 w 1244"/>
                  <a:gd name="T33" fmla="*/ 11 h 409"/>
                  <a:gd name="T34" fmla="*/ 32 w 1244"/>
                  <a:gd name="T35" fmla="*/ 10 h 409"/>
                  <a:gd name="T36" fmla="*/ 31 w 1244"/>
                  <a:gd name="T37" fmla="*/ 9 h 409"/>
                  <a:gd name="T38" fmla="*/ 31 w 1244"/>
                  <a:gd name="T39" fmla="*/ 9 h 409"/>
                  <a:gd name="T40" fmla="*/ 31 w 1244"/>
                  <a:gd name="T41" fmla="*/ 9 h 409"/>
                  <a:gd name="T42" fmla="*/ 30 w 1244"/>
                  <a:gd name="T43" fmla="*/ 8 h 409"/>
                  <a:gd name="T44" fmla="*/ 29 w 1244"/>
                  <a:gd name="T45" fmla="*/ 8 h 409"/>
                  <a:gd name="T46" fmla="*/ 29 w 1244"/>
                  <a:gd name="T47" fmla="*/ 8 h 409"/>
                  <a:gd name="T48" fmla="*/ 28 w 1244"/>
                  <a:gd name="T49" fmla="*/ 8 h 409"/>
                  <a:gd name="T50" fmla="*/ 26 w 1244"/>
                  <a:gd name="T51" fmla="*/ 7 h 409"/>
                  <a:gd name="T52" fmla="*/ 24 w 1244"/>
                  <a:gd name="T53" fmla="*/ 7 h 409"/>
                  <a:gd name="T54" fmla="*/ 22 w 1244"/>
                  <a:gd name="T55" fmla="*/ 7 h 409"/>
                  <a:gd name="T56" fmla="*/ 19 w 1244"/>
                  <a:gd name="T57" fmla="*/ 6 h 409"/>
                  <a:gd name="T58" fmla="*/ 16 w 1244"/>
                  <a:gd name="T59" fmla="*/ 7 h 409"/>
                  <a:gd name="T60" fmla="*/ 14 w 1244"/>
                  <a:gd name="T61" fmla="*/ 7 h 409"/>
                  <a:gd name="T62" fmla="*/ 13 w 1244"/>
                  <a:gd name="T63" fmla="*/ 7 h 409"/>
                  <a:gd name="T64" fmla="*/ 12 w 1244"/>
                  <a:gd name="T65" fmla="*/ 7 h 409"/>
                  <a:gd name="T66" fmla="*/ 9 w 1244"/>
                  <a:gd name="T67" fmla="*/ 6 h 409"/>
                  <a:gd name="T68" fmla="*/ 8 w 1244"/>
                  <a:gd name="T69" fmla="*/ 6 h 409"/>
                  <a:gd name="T70" fmla="*/ 8 w 1244"/>
                  <a:gd name="T71" fmla="*/ 6 h 409"/>
                  <a:gd name="T72" fmla="*/ 7 w 1244"/>
                  <a:gd name="T73" fmla="*/ 7 h 409"/>
                  <a:gd name="T74" fmla="*/ 6 w 1244"/>
                  <a:gd name="T75" fmla="*/ 7 h 409"/>
                  <a:gd name="T76" fmla="*/ 5 w 1244"/>
                  <a:gd name="T77" fmla="*/ 9 h 409"/>
                  <a:gd name="T78" fmla="*/ 4 w 1244"/>
                  <a:gd name="T79" fmla="*/ 9 h 409"/>
                  <a:gd name="T80" fmla="*/ 4 w 1244"/>
                  <a:gd name="T81" fmla="*/ 9 h 409"/>
                  <a:gd name="T82" fmla="*/ 3 w 1244"/>
                  <a:gd name="T83" fmla="*/ 9 h 409"/>
                  <a:gd name="T84" fmla="*/ 3 w 1244"/>
                  <a:gd name="T85" fmla="*/ 9 h 409"/>
                  <a:gd name="T86" fmla="*/ 2 w 1244"/>
                  <a:gd name="T87" fmla="*/ 8 h 409"/>
                  <a:gd name="T88" fmla="*/ 2 w 1244"/>
                  <a:gd name="T89" fmla="*/ 8 h 409"/>
                  <a:gd name="T90" fmla="*/ 0 w 1244"/>
                  <a:gd name="T91" fmla="*/ 5 h 409"/>
                  <a:gd name="T92" fmla="*/ 42 w 1244"/>
                  <a:gd name="T93" fmla="*/ 4 h 409"/>
                  <a:gd name="T94" fmla="*/ 40 w 1244"/>
                  <a:gd name="T95" fmla="*/ 5 h 409"/>
                  <a:gd name="T96" fmla="*/ 39 w 1244"/>
                  <a:gd name="T97" fmla="*/ 5 h 409"/>
                  <a:gd name="T98" fmla="*/ 38 w 1244"/>
                  <a:gd name="T99" fmla="*/ 6 h 409"/>
                  <a:gd name="T100" fmla="*/ 38 w 1244"/>
                  <a:gd name="T101" fmla="*/ 6 h 409"/>
                  <a:gd name="T102" fmla="*/ 37 w 1244"/>
                  <a:gd name="T103" fmla="*/ 7 h 409"/>
                  <a:gd name="T104" fmla="*/ 37 w 1244"/>
                  <a:gd name="T105" fmla="*/ 7 h 409"/>
                  <a:gd name="T106" fmla="*/ 37 w 1244"/>
                  <a:gd name="T107" fmla="*/ 8 h 4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44"/>
                  <a:gd name="T163" fmla="*/ 0 h 409"/>
                  <a:gd name="T164" fmla="*/ 1244 w 1244"/>
                  <a:gd name="T165" fmla="*/ 409 h 4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44" h="409">
                    <a:moveTo>
                      <a:pt x="933" y="193"/>
                    </a:moveTo>
                    <a:lnTo>
                      <a:pt x="971" y="223"/>
                    </a:lnTo>
                    <a:lnTo>
                      <a:pt x="1011" y="254"/>
                    </a:lnTo>
                    <a:lnTo>
                      <a:pt x="1053" y="283"/>
                    </a:lnTo>
                    <a:lnTo>
                      <a:pt x="1095" y="313"/>
                    </a:lnTo>
                    <a:lnTo>
                      <a:pt x="1137" y="341"/>
                    </a:lnTo>
                    <a:lnTo>
                      <a:pt x="1176" y="367"/>
                    </a:lnTo>
                    <a:lnTo>
                      <a:pt x="1213" y="389"/>
                    </a:lnTo>
                    <a:lnTo>
                      <a:pt x="1244" y="409"/>
                    </a:lnTo>
                    <a:lnTo>
                      <a:pt x="1065" y="401"/>
                    </a:lnTo>
                    <a:lnTo>
                      <a:pt x="1063" y="396"/>
                    </a:lnTo>
                    <a:lnTo>
                      <a:pt x="1060" y="393"/>
                    </a:lnTo>
                    <a:lnTo>
                      <a:pt x="1056" y="390"/>
                    </a:lnTo>
                    <a:lnTo>
                      <a:pt x="1051" y="389"/>
                    </a:lnTo>
                    <a:lnTo>
                      <a:pt x="1041" y="386"/>
                    </a:lnTo>
                    <a:lnTo>
                      <a:pt x="1028" y="384"/>
                    </a:lnTo>
                    <a:lnTo>
                      <a:pt x="998" y="384"/>
                    </a:lnTo>
                    <a:lnTo>
                      <a:pt x="964" y="383"/>
                    </a:lnTo>
                    <a:lnTo>
                      <a:pt x="945" y="382"/>
                    </a:lnTo>
                    <a:lnTo>
                      <a:pt x="926" y="377"/>
                    </a:lnTo>
                    <a:lnTo>
                      <a:pt x="917" y="375"/>
                    </a:lnTo>
                    <a:lnTo>
                      <a:pt x="908" y="372"/>
                    </a:lnTo>
                    <a:lnTo>
                      <a:pt x="898" y="367"/>
                    </a:lnTo>
                    <a:lnTo>
                      <a:pt x="890" y="362"/>
                    </a:lnTo>
                    <a:lnTo>
                      <a:pt x="881" y="356"/>
                    </a:lnTo>
                    <a:lnTo>
                      <a:pt x="873" y="349"/>
                    </a:lnTo>
                    <a:lnTo>
                      <a:pt x="863" y="341"/>
                    </a:lnTo>
                    <a:lnTo>
                      <a:pt x="856" y="333"/>
                    </a:lnTo>
                    <a:lnTo>
                      <a:pt x="848" y="323"/>
                    </a:lnTo>
                    <a:lnTo>
                      <a:pt x="840" y="312"/>
                    </a:lnTo>
                    <a:lnTo>
                      <a:pt x="833" y="299"/>
                    </a:lnTo>
                    <a:lnTo>
                      <a:pt x="827" y="285"/>
                    </a:lnTo>
                    <a:lnTo>
                      <a:pt x="815" y="279"/>
                    </a:lnTo>
                    <a:lnTo>
                      <a:pt x="806" y="272"/>
                    </a:lnTo>
                    <a:lnTo>
                      <a:pt x="799" y="266"/>
                    </a:lnTo>
                    <a:lnTo>
                      <a:pt x="793" y="259"/>
                    </a:lnTo>
                    <a:lnTo>
                      <a:pt x="784" y="247"/>
                    </a:lnTo>
                    <a:lnTo>
                      <a:pt x="777" y="235"/>
                    </a:lnTo>
                    <a:lnTo>
                      <a:pt x="775" y="229"/>
                    </a:lnTo>
                    <a:lnTo>
                      <a:pt x="771" y="223"/>
                    </a:lnTo>
                    <a:lnTo>
                      <a:pt x="768" y="219"/>
                    </a:lnTo>
                    <a:lnTo>
                      <a:pt x="763" y="215"/>
                    </a:lnTo>
                    <a:lnTo>
                      <a:pt x="758" y="212"/>
                    </a:lnTo>
                    <a:lnTo>
                      <a:pt x="751" y="209"/>
                    </a:lnTo>
                    <a:lnTo>
                      <a:pt x="744" y="208"/>
                    </a:lnTo>
                    <a:lnTo>
                      <a:pt x="735" y="207"/>
                    </a:lnTo>
                    <a:lnTo>
                      <a:pt x="723" y="209"/>
                    </a:lnTo>
                    <a:lnTo>
                      <a:pt x="713" y="209"/>
                    </a:lnTo>
                    <a:lnTo>
                      <a:pt x="702" y="208"/>
                    </a:lnTo>
                    <a:lnTo>
                      <a:pt x="692" y="205"/>
                    </a:lnTo>
                    <a:lnTo>
                      <a:pt x="668" y="195"/>
                    </a:lnTo>
                    <a:lnTo>
                      <a:pt x="639" y="184"/>
                    </a:lnTo>
                    <a:lnTo>
                      <a:pt x="622" y="178"/>
                    </a:lnTo>
                    <a:lnTo>
                      <a:pt x="601" y="172"/>
                    </a:lnTo>
                    <a:lnTo>
                      <a:pt x="577" y="168"/>
                    </a:lnTo>
                    <a:lnTo>
                      <a:pt x="549" y="165"/>
                    </a:lnTo>
                    <a:lnTo>
                      <a:pt x="518" y="164"/>
                    </a:lnTo>
                    <a:lnTo>
                      <a:pt x="481" y="164"/>
                    </a:lnTo>
                    <a:lnTo>
                      <a:pt x="440" y="165"/>
                    </a:lnTo>
                    <a:lnTo>
                      <a:pt x="395" y="170"/>
                    </a:lnTo>
                    <a:lnTo>
                      <a:pt x="370" y="168"/>
                    </a:lnTo>
                    <a:lnTo>
                      <a:pt x="354" y="167"/>
                    </a:lnTo>
                    <a:lnTo>
                      <a:pt x="341" y="168"/>
                    </a:lnTo>
                    <a:lnTo>
                      <a:pt x="330" y="168"/>
                    </a:lnTo>
                    <a:lnTo>
                      <a:pt x="317" y="170"/>
                    </a:lnTo>
                    <a:lnTo>
                      <a:pt x="297" y="168"/>
                    </a:lnTo>
                    <a:lnTo>
                      <a:pt x="270" y="166"/>
                    </a:lnTo>
                    <a:lnTo>
                      <a:pt x="230" y="161"/>
                    </a:lnTo>
                    <a:lnTo>
                      <a:pt x="220" y="160"/>
                    </a:lnTo>
                    <a:lnTo>
                      <a:pt x="209" y="160"/>
                    </a:lnTo>
                    <a:lnTo>
                      <a:pt x="199" y="161"/>
                    </a:lnTo>
                    <a:lnTo>
                      <a:pt x="191" y="164"/>
                    </a:lnTo>
                    <a:lnTo>
                      <a:pt x="182" y="166"/>
                    </a:lnTo>
                    <a:lnTo>
                      <a:pt x="174" y="170"/>
                    </a:lnTo>
                    <a:lnTo>
                      <a:pt x="167" y="174"/>
                    </a:lnTo>
                    <a:lnTo>
                      <a:pt x="160" y="178"/>
                    </a:lnTo>
                    <a:lnTo>
                      <a:pt x="137" y="198"/>
                    </a:lnTo>
                    <a:lnTo>
                      <a:pt x="117" y="215"/>
                    </a:lnTo>
                    <a:lnTo>
                      <a:pt x="112" y="217"/>
                    </a:lnTo>
                    <a:lnTo>
                      <a:pt x="108" y="221"/>
                    </a:lnTo>
                    <a:lnTo>
                      <a:pt x="103" y="223"/>
                    </a:lnTo>
                    <a:lnTo>
                      <a:pt x="97" y="224"/>
                    </a:lnTo>
                    <a:lnTo>
                      <a:pt x="91" y="224"/>
                    </a:lnTo>
                    <a:lnTo>
                      <a:pt x="85" y="223"/>
                    </a:lnTo>
                    <a:lnTo>
                      <a:pt x="80" y="222"/>
                    </a:lnTo>
                    <a:lnTo>
                      <a:pt x="74" y="219"/>
                    </a:lnTo>
                    <a:lnTo>
                      <a:pt x="67" y="214"/>
                    </a:lnTo>
                    <a:lnTo>
                      <a:pt x="59" y="209"/>
                    </a:lnTo>
                    <a:lnTo>
                      <a:pt x="50" y="201"/>
                    </a:lnTo>
                    <a:lnTo>
                      <a:pt x="42" y="193"/>
                    </a:lnTo>
                    <a:lnTo>
                      <a:pt x="22" y="170"/>
                    </a:lnTo>
                    <a:lnTo>
                      <a:pt x="0" y="138"/>
                    </a:lnTo>
                    <a:lnTo>
                      <a:pt x="942" y="0"/>
                    </a:lnTo>
                    <a:lnTo>
                      <a:pt x="1057" y="98"/>
                    </a:lnTo>
                    <a:lnTo>
                      <a:pt x="1025" y="110"/>
                    </a:lnTo>
                    <a:lnTo>
                      <a:pt x="995" y="124"/>
                    </a:lnTo>
                    <a:lnTo>
                      <a:pt x="983" y="131"/>
                    </a:lnTo>
                    <a:lnTo>
                      <a:pt x="971" y="138"/>
                    </a:lnTo>
                    <a:lnTo>
                      <a:pt x="961" y="144"/>
                    </a:lnTo>
                    <a:lnTo>
                      <a:pt x="952" y="151"/>
                    </a:lnTo>
                    <a:lnTo>
                      <a:pt x="944" y="158"/>
                    </a:lnTo>
                    <a:lnTo>
                      <a:pt x="938" y="164"/>
                    </a:lnTo>
                    <a:lnTo>
                      <a:pt x="933" y="170"/>
                    </a:lnTo>
                    <a:lnTo>
                      <a:pt x="930" y="175"/>
                    </a:lnTo>
                    <a:lnTo>
                      <a:pt x="928" y="180"/>
                    </a:lnTo>
                    <a:lnTo>
                      <a:pt x="928" y="185"/>
                    </a:lnTo>
                    <a:lnTo>
                      <a:pt x="930" y="189"/>
                    </a:lnTo>
                    <a:lnTo>
                      <a:pt x="933" y="193"/>
                    </a:lnTo>
                    <a:close/>
                  </a:path>
                </a:pathLst>
              </a:custGeom>
              <a:solidFill>
                <a:srgbClr val="93D5ED"/>
              </a:solidFill>
              <a:ln w="4763">
                <a:solidFill>
                  <a:srgbClr val="CCECFF"/>
                </a:solidFill>
                <a:round/>
                <a:headEnd/>
                <a:tailEnd/>
              </a:ln>
            </p:spPr>
            <p:txBody>
              <a:bodyPr/>
              <a:lstStyle/>
              <a:p>
                <a:endParaRPr lang="en-US"/>
              </a:p>
            </p:txBody>
          </p:sp>
          <p:sp>
            <p:nvSpPr>
              <p:cNvPr id="8408" name="Freeform 186"/>
              <p:cNvSpPr>
                <a:spLocks/>
              </p:cNvSpPr>
              <p:nvPr/>
            </p:nvSpPr>
            <p:spPr bwMode="auto">
              <a:xfrm>
                <a:off x="4072" y="1075"/>
                <a:ext cx="115" cy="59"/>
              </a:xfrm>
              <a:custGeom>
                <a:avLst/>
                <a:gdLst>
                  <a:gd name="T0" fmla="*/ 23 w 573"/>
                  <a:gd name="T1" fmla="*/ 5 h 294"/>
                  <a:gd name="T2" fmla="*/ 22 w 573"/>
                  <a:gd name="T3" fmla="*/ 5 h 294"/>
                  <a:gd name="T4" fmla="*/ 21 w 573"/>
                  <a:gd name="T5" fmla="*/ 5 h 294"/>
                  <a:gd name="T6" fmla="*/ 20 w 573"/>
                  <a:gd name="T7" fmla="*/ 6 h 294"/>
                  <a:gd name="T8" fmla="*/ 19 w 573"/>
                  <a:gd name="T9" fmla="*/ 6 h 294"/>
                  <a:gd name="T10" fmla="*/ 18 w 573"/>
                  <a:gd name="T11" fmla="*/ 6 h 294"/>
                  <a:gd name="T12" fmla="*/ 17 w 573"/>
                  <a:gd name="T13" fmla="*/ 7 h 294"/>
                  <a:gd name="T14" fmla="*/ 15 w 573"/>
                  <a:gd name="T15" fmla="*/ 7 h 294"/>
                  <a:gd name="T16" fmla="*/ 14 w 573"/>
                  <a:gd name="T17" fmla="*/ 8 h 294"/>
                  <a:gd name="T18" fmla="*/ 14 w 573"/>
                  <a:gd name="T19" fmla="*/ 8 h 294"/>
                  <a:gd name="T20" fmla="*/ 14 w 573"/>
                  <a:gd name="T21" fmla="*/ 8 h 294"/>
                  <a:gd name="T22" fmla="*/ 14 w 573"/>
                  <a:gd name="T23" fmla="*/ 8 h 294"/>
                  <a:gd name="T24" fmla="*/ 14 w 573"/>
                  <a:gd name="T25" fmla="*/ 9 h 294"/>
                  <a:gd name="T26" fmla="*/ 14 w 573"/>
                  <a:gd name="T27" fmla="*/ 9 h 294"/>
                  <a:gd name="T28" fmla="*/ 14 w 573"/>
                  <a:gd name="T29" fmla="*/ 9 h 294"/>
                  <a:gd name="T30" fmla="*/ 14 w 573"/>
                  <a:gd name="T31" fmla="*/ 9 h 294"/>
                  <a:gd name="T32" fmla="*/ 14 w 573"/>
                  <a:gd name="T33" fmla="*/ 9 h 294"/>
                  <a:gd name="T34" fmla="*/ 13 w 573"/>
                  <a:gd name="T35" fmla="*/ 10 h 294"/>
                  <a:gd name="T36" fmla="*/ 13 w 573"/>
                  <a:gd name="T37" fmla="*/ 10 h 294"/>
                  <a:gd name="T38" fmla="*/ 12 w 573"/>
                  <a:gd name="T39" fmla="*/ 11 h 294"/>
                  <a:gd name="T40" fmla="*/ 11 w 573"/>
                  <a:gd name="T41" fmla="*/ 11 h 294"/>
                  <a:gd name="T42" fmla="*/ 10 w 573"/>
                  <a:gd name="T43" fmla="*/ 11 h 294"/>
                  <a:gd name="T44" fmla="*/ 9 w 573"/>
                  <a:gd name="T45" fmla="*/ 12 h 294"/>
                  <a:gd name="T46" fmla="*/ 8 w 573"/>
                  <a:gd name="T47" fmla="*/ 12 h 294"/>
                  <a:gd name="T48" fmla="*/ 8 w 573"/>
                  <a:gd name="T49" fmla="*/ 12 h 294"/>
                  <a:gd name="T50" fmla="*/ 0 w 573"/>
                  <a:gd name="T51" fmla="*/ 2 h 294"/>
                  <a:gd name="T52" fmla="*/ 19 w 573"/>
                  <a:gd name="T53" fmla="*/ 0 h 294"/>
                  <a:gd name="T54" fmla="*/ 23 w 573"/>
                  <a:gd name="T55" fmla="*/ 5 h 29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73"/>
                  <a:gd name="T85" fmla="*/ 0 h 294"/>
                  <a:gd name="T86" fmla="*/ 573 w 573"/>
                  <a:gd name="T87" fmla="*/ 294 h 29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73" h="294">
                    <a:moveTo>
                      <a:pt x="573" y="116"/>
                    </a:moveTo>
                    <a:lnTo>
                      <a:pt x="547" y="124"/>
                    </a:lnTo>
                    <a:lnTo>
                      <a:pt x="521" y="132"/>
                    </a:lnTo>
                    <a:lnTo>
                      <a:pt x="496" y="140"/>
                    </a:lnTo>
                    <a:lnTo>
                      <a:pt x="470" y="150"/>
                    </a:lnTo>
                    <a:lnTo>
                      <a:pt x="442" y="159"/>
                    </a:lnTo>
                    <a:lnTo>
                      <a:pt x="413" y="168"/>
                    </a:lnTo>
                    <a:lnTo>
                      <a:pt x="381" y="178"/>
                    </a:lnTo>
                    <a:lnTo>
                      <a:pt x="348" y="188"/>
                    </a:lnTo>
                    <a:lnTo>
                      <a:pt x="351" y="194"/>
                    </a:lnTo>
                    <a:lnTo>
                      <a:pt x="352" y="201"/>
                    </a:lnTo>
                    <a:lnTo>
                      <a:pt x="352" y="208"/>
                    </a:lnTo>
                    <a:lnTo>
                      <a:pt x="351" y="214"/>
                    </a:lnTo>
                    <a:lnTo>
                      <a:pt x="348" y="220"/>
                    </a:lnTo>
                    <a:lnTo>
                      <a:pt x="346" y="225"/>
                    </a:lnTo>
                    <a:lnTo>
                      <a:pt x="341" y="230"/>
                    </a:lnTo>
                    <a:lnTo>
                      <a:pt x="337" y="236"/>
                    </a:lnTo>
                    <a:lnTo>
                      <a:pt x="326" y="245"/>
                    </a:lnTo>
                    <a:lnTo>
                      <a:pt x="312" y="255"/>
                    </a:lnTo>
                    <a:lnTo>
                      <a:pt x="297" y="262"/>
                    </a:lnTo>
                    <a:lnTo>
                      <a:pt x="281" y="269"/>
                    </a:lnTo>
                    <a:lnTo>
                      <a:pt x="248" y="280"/>
                    </a:lnTo>
                    <a:lnTo>
                      <a:pt x="219" y="289"/>
                    </a:lnTo>
                    <a:lnTo>
                      <a:pt x="198" y="292"/>
                    </a:lnTo>
                    <a:lnTo>
                      <a:pt x="190" y="294"/>
                    </a:lnTo>
                    <a:lnTo>
                      <a:pt x="0" y="47"/>
                    </a:lnTo>
                    <a:lnTo>
                      <a:pt x="478" y="0"/>
                    </a:lnTo>
                    <a:lnTo>
                      <a:pt x="573" y="116"/>
                    </a:lnTo>
                    <a:close/>
                  </a:path>
                </a:pathLst>
              </a:custGeom>
              <a:solidFill>
                <a:srgbClr val="93D5ED"/>
              </a:solidFill>
              <a:ln w="9525">
                <a:solidFill>
                  <a:srgbClr val="CCECFF"/>
                </a:solidFill>
                <a:round/>
                <a:headEnd/>
                <a:tailEnd/>
              </a:ln>
            </p:spPr>
            <p:txBody>
              <a:bodyPr/>
              <a:lstStyle/>
              <a:p>
                <a:endParaRPr lang="en-US"/>
              </a:p>
            </p:txBody>
          </p:sp>
          <p:sp>
            <p:nvSpPr>
              <p:cNvPr id="8409" name="Freeform 187"/>
              <p:cNvSpPr>
                <a:spLocks/>
              </p:cNvSpPr>
              <p:nvPr/>
            </p:nvSpPr>
            <p:spPr bwMode="auto">
              <a:xfrm>
                <a:off x="4072" y="1075"/>
                <a:ext cx="115" cy="59"/>
              </a:xfrm>
              <a:custGeom>
                <a:avLst/>
                <a:gdLst>
                  <a:gd name="T0" fmla="*/ 23 w 573"/>
                  <a:gd name="T1" fmla="*/ 5 h 294"/>
                  <a:gd name="T2" fmla="*/ 22 w 573"/>
                  <a:gd name="T3" fmla="*/ 5 h 294"/>
                  <a:gd name="T4" fmla="*/ 21 w 573"/>
                  <a:gd name="T5" fmla="*/ 5 h 294"/>
                  <a:gd name="T6" fmla="*/ 20 w 573"/>
                  <a:gd name="T7" fmla="*/ 6 h 294"/>
                  <a:gd name="T8" fmla="*/ 19 w 573"/>
                  <a:gd name="T9" fmla="*/ 6 h 294"/>
                  <a:gd name="T10" fmla="*/ 18 w 573"/>
                  <a:gd name="T11" fmla="*/ 6 h 294"/>
                  <a:gd name="T12" fmla="*/ 17 w 573"/>
                  <a:gd name="T13" fmla="*/ 7 h 294"/>
                  <a:gd name="T14" fmla="*/ 15 w 573"/>
                  <a:gd name="T15" fmla="*/ 7 h 294"/>
                  <a:gd name="T16" fmla="*/ 14 w 573"/>
                  <a:gd name="T17" fmla="*/ 8 h 294"/>
                  <a:gd name="T18" fmla="*/ 14 w 573"/>
                  <a:gd name="T19" fmla="*/ 8 h 294"/>
                  <a:gd name="T20" fmla="*/ 14 w 573"/>
                  <a:gd name="T21" fmla="*/ 8 h 294"/>
                  <a:gd name="T22" fmla="*/ 14 w 573"/>
                  <a:gd name="T23" fmla="*/ 8 h 294"/>
                  <a:gd name="T24" fmla="*/ 14 w 573"/>
                  <a:gd name="T25" fmla="*/ 9 h 294"/>
                  <a:gd name="T26" fmla="*/ 14 w 573"/>
                  <a:gd name="T27" fmla="*/ 9 h 294"/>
                  <a:gd name="T28" fmla="*/ 14 w 573"/>
                  <a:gd name="T29" fmla="*/ 9 h 294"/>
                  <a:gd name="T30" fmla="*/ 14 w 573"/>
                  <a:gd name="T31" fmla="*/ 9 h 294"/>
                  <a:gd name="T32" fmla="*/ 14 w 573"/>
                  <a:gd name="T33" fmla="*/ 9 h 294"/>
                  <a:gd name="T34" fmla="*/ 13 w 573"/>
                  <a:gd name="T35" fmla="*/ 10 h 294"/>
                  <a:gd name="T36" fmla="*/ 13 w 573"/>
                  <a:gd name="T37" fmla="*/ 10 h 294"/>
                  <a:gd name="T38" fmla="*/ 12 w 573"/>
                  <a:gd name="T39" fmla="*/ 11 h 294"/>
                  <a:gd name="T40" fmla="*/ 11 w 573"/>
                  <a:gd name="T41" fmla="*/ 11 h 294"/>
                  <a:gd name="T42" fmla="*/ 10 w 573"/>
                  <a:gd name="T43" fmla="*/ 11 h 294"/>
                  <a:gd name="T44" fmla="*/ 9 w 573"/>
                  <a:gd name="T45" fmla="*/ 12 h 294"/>
                  <a:gd name="T46" fmla="*/ 8 w 573"/>
                  <a:gd name="T47" fmla="*/ 12 h 294"/>
                  <a:gd name="T48" fmla="*/ 8 w 573"/>
                  <a:gd name="T49" fmla="*/ 12 h 294"/>
                  <a:gd name="T50" fmla="*/ 0 w 573"/>
                  <a:gd name="T51" fmla="*/ 2 h 294"/>
                  <a:gd name="T52" fmla="*/ 19 w 573"/>
                  <a:gd name="T53" fmla="*/ 0 h 294"/>
                  <a:gd name="T54" fmla="*/ 23 w 573"/>
                  <a:gd name="T55" fmla="*/ 5 h 29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73"/>
                  <a:gd name="T85" fmla="*/ 0 h 294"/>
                  <a:gd name="T86" fmla="*/ 573 w 573"/>
                  <a:gd name="T87" fmla="*/ 294 h 29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73" h="294">
                    <a:moveTo>
                      <a:pt x="573" y="116"/>
                    </a:moveTo>
                    <a:lnTo>
                      <a:pt x="547" y="124"/>
                    </a:lnTo>
                    <a:lnTo>
                      <a:pt x="521" y="132"/>
                    </a:lnTo>
                    <a:lnTo>
                      <a:pt x="496" y="140"/>
                    </a:lnTo>
                    <a:lnTo>
                      <a:pt x="470" y="150"/>
                    </a:lnTo>
                    <a:lnTo>
                      <a:pt x="442" y="159"/>
                    </a:lnTo>
                    <a:lnTo>
                      <a:pt x="413" y="168"/>
                    </a:lnTo>
                    <a:lnTo>
                      <a:pt x="381" y="178"/>
                    </a:lnTo>
                    <a:lnTo>
                      <a:pt x="348" y="188"/>
                    </a:lnTo>
                    <a:lnTo>
                      <a:pt x="351" y="194"/>
                    </a:lnTo>
                    <a:lnTo>
                      <a:pt x="352" y="201"/>
                    </a:lnTo>
                    <a:lnTo>
                      <a:pt x="352" y="208"/>
                    </a:lnTo>
                    <a:lnTo>
                      <a:pt x="351" y="214"/>
                    </a:lnTo>
                    <a:lnTo>
                      <a:pt x="348" y="220"/>
                    </a:lnTo>
                    <a:lnTo>
                      <a:pt x="346" y="225"/>
                    </a:lnTo>
                    <a:lnTo>
                      <a:pt x="341" y="230"/>
                    </a:lnTo>
                    <a:lnTo>
                      <a:pt x="337" y="236"/>
                    </a:lnTo>
                    <a:lnTo>
                      <a:pt x="326" y="245"/>
                    </a:lnTo>
                    <a:lnTo>
                      <a:pt x="312" y="255"/>
                    </a:lnTo>
                    <a:lnTo>
                      <a:pt x="297" y="262"/>
                    </a:lnTo>
                    <a:lnTo>
                      <a:pt x="281" y="269"/>
                    </a:lnTo>
                    <a:lnTo>
                      <a:pt x="248" y="280"/>
                    </a:lnTo>
                    <a:lnTo>
                      <a:pt x="219" y="289"/>
                    </a:lnTo>
                    <a:lnTo>
                      <a:pt x="198" y="292"/>
                    </a:lnTo>
                    <a:lnTo>
                      <a:pt x="190" y="294"/>
                    </a:lnTo>
                    <a:lnTo>
                      <a:pt x="0" y="47"/>
                    </a:lnTo>
                    <a:lnTo>
                      <a:pt x="478" y="0"/>
                    </a:lnTo>
                    <a:lnTo>
                      <a:pt x="573" y="116"/>
                    </a:lnTo>
                  </a:path>
                </a:pathLst>
              </a:custGeom>
              <a:solidFill>
                <a:srgbClr val="93D5ED"/>
              </a:solidFill>
              <a:ln w="4763">
                <a:solidFill>
                  <a:srgbClr val="CCECFF"/>
                </a:solidFill>
                <a:round/>
                <a:headEnd/>
                <a:tailEnd/>
              </a:ln>
            </p:spPr>
            <p:txBody>
              <a:bodyPr/>
              <a:lstStyle/>
              <a:p>
                <a:endParaRPr lang="en-US"/>
              </a:p>
            </p:txBody>
          </p:sp>
          <p:sp>
            <p:nvSpPr>
              <p:cNvPr id="8410" name="Freeform 188"/>
              <p:cNvSpPr>
                <a:spLocks/>
              </p:cNvSpPr>
              <p:nvPr/>
            </p:nvSpPr>
            <p:spPr bwMode="auto">
              <a:xfrm>
                <a:off x="4168" y="1073"/>
                <a:ext cx="61" cy="25"/>
              </a:xfrm>
              <a:custGeom>
                <a:avLst/>
                <a:gdLst>
                  <a:gd name="T0" fmla="*/ 4 w 303"/>
                  <a:gd name="T1" fmla="*/ 5 h 124"/>
                  <a:gd name="T2" fmla="*/ 5 w 303"/>
                  <a:gd name="T3" fmla="*/ 5 h 124"/>
                  <a:gd name="T4" fmla="*/ 6 w 303"/>
                  <a:gd name="T5" fmla="*/ 4 h 124"/>
                  <a:gd name="T6" fmla="*/ 7 w 303"/>
                  <a:gd name="T7" fmla="*/ 4 h 124"/>
                  <a:gd name="T8" fmla="*/ 8 w 303"/>
                  <a:gd name="T9" fmla="*/ 4 h 124"/>
                  <a:gd name="T10" fmla="*/ 9 w 303"/>
                  <a:gd name="T11" fmla="*/ 4 h 124"/>
                  <a:gd name="T12" fmla="*/ 10 w 303"/>
                  <a:gd name="T13" fmla="*/ 4 h 124"/>
                  <a:gd name="T14" fmla="*/ 11 w 303"/>
                  <a:gd name="T15" fmla="*/ 4 h 124"/>
                  <a:gd name="T16" fmla="*/ 12 w 303"/>
                  <a:gd name="T17" fmla="*/ 3 h 124"/>
                  <a:gd name="T18" fmla="*/ 12 w 303"/>
                  <a:gd name="T19" fmla="*/ 3 h 124"/>
                  <a:gd name="T20" fmla="*/ 11 w 303"/>
                  <a:gd name="T21" fmla="*/ 2 h 124"/>
                  <a:gd name="T22" fmla="*/ 10 w 303"/>
                  <a:gd name="T23" fmla="*/ 2 h 124"/>
                  <a:gd name="T24" fmla="*/ 10 w 303"/>
                  <a:gd name="T25" fmla="*/ 2 h 124"/>
                  <a:gd name="T26" fmla="*/ 10 w 303"/>
                  <a:gd name="T27" fmla="*/ 2 h 124"/>
                  <a:gd name="T28" fmla="*/ 9 w 303"/>
                  <a:gd name="T29" fmla="*/ 1 h 124"/>
                  <a:gd name="T30" fmla="*/ 9 w 303"/>
                  <a:gd name="T31" fmla="*/ 1 h 124"/>
                  <a:gd name="T32" fmla="*/ 8 w 303"/>
                  <a:gd name="T33" fmla="*/ 1 h 124"/>
                  <a:gd name="T34" fmla="*/ 7 w 303"/>
                  <a:gd name="T35" fmla="*/ 1 h 124"/>
                  <a:gd name="T36" fmla="*/ 6 w 303"/>
                  <a:gd name="T37" fmla="*/ 1 h 124"/>
                  <a:gd name="T38" fmla="*/ 5 w 303"/>
                  <a:gd name="T39" fmla="*/ 1 h 124"/>
                  <a:gd name="T40" fmla="*/ 4 w 303"/>
                  <a:gd name="T41" fmla="*/ 1 h 124"/>
                  <a:gd name="T42" fmla="*/ 3 w 303"/>
                  <a:gd name="T43" fmla="*/ 0 h 124"/>
                  <a:gd name="T44" fmla="*/ 3 w 303"/>
                  <a:gd name="T45" fmla="*/ 0 h 124"/>
                  <a:gd name="T46" fmla="*/ 0 w 303"/>
                  <a:gd name="T47" fmla="*/ 0 h 124"/>
                  <a:gd name="T48" fmla="*/ 4 w 303"/>
                  <a:gd name="T49" fmla="*/ 5 h 1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03"/>
                  <a:gd name="T76" fmla="*/ 0 h 124"/>
                  <a:gd name="T77" fmla="*/ 303 w 303"/>
                  <a:gd name="T78" fmla="*/ 124 h 12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03" h="124">
                    <a:moveTo>
                      <a:pt x="95" y="124"/>
                    </a:moveTo>
                    <a:lnTo>
                      <a:pt x="118" y="117"/>
                    </a:lnTo>
                    <a:lnTo>
                      <a:pt x="141" y="111"/>
                    </a:lnTo>
                    <a:lnTo>
                      <a:pt x="165" y="106"/>
                    </a:lnTo>
                    <a:lnTo>
                      <a:pt x="191" y="100"/>
                    </a:lnTo>
                    <a:lnTo>
                      <a:pt x="216" y="96"/>
                    </a:lnTo>
                    <a:lnTo>
                      <a:pt x="243" y="92"/>
                    </a:lnTo>
                    <a:lnTo>
                      <a:pt x="272" y="89"/>
                    </a:lnTo>
                    <a:lnTo>
                      <a:pt x="303" y="86"/>
                    </a:lnTo>
                    <a:lnTo>
                      <a:pt x="294" y="78"/>
                    </a:lnTo>
                    <a:lnTo>
                      <a:pt x="273" y="61"/>
                    </a:lnTo>
                    <a:lnTo>
                      <a:pt x="259" y="51"/>
                    </a:lnTo>
                    <a:lnTo>
                      <a:pt x="244" y="42"/>
                    </a:lnTo>
                    <a:lnTo>
                      <a:pt x="236" y="38"/>
                    </a:lnTo>
                    <a:lnTo>
                      <a:pt x="228" y="35"/>
                    </a:lnTo>
                    <a:lnTo>
                      <a:pt x="219" y="33"/>
                    </a:lnTo>
                    <a:lnTo>
                      <a:pt x="210" y="31"/>
                    </a:lnTo>
                    <a:lnTo>
                      <a:pt x="185" y="28"/>
                    </a:lnTo>
                    <a:lnTo>
                      <a:pt x="158" y="24"/>
                    </a:lnTo>
                    <a:lnTo>
                      <a:pt x="133" y="19"/>
                    </a:lnTo>
                    <a:lnTo>
                      <a:pt x="111" y="14"/>
                    </a:lnTo>
                    <a:lnTo>
                      <a:pt x="76" y="3"/>
                    </a:lnTo>
                    <a:lnTo>
                      <a:pt x="63" y="0"/>
                    </a:lnTo>
                    <a:lnTo>
                      <a:pt x="0" y="8"/>
                    </a:lnTo>
                    <a:lnTo>
                      <a:pt x="95" y="124"/>
                    </a:lnTo>
                    <a:close/>
                  </a:path>
                </a:pathLst>
              </a:custGeom>
              <a:solidFill>
                <a:srgbClr val="93D5ED"/>
              </a:solidFill>
              <a:ln w="9525">
                <a:solidFill>
                  <a:srgbClr val="CCECFF"/>
                </a:solidFill>
                <a:round/>
                <a:headEnd/>
                <a:tailEnd/>
              </a:ln>
            </p:spPr>
            <p:txBody>
              <a:bodyPr/>
              <a:lstStyle/>
              <a:p>
                <a:endParaRPr lang="en-US"/>
              </a:p>
            </p:txBody>
          </p:sp>
          <p:sp>
            <p:nvSpPr>
              <p:cNvPr id="8411" name="Freeform 189"/>
              <p:cNvSpPr>
                <a:spLocks/>
              </p:cNvSpPr>
              <p:nvPr/>
            </p:nvSpPr>
            <p:spPr bwMode="auto">
              <a:xfrm>
                <a:off x="4168" y="1073"/>
                <a:ext cx="61" cy="25"/>
              </a:xfrm>
              <a:custGeom>
                <a:avLst/>
                <a:gdLst>
                  <a:gd name="T0" fmla="*/ 4 w 303"/>
                  <a:gd name="T1" fmla="*/ 5 h 124"/>
                  <a:gd name="T2" fmla="*/ 5 w 303"/>
                  <a:gd name="T3" fmla="*/ 5 h 124"/>
                  <a:gd name="T4" fmla="*/ 6 w 303"/>
                  <a:gd name="T5" fmla="*/ 4 h 124"/>
                  <a:gd name="T6" fmla="*/ 7 w 303"/>
                  <a:gd name="T7" fmla="*/ 4 h 124"/>
                  <a:gd name="T8" fmla="*/ 8 w 303"/>
                  <a:gd name="T9" fmla="*/ 4 h 124"/>
                  <a:gd name="T10" fmla="*/ 9 w 303"/>
                  <a:gd name="T11" fmla="*/ 4 h 124"/>
                  <a:gd name="T12" fmla="*/ 10 w 303"/>
                  <a:gd name="T13" fmla="*/ 4 h 124"/>
                  <a:gd name="T14" fmla="*/ 11 w 303"/>
                  <a:gd name="T15" fmla="*/ 4 h 124"/>
                  <a:gd name="T16" fmla="*/ 12 w 303"/>
                  <a:gd name="T17" fmla="*/ 3 h 124"/>
                  <a:gd name="T18" fmla="*/ 12 w 303"/>
                  <a:gd name="T19" fmla="*/ 3 h 124"/>
                  <a:gd name="T20" fmla="*/ 11 w 303"/>
                  <a:gd name="T21" fmla="*/ 2 h 124"/>
                  <a:gd name="T22" fmla="*/ 10 w 303"/>
                  <a:gd name="T23" fmla="*/ 2 h 124"/>
                  <a:gd name="T24" fmla="*/ 10 w 303"/>
                  <a:gd name="T25" fmla="*/ 2 h 124"/>
                  <a:gd name="T26" fmla="*/ 10 w 303"/>
                  <a:gd name="T27" fmla="*/ 2 h 124"/>
                  <a:gd name="T28" fmla="*/ 9 w 303"/>
                  <a:gd name="T29" fmla="*/ 1 h 124"/>
                  <a:gd name="T30" fmla="*/ 9 w 303"/>
                  <a:gd name="T31" fmla="*/ 1 h 124"/>
                  <a:gd name="T32" fmla="*/ 8 w 303"/>
                  <a:gd name="T33" fmla="*/ 1 h 124"/>
                  <a:gd name="T34" fmla="*/ 7 w 303"/>
                  <a:gd name="T35" fmla="*/ 1 h 124"/>
                  <a:gd name="T36" fmla="*/ 6 w 303"/>
                  <a:gd name="T37" fmla="*/ 1 h 124"/>
                  <a:gd name="T38" fmla="*/ 5 w 303"/>
                  <a:gd name="T39" fmla="*/ 1 h 124"/>
                  <a:gd name="T40" fmla="*/ 4 w 303"/>
                  <a:gd name="T41" fmla="*/ 1 h 124"/>
                  <a:gd name="T42" fmla="*/ 3 w 303"/>
                  <a:gd name="T43" fmla="*/ 0 h 124"/>
                  <a:gd name="T44" fmla="*/ 3 w 303"/>
                  <a:gd name="T45" fmla="*/ 0 h 124"/>
                  <a:gd name="T46" fmla="*/ 0 w 303"/>
                  <a:gd name="T47" fmla="*/ 0 h 124"/>
                  <a:gd name="T48" fmla="*/ 4 w 303"/>
                  <a:gd name="T49" fmla="*/ 5 h 1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03"/>
                  <a:gd name="T76" fmla="*/ 0 h 124"/>
                  <a:gd name="T77" fmla="*/ 303 w 303"/>
                  <a:gd name="T78" fmla="*/ 124 h 12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03" h="124">
                    <a:moveTo>
                      <a:pt x="95" y="124"/>
                    </a:moveTo>
                    <a:lnTo>
                      <a:pt x="118" y="117"/>
                    </a:lnTo>
                    <a:lnTo>
                      <a:pt x="141" y="111"/>
                    </a:lnTo>
                    <a:lnTo>
                      <a:pt x="165" y="106"/>
                    </a:lnTo>
                    <a:lnTo>
                      <a:pt x="191" y="100"/>
                    </a:lnTo>
                    <a:lnTo>
                      <a:pt x="216" y="96"/>
                    </a:lnTo>
                    <a:lnTo>
                      <a:pt x="243" y="92"/>
                    </a:lnTo>
                    <a:lnTo>
                      <a:pt x="272" y="89"/>
                    </a:lnTo>
                    <a:lnTo>
                      <a:pt x="303" y="86"/>
                    </a:lnTo>
                    <a:lnTo>
                      <a:pt x="294" y="78"/>
                    </a:lnTo>
                    <a:lnTo>
                      <a:pt x="273" y="61"/>
                    </a:lnTo>
                    <a:lnTo>
                      <a:pt x="259" y="51"/>
                    </a:lnTo>
                    <a:lnTo>
                      <a:pt x="244" y="42"/>
                    </a:lnTo>
                    <a:lnTo>
                      <a:pt x="236" y="38"/>
                    </a:lnTo>
                    <a:lnTo>
                      <a:pt x="228" y="35"/>
                    </a:lnTo>
                    <a:lnTo>
                      <a:pt x="219" y="33"/>
                    </a:lnTo>
                    <a:lnTo>
                      <a:pt x="210" y="31"/>
                    </a:lnTo>
                    <a:lnTo>
                      <a:pt x="185" y="28"/>
                    </a:lnTo>
                    <a:lnTo>
                      <a:pt x="158" y="24"/>
                    </a:lnTo>
                    <a:lnTo>
                      <a:pt x="133" y="19"/>
                    </a:lnTo>
                    <a:lnTo>
                      <a:pt x="111" y="14"/>
                    </a:lnTo>
                    <a:lnTo>
                      <a:pt x="76" y="3"/>
                    </a:lnTo>
                    <a:lnTo>
                      <a:pt x="63" y="0"/>
                    </a:lnTo>
                    <a:lnTo>
                      <a:pt x="0" y="8"/>
                    </a:lnTo>
                    <a:lnTo>
                      <a:pt x="95" y="124"/>
                    </a:lnTo>
                  </a:path>
                </a:pathLst>
              </a:custGeom>
              <a:solidFill>
                <a:srgbClr val="93D5ED"/>
              </a:solidFill>
              <a:ln w="4763">
                <a:solidFill>
                  <a:srgbClr val="CCECFF"/>
                </a:solidFill>
                <a:round/>
                <a:headEnd/>
                <a:tailEnd/>
              </a:ln>
            </p:spPr>
            <p:txBody>
              <a:bodyPr/>
              <a:lstStyle/>
              <a:p>
                <a:endParaRPr lang="en-US"/>
              </a:p>
            </p:txBody>
          </p:sp>
          <p:grpSp>
            <p:nvGrpSpPr>
              <p:cNvPr id="8412" name="Group 190"/>
              <p:cNvGrpSpPr>
                <a:grpSpLocks/>
              </p:cNvGrpSpPr>
              <p:nvPr/>
            </p:nvGrpSpPr>
            <p:grpSpPr bwMode="auto">
              <a:xfrm>
                <a:off x="1120" y="1888"/>
                <a:ext cx="350" cy="261"/>
                <a:chOff x="1120" y="1888"/>
                <a:chExt cx="350" cy="261"/>
              </a:xfrm>
            </p:grpSpPr>
            <p:sp>
              <p:nvSpPr>
                <p:cNvPr id="8483" name="Freeform 191"/>
                <p:cNvSpPr>
                  <a:spLocks/>
                </p:cNvSpPr>
                <p:nvPr/>
              </p:nvSpPr>
              <p:spPr bwMode="auto">
                <a:xfrm>
                  <a:off x="1356" y="2070"/>
                  <a:ext cx="82" cy="32"/>
                </a:xfrm>
                <a:custGeom>
                  <a:avLst/>
                  <a:gdLst>
                    <a:gd name="T0" fmla="*/ 15 w 406"/>
                    <a:gd name="T1" fmla="*/ 5 h 162"/>
                    <a:gd name="T2" fmla="*/ 14 w 406"/>
                    <a:gd name="T3" fmla="*/ 6 h 162"/>
                    <a:gd name="T4" fmla="*/ 13 w 406"/>
                    <a:gd name="T5" fmla="*/ 6 h 162"/>
                    <a:gd name="T6" fmla="*/ 11 w 406"/>
                    <a:gd name="T7" fmla="*/ 6 h 162"/>
                    <a:gd name="T8" fmla="*/ 10 w 406"/>
                    <a:gd name="T9" fmla="*/ 6 h 162"/>
                    <a:gd name="T10" fmla="*/ 9 w 406"/>
                    <a:gd name="T11" fmla="*/ 6 h 162"/>
                    <a:gd name="T12" fmla="*/ 8 w 406"/>
                    <a:gd name="T13" fmla="*/ 6 h 162"/>
                    <a:gd name="T14" fmla="*/ 7 w 406"/>
                    <a:gd name="T15" fmla="*/ 6 h 162"/>
                    <a:gd name="T16" fmla="*/ 7 w 406"/>
                    <a:gd name="T17" fmla="*/ 6 h 162"/>
                    <a:gd name="T18" fmla="*/ 7 w 406"/>
                    <a:gd name="T19" fmla="*/ 6 h 162"/>
                    <a:gd name="T20" fmla="*/ 6 w 406"/>
                    <a:gd name="T21" fmla="*/ 5 h 162"/>
                    <a:gd name="T22" fmla="*/ 6 w 406"/>
                    <a:gd name="T23" fmla="*/ 5 h 162"/>
                    <a:gd name="T24" fmla="*/ 5 w 406"/>
                    <a:gd name="T25" fmla="*/ 4 h 162"/>
                    <a:gd name="T26" fmla="*/ 4 w 406"/>
                    <a:gd name="T27" fmla="*/ 4 h 162"/>
                    <a:gd name="T28" fmla="*/ 2 w 406"/>
                    <a:gd name="T29" fmla="*/ 3 h 162"/>
                    <a:gd name="T30" fmla="*/ 0 w 406"/>
                    <a:gd name="T31" fmla="*/ 3 h 162"/>
                    <a:gd name="T32" fmla="*/ 3 w 406"/>
                    <a:gd name="T33" fmla="*/ 0 h 162"/>
                    <a:gd name="T34" fmla="*/ 4 w 406"/>
                    <a:gd name="T35" fmla="*/ 0 h 162"/>
                    <a:gd name="T36" fmla="*/ 5 w 406"/>
                    <a:gd name="T37" fmla="*/ 0 h 162"/>
                    <a:gd name="T38" fmla="*/ 7 w 406"/>
                    <a:gd name="T39" fmla="*/ 1 h 162"/>
                    <a:gd name="T40" fmla="*/ 8 w 406"/>
                    <a:gd name="T41" fmla="*/ 1 h 162"/>
                    <a:gd name="T42" fmla="*/ 9 w 406"/>
                    <a:gd name="T43" fmla="*/ 1 h 162"/>
                    <a:gd name="T44" fmla="*/ 11 w 406"/>
                    <a:gd name="T45" fmla="*/ 1 h 162"/>
                    <a:gd name="T46" fmla="*/ 11 w 406"/>
                    <a:gd name="T47" fmla="*/ 0 h 162"/>
                    <a:gd name="T48" fmla="*/ 12 w 406"/>
                    <a:gd name="T49" fmla="*/ 0 h 162"/>
                    <a:gd name="T50" fmla="*/ 13 w 406"/>
                    <a:gd name="T51" fmla="*/ 0 h 162"/>
                    <a:gd name="T52" fmla="*/ 14 w 406"/>
                    <a:gd name="T53" fmla="*/ 0 h 162"/>
                    <a:gd name="T54" fmla="*/ 15 w 406"/>
                    <a:gd name="T55" fmla="*/ 1 h 162"/>
                    <a:gd name="T56" fmla="*/ 16 w 406"/>
                    <a:gd name="T57" fmla="*/ 1 h 162"/>
                    <a:gd name="T58" fmla="*/ 16 w 406"/>
                    <a:gd name="T59" fmla="*/ 2 h 162"/>
                    <a:gd name="T60" fmla="*/ 16 w 406"/>
                    <a:gd name="T61" fmla="*/ 3 h 162"/>
                    <a:gd name="T62" fmla="*/ 17 w 406"/>
                    <a:gd name="T63" fmla="*/ 3 h 162"/>
                    <a:gd name="T64" fmla="*/ 16 w 406"/>
                    <a:gd name="T65" fmla="*/ 4 h 162"/>
                    <a:gd name="T66" fmla="*/ 16 w 406"/>
                    <a:gd name="T67" fmla="*/ 4 h 162"/>
                    <a:gd name="T68" fmla="*/ 16 w 406"/>
                    <a:gd name="T69" fmla="*/ 5 h 162"/>
                    <a:gd name="T70" fmla="*/ 15 w 406"/>
                    <a:gd name="T71" fmla="*/ 5 h 1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06"/>
                    <a:gd name="T109" fmla="*/ 0 h 162"/>
                    <a:gd name="T110" fmla="*/ 406 w 406"/>
                    <a:gd name="T111" fmla="*/ 162 h 16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06" h="162">
                      <a:moveTo>
                        <a:pt x="372" y="130"/>
                      </a:moveTo>
                      <a:lnTo>
                        <a:pt x="364" y="136"/>
                      </a:lnTo>
                      <a:lnTo>
                        <a:pt x="353" y="141"/>
                      </a:lnTo>
                      <a:lnTo>
                        <a:pt x="340" y="145"/>
                      </a:lnTo>
                      <a:lnTo>
                        <a:pt x="326" y="149"/>
                      </a:lnTo>
                      <a:lnTo>
                        <a:pt x="311" y="152"/>
                      </a:lnTo>
                      <a:lnTo>
                        <a:pt x="295" y="156"/>
                      </a:lnTo>
                      <a:lnTo>
                        <a:pt x="278" y="158"/>
                      </a:lnTo>
                      <a:lnTo>
                        <a:pt x="262" y="160"/>
                      </a:lnTo>
                      <a:lnTo>
                        <a:pt x="246" y="162"/>
                      </a:lnTo>
                      <a:lnTo>
                        <a:pt x="230" y="162"/>
                      </a:lnTo>
                      <a:lnTo>
                        <a:pt x="215" y="162"/>
                      </a:lnTo>
                      <a:lnTo>
                        <a:pt x="202" y="160"/>
                      </a:lnTo>
                      <a:lnTo>
                        <a:pt x="191" y="159"/>
                      </a:lnTo>
                      <a:lnTo>
                        <a:pt x="181" y="156"/>
                      </a:lnTo>
                      <a:lnTo>
                        <a:pt x="178" y="155"/>
                      </a:lnTo>
                      <a:lnTo>
                        <a:pt x="174" y="152"/>
                      </a:lnTo>
                      <a:lnTo>
                        <a:pt x="172" y="150"/>
                      </a:lnTo>
                      <a:lnTo>
                        <a:pt x="171" y="148"/>
                      </a:lnTo>
                      <a:lnTo>
                        <a:pt x="167" y="141"/>
                      </a:lnTo>
                      <a:lnTo>
                        <a:pt x="163" y="135"/>
                      </a:lnTo>
                      <a:lnTo>
                        <a:pt x="158" y="129"/>
                      </a:lnTo>
                      <a:lnTo>
                        <a:pt x="153" y="124"/>
                      </a:lnTo>
                      <a:lnTo>
                        <a:pt x="142" y="115"/>
                      </a:lnTo>
                      <a:lnTo>
                        <a:pt x="130" y="107"/>
                      </a:lnTo>
                      <a:lnTo>
                        <a:pt x="116" y="101"/>
                      </a:lnTo>
                      <a:lnTo>
                        <a:pt x="102" y="96"/>
                      </a:lnTo>
                      <a:lnTo>
                        <a:pt x="87" y="92"/>
                      </a:lnTo>
                      <a:lnTo>
                        <a:pt x="73" y="89"/>
                      </a:lnTo>
                      <a:lnTo>
                        <a:pt x="46" y="85"/>
                      </a:lnTo>
                      <a:lnTo>
                        <a:pt x="22" y="83"/>
                      </a:lnTo>
                      <a:lnTo>
                        <a:pt x="6" y="83"/>
                      </a:lnTo>
                      <a:lnTo>
                        <a:pt x="0" y="85"/>
                      </a:lnTo>
                      <a:lnTo>
                        <a:pt x="79" y="6"/>
                      </a:lnTo>
                      <a:lnTo>
                        <a:pt x="93" y="4"/>
                      </a:lnTo>
                      <a:lnTo>
                        <a:pt x="107" y="4"/>
                      </a:lnTo>
                      <a:lnTo>
                        <a:pt x="121" y="4"/>
                      </a:lnTo>
                      <a:lnTo>
                        <a:pt x="133" y="5"/>
                      </a:lnTo>
                      <a:lnTo>
                        <a:pt x="159" y="9"/>
                      </a:lnTo>
                      <a:lnTo>
                        <a:pt x="185" y="13"/>
                      </a:lnTo>
                      <a:lnTo>
                        <a:pt x="196" y="14"/>
                      </a:lnTo>
                      <a:lnTo>
                        <a:pt x="209" y="17"/>
                      </a:lnTo>
                      <a:lnTo>
                        <a:pt x="221" y="18"/>
                      </a:lnTo>
                      <a:lnTo>
                        <a:pt x="233" y="18"/>
                      </a:lnTo>
                      <a:lnTo>
                        <a:pt x="244" y="17"/>
                      </a:lnTo>
                      <a:lnTo>
                        <a:pt x="256" y="14"/>
                      </a:lnTo>
                      <a:lnTo>
                        <a:pt x="268" y="11"/>
                      </a:lnTo>
                      <a:lnTo>
                        <a:pt x="279" y="6"/>
                      </a:lnTo>
                      <a:lnTo>
                        <a:pt x="285" y="4"/>
                      </a:lnTo>
                      <a:lnTo>
                        <a:pt x="292" y="3"/>
                      </a:lnTo>
                      <a:lnTo>
                        <a:pt x="298" y="2"/>
                      </a:lnTo>
                      <a:lnTo>
                        <a:pt x="305" y="0"/>
                      </a:lnTo>
                      <a:lnTo>
                        <a:pt x="319" y="2"/>
                      </a:lnTo>
                      <a:lnTo>
                        <a:pt x="333" y="5"/>
                      </a:lnTo>
                      <a:lnTo>
                        <a:pt x="347" y="10"/>
                      </a:lnTo>
                      <a:lnTo>
                        <a:pt x="360" y="17"/>
                      </a:lnTo>
                      <a:lnTo>
                        <a:pt x="373" y="25"/>
                      </a:lnTo>
                      <a:lnTo>
                        <a:pt x="383" y="34"/>
                      </a:lnTo>
                      <a:lnTo>
                        <a:pt x="393" y="45"/>
                      </a:lnTo>
                      <a:lnTo>
                        <a:pt x="400" y="57"/>
                      </a:lnTo>
                      <a:lnTo>
                        <a:pt x="402" y="62"/>
                      </a:lnTo>
                      <a:lnTo>
                        <a:pt x="403" y="69"/>
                      </a:lnTo>
                      <a:lnTo>
                        <a:pt x="404" y="75"/>
                      </a:lnTo>
                      <a:lnTo>
                        <a:pt x="406" y="81"/>
                      </a:lnTo>
                      <a:lnTo>
                        <a:pt x="404" y="88"/>
                      </a:lnTo>
                      <a:lnTo>
                        <a:pt x="403" y="94"/>
                      </a:lnTo>
                      <a:lnTo>
                        <a:pt x="401" y="100"/>
                      </a:lnTo>
                      <a:lnTo>
                        <a:pt x="397" y="107"/>
                      </a:lnTo>
                      <a:lnTo>
                        <a:pt x="393" y="113"/>
                      </a:lnTo>
                      <a:lnTo>
                        <a:pt x="387" y="118"/>
                      </a:lnTo>
                      <a:lnTo>
                        <a:pt x="380" y="124"/>
                      </a:lnTo>
                      <a:lnTo>
                        <a:pt x="372" y="130"/>
                      </a:lnTo>
                      <a:close/>
                    </a:path>
                  </a:pathLst>
                </a:custGeom>
                <a:solidFill>
                  <a:srgbClr val="93D5ED"/>
                </a:solidFill>
                <a:ln w="9525">
                  <a:solidFill>
                    <a:srgbClr val="CCECFF"/>
                  </a:solidFill>
                  <a:round/>
                  <a:headEnd/>
                  <a:tailEnd/>
                </a:ln>
              </p:spPr>
              <p:txBody>
                <a:bodyPr/>
                <a:lstStyle/>
                <a:p>
                  <a:endParaRPr lang="en-US"/>
                </a:p>
              </p:txBody>
            </p:sp>
            <p:sp>
              <p:nvSpPr>
                <p:cNvPr id="8484" name="Freeform 192"/>
                <p:cNvSpPr>
                  <a:spLocks/>
                </p:cNvSpPr>
                <p:nvPr/>
              </p:nvSpPr>
              <p:spPr bwMode="auto">
                <a:xfrm>
                  <a:off x="1339" y="2030"/>
                  <a:ext cx="131" cy="119"/>
                </a:xfrm>
                <a:custGeom>
                  <a:avLst/>
                  <a:gdLst>
                    <a:gd name="T0" fmla="*/ 0 w 655"/>
                    <a:gd name="T1" fmla="*/ 16 h 595"/>
                    <a:gd name="T2" fmla="*/ 0 w 655"/>
                    <a:gd name="T3" fmla="*/ 15 h 595"/>
                    <a:gd name="T4" fmla="*/ 1 w 655"/>
                    <a:gd name="T5" fmla="*/ 14 h 595"/>
                    <a:gd name="T6" fmla="*/ 1 w 655"/>
                    <a:gd name="T7" fmla="*/ 13 h 595"/>
                    <a:gd name="T8" fmla="*/ 2 w 655"/>
                    <a:gd name="T9" fmla="*/ 12 h 595"/>
                    <a:gd name="T10" fmla="*/ 2 w 655"/>
                    <a:gd name="T11" fmla="*/ 11 h 595"/>
                    <a:gd name="T12" fmla="*/ 3 w 655"/>
                    <a:gd name="T13" fmla="*/ 11 h 595"/>
                    <a:gd name="T14" fmla="*/ 6 w 655"/>
                    <a:gd name="T15" fmla="*/ 9 h 595"/>
                    <a:gd name="T16" fmla="*/ 8 w 655"/>
                    <a:gd name="T17" fmla="*/ 8 h 595"/>
                    <a:gd name="T18" fmla="*/ 9 w 655"/>
                    <a:gd name="T19" fmla="*/ 7 h 595"/>
                    <a:gd name="T20" fmla="*/ 10 w 655"/>
                    <a:gd name="T21" fmla="*/ 6 h 595"/>
                    <a:gd name="T22" fmla="*/ 10 w 655"/>
                    <a:gd name="T23" fmla="*/ 5 h 595"/>
                    <a:gd name="T24" fmla="*/ 11 w 655"/>
                    <a:gd name="T25" fmla="*/ 4 h 595"/>
                    <a:gd name="T26" fmla="*/ 11 w 655"/>
                    <a:gd name="T27" fmla="*/ 2 h 595"/>
                    <a:gd name="T28" fmla="*/ 12 w 655"/>
                    <a:gd name="T29" fmla="*/ 1 h 595"/>
                    <a:gd name="T30" fmla="*/ 13 w 655"/>
                    <a:gd name="T31" fmla="*/ 1 h 595"/>
                    <a:gd name="T32" fmla="*/ 14 w 655"/>
                    <a:gd name="T33" fmla="*/ 0 h 595"/>
                    <a:gd name="T34" fmla="*/ 15 w 655"/>
                    <a:gd name="T35" fmla="*/ 0 h 595"/>
                    <a:gd name="T36" fmla="*/ 17 w 655"/>
                    <a:gd name="T37" fmla="*/ 0 h 595"/>
                    <a:gd name="T38" fmla="*/ 19 w 655"/>
                    <a:gd name="T39" fmla="*/ 0 h 595"/>
                    <a:gd name="T40" fmla="*/ 20 w 655"/>
                    <a:gd name="T41" fmla="*/ 0 h 595"/>
                    <a:gd name="T42" fmla="*/ 21 w 655"/>
                    <a:gd name="T43" fmla="*/ 1 h 595"/>
                    <a:gd name="T44" fmla="*/ 23 w 655"/>
                    <a:gd name="T45" fmla="*/ 3 h 595"/>
                    <a:gd name="T46" fmla="*/ 25 w 655"/>
                    <a:gd name="T47" fmla="*/ 4 h 595"/>
                    <a:gd name="T48" fmla="*/ 25 w 655"/>
                    <a:gd name="T49" fmla="*/ 4 h 595"/>
                    <a:gd name="T50" fmla="*/ 26 w 655"/>
                    <a:gd name="T51" fmla="*/ 5 h 595"/>
                    <a:gd name="T52" fmla="*/ 26 w 655"/>
                    <a:gd name="T53" fmla="*/ 5 h 595"/>
                    <a:gd name="T54" fmla="*/ 26 w 655"/>
                    <a:gd name="T55" fmla="*/ 5 h 595"/>
                    <a:gd name="T56" fmla="*/ 26 w 655"/>
                    <a:gd name="T57" fmla="*/ 6 h 595"/>
                    <a:gd name="T58" fmla="*/ 26 w 655"/>
                    <a:gd name="T59" fmla="*/ 7 h 595"/>
                    <a:gd name="T60" fmla="*/ 25 w 655"/>
                    <a:gd name="T61" fmla="*/ 8 h 595"/>
                    <a:gd name="T62" fmla="*/ 24 w 655"/>
                    <a:gd name="T63" fmla="*/ 10 h 595"/>
                    <a:gd name="T64" fmla="*/ 23 w 655"/>
                    <a:gd name="T65" fmla="*/ 11 h 595"/>
                    <a:gd name="T66" fmla="*/ 22 w 655"/>
                    <a:gd name="T67" fmla="*/ 13 h 595"/>
                    <a:gd name="T68" fmla="*/ 21 w 655"/>
                    <a:gd name="T69" fmla="*/ 14 h 595"/>
                    <a:gd name="T70" fmla="*/ 20 w 655"/>
                    <a:gd name="T71" fmla="*/ 14 h 595"/>
                    <a:gd name="T72" fmla="*/ 19 w 655"/>
                    <a:gd name="T73" fmla="*/ 14 h 595"/>
                    <a:gd name="T74" fmla="*/ 17 w 655"/>
                    <a:gd name="T75" fmla="*/ 15 h 595"/>
                    <a:gd name="T76" fmla="*/ 15 w 655"/>
                    <a:gd name="T77" fmla="*/ 15 h 595"/>
                    <a:gd name="T78" fmla="*/ 13 w 655"/>
                    <a:gd name="T79" fmla="*/ 16 h 595"/>
                    <a:gd name="T80" fmla="*/ 12 w 655"/>
                    <a:gd name="T81" fmla="*/ 16 h 595"/>
                    <a:gd name="T82" fmla="*/ 10 w 655"/>
                    <a:gd name="T83" fmla="*/ 17 h 595"/>
                    <a:gd name="T84" fmla="*/ 9 w 655"/>
                    <a:gd name="T85" fmla="*/ 18 h 595"/>
                    <a:gd name="T86" fmla="*/ 9 w 655"/>
                    <a:gd name="T87" fmla="*/ 18 h 595"/>
                    <a:gd name="T88" fmla="*/ 8 w 655"/>
                    <a:gd name="T89" fmla="*/ 19 h 595"/>
                    <a:gd name="T90" fmla="*/ 7 w 655"/>
                    <a:gd name="T91" fmla="*/ 20 h 595"/>
                    <a:gd name="T92" fmla="*/ 6 w 655"/>
                    <a:gd name="T93" fmla="*/ 21 h 595"/>
                    <a:gd name="T94" fmla="*/ 6 w 655"/>
                    <a:gd name="T95" fmla="*/ 22 h 595"/>
                    <a:gd name="T96" fmla="*/ 5 w 655"/>
                    <a:gd name="T97" fmla="*/ 23 h 595"/>
                    <a:gd name="T98" fmla="*/ 5 w 655"/>
                    <a:gd name="T99" fmla="*/ 23 h 595"/>
                    <a:gd name="T100" fmla="*/ 4 w 655"/>
                    <a:gd name="T101" fmla="*/ 23 h 595"/>
                    <a:gd name="T102" fmla="*/ 4 w 655"/>
                    <a:gd name="T103" fmla="*/ 24 h 595"/>
                    <a:gd name="T104" fmla="*/ 3 w 655"/>
                    <a:gd name="T105" fmla="*/ 24 h 595"/>
                    <a:gd name="T106" fmla="*/ 2 w 655"/>
                    <a:gd name="T107" fmla="*/ 24 h 595"/>
                    <a:gd name="T108" fmla="*/ 2 w 655"/>
                    <a:gd name="T109" fmla="*/ 24 h 595"/>
                    <a:gd name="T110" fmla="*/ 1 w 655"/>
                    <a:gd name="T111" fmla="*/ 23 h 595"/>
                    <a:gd name="T112" fmla="*/ 1 w 655"/>
                    <a:gd name="T113" fmla="*/ 23 h 595"/>
                    <a:gd name="T114" fmla="*/ 1 w 655"/>
                    <a:gd name="T115" fmla="*/ 22 h 595"/>
                    <a:gd name="T116" fmla="*/ 0 w 655"/>
                    <a:gd name="T117" fmla="*/ 22 h 595"/>
                    <a:gd name="T118" fmla="*/ 0 w 655"/>
                    <a:gd name="T119" fmla="*/ 21 h 595"/>
                    <a:gd name="T120" fmla="*/ 0 w 655"/>
                    <a:gd name="T121" fmla="*/ 20 h 595"/>
                    <a:gd name="T122" fmla="*/ 0 w 655"/>
                    <a:gd name="T123" fmla="*/ 19 h 595"/>
                    <a:gd name="T124" fmla="*/ 0 w 655"/>
                    <a:gd name="T125" fmla="*/ 17 h 59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655"/>
                    <a:gd name="T190" fmla="*/ 0 h 595"/>
                    <a:gd name="T191" fmla="*/ 655 w 655"/>
                    <a:gd name="T192" fmla="*/ 595 h 59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655" h="595">
                      <a:moveTo>
                        <a:pt x="9" y="419"/>
                      </a:moveTo>
                      <a:lnTo>
                        <a:pt x="8" y="401"/>
                      </a:lnTo>
                      <a:lnTo>
                        <a:pt x="9" y="386"/>
                      </a:lnTo>
                      <a:lnTo>
                        <a:pt x="10" y="371"/>
                      </a:lnTo>
                      <a:lnTo>
                        <a:pt x="13" y="358"/>
                      </a:lnTo>
                      <a:lnTo>
                        <a:pt x="17" y="345"/>
                      </a:lnTo>
                      <a:lnTo>
                        <a:pt x="22" y="333"/>
                      </a:lnTo>
                      <a:lnTo>
                        <a:pt x="28" y="322"/>
                      </a:lnTo>
                      <a:lnTo>
                        <a:pt x="34" y="312"/>
                      </a:lnTo>
                      <a:lnTo>
                        <a:pt x="42" y="303"/>
                      </a:lnTo>
                      <a:lnTo>
                        <a:pt x="49" y="294"/>
                      </a:lnTo>
                      <a:lnTo>
                        <a:pt x="58" y="285"/>
                      </a:lnTo>
                      <a:lnTo>
                        <a:pt x="68" y="277"/>
                      </a:lnTo>
                      <a:lnTo>
                        <a:pt x="87" y="263"/>
                      </a:lnTo>
                      <a:lnTo>
                        <a:pt x="107" y="250"/>
                      </a:lnTo>
                      <a:lnTo>
                        <a:pt x="152" y="226"/>
                      </a:lnTo>
                      <a:lnTo>
                        <a:pt x="194" y="199"/>
                      </a:lnTo>
                      <a:lnTo>
                        <a:pt x="204" y="192"/>
                      </a:lnTo>
                      <a:lnTo>
                        <a:pt x="214" y="184"/>
                      </a:lnTo>
                      <a:lnTo>
                        <a:pt x="222" y="176"/>
                      </a:lnTo>
                      <a:lnTo>
                        <a:pt x="230" y="167"/>
                      </a:lnTo>
                      <a:lnTo>
                        <a:pt x="238" y="158"/>
                      </a:lnTo>
                      <a:lnTo>
                        <a:pt x="245" y="148"/>
                      </a:lnTo>
                      <a:lnTo>
                        <a:pt x="251" y="137"/>
                      </a:lnTo>
                      <a:lnTo>
                        <a:pt x="257" y="124"/>
                      </a:lnTo>
                      <a:lnTo>
                        <a:pt x="267" y="97"/>
                      </a:lnTo>
                      <a:lnTo>
                        <a:pt x="277" y="75"/>
                      </a:lnTo>
                      <a:lnTo>
                        <a:pt x="286" y="56"/>
                      </a:lnTo>
                      <a:lnTo>
                        <a:pt x="294" y="41"/>
                      </a:lnTo>
                      <a:lnTo>
                        <a:pt x="302" y="30"/>
                      </a:lnTo>
                      <a:lnTo>
                        <a:pt x="311" y="21"/>
                      </a:lnTo>
                      <a:lnTo>
                        <a:pt x="319" y="14"/>
                      </a:lnTo>
                      <a:lnTo>
                        <a:pt x="329" y="10"/>
                      </a:lnTo>
                      <a:lnTo>
                        <a:pt x="340" y="7"/>
                      </a:lnTo>
                      <a:lnTo>
                        <a:pt x="351" y="5"/>
                      </a:lnTo>
                      <a:lnTo>
                        <a:pt x="365" y="5"/>
                      </a:lnTo>
                      <a:lnTo>
                        <a:pt x="382" y="4"/>
                      </a:lnTo>
                      <a:lnTo>
                        <a:pt x="421" y="4"/>
                      </a:lnTo>
                      <a:lnTo>
                        <a:pt x="473" y="0"/>
                      </a:lnTo>
                      <a:lnTo>
                        <a:pt x="481" y="2"/>
                      </a:lnTo>
                      <a:lnTo>
                        <a:pt x="492" y="5"/>
                      </a:lnTo>
                      <a:lnTo>
                        <a:pt x="501" y="10"/>
                      </a:lnTo>
                      <a:lnTo>
                        <a:pt x="513" y="16"/>
                      </a:lnTo>
                      <a:lnTo>
                        <a:pt x="535" y="31"/>
                      </a:lnTo>
                      <a:lnTo>
                        <a:pt x="557" y="49"/>
                      </a:lnTo>
                      <a:lnTo>
                        <a:pt x="580" y="68"/>
                      </a:lnTo>
                      <a:lnTo>
                        <a:pt x="603" y="86"/>
                      </a:lnTo>
                      <a:lnTo>
                        <a:pt x="613" y="94"/>
                      </a:lnTo>
                      <a:lnTo>
                        <a:pt x="624" y="101"/>
                      </a:lnTo>
                      <a:lnTo>
                        <a:pt x="633" y="107"/>
                      </a:lnTo>
                      <a:lnTo>
                        <a:pt x="642" y="110"/>
                      </a:lnTo>
                      <a:lnTo>
                        <a:pt x="647" y="113"/>
                      </a:lnTo>
                      <a:lnTo>
                        <a:pt x="649" y="115"/>
                      </a:lnTo>
                      <a:lnTo>
                        <a:pt x="652" y="118"/>
                      </a:lnTo>
                      <a:lnTo>
                        <a:pt x="654" y="123"/>
                      </a:lnTo>
                      <a:lnTo>
                        <a:pt x="654" y="129"/>
                      </a:lnTo>
                      <a:lnTo>
                        <a:pt x="655" y="135"/>
                      </a:lnTo>
                      <a:lnTo>
                        <a:pt x="654" y="141"/>
                      </a:lnTo>
                      <a:lnTo>
                        <a:pt x="653" y="149"/>
                      </a:lnTo>
                      <a:lnTo>
                        <a:pt x="649" y="164"/>
                      </a:lnTo>
                      <a:lnTo>
                        <a:pt x="642" y="181"/>
                      </a:lnTo>
                      <a:lnTo>
                        <a:pt x="634" y="201"/>
                      </a:lnTo>
                      <a:lnTo>
                        <a:pt x="624" y="221"/>
                      </a:lnTo>
                      <a:lnTo>
                        <a:pt x="611" y="241"/>
                      </a:lnTo>
                      <a:lnTo>
                        <a:pt x="597" y="261"/>
                      </a:lnTo>
                      <a:lnTo>
                        <a:pt x="580" y="281"/>
                      </a:lnTo>
                      <a:lnTo>
                        <a:pt x="564" y="299"/>
                      </a:lnTo>
                      <a:lnTo>
                        <a:pt x="545" y="317"/>
                      </a:lnTo>
                      <a:lnTo>
                        <a:pt x="527" y="332"/>
                      </a:lnTo>
                      <a:lnTo>
                        <a:pt x="517" y="339"/>
                      </a:lnTo>
                      <a:lnTo>
                        <a:pt x="507" y="345"/>
                      </a:lnTo>
                      <a:lnTo>
                        <a:pt x="497" y="351"/>
                      </a:lnTo>
                      <a:lnTo>
                        <a:pt x="487" y="355"/>
                      </a:lnTo>
                      <a:lnTo>
                        <a:pt x="467" y="362"/>
                      </a:lnTo>
                      <a:lnTo>
                        <a:pt x="446" y="369"/>
                      </a:lnTo>
                      <a:lnTo>
                        <a:pt x="424" y="375"/>
                      </a:lnTo>
                      <a:lnTo>
                        <a:pt x="403" y="380"/>
                      </a:lnTo>
                      <a:lnTo>
                        <a:pt x="379" y="385"/>
                      </a:lnTo>
                      <a:lnTo>
                        <a:pt x="357" y="389"/>
                      </a:lnTo>
                      <a:lnTo>
                        <a:pt x="335" y="395"/>
                      </a:lnTo>
                      <a:lnTo>
                        <a:pt x="313" y="402"/>
                      </a:lnTo>
                      <a:lnTo>
                        <a:pt x="291" y="410"/>
                      </a:lnTo>
                      <a:lnTo>
                        <a:pt x="268" y="421"/>
                      </a:lnTo>
                      <a:lnTo>
                        <a:pt x="257" y="427"/>
                      </a:lnTo>
                      <a:lnTo>
                        <a:pt x="246" y="433"/>
                      </a:lnTo>
                      <a:lnTo>
                        <a:pt x="236" y="440"/>
                      </a:lnTo>
                      <a:lnTo>
                        <a:pt x="225" y="448"/>
                      </a:lnTo>
                      <a:lnTo>
                        <a:pt x="215" y="457"/>
                      </a:lnTo>
                      <a:lnTo>
                        <a:pt x="204" y="466"/>
                      </a:lnTo>
                      <a:lnTo>
                        <a:pt x="195" y="476"/>
                      </a:lnTo>
                      <a:lnTo>
                        <a:pt x="184" y="487"/>
                      </a:lnTo>
                      <a:lnTo>
                        <a:pt x="175" y="499"/>
                      </a:lnTo>
                      <a:lnTo>
                        <a:pt x="166" y="513"/>
                      </a:lnTo>
                      <a:lnTo>
                        <a:pt x="156" y="527"/>
                      </a:lnTo>
                      <a:lnTo>
                        <a:pt x="147" y="542"/>
                      </a:lnTo>
                      <a:lnTo>
                        <a:pt x="142" y="552"/>
                      </a:lnTo>
                      <a:lnTo>
                        <a:pt x="136" y="559"/>
                      </a:lnTo>
                      <a:lnTo>
                        <a:pt x="131" y="567"/>
                      </a:lnTo>
                      <a:lnTo>
                        <a:pt x="125" y="573"/>
                      </a:lnTo>
                      <a:lnTo>
                        <a:pt x="118" y="579"/>
                      </a:lnTo>
                      <a:lnTo>
                        <a:pt x="111" y="583"/>
                      </a:lnTo>
                      <a:lnTo>
                        <a:pt x="104" y="587"/>
                      </a:lnTo>
                      <a:lnTo>
                        <a:pt x="97" y="590"/>
                      </a:lnTo>
                      <a:lnTo>
                        <a:pt x="90" y="593"/>
                      </a:lnTo>
                      <a:lnTo>
                        <a:pt x="83" y="594"/>
                      </a:lnTo>
                      <a:lnTo>
                        <a:pt x="76" y="595"/>
                      </a:lnTo>
                      <a:lnTo>
                        <a:pt x="69" y="595"/>
                      </a:lnTo>
                      <a:lnTo>
                        <a:pt x="62" y="594"/>
                      </a:lnTo>
                      <a:lnTo>
                        <a:pt x="55" y="593"/>
                      </a:lnTo>
                      <a:lnTo>
                        <a:pt x="48" y="589"/>
                      </a:lnTo>
                      <a:lnTo>
                        <a:pt x="41" y="587"/>
                      </a:lnTo>
                      <a:lnTo>
                        <a:pt x="35" y="582"/>
                      </a:lnTo>
                      <a:lnTo>
                        <a:pt x="29" y="577"/>
                      </a:lnTo>
                      <a:lnTo>
                        <a:pt x="23" y="572"/>
                      </a:lnTo>
                      <a:lnTo>
                        <a:pt x="18" y="565"/>
                      </a:lnTo>
                      <a:lnTo>
                        <a:pt x="14" y="558"/>
                      </a:lnTo>
                      <a:lnTo>
                        <a:pt x="10" y="548"/>
                      </a:lnTo>
                      <a:lnTo>
                        <a:pt x="7" y="540"/>
                      </a:lnTo>
                      <a:lnTo>
                        <a:pt x="3" y="530"/>
                      </a:lnTo>
                      <a:lnTo>
                        <a:pt x="1" y="519"/>
                      </a:lnTo>
                      <a:lnTo>
                        <a:pt x="0" y="507"/>
                      </a:lnTo>
                      <a:lnTo>
                        <a:pt x="0" y="494"/>
                      </a:lnTo>
                      <a:lnTo>
                        <a:pt x="0" y="480"/>
                      </a:lnTo>
                      <a:lnTo>
                        <a:pt x="0" y="466"/>
                      </a:lnTo>
                      <a:lnTo>
                        <a:pt x="2" y="451"/>
                      </a:lnTo>
                      <a:lnTo>
                        <a:pt x="4" y="435"/>
                      </a:lnTo>
                      <a:lnTo>
                        <a:pt x="9" y="419"/>
                      </a:lnTo>
                      <a:close/>
                    </a:path>
                  </a:pathLst>
                </a:custGeom>
                <a:solidFill>
                  <a:srgbClr val="93D5ED"/>
                </a:solidFill>
                <a:ln w="9525">
                  <a:solidFill>
                    <a:srgbClr val="CCECFF"/>
                  </a:solidFill>
                  <a:round/>
                  <a:headEnd/>
                  <a:tailEnd/>
                </a:ln>
              </p:spPr>
              <p:txBody>
                <a:bodyPr/>
                <a:lstStyle/>
                <a:p>
                  <a:endParaRPr lang="en-US"/>
                </a:p>
              </p:txBody>
            </p:sp>
            <p:sp>
              <p:nvSpPr>
                <p:cNvPr id="8485" name="Freeform 193"/>
                <p:cNvSpPr>
                  <a:spLocks/>
                </p:cNvSpPr>
                <p:nvPr/>
              </p:nvSpPr>
              <p:spPr bwMode="auto">
                <a:xfrm>
                  <a:off x="1339" y="2030"/>
                  <a:ext cx="131" cy="119"/>
                </a:xfrm>
                <a:custGeom>
                  <a:avLst/>
                  <a:gdLst>
                    <a:gd name="T0" fmla="*/ 0 w 655"/>
                    <a:gd name="T1" fmla="*/ 16 h 595"/>
                    <a:gd name="T2" fmla="*/ 0 w 655"/>
                    <a:gd name="T3" fmla="*/ 15 h 595"/>
                    <a:gd name="T4" fmla="*/ 1 w 655"/>
                    <a:gd name="T5" fmla="*/ 14 h 595"/>
                    <a:gd name="T6" fmla="*/ 1 w 655"/>
                    <a:gd name="T7" fmla="*/ 13 h 595"/>
                    <a:gd name="T8" fmla="*/ 2 w 655"/>
                    <a:gd name="T9" fmla="*/ 12 h 595"/>
                    <a:gd name="T10" fmla="*/ 2 w 655"/>
                    <a:gd name="T11" fmla="*/ 11 h 595"/>
                    <a:gd name="T12" fmla="*/ 3 w 655"/>
                    <a:gd name="T13" fmla="*/ 11 h 595"/>
                    <a:gd name="T14" fmla="*/ 6 w 655"/>
                    <a:gd name="T15" fmla="*/ 9 h 595"/>
                    <a:gd name="T16" fmla="*/ 8 w 655"/>
                    <a:gd name="T17" fmla="*/ 8 h 595"/>
                    <a:gd name="T18" fmla="*/ 9 w 655"/>
                    <a:gd name="T19" fmla="*/ 7 h 595"/>
                    <a:gd name="T20" fmla="*/ 10 w 655"/>
                    <a:gd name="T21" fmla="*/ 6 h 595"/>
                    <a:gd name="T22" fmla="*/ 10 w 655"/>
                    <a:gd name="T23" fmla="*/ 5 h 595"/>
                    <a:gd name="T24" fmla="*/ 11 w 655"/>
                    <a:gd name="T25" fmla="*/ 4 h 595"/>
                    <a:gd name="T26" fmla="*/ 11 w 655"/>
                    <a:gd name="T27" fmla="*/ 2 h 595"/>
                    <a:gd name="T28" fmla="*/ 12 w 655"/>
                    <a:gd name="T29" fmla="*/ 1 h 595"/>
                    <a:gd name="T30" fmla="*/ 13 w 655"/>
                    <a:gd name="T31" fmla="*/ 1 h 595"/>
                    <a:gd name="T32" fmla="*/ 14 w 655"/>
                    <a:gd name="T33" fmla="*/ 0 h 595"/>
                    <a:gd name="T34" fmla="*/ 15 w 655"/>
                    <a:gd name="T35" fmla="*/ 0 h 595"/>
                    <a:gd name="T36" fmla="*/ 17 w 655"/>
                    <a:gd name="T37" fmla="*/ 0 h 595"/>
                    <a:gd name="T38" fmla="*/ 19 w 655"/>
                    <a:gd name="T39" fmla="*/ 0 h 595"/>
                    <a:gd name="T40" fmla="*/ 20 w 655"/>
                    <a:gd name="T41" fmla="*/ 0 h 595"/>
                    <a:gd name="T42" fmla="*/ 21 w 655"/>
                    <a:gd name="T43" fmla="*/ 1 h 595"/>
                    <a:gd name="T44" fmla="*/ 23 w 655"/>
                    <a:gd name="T45" fmla="*/ 3 h 595"/>
                    <a:gd name="T46" fmla="*/ 25 w 655"/>
                    <a:gd name="T47" fmla="*/ 4 h 595"/>
                    <a:gd name="T48" fmla="*/ 25 w 655"/>
                    <a:gd name="T49" fmla="*/ 4 h 595"/>
                    <a:gd name="T50" fmla="*/ 26 w 655"/>
                    <a:gd name="T51" fmla="*/ 5 h 595"/>
                    <a:gd name="T52" fmla="*/ 26 w 655"/>
                    <a:gd name="T53" fmla="*/ 5 h 595"/>
                    <a:gd name="T54" fmla="*/ 26 w 655"/>
                    <a:gd name="T55" fmla="*/ 5 h 595"/>
                    <a:gd name="T56" fmla="*/ 26 w 655"/>
                    <a:gd name="T57" fmla="*/ 6 h 595"/>
                    <a:gd name="T58" fmla="*/ 26 w 655"/>
                    <a:gd name="T59" fmla="*/ 7 h 595"/>
                    <a:gd name="T60" fmla="*/ 25 w 655"/>
                    <a:gd name="T61" fmla="*/ 8 h 595"/>
                    <a:gd name="T62" fmla="*/ 24 w 655"/>
                    <a:gd name="T63" fmla="*/ 10 h 595"/>
                    <a:gd name="T64" fmla="*/ 23 w 655"/>
                    <a:gd name="T65" fmla="*/ 11 h 595"/>
                    <a:gd name="T66" fmla="*/ 22 w 655"/>
                    <a:gd name="T67" fmla="*/ 13 h 595"/>
                    <a:gd name="T68" fmla="*/ 21 w 655"/>
                    <a:gd name="T69" fmla="*/ 14 h 595"/>
                    <a:gd name="T70" fmla="*/ 20 w 655"/>
                    <a:gd name="T71" fmla="*/ 14 h 595"/>
                    <a:gd name="T72" fmla="*/ 19 w 655"/>
                    <a:gd name="T73" fmla="*/ 14 h 595"/>
                    <a:gd name="T74" fmla="*/ 17 w 655"/>
                    <a:gd name="T75" fmla="*/ 15 h 595"/>
                    <a:gd name="T76" fmla="*/ 15 w 655"/>
                    <a:gd name="T77" fmla="*/ 15 h 595"/>
                    <a:gd name="T78" fmla="*/ 13 w 655"/>
                    <a:gd name="T79" fmla="*/ 16 h 595"/>
                    <a:gd name="T80" fmla="*/ 12 w 655"/>
                    <a:gd name="T81" fmla="*/ 16 h 595"/>
                    <a:gd name="T82" fmla="*/ 10 w 655"/>
                    <a:gd name="T83" fmla="*/ 17 h 595"/>
                    <a:gd name="T84" fmla="*/ 9 w 655"/>
                    <a:gd name="T85" fmla="*/ 18 h 595"/>
                    <a:gd name="T86" fmla="*/ 9 w 655"/>
                    <a:gd name="T87" fmla="*/ 18 h 595"/>
                    <a:gd name="T88" fmla="*/ 8 w 655"/>
                    <a:gd name="T89" fmla="*/ 19 h 595"/>
                    <a:gd name="T90" fmla="*/ 7 w 655"/>
                    <a:gd name="T91" fmla="*/ 20 h 595"/>
                    <a:gd name="T92" fmla="*/ 6 w 655"/>
                    <a:gd name="T93" fmla="*/ 21 h 595"/>
                    <a:gd name="T94" fmla="*/ 6 w 655"/>
                    <a:gd name="T95" fmla="*/ 22 h 595"/>
                    <a:gd name="T96" fmla="*/ 5 w 655"/>
                    <a:gd name="T97" fmla="*/ 23 h 595"/>
                    <a:gd name="T98" fmla="*/ 5 w 655"/>
                    <a:gd name="T99" fmla="*/ 23 h 595"/>
                    <a:gd name="T100" fmla="*/ 4 w 655"/>
                    <a:gd name="T101" fmla="*/ 23 h 595"/>
                    <a:gd name="T102" fmla="*/ 4 w 655"/>
                    <a:gd name="T103" fmla="*/ 24 h 595"/>
                    <a:gd name="T104" fmla="*/ 3 w 655"/>
                    <a:gd name="T105" fmla="*/ 24 h 595"/>
                    <a:gd name="T106" fmla="*/ 2 w 655"/>
                    <a:gd name="T107" fmla="*/ 24 h 595"/>
                    <a:gd name="T108" fmla="*/ 2 w 655"/>
                    <a:gd name="T109" fmla="*/ 24 h 595"/>
                    <a:gd name="T110" fmla="*/ 1 w 655"/>
                    <a:gd name="T111" fmla="*/ 23 h 595"/>
                    <a:gd name="T112" fmla="*/ 1 w 655"/>
                    <a:gd name="T113" fmla="*/ 23 h 595"/>
                    <a:gd name="T114" fmla="*/ 1 w 655"/>
                    <a:gd name="T115" fmla="*/ 22 h 595"/>
                    <a:gd name="T116" fmla="*/ 0 w 655"/>
                    <a:gd name="T117" fmla="*/ 22 h 595"/>
                    <a:gd name="T118" fmla="*/ 0 w 655"/>
                    <a:gd name="T119" fmla="*/ 21 h 595"/>
                    <a:gd name="T120" fmla="*/ 0 w 655"/>
                    <a:gd name="T121" fmla="*/ 20 h 595"/>
                    <a:gd name="T122" fmla="*/ 0 w 655"/>
                    <a:gd name="T123" fmla="*/ 19 h 595"/>
                    <a:gd name="T124" fmla="*/ 0 w 655"/>
                    <a:gd name="T125" fmla="*/ 17 h 59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655"/>
                    <a:gd name="T190" fmla="*/ 0 h 595"/>
                    <a:gd name="T191" fmla="*/ 655 w 655"/>
                    <a:gd name="T192" fmla="*/ 595 h 59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655" h="595">
                      <a:moveTo>
                        <a:pt x="9" y="419"/>
                      </a:moveTo>
                      <a:lnTo>
                        <a:pt x="8" y="401"/>
                      </a:lnTo>
                      <a:lnTo>
                        <a:pt x="9" y="386"/>
                      </a:lnTo>
                      <a:lnTo>
                        <a:pt x="10" y="371"/>
                      </a:lnTo>
                      <a:lnTo>
                        <a:pt x="13" y="358"/>
                      </a:lnTo>
                      <a:lnTo>
                        <a:pt x="17" y="345"/>
                      </a:lnTo>
                      <a:lnTo>
                        <a:pt x="22" y="333"/>
                      </a:lnTo>
                      <a:lnTo>
                        <a:pt x="28" y="322"/>
                      </a:lnTo>
                      <a:lnTo>
                        <a:pt x="34" y="312"/>
                      </a:lnTo>
                      <a:lnTo>
                        <a:pt x="42" y="303"/>
                      </a:lnTo>
                      <a:lnTo>
                        <a:pt x="49" y="294"/>
                      </a:lnTo>
                      <a:lnTo>
                        <a:pt x="58" y="285"/>
                      </a:lnTo>
                      <a:lnTo>
                        <a:pt x="68" y="277"/>
                      </a:lnTo>
                      <a:lnTo>
                        <a:pt x="87" y="263"/>
                      </a:lnTo>
                      <a:lnTo>
                        <a:pt x="107" y="250"/>
                      </a:lnTo>
                      <a:lnTo>
                        <a:pt x="152" y="226"/>
                      </a:lnTo>
                      <a:lnTo>
                        <a:pt x="194" y="199"/>
                      </a:lnTo>
                      <a:lnTo>
                        <a:pt x="204" y="192"/>
                      </a:lnTo>
                      <a:lnTo>
                        <a:pt x="214" y="184"/>
                      </a:lnTo>
                      <a:lnTo>
                        <a:pt x="222" y="176"/>
                      </a:lnTo>
                      <a:lnTo>
                        <a:pt x="230" y="167"/>
                      </a:lnTo>
                      <a:lnTo>
                        <a:pt x="238" y="158"/>
                      </a:lnTo>
                      <a:lnTo>
                        <a:pt x="245" y="148"/>
                      </a:lnTo>
                      <a:lnTo>
                        <a:pt x="251" y="137"/>
                      </a:lnTo>
                      <a:lnTo>
                        <a:pt x="257" y="124"/>
                      </a:lnTo>
                      <a:lnTo>
                        <a:pt x="267" y="97"/>
                      </a:lnTo>
                      <a:lnTo>
                        <a:pt x="277" y="75"/>
                      </a:lnTo>
                      <a:lnTo>
                        <a:pt x="286" y="56"/>
                      </a:lnTo>
                      <a:lnTo>
                        <a:pt x="294" y="41"/>
                      </a:lnTo>
                      <a:lnTo>
                        <a:pt x="302" y="30"/>
                      </a:lnTo>
                      <a:lnTo>
                        <a:pt x="311" y="21"/>
                      </a:lnTo>
                      <a:lnTo>
                        <a:pt x="319" y="14"/>
                      </a:lnTo>
                      <a:lnTo>
                        <a:pt x="329" y="10"/>
                      </a:lnTo>
                      <a:lnTo>
                        <a:pt x="340" y="7"/>
                      </a:lnTo>
                      <a:lnTo>
                        <a:pt x="351" y="5"/>
                      </a:lnTo>
                      <a:lnTo>
                        <a:pt x="365" y="5"/>
                      </a:lnTo>
                      <a:lnTo>
                        <a:pt x="382" y="4"/>
                      </a:lnTo>
                      <a:lnTo>
                        <a:pt x="421" y="4"/>
                      </a:lnTo>
                      <a:lnTo>
                        <a:pt x="473" y="0"/>
                      </a:lnTo>
                      <a:lnTo>
                        <a:pt x="481" y="2"/>
                      </a:lnTo>
                      <a:lnTo>
                        <a:pt x="492" y="5"/>
                      </a:lnTo>
                      <a:lnTo>
                        <a:pt x="501" y="10"/>
                      </a:lnTo>
                      <a:lnTo>
                        <a:pt x="513" y="16"/>
                      </a:lnTo>
                      <a:lnTo>
                        <a:pt x="535" y="31"/>
                      </a:lnTo>
                      <a:lnTo>
                        <a:pt x="557" y="49"/>
                      </a:lnTo>
                      <a:lnTo>
                        <a:pt x="580" y="68"/>
                      </a:lnTo>
                      <a:lnTo>
                        <a:pt x="603" y="86"/>
                      </a:lnTo>
                      <a:lnTo>
                        <a:pt x="613" y="94"/>
                      </a:lnTo>
                      <a:lnTo>
                        <a:pt x="624" y="101"/>
                      </a:lnTo>
                      <a:lnTo>
                        <a:pt x="633" y="107"/>
                      </a:lnTo>
                      <a:lnTo>
                        <a:pt x="642" y="110"/>
                      </a:lnTo>
                      <a:lnTo>
                        <a:pt x="647" y="113"/>
                      </a:lnTo>
                      <a:lnTo>
                        <a:pt x="649" y="115"/>
                      </a:lnTo>
                      <a:lnTo>
                        <a:pt x="652" y="118"/>
                      </a:lnTo>
                      <a:lnTo>
                        <a:pt x="654" y="123"/>
                      </a:lnTo>
                      <a:lnTo>
                        <a:pt x="654" y="129"/>
                      </a:lnTo>
                      <a:lnTo>
                        <a:pt x="655" y="135"/>
                      </a:lnTo>
                      <a:lnTo>
                        <a:pt x="654" y="141"/>
                      </a:lnTo>
                      <a:lnTo>
                        <a:pt x="653" y="149"/>
                      </a:lnTo>
                      <a:lnTo>
                        <a:pt x="649" y="164"/>
                      </a:lnTo>
                      <a:lnTo>
                        <a:pt x="642" y="181"/>
                      </a:lnTo>
                      <a:lnTo>
                        <a:pt x="634" y="201"/>
                      </a:lnTo>
                      <a:lnTo>
                        <a:pt x="624" y="221"/>
                      </a:lnTo>
                      <a:lnTo>
                        <a:pt x="611" y="241"/>
                      </a:lnTo>
                      <a:lnTo>
                        <a:pt x="597" y="261"/>
                      </a:lnTo>
                      <a:lnTo>
                        <a:pt x="580" y="281"/>
                      </a:lnTo>
                      <a:lnTo>
                        <a:pt x="564" y="299"/>
                      </a:lnTo>
                      <a:lnTo>
                        <a:pt x="545" y="317"/>
                      </a:lnTo>
                      <a:lnTo>
                        <a:pt x="527" y="332"/>
                      </a:lnTo>
                      <a:lnTo>
                        <a:pt x="517" y="339"/>
                      </a:lnTo>
                      <a:lnTo>
                        <a:pt x="507" y="345"/>
                      </a:lnTo>
                      <a:lnTo>
                        <a:pt x="497" y="351"/>
                      </a:lnTo>
                      <a:lnTo>
                        <a:pt x="487" y="355"/>
                      </a:lnTo>
                      <a:lnTo>
                        <a:pt x="467" y="362"/>
                      </a:lnTo>
                      <a:lnTo>
                        <a:pt x="446" y="369"/>
                      </a:lnTo>
                      <a:lnTo>
                        <a:pt x="424" y="375"/>
                      </a:lnTo>
                      <a:lnTo>
                        <a:pt x="403" y="380"/>
                      </a:lnTo>
                      <a:lnTo>
                        <a:pt x="379" y="385"/>
                      </a:lnTo>
                      <a:lnTo>
                        <a:pt x="357" y="389"/>
                      </a:lnTo>
                      <a:lnTo>
                        <a:pt x="335" y="395"/>
                      </a:lnTo>
                      <a:lnTo>
                        <a:pt x="313" y="402"/>
                      </a:lnTo>
                      <a:lnTo>
                        <a:pt x="291" y="410"/>
                      </a:lnTo>
                      <a:lnTo>
                        <a:pt x="268" y="421"/>
                      </a:lnTo>
                      <a:lnTo>
                        <a:pt x="257" y="427"/>
                      </a:lnTo>
                      <a:lnTo>
                        <a:pt x="246" y="433"/>
                      </a:lnTo>
                      <a:lnTo>
                        <a:pt x="236" y="440"/>
                      </a:lnTo>
                      <a:lnTo>
                        <a:pt x="225" y="448"/>
                      </a:lnTo>
                      <a:lnTo>
                        <a:pt x="215" y="457"/>
                      </a:lnTo>
                      <a:lnTo>
                        <a:pt x="204" y="466"/>
                      </a:lnTo>
                      <a:lnTo>
                        <a:pt x="195" y="476"/>
                      </a:lnTo>
                      <a:lnTo>
                        <a:pt x="184" y="487"/>
                      </a:lnTo>
                      <a:lnTo>
                        <a:pt x="175" y="499"/>
                      </a:lnTo>
                      <a:lnTo>
                        <a:pt x="166" y="513"/>
                      </a:lnTo>
                      <a:lnTo>
                        <a:pt x="156" y="527"/>
                      </a:lnTo>
                      <a:lnTo>
                        <a:pt x="147" y="542"/>
                      </a:lnTo>
                      <a:lnTo>
                        <a:pt x="142" y="552"/>
                      </a:lnTo>
                      <a:lnTo>
                        <a:pt x="136" y="559"/>
                      </a:lnTo>
                      <a:lnTo>
                        <a:pt x="131" y="567"/>
                      </a:lnTo>
                      <a:lnTo>
                        <a:pt x="125" y="573"/>
                      </a:lnTo>
                      <a:lnTo>
                        <a:pt x="118" y="579"/>
                      </a:lnTo>
                      <a:lnTo>
                        <a:pt x="111" y="583"/>
                      </a:lnTo>
                      <a:lnTo>
                        <a:pt x="104" y="587"/>
                      </a:lnTo>
                      <a:lnTo>
                        <a:pt x="97" y="590"/>
                      </a:lnTo>
                      <a:lnTo>
                        <a:pt x="90" y="593"/>
                      </a:lnTo>
                      <a:lnTo>
                        <a:pt x="83" y="594"/>
                      </a:lnTo>
                      <a:lnTo>
                        <a:pt x="76" y="595"/>
                      </a:lnTo>
                      <a:lnTo>
                        <a:pt x="69" y="595"/>
                      </a:lnTo>
                      <a:lnTo>
                        <a:pt x="62" y="594"/>
                      </a:lnTo>
                      <a:lnTo>
                        <a:pt x="55" y="593"/>
                      </a:lnTo>
                      <a:lnTo>
                        <a:pt x="48" y="589"/>
                      </a:lnTo>
                      <a:lnTo>
                        <a:pt x="41" y="587"/>
                      </a:lnTo>
                      <a:lnTo>
                        <a:pt x="35" y="582"/>
                      </a:lnTo>
                      <a:lnTo>
                        <a:pt x="29" y="577"/>
                      </a:lnTo>
                      <a:lnTo>
                        <a:pt x="23" y="572"/>
                      </a:lnTo>
                      <a:lnTo>
                        <a:pt x="18" y="565"/>
                      </a:lnTo>
                      <a:lnTo>
                        <a:pt x="14" y="558"/>
                      </a:lnTo>
                      <a:lnTo>
                        <a:pt x="10" y="548"/>
                      </a:lnTo>
                      <a:lnTo>
                        <a:pt x="7" y="540"/>
                      </a:lnTo>
                      <a:lnTo>
                        <a:pt x="3" y="530"/>
                      </a:lnTo>
                      <a:lnTo>
                        <a:pt x="1" y="519"/>
                      </a:lnTo>
                      <a:lnTo>
                        <a:pt x="0" y="507"/>
                      </a:lnTo>
                      <a:lnTo>
                        <a:pt x="0" y="494"/>
                      </a:lnTo>
                      <a:lnTo>
                        <a:pt x="0" y="480"/>
                      </a:lnTo>
                      <a:lnTo>
                        <a:pt x="0" y="466"/>
                      </a:lnTo>
                      <a:lnTo>
                        <a:pt x="2" y="451"/>
                      </a:lnTo>
                      <a:lnTo>
                        <a:pt x="4" y="435"/>
                      </a:lnTo>
                      <a:lnTo>
                        <a:pt x="9" y="419"/>
                      </a:lnTo>
                      <a:close/>
                    </a:path>
                  </a:pathLst>
                </a:custGeom>
                <a:solidFill>
                  <a:srgbClr val="93D5ED"/>
                </a:solidFill>
                <a:ln w="9525">
                  <a:solidFill>
                    <a:srgbClr val="CCECFF"/>
                  </a:solidFill>
                  <a:round/>
                  <a:headEnd/>
                  <a:tailEnd/>
                </a:ln>
              </p:spPr>
              <p:txBody>
                <a:bodyPr/>
                <a:lstStyle/>
                <a:p>
                  <a:endParaRPr lang="en-US"/>
                </a:p>
              </p:txBody>
            </p:sp>
            <p:sp>
              <p:nvSpPr>
                <p:cNvPr id="8486" name="Freeform 194"/>
                <p:cNvSpPr>
                  <a:spLocks/>
                </p:cNvSpPr>
                <p:nvPr/>
              </p:nvSpPr>
              <p:spPr bwMode="auto">
                <a:xfrm>
                  <a:off x="1356" y="1958"/>
                  <a:ext cx="82" cy="32"/>
                </a:xfrm>
                <a:custGeom>
                  <a:avLst/>
                  <a:gdLst>
                    <a:gd name="T0" fmla="*/ 15 w 406"/>
                    <a:gd name="T1" fmla="*/ 5 h 160"/>
                    <a:gd name="T2" fmla="*/ 14 w 406"/>
                    <a:gd name="T3" fmla="*/ 6 h 160"/>
                    <a:gd name="T4" fmla="*/ 13 w 406"/>
                    <a:gd name="T5" fmla="*/ 6 h 160"/>
                    <a:gd name="T6" fmla="*/ 11 w 406"/>
                    <a:gd name="T7" fmla="*/ 6 h 160"/>
                    <a:gd name="T8" fmla="*/ 10 w 406"/>
                    <a:gd name="T9" fmla="*/ 6 h 160"/>
                    <a:gd name="T10" fmla="*/ 9 w 406"/>
                    <a:gd name="T11" fmla="*/ 6 h 160"/>
                    <a:gd name="T12" fmla="*/ 8 w 406"/>
                    <a:gd name="T13" fmla="*/ 6 h 160"/>
                    <a:gd name="T14" fmla="*/ 7 w 406"/>
                    <a:gd name="T15" fmla="*/ 6 h 160"/>
                    <a:gd name="T16" fmla="*/ 7 w 406"/>
                    <a:gd name="T17" fmla="*/ 6 h 160"/>
                    <a:gd name="T18" fmla="*/ 7 w 406"/>
                    <a:gd name="T19" fmla="*/ 5 h 160"/>
                    <a:gd name="T20" fmla="*/ 6 w 406"/>
                    <a:gd name="T21" fmla="*/ 5 h 160"/>
                    <a:gd name="T22" fmla="*/ 6 w 406"/>
                    <a:gd name="T23" fmla="*/ 4 h 160"/>
                    <a:gd name="T24" fmla="*/ 5 w 406"/>
                    <a:gd name="T25" fmla="*/ 4 h 160"/>
                    <a:gd name="T26" fmla="*/ 4 w 406"/>
                    <a:gd name="T27" fmla="*/ 4 h 160"/>
                    <a:gd name="T28" fmla="*/ 2 w 406"/>
                    <a:gd name="T29" fmla="*/ 3 h 160"/>
                    <a:gd name="T30" fmla="*/ 0 w 406"/>
                    <a:gd name="T31" fmla="*/ 3 h 160"/>
                    <a:gd name="T32" fmla="*/ 3 w 406"/>
                    <a:gd name="T33" fmla="*/ 0 h 160"/>
                    <a:gd name="T34" fmla="*/ 4 w 406"/>
                    <a:gd name="T35" fmla="*/ 0 h 160"/>
                    <a:gd name="T36" fmla="*/ 5 w 406"/>
                    <a:gd name="T37" fmla="*/ 0 h 160"/>
                    <a:gd name="T38" fmla="*/ 7 w 406"/>
                    <a:gd name="T39" fmla="*/ 0 h 160"/>
                    <a:gd name="T40" fmla="*/ 9 w 406"/>
                    <a:gd name="T41" fmla="*/ 1 h 160"/>
                    <a:gd name="T42" fmla="*/ 11 w 406"/>
                    <a:gd name="T43" fmla="*/ 1 h 160"/>
                    <a:gd name="T44" fmla="*/ 11 w 406"/>
                    <a:gd name="T45" fmla="*/ 0 h 160"/>
                    <a:gd name="T46" fmla="*/ 12 w 406"/>
                    <a:gd name="T47" fmla="*/ 0 h 160"/>
                    <a:gd name="T48" fmla="*/ 13 w 406"/>
                    <a:gd name="T49" fmla="*/ 0 h 160"/>
                    <a:gd name="T50" fmla="*/ 14 w 406"/>
                    <a:gd name="T51" fmla="*/ 0 h 160"/>
                    <a:gd name="T52" fmla="*/ 15 w 406"/>
                    <a:gd name="T53" fmla="*/ 1 h 160"/>
                    <a:gd name="T54" fmla="*/ 16 w 406"/>
                    <a:gd name="T55" fmla="*/ 1 h 160"/>
                    <a:gd name="T56" fmla="*/ 16 w 406"/>
                    <a:gd name="T57" fmla="*/ 2 h 160"/>
                    <a:gd name="T58" fmla="*/ 16 w 406"/>
                    <a:gd name="T59" fmla="*/ 3 h 160"/>
                    <a:gd name="T60" fmla="*/ 17 w 406"/>
                    <a:gd name="T61" fmla="*/ 3 h 160"/>
                    <a:gd name="T62" fmla="*/ 16 w 406"/>
                    <a:gd name="T63" fmla="*/ 4 h 160"/>
                    <a:gd name="T64" fmla="*/ 16 w 406"/>
                    <a:gd name="T65" fmla="*/ 4 h 160"/>
                    <a:gd name="T66" fmla="*/ 16 w 406"/>
                    <a:gd name="T67" fmla="*/ 5 h 160"/>
                    <a:gd name="T68" fmla="*/ 15 w 406"/>
                    <a:gd name="T69" fmla="*/ 5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06"/>
                    <a:gd name="T106" fmla="*/ 0 h 160"/>
                    <a:gd name="T107" fmla="*/ 406 w 406"/>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06" h="160">
                      <a:moveTo>
                        <a:pt x="372" y="127"/>
                      </a:moveTo>
                      <a:lnTo>
                        <a:pt x="364" y="132"/>
                      </a:lnTo>
                      <a:lnTo>
                        <a:pt x="353" y="137"/>
                      </a:lnTo>
                      <a:lnTo>
                        <a:pt x="340" y="142"/>
                      </a:lnTo>
                      <a:lnTo>
                        <a:pt x="326" y="146"/>
                      </a:lnTo>
                      <a:lnTo>
                        <a:pt x="311" y="150"/>
                      </a:lnTo>
                      <a:lnTo>
                        <a:pt x="295" y="153"/>
                      </a:lnTo>
                      <a:lnTo>
                        <a:pt x="278" y="156"/>
                      </a:lnTo>
                      <a:lnTo>
                        <a:pt x="262" y="158"/>
                      </a:lnTo>
                      <a:lnTo>
                        <a:pt x="246" y="160"/>
                      </a:lnTo>
                      <a:lnTo>
                        <a:pt x="230" y="160"/>
                      </a:lnTo>
                      <a:lnTo>
                        <a:pt x="215" y="160"/>
                      </a:lnTo>
                      <a:lnTo>
                        <a:pt x="202" y="158"/>
                      </a:lnTo>
                      <a:lnTo>
                        <a:pt x="191" y="156"/>
                      </a:lnTo>
                      <a:lnTo>
                        <a:pt x="181" y="154"/>
                      </a:lnTo>
                      <a:lnTo>
                        <a:pt x="178" y="151"/>
                      </a:lnTo>
                      <a:lnTo>
                        <a:pt x="174" y="149"/>
                      </a:lnTo>
                      <a:lnTo>
                        <a:pt x="172" y="147"/>
                      </a:lnTo>
                      <a:lnTo>
                        <a:pt x="171" y="144"/>
                      </a:lnTo>
                      <a:lnTo>
                        <a:pt x="167" y="137"/>
                      </a:lnTo>
                      <a:lnTo>
                        <a:pt x="163" y="132"/>
                      </a:lnTo>
                      <a:lnTo>
                        <a:pt x="158" y="126"/>
                      </a:lnTo>
                      <a:lnTo>
                        <a:pt x="153" y="121"/>
                      </a:lnTo>
                      <a:lnTo>
                        <a:pt x="142" y="112"/>
                      </a:lnTo>
                      <a:lnTo>
                        <a:pt x="130" y="104"/>
                      </a:lnTo>
                      <a:lnTo>
                        <a:pt x="116" y="98"/>
                      </a:lnTo>
                      <a:lnTo>
                        <a:pt x="102" y="92"/>
                      </a:lnTo>
                      <a:lnTo>
                        <a:pt x="87" y="88"/>
                      </a:lnTo>
                      <a:lnTo>
                        <a:pt x="73" y="85"/>
                      </a:lnTo>
                      <a:lnTo>
                        <a:pt x="46" y="81"/>
                      </a:lnTo>
                      <a:lnTo>
                        <a:pt x="22" y="80"/>
                      </a:lnTo>
                      <a:lnTo>
                        <a:pt x="6" y="80"/>
                      </a:lnTo>
                      <a:lnTo>
                        <a:pt x="0" y="80"/>
                      </a:lnTo>
                      <a:lnTo>
                        <a:pt x="79" y="5"/>
                      </a:lnTo>
                      <a:lnTo>
                        <a:pt x="93" y="3"/>
                      </a:lnTo>
                      <a:lnTo>
                        <a:pt x="107" y="2"/>
                      </a:lnTo>
                      <a:lnTo>
                        <a:pt x="121" y="2"/>
                      </a:lnTo>
                      <a:lnTo>
                        <a:pt x="133" y="2"/>
                      </a:lnTo>
                      <a:lnTo>
                        <a:pt x="159" y="5"/>
                      </a:lnTo>
                      <a:lnTo>
                        <a:pt x="185" y="10"/>
                      </a:lnTo>
                      <a:lnTo>
                        <a:pt x="209" y="14"/>
                      </a:lnTo>
                      <a:lnTo>
                        <a:pt x="233" y="15"/>
                      </a:lnTo>
                      <a:lnTo>
                        <a:pt x="244" y="15"/>
                      </a:lnTo>
                      <a:lnTo>
                        <a:pt x="256" y="14"/>
                      </a:lnTo>
                      <a:lnTo>
                        <a:pt x="268" y="10"/>
                      </a:lnTo>
                      <a:lnTo>
                        <a:pt x="279" y="5"/>
                      </a:lnTo>
                      <a:lnTo>
                        <a:pt x="285" y="3"/>
                      </a:lnTo>
                      <a:lnTo>
                        <a:pt x="292" y="1"/>
                      </a:lnTo>
                      <a:lnTo>
                        <a:pt x="298" y="0"/>
                      </a:lnTo>
                      <a:lnTo>
                        <a:pt x="305" y="0"/>
                      </a:lnTo>
                      <a:lnTo>
                        <a:pt x="319" y="0"/>
                      </a:lnTo>
                      <a:lnTo>
                        <a:pt x="333" y="3"/>
                      </a:lnTo>
                      <a:lnTo>
                        <a:pt x="347" y="8"/>
                      </a:lnTo>
                      <a:lnTo>
                        <a:pt x="360" y="14"/>
                      </a:lnTo>
                      <a:lnTo>
                        <a:pt x="373" y="22"/>
                      </a:lnTo>
                      <a:lnTo>
                        <a:pt x="383" y="31"/>
                      </a:lnTo>
                      <a:lnTo>
                        <a:pt x="393" y="42"/>
                      </a:lnTo>
                      <a:lnTo>
                        <a:pt x="400" y="53"/>
                      </a:lnTo>
                      <a:lnTo>
                        <a:pt x="402" y="59"/>
                      </a:lnTo>
                      <a:lnTo>
                        <a:pt x="403" y="65"/>
                      </a:lnTo>
                      <a:lnTo>
                        <a:pt x="404" y="72"/>
                      </a:lnTo>
                      <a:lnTo>
                        <a:pt x="406" y="78"/>
                      </a:lnTo>
                      <a:lnTo>
                        <a:pt x="404" y="84"/>
                      </a:lnTo>
                      <a:lnTo>
                        <a:pt x="403" y="91"/>
                      </a:lnTo>
                      <a:lnTo>
                        <a:pt x="401" y="97"/>
                      </a:lnTo>
                      <a:lnTo>
                        <a:pt x="397" y="102"/>
                      </a:lnTo>
                      <a:lnTo>
                        <a:pt x="393" y="109"/>
                      </a:lnTo>
                      <a:lnTo>
                        <a:pt x="387" y="115"/>
                      </a:lnTo>
                      <a:lnTo>
                        <a:pt x="380" y="121"/>
                      </a:lnTo>
                      <a:lnTo>
                        <a:pt x="372" y="127"/>
                      </a:lnTo>
                      <a:close/>
                    </a:path>
                  </a:pathLst>
                </a:custGeom>
                <a:solidFill>
                  <a:srgbClr val="93D5ED"/>
                </a:solidFill>
                <a:ln w="9525">
                  <a:solidFill>
                    <a:srgbClr val="CCECFF"/>
                  </a:solidFill>
                  <a:round/>
                  <a:headEnd/>
                  <a:tailEnd/>
                </a:ln>
              </p:spPr>
              <p:txBody>
                <a:bodyPr/>
                <a:lstStyle/>
                <a:p>
                  <a:endParaRPr lang="en-US"/>
                </a:p>
              </p:txBody>
            </p:sp>
            <p:sp>
              <p:nvSpPr>
                <p:cNvPr id="8487" name="Freeform 195"/>
                <p:cNvSpPr>
                  <a:spLocks/>
                </p:cNvSpPr>
                <p:nvPr/>
              </p:nvSpPr>
              <p:spPr bwMode="auto">
                <a:xfrm>
                  <a:off x="1356" y="1958"/>
                  <a:ext cx="82" cy="32"/>
                </a:xfrm>
                <a:custGeom>
                  <a:avLst/>
                  <a:gdLst>
                    <a:gd name="T0" fmla="*/ 15 w 406"/>
                    <a:gd name="T1" fmla="*/ 5 h 160"/>
                    <a:gd name="T2" fmla="*/ 14 w 406"/>
                    <a:gd name="T3" fmla="*/ 6 h 160"/>
                    <a:gd name="T4" fmla="*/ 13 w 406"/>
                    <a:gd name="T5" fmla="*/ 6 h 160"/>
                    <a:gd name="T6" fmla="*/ 11 w 406"/>
                    <a:gd name="T7" fmla="*/ 6 h 160"/>
                    <a:gd name="T8" fmla="*/ 10 w 406"/>
                    <a:gd name="T9" fmla="*/ 6 h 160"/>
                    <a:gd name="T10" fmla="*/ 9 w 406"/>
                    <a:gd name="T11" fmla="*/ 6 h 160"/>
                    <a:gd name="T12" fmla="*/ 8 w 406"/>
                    <a:gd name="T13" fmla="*/ 6 h 160"/>
                    <a:gd name="T14" fmla="*/ 7 w 406"/>
                    <a:gd name="T15" fmla="*/ 6 h 160"/>
                    <a:gd name="T16" fmla="*/ 7 w 406"/>
                    <a:gd name="T17" fmla="*/ 6 h 160"/>
                    <a:gd name="T18" fmla="*/ 7 w 406"/>
                    <a:gd name="T19" fmla="*/ 5 h 160"/>
                    <a:gd name="T20" fmla="*/ 6 w 406"/>
                    <a:gd name="T21" fmla="*/ 5 h 160"/>
                    <a:gd name="T22" fmla="*/ 6 w 406"/>
                    <a:gd name="T23" fmla="*/ 4 h 160"/>
                    <a:gd name="T24" fmla="*/ 5 w 406"/>
                    <a:gd name="T25" fmla="*/ 4 h 160"/>
                    <a:gd name="T26" fmla="*/ 4 w 406"/>
                    <a:gd name="T27" fmla="*/ 4 h 160"/>
                    <a:gd name="T28" fmla="*/ 2 w 406"/>
                    <a:gd name="T29" fmla="*/ 3 h 160"/>
                    <a:gd name="T30" fmla="*/ 0 w 406"/>
                    <a:gd name="T31" fmla="*/ 3 h 160"/>
                    <a:gd name="T32" fmla="*/ 3 w 406"/>
                    <a:gd name="T33" fmla="*/ 0 h 160"/>
                    <a:gd name="T34" fmla="*/ 4 w 406"/>
                    <a:gd name="T35" fmla="*/ 0 h 160"/>
                    <a:gd name="T36" fmla="*/ 5 w 406"/>
                    <a:gd name="T37" fmla="*/ 0 h 160"/>
                    <a:gd name="T38" fmla="*/ 7 w 406"/>
                    <a:gd name="T39" fmla="*/ 0 h 160"/>
                    <a:gd name="T40" fmla="*/ 9 w 406"/>
                    <a:gd name="T41" fmla="*/ 1 h 160"/>
                    <a:gd name="T42" fmla="*/ 11 w 406"/>
                    <a:gd name="T43" fmla="*/ 1 h 160"/>
                    <a:gd name="T44" fmla="*/ 11 w 406"/>
                    <a:gd name="T45" fmla="*/ 0 h 160"/>
                    <a:gd name="T46" fmla="*/ 12 w 406"/>
                    <a:gd name="T47" fmla="*/ 0 h 160"/>
                    <a:gd name="T48" fmla="*/ 13 w 406"/>
                    <a:gd name="T49" fmla="*/ 0 h 160"/>
                    <a:gd name="T50" fmla="*/ 14 w 406"/>
                    <a:gd name="T51" fmla="*/ 0 h 160"/>
                    <a:gd name="T52" fmla="*/ 15 w 406"/>
                    <a:gd name="T53" fmla="*/ 1 h 160"/>
                    <a:gd name="T54" fmla="*/ 16 w 406"/>
                    <a:gd name="T55" fmla="*/ 1 h 160"/>
                    <a:gd name="T56" fmla="*/ 16 w 406"/>
                    <a:gd name="T57" fmla="*/ 2 h 160"/>
                    <a:gd name="T58" fmla="*/ 16 w 406"/>
                    <a:gd name="T59" fmla="*/ 3 h 160"/>
                    <a:gd name="T60" fmla="*/ 17 w 406"/>
                    <a:gd name="T61" fmla="*/ 3 h 160"/>
                    <a:gd name="T62" fmla="*/ 16 w 406"/>
                    <a:gd name="T63" fmla="*/ 4 h 160"/>
                    <a:gd name="T64" fmla="*/ 16 w 406"/>
                    <a:gd name="T65" fmla="*/ 4 h 160"/>
                    <a:gd name="T66" fmla="*/ 16 w 406"/>
                    <a:gd name="T67" fmla="*/ 5 h 160"/>
                    <a:gd name="T68" fmla="*/ 15 w 406"/>
                    <a:gd name="T69" fmla="*/ 5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06"/>
                    <a:gd name="T106" fmla="*/ 0 h 160"/>
                    <a:gd name="T107" fmla="*/ 406 w 406"/>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06" h="160">
                      <a:moveTo>
                        <a:pt x="372" y="127"/>
                      </a:moveTo>
                      <a:lnTo>
                        <a:pt x="364" y="132"/>
                      </a:lnTo>
                      <a:lnTo>
                        <a:pt x="353" y="137"/>
                      </a:lnTo>
                      <a:lnTo>
                        <a:pt x="340" y="142"/>
                      </a:lnTo>
                      <a:lnTo>
                        <a:pt x="326" y="146"/>
                      </a:lnTo>
                      <a:lnTo>
                        <a:pt x="311" y="150"/>
                      </a:lnTo>
                      <a:lnTo>
                        <a:pt x="295" y="153"/>
                      </a:lnTo>
                      <a:lnTo>
                        <a:pt x="278" y="156"/>
                      </a:lnTo>
                      <a:lnTo>
                        <a:pt x="262" y="158"/>
                      </a:lnTo>
                      <a:lnTo>
                        <a:pt x="246" y="160"/>
                      </a:lnTo>
                      <a:lnTo>
                        <a:pt x="230" y="160"/>
                      </a:lnTo>
                      <a:lnTo>
                        <a:pt x="215" y="160"/>
                      </a:lnTo>
                      <a:lnTo>
                        <a:pt x="202" y="158"/>
                      </a:lnTo>
                      <a:lnTo>
                        <a:pt x="191" y="156"/>
                      </a:lnTo>
                      <a:lnTo>
                        <a:pt x="181" y="154"/>
                      </a:lnTo>
                      <a:lnTo>
                        <a:pt x="178" y="151"/>
                      </a:lnTo>
                      <a:lnTo>
                        <a:pt x="174" y="149"/>
                      </a:lnTo>
                      <a:lnTo>
                        <a:pt x="172" y="147"/>
                      </a:lnTo>
                      <a:lnTo>
                        <a:pt x="171" y="144"/>
                      </a:lnTo>
                      <a:lnTo>
                        <a:pt x="167" y="137"/>
                      </a:lnTo>
                      <a:lnTo>
                        <a:pt x="163" y="132"/>
                      </a:lnTo>
                      <a:lnTo>
                        <a:pt x="158" y="126"/>
                      </a:lnTo>
                      <a:lnTo>
                        <a:pt x="153" y="121"/>
                      </a:lnTo>
                      <a:lnTo>
                        <a:pt x="142" y="112"/>
                      </a:lnTo>
                      <a:lnTo>
                        <a:pt x="130" y="104"/>
                      </a:lnTo>
                      <a:lnTo>
                        <a:pt x="116" y="98"/>
                      </a:lnTo>
                      <a:lnTo>
                        <a:pt x="102" y="92"/>
                      </a:lnTo>
                      <a:lnTo>
                        <a:pt x="87" y="88"/>
                      </a:lnTo>
                      <a:lnTo>
                        <a:pt x="73" y="85"/>
                      </a:lnTo>
                      <a:lnTo>
                        <a:pt x="46" y="81"/>
                      </a:lnTo>
                      <a:lnTo>
                        <a:pt x="22" y="80"/>
                      </a:lnTo>
                      <a:lnTo>
                        <a:pt x="6" y="80"/>
                      </a:lnTo>
                      <a:lnTo>
                        <a:pt x="0" y="80"/>
                      </a:lnTo>
                      <a:lnTo>
                        <a:pt x="79" y="5"/>
                      </a:lnTo>
                      <a:lnTo>
                        <a:pt x="93" y="3"/>
                      </a:lnTo>
                      <a:lnTo>
                        <a:pt x="107" y="2"/>
                      </a:lnTo>
                      <a:lnTo>
                        <a:pt x="121" y="2"/>
                      </a:lnTo>
                      <a:lnTo>
                        <a:pt x="133" y="2"/>
                      </a:lnTo>
                      <a:lnTo>
                        <a:pt x="159" y="5"/>
                      </a:lnTo>
                      <a:lnTo>
                        <a:pt x="185" y="10"/>
                      </a:lnTo>
                      <a:lnTo>
                        <a:pt x="209" y="14"/>
                      </a:lnTo>
                      <a:lnTo>
                        <a:pt x="233" y="15"/>
                      </a:lnTo>
                      <a:lnTo>
                        <a:pt x="244" y="15"/>
                      </a:lnTo>
                      <a:lnTo>
                        <a:pt x="256" y="14"/>
                      </a:lnTo>
                      <a:lnTo>
                        <a:pt x="268" y="10"/>
                      </a:lnTo>
                      <a:lnTo>
                        <a:pt x="279" y="5"/>
                      </a:lnTo>
                      <a:lnTo>
                        <a:pt x="285" y="3"/>
                      </a:lnTo>
                      <a:lnTo>
                        <a:pt x="292" y="1"/>
                      </a:lnTo>
                      <a:lnTo>
                        <a:pt x="298" y="0"/>
                      </a:lnTo>
                      <a:lnTo>
                        <a:pt x="305" y="0"/>
                      </a:lnTo>
                      <a:lnTo>
                        <a:pt x="319" y="0"/>
                      </a:lnTo>
                      <a:lnTo>
                        <a:pt x="333" y="3"/>
                      </a:lnTo>
                      <a:lnTo>
                        <a:pt x="347" y="8"/>
                      </a:lnTo>
                      <a:lnTo>
                        <a:pt x="360" y="14"/>
                      </a:lnTo>
                      <a:lnTo>
                        <a:pt x="373" y="22"/>
                      </a:lnTo>
                      <a:lnTo>
                        <a:pt x="383" y="31"/>
                      </a:lnTo>
                      <a:lnTo>
                        <a:pt x="393" y="42"/>
                      </a:lnTo>
                      <a:lnTo>
                        <a:pt x="400" y="53"/>
                      </a:lnTo>
                      <a:lnTo>
                        <a:pt x="402" y="59"/>
                      </a:lnTo>
                      <a:lnTo>
                        <a:pt x="403" y="65"/>
                      </a:lnTo>
                      <a:lnTo>
                        <a:pt x="404" y="72"/>
                      </a:lnTo>
                      <a:lnTo>
                        <a:pt x="406" y="78"/>
                      </a:lnTo>
                      <a:lnTo>
                        <a:pt x="404" y="84"/>
                      </a:lnTo>
                      <a:lnTo>
                        <a:pt x="403" y="91"/>
                      </a:lnTo>
                      <a:lnTo>
                        <a:pt x="401" y="97"/>
                      </a:lnTo>
                      <a:lnTo>
                        <a:pt x="397" y="102"/>
                      </a:lnTo>
                      <a:lnTo>
                        <a:pt x="393" y="109"/>
                      </a:lnTo>
                      <a:lnTo>
                        <a:pt x="387" y="115"/>
                      </a:lnTo>
                      <a:lnTo>
                        <a:pt x="380" y="121"/>
                      </a:lnTo>
                      <a:lnTo>
                        <a:pt x="372" y="127"/>
                      </a:lnTo>
                      <a:close/>
                    </a:path>
                  </a:pathLst>
                </a:custGeom>
                <a:solidFill>
                  <a:srgbClr val="93D5ED"/>
                </a:solidFill>
                <a:ln w="9525">
                  <a:solidFill>
                    <a:srgbClr val="CCECFF"/>
                  </a:solidFill>
                  <a:round/>
                  <a:headEnd/>
                  <a:tailEnd/>
                </a:ln>
              </p:spPr>
              <p:txBody>
                <a:bodyPr/>
                <a:lstStyle/>
                <a:p>
                  <a:endParaRPr lang="en-US"/>
                </a:p>
              </p:txBody>
            </p:sp>
            <p:sp>
              <p:nvSpPr>
                <p:cNvPr id="8488" name="Freeform 196"/>
                <p:cNvSpPr>
                  <a:spLocks/>
                </p:cNvSpPr>
                <p:nvPr/>
              </p:nvSpPr>
              <p:spPr bwMode="auto">
                <a:xfrm>
                  <a:off x="1316" y="1979"/>
                  <a:ext cx="47" cy="17"/>
                </a:xfrm>
                <a:custGeom>
                  <a:avLst/>
                  <a:gdLst>
                    <a:gd name="T0" fmla="*/ 7 w 235"/>
                    <a:gd name="T1" fmla="*/ 0 h 84"/>
                    <a:gd name="T2" fmla="*/ 5 w 235"/>
                    <a:gd name="T3" fmla="*/ 1 h 84"/>
                    <a:gd name="T4" fmla="*/ 3 w 235"/>
                    <a:gd name="T5" fmla="*/ 1 h 84"/>
                    <a:gd name="T6" fmla="*/ 2 w 235"/>
                    <a:gd name="T7" fmla="*/ 1 h 84"/>
                    <a:gd name="T8" fmla="*/ 2 w 235"/>
                    <a:gd name="T9" fmla="*/ 2 h 84"/>
                    <a:gd name="T10" fmla="*/ 1 w 235"/>
                    <a:gd name="T11" fmla="*/ 2 h 84"/>
                    <a:gd name="T12" fmla="*/ 1 w 235"/>
                    <a:gd name="T13" fmla="*/ 2 h 84"/>
                    <a:gd name="T14" fmla="*/ 0 w 235"/>
                    <a:gd name="T15" fmla="*/ 3 h 84"/>
                    <a:gd name="T16" fmla="*/ 0 w 235"/>
                    <a:gd name="T17" fmla="*/ 3 h 84"/>
                    <a:gd name="T18" fmla="*/ 0 w 235"/>
                    <a:gd name="T19" fmla="*/ 3 h 84"/>
                    <a:gd name="T20" fmla="*/ 0 w 235"/>
                    <a:gd name="T21" fmla="*/ 3 h 84"/>
                    <a:gd name="T22" fmla="*/ 0 w 235"/>
                    <a:gd name="T23" fmla="*/ 3 h 84"/>
                    <a:gd name="T24" fmla="*/ 0 w 235"/>
                    <a:gd name="T25" fmla="*/ 3 h 84"/>
                    <a:gd name="T26" fmla="*/ 0 w 235"/>
                    <a:gd name="T27" fmla="*/ 3 h 84"/>
                    <a:gd name="T28" fmla="*/ 1 w 235"/>
                    <a:gd name="T29" fmla="*/ 3 h 84"/>
                    <a:gd name="T30" fmla="*/ 2 w 235"/>
                    <a:gd name="T31" fmla="*/ 3 h 84"/>
                    <a:gd name="T32" fmla="*/ 3 w 235"/>
                    <a:gd name="T33" fmla="*/ 3 h 84"/>
                    <a:gd name="T34" fmla="*/ 4 w 235"/>
                    <a:gd name="T35" fmla="*/ 3 h 84"/>
                    <a:gd name="T36" fmla="*/ 5 w 235"/>
                    <a:gd name="T37" fmla="*/ 3 h 84"/>
                    <a:gd name="T38" fmla="*/ 5 w 235"/>
                    <a:gd name="T39" fmla="*/ 3 h 84"/>
                    <a:gd name="T40" fmla="*/ 6 w 235"/>
                    <a:gd name="T41" fmla="*/ 3 h 84"/>
                    <a:gd name="T42" fmla="*/ 7 w 235"/>
                    <a:gd name="T43" fmla="*/ 2 h 84"/>
                    <a:gd name="T44" fmla="*/ 8 w 235"/>
                    <a:gd name="T45" fmla="*/ 2 h 84"/>
                    <a:gd name="T46" fmla="*/ 8 w 235"/>
                    <a:gd name="T47" fmla="*/ 2 h 84"/>
                    <a:gd name="T48" fmla="*/ 9 w 235"/>
                    <a:gd name="T49" fmla="*/ 1 h 84"/>
                    <a:gd name="T50" fmla="*/ 9 w 235"/>
                    <a:gd name="T51" fmla="*/ 1 h 84"/>
                    <a:gd name="T52" fmla="*/ 9 w 235"/>
                    <a:gd name="T53" fmla="*/ 1 h 84"/>
                    <a:gd name="T54" fmla="*/ 9 w 235"/>
                    <a:gd name="T55" fmla="*/ 1 h 84"/>
                    <a:gd name="T56" fmla="*/ 9 w 235"/>
                    <a:gd name="T57" fmla="*/ 0 h 84"/>
                    <a:gd name="T58" fmla="*/ 9 w 235"/>
                    <a:gd name="T59" fmla="*/ 0 h 84"/>
                    <a:gd name="T60" fmla="*/ 9 w 235"/>
                    <a:gd name="T61" fmla="*/ 0 h 84"/>
                    <a:gd name="T62" fmla="*/ 9 w 235"/>
                    <a:gd name="T63" fmla="*/ 0 h 84"/>
                    <a:gd name="T64" fmla="*/ 9 w 235"/>
                    <a:gd name="T65" fmla="*/ 0 h 84"/>
                    <a:gd name="T66" fmla="*/ 9 w 235"/>
                    <a:gd name="T67" fmla="*/ 0 h 84"/>
                    <a:gd name="T68" fmla="*/ 8 w 235"/>
                    <a:gd name="T69" fmla="*/ 0 h 84"/>
                    <a:gd name="T70" fmla="*/ 8 w 235"/>
                    <a:gd name="T71" fmla="*/ 0 h 84"/>
                    <a:gd name="T72" fmla="*/ 7 w 235"/>
                    <a:gd name="T73" fmla="*/ 0 h 8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35"/>
                    <a:gd name="T112" fmla="*/ 0 h 84"/>
                    <a:gd name="T113" fmla="*/ 235 w 235"/>
                    <a:gd name="T114" fmla="*/ 84 h 8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35" h="84">
                      <a:moveTo>
                        <a:pt x="170" y="6"/>
                      </a:moveTo>
                      <a:lnTo>
                        <a:pt x="124" y="17"/>
                      </a:lnTo>
                      <a:lnTo>
                        <a:pt x="81" y="30"/>
                      </a:lnTo>
                      <a:lnTo>
                        <a:pt x="62" y="37"/>
                      </a:lnTo>
                      <a:lnTo>
                        <a:pt x="45" y="43"/>
                      </a:lnTo>
                      <a:lnTo>
                        <a:pt x="30" y="50"/>
                      </a:lnTo>
                      <a:lnTo>
                        <a:pt x="18" y="56"/>
                      </a:lnTo>
                      <a:lnTo>
                        <a:pt x="9" y="62"/>
                      </a:lnTo>
                      <a:lnTo>
                        <a:pt x="3" y="66"/>
                      </a:lnTo>
                      <a:lnTo>
                        <a:pt x="1" y="70"/>
                      </a:lnTo>
                      <a:lnTo>
                        <a:pt x="0" y="72"/>
                      </a:lnTo>
                      <a:lnTo>
                        <a:pt x="1" y="73"/>
                      </a:lnTo>
                      <a:lnTo>
                        <a:pt x="3" y="76"/>
                      </a:lnTo>
                      <a:lnTo>
                        <a:pt x="10" y="79"/>
                      </a:lnTo>
                      <a:lnTo>
                        <a:pt x="23" y="82"/>
                      </a:lnTo>
                      <a:lnTo>
                        <a:pt x="40" y="84"/>
                      </a:lnTo>
                      <a:lnTo>
                        <a:pt x="63" y="84"/>
                      </a:lnTo>
                      <a:lnTo>
                        <a:pt x="89" y="83"/>
                      </a:lnTo>
                      <a:lnTo>
                        <a:pt x="114" y="79"/>
                      </a:lnTo>
                      <a:lnTo>
                        <a:pt x="137" y="75"/>
                      </a:lnTo>
                      <a:lnTo>
                        <a:pt x="158" y="68"/>
                      </a:lnTo>
                      <a:lnTo>
                        <a:pt x="178" y="59"/>
                      </a:lnTo>
                      <a:lnTo>
                        <a:pt x="195" y="51"/>
                      </a:lnTo>
                      <a:lnTo>
                        <a:pt x="209" y="42"/>
                      </a:lnTo>
                      <a:lnTo>
                        <a:pt x="221" y="34"/>
                      </a:lnTo>
                      <a:lnTo>
                        <a:pt x="229" y="24"/>
                      </a:lnTo>
                      <a:lnTo>
                        <a:pt x="235" y="17"/>
                      </a:lnTo>
                      <a:lnTo>
                        <a:pt x="235" y="14"/>
                      </a:lnTo>
                      <a:lnTo>
                        <a:pt x="235" y="10"/>
                      </a:lnTo>
                      <a:lnTo>
                        <a:pt x="234" y="7"/>
                      </a:lnTo>
                      <a:lnTo>
                        <a:pt x="233" y="5"/>
                      </a:lnTo>
                      <a:lnTo>
                        <a:pt x="229" y="3"/>
                      </a:lnTo>
                      <a:lnTo>
                        <a:pt x="225" y="1"/>
                      </a:lnTo>
                      <a:lnTo>
                        <a:pt x="219" y="1"/>
                      </a:lnTo>
                      <a:lnTo>
                        <a:pt x="212" y="0"/>
                      </a:lnTo>
                      <a:lnTo>
                        <a:pt x="193" y="2"/>
                      </a:lnTo>
                      <a:lnTo>
                        <a:pt x="170" y="6"/>
                      </a:lnTo>
                      <a:close/>
                    </a:path>
                  </a:pathLst>
                </a:custGeom>
                <a:solidFill>
                  <a:srgbClr val="93D5ED"/>
                </a:solidFill>
                <a:ln w="9525">
                  <a:solidFill>
                    <a:srgbClr val="CCECFF"/>
                  </a:solidFill>
                  <a:round/>
                  <a:headEnd/>
                  <a:tailEnd/>
                </a:ln>
              </p:spPr>
              <p:txBody>
                <a:bodyPr/>
                <a:lstStyle/>
                <a:p>
                  <a:endParaRPr lang="en-US"/>
                </a:p>
              </p:txBody>
            </p:sp>
            <p:sp>
              <p:nvSpPr>
                <p:cNvPr id="8489" name="Freeform 197"/>
                <p:cNvSpPr>
                  <a:spLocks/>
                </p:cNvSpPr>
                <p:nvPr/>
              </p:nvSpPr>
              <p:spPr bwMode="auto">
                <a:xfrm>
                  <a:off x="1316" y="1979"/>
                  <a:ext cx="47" cy="17"/>
                </a:xfrm>
                <a:custGeom>
                  <a:avLst/>
                  <a:gdLst>
                    <a:gd name="T0" fmla="*/ 7 w 235"/>
                    <a:gd name="T1" fmla="*/ 0 h 84"/>
                    <a:gd name="T2" fmla="*/ 5 w 235"/>
                    <a:gd name="T3" fmla="*/ 1 h 84"/>
                    <a:gd name="T4" fmla="*/ 3 w 235"/>
                    <a:gd name="T5" fmla="*/ 1 h 84"/>
                    <a:gd name="T6" fmla="*/ 2 w 235"/>
                    <a:gd name="T7" fmla="*/ 1 h 84"/>
                    <a:gd name="T8" fmla="*/ 2 w 235"/>
                    <a:gd name="T9" fmla="*/ 2 h 84"/>
                    <a:gd name="T10" fmla="*/ 1 w 235"/>
                    <a:gd name="T11" fmla="*/ 2 h 84"/>
                    <a:gd name="T12" fmla="*/ 1 w 235"/>
                    <a:gd name="T13" fmla="*/ 2 h 84"/>
                    <a:gd name="T14" fmla="*/ 0 w 235"/>
                    <a:gd name="T15" fmla="*/ 3 h 84"/>
                    <a:gd name="T16" fmla="*/ 0 w 235"/>
                    <a:gd name="T17" fmla="*/ 3 h 84"/>
                    <a:gd name="T18" fmla="*/ 0 w 235"/>
                    <a:gd name="T19" fmla="*/ 3 h 84"/>
                    <a:gd name="T20" fmla="*/ 0 w 235"/>
                    <a:gd name="T21" fmla="*/ 3 h 84"/>
                    <a:gd name="T22" fmla="*/ 0 w 235"/>
                    <a:gd name="T23" fmla="*/ 3 h 84"/>
                    <a:gd name="T24" fmla="*/ 0 w 235"/>
                    <a:gd name="T25" fmla="*/ 3 h 84"/>
                    <a:gd name="T26" fmla="*/ 0 w 235"/>
                    <a:gd name="T27" fmla="*/ 3 h 84"/>
                    <a:gd name="T28" fmla="*/ 1 w 235"/>
                    <a:gd name="T29" fmla="*/ 3 h 84"/>
                    <a:gd name="T30" fmla="*/ 2 w 235"/>
                    <a:gd name="T31" fmla="*/ 3 h 84"/>
                    <a:gd name="T32" fmla="*/ 3 w 235"/>
                    <a:gd name="T33" fmla="*/ 3 h 84"/>
                    <a:gd name="T34" fmla="*/ 4 w 235"/>
                    <a:gd name="T35" fmla="*/ 3 h 84"/>
                    <a:gd name="T36" fmla="*/ 5 w 235"/>
                    <a:gd name="T37" fmla="*/ 3 h 84"/>
                    <a:gd name="T38" fmla="*/ 5 w 235"/>
                    <a:gd name="T39" fmla="*/ 3 h 84"/>
                    <a:gd name="T40" fmla="*/ 6 w 235"/>
                    <a:gd name="T41" fmla="*/ 3 h 84"/>
                    <a:gd name="T42" fmla="*/ 7 w 235"/>
                    <a:gd name="T43" fmla="*/ 2 h 84"/>
                    <a:gd name="T44" fmla="*/ 8 w 235"/>
                    <a:gd name="T45" fmla="*/ 2 h 84"/>
                    <a:gd name="T46" fmla="*/ 8 w 235"/>
                    <a:gd name="T47" fmla="*/ 2 h 84"/>
                    <a:gd name="T48" fmla="*/ 9 w 235"/>
                    <a:gd name="T49" fmla="*/ 1 h 84"/>
                    <a:gd name="T50" fmla="*/ 9 w 235"/>
                    <a:gd name="T51" fmla="*/ 1 h 84"/>
                    <a:gd name="T52" fmla="*/ 9 w 235"/>
                    <a:gd name="T53" fmla="*/ 1 h 84"/>
                    <a:gd name="T54" fmla="*/ 9 w 235"/>
                    <a:gd name="T55" fmla="*/ 1 h 84"/>
                    <a:gd name="T56" fmla="*/ 9 w 235"/>
                    <a:gd name="T57" fmla="*/ 0 h 84"/>
                    <a:gd name="T58" fmla="*/ 9 w 235"/>
                    <a:gd name="T59" fmla="*/ 0 h 84"/>
                    <a:gd name="T60" fmla="*/ 9 w 235"/>
                    <a:gd name="T61" fmla="*/ 0 h 84"/>
                    <a:gd name="T62" fmla="*/ 9 w 235"/>
                    <a:gd name="T63" fmla="*/ 0 h 84"/>
                    <a:gd name="T64" fmla="*/ 9 w 235"/>
                    <a:gd name="T65" fmla="*/ 0 h 84"/>
                    <a:gd name="T66" fmla="*/ 9 w 235"/>
                    <a:gd name="T67" fmla="*/ 0 h 84"/>
                    <a:gd name="T68" fmla="*/ 8 w 235"/>
                    <a:gd name="T69" fmla="*/ 0 h 84"/>
                    <a:gd name="T70" fmla="*/ 8 w 235"/>
                    <a:gd name="T71" fmla="*/ 0 h 84"/>
                    <a:gd name="T72" fmla="*/ 7 w 235"/>
                    <a:gd name="T73" fmla="*/ 0 h 8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35"/>
                    <a:gd name="T112" fmla="*/ 0 h 84"/>
                    <a:gd name="T113" fmla="*/ 235 w 235"/>
                    <a:gd name="T114" fmla="*/ 84 h 8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35" h="84">
                      <a:moveTo>
                        <a:pt x="170" y="6"/>
                      </a:moveTo>
                      <a:lnTo>
                        <a:pt x="124" y="17"/>
                      </a:lnTo>
                      <a:lnTo>
                        <a:pt x="81" y="30"/>
                      </a:lnTo>
                      <a:lnTo>
                        <a:pt x="62" y="37"/>
                      </a:lnTo>
                      <a:lnTo>
                        <a:pt x="45" y="43"/>
                      </a:lnTo>
                      <a:lnTo>
                        <a:pt x="30" y="50"/>
                      </a:lnTo>
                      <a:lnTo>
                        <a:pt x="18" y="56"/>
                      </a:lnTo>
                      <a:lnTo>
                        <a:pt x="9" y="62"/>
                      </a:lnTo>
                      <a:lnTo>
                        <a:pt x="3" y="66"/>
                      </a:lnTo>
                      <a:lnTo>
                        <a:pt x="1" y="70"/>
                      </a:lnTo>
                      <a:lnTo>
                        <a:pt x="0" y="72"/>
                      </a:lnTo>
                      <a:lnTo>
                        <a:pt x="1" y="73"/>
                      </a:lnTo>
                      <a:lnTo>
                        <a:pt x="3" y="76"/>
                      </a:lnTo>
                      <a:lnTo>
                        <a:pt x="10" y="79"/>
                      </a:lnTo>
                      <a:lnTo>
                        <a:pt x="23" y="82"/>
                      </a:lnTo>
                      <a:lnTo>
                        <a:pt x="40" y="84"/>
                      </a:lnTo>
                      <a:lnTo>
                        <a:pt x="63" y="84"/>
                      </a:lnTo>
                      <a:lnTo>
                        <a:pt x="89" y="83"/>
                      </a:lnTo>
                      <a:lnTo>
                        <a:pt x="114" y="79"/>
                      </a:lnTo>
                      <a:lnTo>
                        <a:pt x="137" y="75"/>
                      </a:lnTo>
                      <a:lnTo>
                        <a:pt x="158" y="68"/>
                      </a:lnTo>
                      <a:lnTo>
                        <a:pt x="178" y="59"/>
                      </a:lnTo>
                      <a:lnTo>
                        <a:pt x="195" y="51"/>
                      </a:lnTo>
                      <a:lnTo>
                        <a:pt x="209" y="42"/>
                      </a:lnTo>
                      <a:lnTo>
                        <a:pt x="221" y="34"/>
                      </a:lnTo>
                      <a:lnTo>
                        <a:pt x="229" y="24"/>
                      </a:lnTo>
                      <a:lnTo>
                        <a:pt x="235" y="17"/>
                      </a:lnTo>
                      <a:lnTo>
                        <a:pt x="235" y="14"/>
                      </a:lnTo>
                      <a:lnTo>
                        <a:pt x="235" y="10"/>
                      </a:lnTo>
                      <a:lnTo>
                        <a:pt x="234" y="7"/>
                      </a:lnTo>
                      <a:lnTo>
                        <a:pt x="233" y="5"/>
                      </a:lnTo>
                      <a:lnTo>
                        <a:pt x="229" y="3"/>
                      </a:lnTo>
                      <a:lnTo>
                        <a:pt x="225" y="1"/>
                      </a:lnTo>
                      <a:lnTo>
                        <a:pt x="219" y="1"/>
                      </a:lnTo>
                      <a:lnTo>
                        <a:pt x="212" y="0"/>
                      </a:lnTo>
                      <a:lnTo>
                        <a:pt x="193" y="2"/>
                      </a:lnTo>
                      <a:lnTo>
                        <a:pt x="170" y="6"/>
                      </a:lnTo>
                      <a:close/>
                    </a:path>
                  </a:pathLst>
                </a:custGeom>
                <a:solidFill>
                  <a:srgbClr val="93D5ED"/>
                </a:solidFill>
                <a:ln w="9525">
                  <a:solidFill>
                    <a:srgbClr val="CCECFF"/>
                  </a:solidFill>
                  <a:round/>
                  <a:headEnd/>
                  <a:tailEnd/>
                </a:ln>
              </p:spPr>
              <p:txBody>
                <a:bodyPr/>
                <a:lstStyle/>
                <a:p>
                  <a:endParaRPr lang="en-US"/>
                </a:p>
              </p:txBody>
            </p:sp>
            <p:sp>
              <p:nvSpPr>
                <p:cNvPr id="8490" name="Freeform 198"/>
                <p:cNvSpPr>
                  <a:spLocks/>
                </p:cNvSpPr>
                <p:nvPr/>
              </p:nvSpPr>
              <p:spPr bwMode="auto">
                <a:xfrm>
                  <a:off x="1312" y="1943"/>
                  <a:ext cx="56" cy="34"/>
                </a:xfrm>
                <a:custGeom>
                  <a:avLst/>
                  <a:gdLst>
                    <a:gd name="T0" fmla="*/ 1 w 284"/>
                    <a:gd name="T1" fmla="*/ 7 h 167"/>
                    <a:gd name="T2" fmla="*/ 2 w 284"/>
                    <a:gd name="T3" fmla="*/ 7 h 167"/>
                    <a:gd name="T4" fmla="*/ 3 w 284"/>
                    <a:gd name="T5" fmla="*/ 7 h 167"/>
                    <a:gd name="T6" fmla="*/ 3 w 284"/>
                    <a:gd name="T7" fmla="*/ 7 h 167"/>
                    <a:gd name="T8" fmla="*/ 4 w 284"/>
                    <a:gd name="T9" fmla="*/ 7 h 167"/>
                    <a:gd name="T10" fmla="*/ 5 w 284"/>
                    <a:gd name="T11" fmla="*/ 6 h 167"/>
                    <a:gd name="T12" fmla="*/ 7 w 284"/>
                    <a:gd name="T13" fmla="*/ 4 h 167"/>
                    <a:gd name="T14" fmla="*/ 7 w 284"/>
                    <a:gd name="T15" fmla="*/ 4 h 167"/>
                    <a:gd name="T16" fmla="*/ 8 w 284"/>
                    <a:gd name="T17" fmla="*/ 3 h 167"/>
                    <a:gd name="T18" fmla="*/ 8 w 284"/>
                    <a:gd name="T19" fmla="*/ 4 h 167"/>
                    <a:gd name="T20" fmla="*/ 8 w 284"/>
                    <a:gd name="T21" fmla="*/ 4 h 167"/>
                    <a:gd name="T22" fmla="*/ 8 w 284"/>
                    <a:gd name="T23" fmla="*/ 4 h 167"/>
                    <a:gd name="T24" fmla="*/ 9 w 284"/>
                    <a:gd name="T25" fmla="*/ 4 h 167"/>
                    <a:gd name="T26" fmla="*/ 9 w 284"/>
                    <a:gd name="T27" fmla="*/ 4 h 167"/>
                    <a:gd name="T28" fmla="*/ 9 w 284"/>
                    <a:gd name="T29" fmla="*/ 4 h 167"/>
                    <a:gd name="T30" fmla="*/ 10 w 284"/>
                    <a:gd name="T31" fmla="*/ 3 h 167"/>
                    <a:gd name="T32" fmla="*/ 11 w 284"/>
                    <a:gd name="T33" fmla="*/ 2 h 167"/>
                    <a:gd name="T34" fmla="*/ 11 w 284"/>
                    <a:gd name="T35" fmla="*/ 1 h 167"/>
                    <a:gd name="T36" fmla="*/ 11 w 284"/>
                    <a:gd name="T37" fmla="*/ 1 h 167"/>
                    <a:gd name="T38" fmla="*/ 11 w 284"/>
                    <a:gd name="T39" fmla="*/ 1 h 167"/>
                    <a:gd name="T40" fmla="*/ 11 w 284"/>
                    <a:gd name="T41" fmla="*/ 0 h 167"/>
                    <a:gd name="T42" fmla="*/ 10 w 284"/>
                    <a:gd name="T43" fmla="*/ 0 h 167"/>
                    <a:gd name="T44" fmla="*/ 10 w 284"/>
                    <a:gd name="T45" fmla="*/ 0 h 167"/>
                    <a:gd name="T46" fmla="*/ 8 w 284"/>
                    <a:gd name="T47" fmla="*/ 0 h 167"/>
                    <a:gd name="T48" fmla="*/ 7 w 284"/>
                    <a:gd name="T49" fmla="*/ 0 h 167"/>
                    <a:gd name="T50" fmla="*/ 5 w 284"/>
                    <a:gd name="T51" fmla="*/ 1 h 167"/>
                    <a:gd name="T52" fmla="*/ 3 w 284"/>
                    <a:gd name="T53" fmla="*/ 2 h 167"/>
                    <a:gd name="T54" fmla="*/ 2 w 284"/>
                    <a:gd name="T55" fmla="*/ 3 h 167"/>
                    <a:gd name="T56" fmla="*/ 1 w 284"/>
                    <a:gd name="T57" fmla="*/ 3 h 167"/>
                    <a:gd name="T58" fmla="*/ 0 w 284"/>
                    <a:gd name="T59" fmla="*/ 4 h 167"/>
                    <a:gd name="T60" fmla="*/ 0 w 284"/>
                    <a:gd name="T61" fmla="*/ 4 h 167"/>
                    <a:gd name="T62" fmla="*/ 0 w 284"/>
                    <a:gd name="T63" fmla="*/ 5 h 167"/>
                    <a:gd name="T64" fmla="*/ 0 w 284"/>
                    <a:gd name="T65" fmla="*/ 5 h 167"/>
                    <a:gd name="T66" fmla="*/ 1 w 284"/>
                    <a:gd name="T67" fmla="*/ 6 h 1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84"/>
                    <a:gd name="T103" fmla="*/ 0 h 167"/>
                    <a:gd name="T104" fmla="*/ 284 w 284"/>
                    <a:gd name="T105" fmla="*/ 167 h 1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84" h="167">
                      <a:moveTo>
                        <a:pt x="23" y="152"/>
                      </a:moveTo>
                      <a:lnTo>
                        <a:pt x="32" y="158"/>
                      </a:lnTo>
                      <a:lnTo>
                        <a:pt x="41" y="162"/>
                      </a:lnTo>
                      <a:lnTo>
                        <a:pt x="49" y="165"/>
                      </a:lnTo>
                      <a:lnTo>
                        <a:pt x="57" y="166"/>
                      </a:lnTo>
                      <a:lnTo>
                        <a:pt x="65" y="167"/>
                      </a:lnTo>
                      <a:lnTo>
                        <a:pt x="74" y="166"/>
                      </a:lnTo>
                      <a:lnTo>
                        <a:pt x="82" y="165"/>
                      </a:lnTo>
                      <a:lnTo>
                        <a:pt x="90" y="164"/>
                      </a:lnTo>
                      <a:lnTo>
                        <a:pt x="105" y="157"/>
                      </a:lnTo>
                      <a:lnTo>
                        <a:pt x="119" y="149"/>
                      </a:lnTo>
                      <a:lnTo>
                        <a:pt x="133" y="139"/>
                      </a:lnTo>
                      <a:lnTo>
                        <a:pt x="146" y="129"/>
                      </a:lnTo>
                      <a:lnTo>
                        <a:pt x="168" y="108"/>
                      </a:lnTo>
                      <a:lnTo>
                        <a:pt x="187" y="91"/>
                      </a:lnTo>
                      <a:lnTo>
                        <a:pt x="195" y="86"/>
                      </a:lnTo>
                      <a:lnTo>
                        <a:pt x="201" y="84"/>
                      </a:lnTo>
                      <a:lnTo>
                        <a:pt x="204" y="84"/>
                      </a:lnTo>
                      <a:lnTo>
                        <a:pt x="207" y="86"/>
                      </a:lnTo>
                      <a:lnTo>
                        <a:pt x="208" y="88"/>
                      </a:lnTo>
                      <a:lnTo>
                        <a:pt x="210" y="91"/>
                      </a:lnTo>
                      <a:lnTo>
                        <a:pt x="211" y="96"/>
                      </a:lnTo>
                      <a:lnTo>
                        <a:pt x="214" y="98"/>
                      </a:lnTo>
                      <a:lnTo>
                        <a:pt x="217" y="101"/>
                      </a:lnTo>
                      <a:lnTo>
                        <a:pt x="220" y="101"/>
                      </a:lnTo>
                      <a:lnTo>
                        <a:pt x="223" y="102"/>
                      </a:lnTo>
                      <a:lnTo>
                        <a:pt x="228" y="101"/>
                      </a:lnTo>
                      <a:lnTo>
                        <a:pt x="231" y="100"/>
                      </a:lnTo>
                      <a:lnTo>
                        <a:pt x="236" y="97"/>
                      </a:lnTo>
                      <a:lnTo>
                        <a:pt x="245" y="91"/>
                      </a:lnTo>
                      <a:lnTo>
                        <a:pt x="255" y="83"/>
                      </a:lnTo>
                      <a:lnTo>
                        <a:pt x="263" y="74"/>
                      </a:lnTo>
                      <a:lnTo>
                        <a:pt x="271" y="63"/>
                      </a:lnTo>
                      <a:lnTo>
                        <a:pt x="277" y="52"/>
                      </a:lnTo>
                      <a:lnTo>
                        <a:pt x="281" y="41"/>
                      </a:lnTo>
                      <a:lnTo>
                        <a:pt x="283" y="35"/>
                      </a:lnTo>
                      <a:lnTo>
                        <a:pt x="284" y="31"/>
                      </a:lnTo>
                      <a:lnTo>
                        <a:pt x="284" y="26"/>
                      </a:lnTo>
                      <a:lnTo>
                        <a:pt x="283" y="20"/>
                      </a:lnTo>
                      <a:lnTo>
                        <a:pt x="280" y="17"/>
                      </a:lnTo>
                      <a:lnTo>
                        <a:pt x="278" y="12"/>
                      </a:lnTo>
                      <a:lnTo>
                        <a:pt x="274" y="9"/>
                      </a:lnTo>
                      <a:lnTo>
                        <a:pt x="270" y="6"/>
                      </a:lnTo>
                      <a:lnTo>
                        <a:pt x="264" y="4"/>
                      </a:lnTo>
                      <a:lnTo>
                        <a:pt x="257" y="2"/>
                      </a:lnTo>
                      <a:lnTo>
                        <a:pt x="249" y="0"/>
                      </a:lnTo>
                      <a:lnTo>
                        <a:pt x="239" y="0"/>
                      </a:lnTo>
                      <a:lnTo>
                        <a:pt x="218" y="0"/>
                      </a:lnTo>
                      <a:lnTo>
                        <a:pt x="195" y="4"/>
                      </a:lnTo>
                      <a:lnTo>
                        <a:pt x="172" y="9"/>
                      </a:lnTo>
                      <a:lnTo>
                        <a:pt x="147" y="16"/>
                      </a:lnTo>
                      <a:lnTo>
                        <a:pt x="123" y="23"/>
                      </a:lnTo>
                      <a:lnTo>
                        <a:pt x="99" y="32"/>
                      </a:lnTo>
                      <a:lnTo>
                        <a:pt x="77" y="42"/>
                      </a:lnTo>
                      <a:lnTo>
                        <a:pt x="56" y="54"/>
                      </a:lnTo>
                      <a:lnTo>
                        <a:pt x="39" y="66"/>
                      </a:lnTo>
                      <a:lnTo>
                        <a:pt x="22" y="77"/>
                      </a:lnTo>
                      <a:lnTo>
                        <a:pt x="16" y="84"/>
                      </a:lnTo>
                      <a:lnTo>
                        <a:pt x="10" y="90"/>
                      </a:lnTo>
                      <a:lnTo>
                        <a:pt x="6" y="97"/>
                      </a:lnTo>
                      <a:lnTo>
                        <a:pt x="2" y="103"/>
                      </a:lnTo>
                      <a:lnTo>
                        <a:pt x="1" y="110"/>
                      </a:lnTo>
                      <a:lnTo>
                        <a:pt x="0" y="116"/>
                      </a:lnTo>
                      <a:lnTo>
                        <a:pt x="0" y="122"/>
                      </a:lnTo>
                      <a:lnTo>
                        <a:pt x="1" y="129"/>
                      </a:lnTo>
                      <a:lnTo>
                        <a:pt x="5" y="135"/>
                      </a:lnTo>
                      <a:lnTo>
                        <a:pt x="9" y="141"/>
                      </a:lnTo>
                      <a:lnTo>
                        <a:pt x="15" y="146"/>
                      </a:lnTo>
                      <a:lnTo>
                        <a:pt x="23" y="152"/>
                      </a:lnTo>
                      <a:close/>
                    </a:path>
                  </a:pathLst>
                </a:custGeom>
                <a:solidFill>
                  <a:srgbClr val="93D5ED"/>
                </a:solidFill>
                <a:ln w="9525">
                  <a:solidFill>
                    <a:srgbClr val="CCECFF"/>
                  </a:solidFill>
                  <a:round/>
                  <a:headEnd/>
                  <a:tailEnd/>
                </a:ln>
              </p:spPr>
              <p:txBody>
                <a:bodyPr/>
                <a:lstStyle/>
                <a:p>
                  <a:endParaRPr lang="en-US"/>
                </a:p>
              </p:txBody>
            </p:sp>
            <p:sp>
              <p:nvSpPr>
                <p:cNvPr id="8491" name="Freeform 199"/>
                <p:cNvSpPr>
                  <a:spLocks/>
                </p:cNvSpPr>
                <p:nvPr/>
              </p:nvSpPr>
              <p:spPr bwMode="auto">
                <a:xfrm>
                  <a:off x="1312" y="1943"/>
                  <a:ext cx="56" cy="34"/>
                </a:xfrm>
                <a:custGeom>
                  <a:avLst/>
                  <a:gdLst>
                    <a:gd name="T0" fmla="*/ 1 w 284"/>
                    <a:gd name="T1" fmla="*/ 7 h 167"/>
                    <a:gd name="T2" fmla="*/ 2 w 284"/>
                    <a:gd name="T3" fmla="*/ 7 h 167"/>
                    <a:gd name="T4" fmla="*/ 3 w 284"/>
                    <a:gd name="T5" fmla="*/ 7 h 167"/>
                    <a:gd name="T6" fmla="*/ 3 w 284"/>
                    <a:gd name="T7" fmla="*/ 7 h 167"/>
                    <a:gd name="T8" fmla="*/ 4 w 284"/>
                    <a:gd name="T9" fmla="*/ 7 h 167"/>
                    <a:gd name="T10" fmla="*/ 5 w 284"/>
                    <a:gd name="T11" fmla="*/ 6 h 167"/>
                    <a:gd name="T12" fmla="*/ 7 w 284"/>
                    <a:gd name="T13" fmla="*/ 4 h 167"/>
                    <a:gd name="T14" fmla="*/ 7 w 284"/>
                    <a:gd name="T15" fmla="*/ 4 h 167"/>
                    <a:gd name="T16" fmla="*/ 8 w 284"/>
                    <a:gd name="T17" fmla="*/ 3 h 167"/>
                    <a:gd name="T18" fmla="*/ 8 w 284"/>
                    <a:gd name="T19" fmla="*/ 4 h 167"/>
                    <a:gd name="T20" fmla="*/ 8 w 284"/>
                    <a:gd name="T21" fmla="*/ 4 h 167"/>
                    <a:gd name="T22" fmla="*/ 8 w 284"/>
                    <a:gd name="T23" fmla="*/ 4 h 167"/>
                    <a:gd name="T24" fmla="*/ 9 w 284"/>
                    <a:gd name="T25" fmla="*/ 4 h 167"/>
                    <a:gd name="T26" fmla="*/ 9 w 284"/>
                    <a:gd name="T27" fmla="*/ 4 h 167"/>
                    <a:gd name="T28" fmla="*/ 9 w 284"/>
                    <a:gd name="T29" fmla="*/ 4 h 167"/>
                    <a:gd name="T30" fmla="*/ 10 w 284"/>
                    <a:gd name="T31" fmla="*/ 3 h 167"/>
                    <a:gd name="T32" fmla="*/ 11 w 284"/>
                    <a:gd name="T33" fmla="*/ 2 h 167"/>
                    <a:gd name="T34" fmla="*/ 11 w 284"/>
                    <a:gd name="T35" fmla="*/ 1 h 167"/>
                    <a:gd name="T36" fmla="*/ 11 w 284"/>
                    <a:gd name="T37" fmla="*/ 1 h 167"/>
                    <a:gd name="T38" fmla="*/ 11 w 284"/>
                    <a:gd name="T39" fmla="*/ 1 h 167"/>
                    <a:gd name="T40" fmla="*/ 11 w 284"/>
                    <a:gd name="T41" fmla="*/ 0 h 167"/>
                    <a:gd name="T42" fmla="*/ 10 w 284"/>
                    <a:gd name="T43" fmla="*/ 0 h 167"/>
                    <a:gd name="T44" fmla="*/ 10 w 284"/>
                    <a:gd name="T45" fmla="*/ 0 h 167"/>
                    <a:gd name="T46" fmla="*/ 8 w 284"/>
                    <a:gd name="T47" fmla="*/ 0 h 167"/>
                    <a:gd name="T48" fmla="*/ 7 w 284"/>
                    <a:gd name="T49" fmla="*/ 0 h 167"/>
                    <a:gd name="T50" fmla="*/ 5 w 284"/>
                    <a:gd name="T51" fmla="*/ 1 h 167"/>
                    <a:gd name="T52" fmla="*/ 3 w 284"/>
                    <a:gd name="T53" fmla="*/ 2 h 167"/>
                    <a:gd name="T54" fmla="*/ 2 w 284"/>
                    <a:gd name="T55" fmla="*/ 3 h 167"/>
                    <a:gd name="T56" fmla="*/ 1 w 284"/>
                    <a:gd name="T57" fmla="*/ 3 h 167"/>
                    <a:gd name="T58" fmla="*/ 0 w 284"/>
                    <a:gd name="T59" fmla="*/ 4 h 167"/>
                    <a:gd name="T60" fmla="*/ 0 w 284"/>
                    <a:gd name="T61" fmla="*/ 4 h 167"/>
                    <a:gd name="T62" fmla="*/ 0 w 284"/>
                    <a:gd name="T63" fmla="*/ 5 h 167"/>
                    <a:gd name="T64" fmla="*/ 0 w 284"/>
                    <a:gd name="T65" fmla="*/ 5 h 167"/>
                    <a:gd name="T66" fmla="*/ 1 w 284"/>
                    <a:gd name="T67" fmla="*/ 6 h 16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84"/>
                    <a:gd name="T103" fmla="*/ 0 h 167"/>
                    <a:gd name="T104" fmla="*/ 284 w 284"/>
                    <a:gd name="T105" fmla="*/ 167 h 16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84" h="167">
                      <a:moveTo>
                        <a:pt x="23" y="152"/>
                      </a:moveTo>
                      <a:lnTo>
                        <a:pt x="32" y="158"/>
                      </a:lnTo>
                      <a:lnTo>
                        <a:pt x="41" y="162"/>
                      </a:lnTo>
                      <a:lnTo>
                        <a:pt x="49" y="165"/>
                      </a:lnTo>
                      <a:lnTo>
                        <a:pt x="57" y="166"/>
                      </a:lnTo>
                      <a:lnTo>
                        <a:pt x="65" y="167"/>
                      </a:lnTo>
                      <a:lnTo>
                        <a:pt x="74" y="166"/>
                      </a:lnTo>
                      <a:lnTo>
                        <a:pt x="82" y="165"/>
                      </a:lnTo>
                      <a:lnTo>
                        <a:pt x="90" y="164"/>
                      </a:lnTo>
                      <a:lnTo>
                        <a:pt x="105" y="157"/>
                      </a:lnTo>
                      <a:lnTo>
                        <a:pt x="119" y="149"/>
                      </a:lnTo>
                      <a:lnTo>
                        <a:pt x="133" y="139"/>
                      </a:lnTo>
                      <a:lnTo>
                        <a:pt x="146" y="129"/>
                      </a:lnTo>
                      <a:lnTo>
                        <a:pt x="168" y="108"/>
                      </a:lnTo>
                      <a:lnTo>
                        <a:pt x="187" y="91"/>
                      </a:lnTo>
                      <a:lnTo>
                        <a:pt x="195" y="86"/>
                      </a:lnTo>
                      <a:lnTo>
                        <a:pt x="201" y="84"/>
                      </a:lnTo>
                      <a:lnTo>
                        <a:pt x="204" y="84"/>
                      </a:lnTo>
                      <a:lnTo>
                        <a:pt x="207" y="86"/>
                      </a:lnTo>
                      <a:lnTo>
                        <a:pt x="208" y="88"/>
                      </a:lnTo>
                      <a:lnTo>
                        <a:pt x="210" y="91"/>
                      </a:lnTo>
                      <a:lnTo>
                        <a:pt x="211" y="96"/>
                      </a:lnTo>
                      <a:lnTo>
                        <a:pt x="214" y="98"/>
                      </a:lnTo>
                      <a:lnTo>
                        <a:pt x="217" y="101"/>
                      </a:lnTo>
                      <a:lnTo>
                        <a:pt x="220" y="101"/>
                      </a:lnTo>
                      <a:lnTo>
                        <a:pt x="223" y="102"/>
                      </a:lnTo>
                      <a:lnTo>
                        <a:pt x="228" y="101"/>
                      </a:lnTo>
                      <a:lnTo>
                        <a:pt x="231" y="100"/>
                      </a:lnTo>
                      <a:lnTo>
                        <a:pt x="236" y="97"/>
                      </a:lnTo>
                      <a:lnTo>
                        <a:pt x="245" y="91"/>
                      </a:lnTo>
                      <a:lnTo>
                        <a:pt x="255" y="83"/>
                      </a:lnTo>
                      <a:lnTo>
                        <a:pt x="263" y="74"/>
                      </a:lnTo>
                      <a:lnTo>
                        <a:pt x="271" y="63"/>
                      </a:lnTo>
                      <a:lnTo>
                        <a:pt x="277" y="52"/>
                      </a:lnTo>
                      <a:lnTo>
                        <a:pt x="281" y="41"/>
                      </a:lnTo>
                      <a:lnTo>
                        <a:pt x="283" y="35"/>
                      </a:lnTo>
                      <a:lnTo>
                        <a:pt x="284" y="31"/>
                      </a:lnTo>
                      <a:lnTo>
                        <a:pt x="284" y="26"/>
                      </a:lnTo>
                      <a:lnTo>
                        <a:pt x="283" y="20"/>
                      </a:lnTo>
                      <a:lnTo>
                        <a:pt x="280" y="17"/>
                      </a:lnTo>
                      <a:lnTo>
                        <a:pt x="278" y="12"/>
                      </a:lnTo>
                      <a:lnTo>
                        <a:pt x="274" y="9"/>
                      </a:lnTo>
                      <a:lnTo>
                        <a:pt x="270" y="6"/>
                      </a:lnTo>
                      <a:lnTo>
                        <a:pt x="264" y="4"/>
                      </a:lnTo>
                      <a:lnTo>
                        <a:pt x="257" y="2"/>
                      </a:lnTo>
                      <a:lnTo>
                        <a:pt x="249" y="0"/>
                      </a:lnTo>
                      <a:lnTo>
                        <a:pt x="239" y="0"/>
                      </a:lnTo>
                      <a:lnTo>
                        <a:pt x="218" y="0"/>
                      </a:lnTo>
                      <a:lnTo>
                        <a:pt x="195" y="4"/>
                      </a:lnTo>
                      <a:lnTo>
                        <a:pt x="172" y="9"/>
                      </a:lnTo>
                      <a:lnTo>
                        <a:pt x="147" y="16"/>
                      </a:lnTo>
                      <a:lnTo>
                        <a:pt x="123" y="23"/>
                      </a:lnTo>
                      <a:lnTo>
                        <a:pt x="99" y="32"/>
                      </a:lnTo>
                      <a:lnTo>
                        <a:pt x="77" y="42"/>
                      </a:lnTo>
                      <a:lnTo>
                        <a:pt x="56" y="54"/>
                      </a:lnTo>
                      <a:lnTo>
                        <a:pt x="39" y="66"/>
                      </a:lnTo>
                      <a:lnTo>
                        <a:pt x="22" y="77"/>
                      </a:lnTo>
                      <a:lnTo>
                        <a:pt x="16" y="84"/>
                      </a:lnTo>
                      <a:lnTo>
                        <a:pt x="10" y="90"/>
                      </a:lnTo>
                      <a:lnTo>
                        <a:pt x="6" y="97"/>
                      </a:lnTo>
                      <a:lnTo>
                        <a:pt x="2" y="103"/>
                      </a:lnTo>
                      <a:lnTo>
                        <a:pt x="1" y="110"/>
                      </a:lnTo>
                      <a:lnTo>
                        <a:pt x="0" y="116"/>
                      </a:lnTo>
                      <a:lnTo>
                        <a:pt x="0" y="122"/>
                      </a:lnTo>
                      <a:lnTo>
                        <a:pt x="1" y="129"/>
                      </a:lnTo>
                      <a:lnTo>
                        <a:pt x="5" y="135"/>
                      </a:lnTo>
                      <a:lnTo>
                        <a:pt x="9" y="141"/>
                      </a:lnTo>
                      <a:lnTo>
                        <a:pt x="15" y="146"/>
                      </a:lnTo>
                      <a:lnTo>
                        <a:pt x="23" y="152"/>
                      </a:lnTo>
                      <a:close/>
                    </a:path>
                  </a:pathLst>
                </a:custGeom>
                <a:solidFill>
                  <a:srgbClr val="93D5ED"/>
                </a:solidFill>
                <a:ln w="9525">
                  <a:solidFill>
                    <a:srgbClr val="CCECFF"/>
                  </a:solidFill>
                  <a:round/>
                  <a:headEnd/>
                  <a:tailEnd/>
                </a:ln>
              </p:spPr>
              <p:txBody>
                <a:bodyPr/>
                <a:lstStyle/>
                <a:p>
                  <a:endParaRPr lang="en-US"/>
                </a:p>
              </p:txBody>
            </p:sp>
            <p:sp>
              <p:nvSpPr>
                <p:cNvPr id="8492" name="Freeform 200"/>
                <p:cNvSpPr>
                  <a:spLocks/>
                </p:cNvSpPr>
                <p:nvPr/>
              </p:nvSpPr>
              <p:spPr bwMode="auto">
                <a:xfrm>
                  <a:off x="1272" y="1912"/>
                  <a:ext cx="51" cy="35"/>
                </a:xfrm>
                <a:custGeom>
                  <a:avLst/>
                  <a:gdLst>
                    <a:gd name="T0" fmla="*/ 6 w 257"/>
                    <a:gd name="T1" fmla="*/ 0 h 173"/>
                    <a:gd name="T2" fmla="*/ 5 w 257"/>
                    <a:gd name="T3" fmla="*/ 3 h 173"/>
                    <a:gd name="T4" fmla="*/ 3 w 257"/>
                    <a:gd name="T5" fmla="*/ 3 h 173"/>
                    <a:gd name="T6" fmla="*/ 2 w 257"/>
                    <a:gd name="T7" fmla="*/ 3 h 173"/>
                    <a:gd name="T8" fmla="*/ 2 w 257"/>
                    <a:gd name="T9" fmla="*/ 4 h 173"/>
                    <a:gd name="T10" fmla="*/ 1 w 257"/>
                    <a:gd name="T11" fmla="*/ 4 h 173"/>
                    <a:gd name="T12" fmla="*/ 1 w 257"/>
                    <a:gd name="T13" fmla="*/ 5 h 173"/>
                    <a:gd name="T14" fmla="*/ 0 w 257"/>
                    <a:gd name="T15" fmla="*/ 5 h 173"/>
                    <a:gd name="T16" fmla="*/ 0 w 257"/>
                    <a:gd name="T17" fmla="*/ 5 h 173"/>
                    <a:gd name="T18" fmla="*/ 0 w 257"/>
                    <a:gd name="T19" fmla="*/ 6 h 173"/>
                    <a:gd name="T20" fmla="*/ 0 w 257"/>
                    <a:gd name="T21" fmla="*/ 6 h 173"/>
                    <a:gd name="T22" fmla="*/ 0 w 257"/>
                    <a:gd name="T23" fmla="*/ 6 h 173"/>
                    <a:gd name="T24" fmla="*/ 0 w 257"/>
                    <a:gd name="T25" fmla="*/ 6 h 173"/>
                    <a:gd name="T26" fmla="*/ 0 w 257"/>
                    <a:gd name="T27" fmla="*/ 6 h 173"/>
                    <a:gd name="T28" fmla="*/ 0 w 257"/>
                    <a:gd name="T29" fmla="*/ 6 h 173"/>
                    <a:gd name="T30" fmla="*/ 0 w 257"/>
                    <a:gd name="T31" fmla="*/ 6 h 173"/>
                    <a:gd name="T32" fmla="*/ 0 w 257"/>
                    <a:gd name="T33" fmla="*/ 7 h 173"/>
                    <a:gd name="T34" fmla="*/ 1 w 257"/>
                    <a:gd name="T35" fmla="*/ 7 h 173"/>
                    <a:gd name="T36" fmla="*/ 1 w 257"/>
                    <a:gd name="T37" fmla="*/ 7 h 173"/>
                    <a:gd name="T38" fmla="*/ 2 w 257"/>
                    <a:gd name="T39" fmla="*/ 7 h 173"/>
                    <a:gd name="T40" fmla="*/ 3 w 257"/>
                    <a:gd name="T41" fmla="*/ 7 h 173"/>
                    <a:gd name="T42" fmla="*/ 4 w 257"/>
                    <a:gd name="T43" fmla="*/ 7 h 173"/>
                    <a:gd name="T44" fmla="*/ 5 w 257"/>
                    <a:gd name="T45" fmla="*/ 7 h 173"/>
                    <a:gd name="T46" fmla="*/ 6 w 257"/>
                    <a:gd name="T47" fmla="*/ 7 h 173"/>
                    <a:gd name="T48" fmla="*/ 6 w 257"/>
                    <a:gd name="T49" fmla="*/ 7 h 173"/>
                    <a:gd name="T50" fmla="*/ 7 w 257"/>
                    <a:gd name="T51" fmla="*/ 7 h 173"/>
                    <a:gd name="T52" fmla="*/ 7 w 257"/>
                    <a:gd name="T53" fmla="*/ 6 h 173"/>
                    <a:gd name="T54" fmla="*/ 8 w 257"/>
                    <a:gd name="T55" fmla="*/ 6 h 173"/>
                    <a:gd name="T56" fmla="*/ 8 w 257"/>
                    <a:gd name="T57" fmla="*/ 6 h 173"/>
                    <a:gd name="T58" fmla="*/ 9 w 257"/>
                    <a:gd name="T59" fmla="*/ 6 h 173"/>
                    <a:gd name="T60" fmla="*/ 9 w 257"/>
                    <a:gd name="T61" fmla="*/ 5 h 173"/>
                    <a:gd name="T62" fmla="*/ 9 w 257"/>
                    <a:gd name="T63" fmla="*/ 5 h 173"/>
                    <a:gd name="T64" fmla="*/ 9 w 257"/>
                    <a:gd name="T65" fmla="*/ 5 h 173"/>
                    <a:gd name="T66" fmla="*/ 10 w 257"/>
                    <a:gd name="T67" fmla="*/ 5 h 173"/>
                    <a:gd name="T68" fmla="*/ 10 w 257"/>
                    <a:gd name="T69" fmla="*/ 4 h 173"/>
                    <a:gd name="T70" fmla="*/ 10 w 257"/>
                    <a:gd name="T71" fmla="*/ 4 h 173"/>
                    <a:gd name="T72" fmla="*/ 10 w 257"/>
                    <a:gd name="T73" fmla="*/ 4 h 173"/>
                    <a:gd name="T74" fmla="*/ 10 w 257"/>
                    <a:gd name="T75" fmla="*/ 3 h 173"/>
                    <a:gd name="T76" fmla="*/ 10 w 257"/>
                    <a:gd name="T77" fmla="*/ 3 h 173"/>
                    <a:gd name="T78" fmla="*/ 10 w 257"/>
                    <a:gd name="T79" fmla="*/ 3 h 173"/>
                    <a:gd name="T80" fmla="*/ 10 w 257"/>
                    <a:gd name="T81" fmla="*/ 2 h 173"/>
                    <a:gd name="T82" fmla="*/ 10 w 257"/>
                    <a:gd name="T83" fmla="*/ 2 h 173"/>
                    <a:gd name="T84" fmla="*/ 10 w 257"/>
                    <a:gd name="T85" fmla="*/ 2 h 173"/>
                    <a:gd name="T86" fmla="*/ 10 w 257"/>
                    <a:gd name="T87" fmla="*/ 1 h 173"/>
                    <a:gd name="T88" fmla="*/ 10 w 257"/>
                    <a:gd name="T89" fmla="*/ 1 h 173"/>
                    <a:gd name="T90" fmla="*/ 10 w 257"/>
                    <a:gd name="T91" fmla="*/ 1 h 173"/>
                    <a:gd name="T92" fmla="*/ 9 w 257"/>
                    <a:gd name="T93" fmla="*/ 1 h 173"/>
                    <a:gd name="T94" fmla="*/ 9 w 257"/>
                    <a:gd name="T95" fmla="*/ 1 h 173"/>
                    <a:gd name="T96" fmla="*/ 9 w 257"/>
                    <a:gd name="T97" fmla="*/ 0 h 173"/>
                    <a:gd name="T98" fmla="*/ 8 w 257"/>
                    <a:gd name="T99" fmla="*/ 0 h 173"/>
                    <a:gd name="T100" fmla="*/ 8 w 257"/>
                    <a:gd name="T101" fmla="*/ 0 h 173"/>
                    <a:gd name="T102" fmla="*/ 8 w 257"/>
                    <a:gd name="T103" fmla="*/ 0 h 173"/>
                    <a:gd name="T104" fmla="*/ 7 w 257"/>
                    <a:gd name="T105" fmla="*/ 0 h 173"/>
                    <a:gd name="T106" fmla="*/ 7 w 257"/>
                    <a:gd name="T107" fmla="*/ 0 h 173"/>
                    <a:gd name="T108" fmla="*/ 6 w 257"/>
                    <a:gd name="T109" fmla="*/ 0 h 17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57"/>
                    <a:gd name="T166" fmla="*/ 0 h 173"/>
                    <a:gd name="T167" fmla="*/ 257 w 257"/>
                    <a:gd name="T168" fmla="*/ 173 h 17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57" h="173">
                      <a:moveTo>
                        <a:pt x="163" y="0"/>
                      </a:moveTo>
                      <a:lnTo>
                        <a:pt x="131" y="64"/>
                      </a:lnTo>
                      <a:lnTo>
                        <a:pt x="70" y="64"/>
                      </a:lnTo>
                      <a:lnTo>
                        <a:pt x="54" y="77"/>
                      </a:lnTo>
                      <a:lnTo>
                        <a:pt x="39" y="91"/>
                      </a:lnTo>
                      <a:lnTo>
                        <a:pt x="26" y="103"/>
                      </a:lnTo>
                      <a:lnTo>
                        <a:pt x="15" y="114"/>
                      </a:lnTo>
                      <a:lnTo>
                        <a:pt x="8" y="125"/>
                      </a:lnTo>
                      <a:lnTo>
                        <a:pt x="3" y="134"/>
                      </a:lnTo>
                      <a:lnTo>
                        <a:pt x="1" y="139"/>
                      </a:lnTo>
                      <a:lnTo>
                        <a:pt x="0" y="142"/>
                      </a:lnTo>
                      <a:lnTo>
                        <a:pt x="0" y="147"/>
                      </a:lnTo>
                      <a:lnTo>
                        <a:pt x="1" y="151"/>
                      </a:lnTo>
                      <a:lnTo>
                        <a:pt x="3" y="154"/>
                      </a:lnTo>
                      <a:lnTo>
                        <a:pt x="5" y="158"/>
                      </a:lnTo>
                      <a:lnTo>
                        <a:pt x="8" y="160"/>
                      </a:lnTo>
                      <a:lnTo>
                        <a:pt x="12" y="162"/>
                      </a:lnTo>
                      <a:lnTo>
                        <a:pt x="22" y="167"/>
                      </a:lnTo>
                      <a:lnTo>
                        <a:pt x="36" y="170"/>
                      </a:lnTo>
                      <a:lnTo>
                        <a:pt x="54" y="173"/>
                      </a:lnTo>
                      <a:lnTo>
                        <a:pt x="75" y="173"/>
                      </a:lnTo>
                      <a:lnTo>
                        <a:pt x="101" y="173"/>
                      </a:lnTo>
                      <a:lnTo>
                        <a:pt x="131" y="170"/>
                      </a:lnTo>
                      <a:lnTo>
                        <a:pt x="146" y="168"/>
                      </a:lnTo>
                      <a:lnTo>
                        <a:pt x="160" y="166"/>
                      </a:lnTo>
                      <a:lnTo>
                        <a:pt x="174" y="162"/>
                      </a:lnTo>
                      <a:lnTo>
                        <a:pt x="186" y="159"/>
                      </a:lnTo>
                      <a:lnTo>
                        <a:pt x="198" y="154"/>
                      </a:lnTo>
                      <a:lnTo>
                        <a:pt x="207" y="148"/>
                      </a:lnTo>
                      <a:lnTo>
                        <a:pt x="216" y="142"/>
                      </a:lnTo>
                      <a:lnTo>
                        <a:pt x="224" y="135"/>
                      </a:lnTo>
                      <a:lnTo>
                        <a:pt x="233" y="128"/>
                      </a:lnTo>
                      <a:lnTo>
                        <a:pt x="239" y="121"/>
                      </a:lnTo>
                      <a:lnTo>
                        <a:pt x="243" y="114"/>
                      </a:lnTo>
                      <a:lnTo>
                        <a:pt x="248" y="106"/>
                      </a:lnTo>
                      <a:lnTo>
                        <a:pt x="251" y="99"/>
                      </a:lnTo>
                      <a:lnTo>
                        <a:pt x="254" y="91"/>
                      </a:lnTo>
                      <a:lnTo>
                        <a:pt x="256" y="83"/>
                      </a:lnTo>
                      <a:lnTo>
                        <a:pt x="257" y="75"/>
                      </a:lnTo>
                      <a:lnTo>
                        <a:pt x="257" y="66"/>
                      </a:lnTo>
                      <a:lnTo>
                        <a:pt x="256" y="59"/>
                      </a:lnTo>
                      <a:lnTo>
                        <a:pt x="254" y="51"/>
                      </a:lnTo>
                      <a:lnTo>
                        <a:pt x="251" y="44"/>
                      </a:lnTo>
                      <a:lnTo>
                        <a:pt x="248" y="37"/>
                      </a:lnTo>
                      <a:lnTo>
                        <a:pt x="244" y="30"/>
                      </a:lnTo>
                      <a:lnTo>
                        <a:pt x="240" y="24"/>
                      </a:lnTo>
                      <a:lnTo>
                        <a:pt x="234" y="19"/>
                      </a:lnTo>
                      <a:lnTo>
                        <a:pt x="227" y="14"/>
                      </a:lnTo>
                      <a:lnTo>
                        <a:pt x="220" y="9"/>
                      </a:lnTo>
                      <a:lnTo>
                        <a:pt x="212" y="6"/>
                      </a:lnTo>
                      <a:lnTo>
                        <a:pt x="203" y="3"/>
                      </a:lnTo>
                      <a:lnTo>
                        <a:pt x="194" y="1"/>
                      </a:lnTo>
                      <a:lnTo>
                        <a:pt x="185" y="0"/>
                      </a:lnTo>
                      <a:lnTo>
                        <a:pt x="174" y="0"/>
                      </a:lnTo>
                      <a:lnTo>
                        <a:pt x="163" y="0"/>
                      </a:lnTo>
                      <a:close/>
                    </a:path>
                  </a:pathLst>
                </a:custGeom>
                <a:solidFill>
                  <a:srgbClr val="93D5ED"/>
                </a:solidFill>
                <a:ln w="9525">
                  <a:solidFill>
                    <a:srgbClr val="CCECFF"/>
                  </a:solidFill>
                  <a:round/>
                  <a:headEnd/>
                  <a:tailEnd/>
                </a:ln>
              </p:spPr>
              <p:txBody>
                <a:bodyPr/>
                <a:lstStyle/>
                <a:p>
                  <a:endParaRPr lang="en-US"/>
                </a:p>
              </p:txBody>
            </p:sp>
            <p:sp>
              <p:nvSpPr>
                <p:cNvPr id="8493" name="Freeform 201"/>
                <p:cNvSpPr>
                  <a:spLocks/>
                </p:cNvSpPr>
                <p:nvPr/>
              </p:nvSpPr>
              <p:spPr bwMode="auto">
                <a:xfrm>
                  <a:off x="1272" y="1912"/>
                  <a:ext cx="51" cy="35"/>
                </a:xfrm>
                <a:custGeom>
                  <a:avLst/>
                  <a:gdLst>
                    <a:gd name="T0" fmla="*/ 6 w 257"/>
                    <a:gd name="T1" fmla="*/ 0 h 173"/>
                    <a:gd name="T2" fmla="*/ 5 w 257"/>
                    <a:gd name="T3" fmla="*/ 3 h 173"/>
                    <a:gd name="T4" fmla="*/ 3 w 257"/>
                    <a:gd name="T5" fmla="*/ 3 h 173"/>
                    <a:gd name="T6" fmla="*/ 2 w 257"/>
                    <a:gd name="T7" fmla="*/ 3 h 173"/>
                    <a:gd name="T8" fmla="*/ 2 w 257"/>
                    <a:gd name="T9" fmla="*/ 4 h 173"/>
                    <a:gd name="T10" fmla="*/ 1 w 257"/>
                    <a:gd name="T11" fmla="*/ 4 h 173"/>
                    <a:gd name="T12" fmla="*/ 1 w 257"/>
                    <a:gd name="T13" fmla="*/ 5 h 173"/>
                    <a:gd name="T14" fmla="*/ 0 w 257"/>
                    <a:gd name="T15" fmla="*/ 5 h 173"/>
                    <a:gd name="T16" fmla="*/ 0 w 257"/>
                    <a:gd name="T17" fmla="*/ 5 h 173"/>
                    <a:gd name="T18" fmla="*/ 0 w 257"/>
                    <a:gd name="T19" fmla="*/ 6 h 173"/>
                    <a:gd name="T20" fmla="*/ 0 w 257"/>
                    <a:gd name="T21" fmla="*/ 6 h 173"/>
                    <a:gd name="T22" fmla="*/ 0 w 257"/>
                    <a:gd name="T23" fmla="*/ 6 h 173"/>
                    <a:gd name="T24" fmla="*/ 0 w 257"/>
                    <a:gd name="T25" fmla="*/ 6 h 173"/>
                    <a:gd name="T26" fmla="*/ 0 w 257"/>
                    <a:gd name="T27" fmla="*/ 6 h 173"/>
                    <a:gd name="T28" fmla="*/ 0 w 257"/>
                    <a:gd name="T29" fmla="*/ 6 h 173"/>
                    <a:gd name="T30" fmla="*/ 0 w 257"/>
                    <a:gd name="T31" fmla="*/ 6 h 173"/>
                    <a:gd name="T32" fmla="*/ 0 w 257"/>
                    <a:gd name="T33" fmla="*/ 7 h 173"/>
                    <a:gd name="T34" fmla="*/ 1 w 257"/>
                    <a:gd name="T35" fmla="*/ 7 h 173"/>
                    <a:gd name="T36" fmla="*/ 1 w 257"/>
                    <a:gd name="T37" fmla="*/ 7 h 173"/>
                    <a:gd name="T38" fmla="*/ 2 w 257"/>
                    <a:gd name="T39" fmla="*/ 7 h 173"/>
                    <a:gd name="T40" fmla="*/ 3 w 257"/>
                    <a:gd name="T41" fmla="*/ 7 h 173"/>
                    <a:gd name="T42" fmla="*/ 4 w 257"/>
                    <a:gd name="T43" fmla="*/ 7 h 173"/>
                    <a:gd name="T44" fmla="*/ 5 w 257"/>
                    <a:gd name="T45" fmla="*/ 7 h 173"/>
                    <a:gd name="T46" fmla="*/ 6 w 257"/>
                    <a:gd name="T47" fmla="*/ 7 h 173"/>
                    <a:gd name="T48" fmla="*/ 6 w 257"/>
                    <a:gd name="T49" fmla="*/ 7 h 173"/>
                    <a:gd name="T50" fmla="*/ 7 w 257"/>
                    <a:gd name="T51" fmla="*/ 7 h 173"/>
                    <a:gd name="T52" fmla="*/ 7 w 257"/>
                    <a:gd name="T53" fmla="*/ 6 h 173"/>
                    <a:gd name="T54" fmla="*/ 8 w 257"/>
                    <a:gd name="T55" fmla="*/ 6 h 173"/>
                    <a:gd name="T56" fmla="*/ 8 w 257"/>
                    <a:gd name="T57" fmla="*/ 6 h 173"/>
                    <a:gd name="T58" fmla="*/ 9 w 257"/>
                    <a:gd name="T59" fmla="*/ 6 h 173"/>
                    <a:gd name="T60" fmla="*/ 9 w 257"/>
                    <a:gd name="T61" fmla="*/ 5 h 173"/>
                    <a:gd name="T62" fmla="*/ 9 w 257"/>
                    <a:gd name="T63" fmla="*/ 5 h 173"/>
                    <a:gd name="T64" fmla="*/ 9 w 257"/>
                    <a:gd name="T65" fmla="*/ 5 h 173"/>
                    <a:gd name="T66" fmla="*/ 10 w 257"/>
                    <a:gd name="T67" fmla="*/ 5 h 173"/>
                    <a:gd name="T68" fmla="*/ 10 w 257"/>
                    <a:gd name="T69" fmla="*/ 4 h 173"/>
                    <a:gd name="T70" fmla="*/ 10 w 257"/>
                    <a:gd name="T71" fmla="*/ 4 h 173"/>
                    <a:gd name="T72" fmla="*/ 10 w 257"/>
                    <a:gd name="T73" fmla="*/ 4 h 173"/>
                    <a:gd name="T74" fmla="*/ 10 w 257"/>
                    <a:gd name="T75" fmla="*/ 3 h 173"/>
                    <a:gd name="T76" fmla="*/ 10 w 257"/>
                    <a:gd name="T77" fmla="*/ 3 h 173"/>
                    <a:gd name="T78" fmla="*/ 10 w 257"/>
                    <a:gd name="T79" fmla="*/ 3 h 173"/>
                    <a:gd name="T80" fmla="*/ 10 w 257"/>
                    <a:gd name="T81" fmla="*/ 2 h 173"/>
                    <a:gd name="T82" fmla="*/ 10 w 257"/>
                    <a:gd name="T83" fmla="*/ 2 h 173"/>
                    <a:gd name="T84" fmla="*/ 10 w 257"/>
                    <a:gd name="T85" fmla="*/ 2 h 173"/>
                    <a:gd name="T86" fmla="*/ 10 w 257"/>
                    <a:gd name="T87" fmla="*/ 1 h 173"/>
                    <a:gd name="T88" fmla="*/ 10 w 257"/>
                    <a:gd name="T89" fmla="*/ 1 h 173"/>
                    <a:gd name="T90" fmla="*/ 10 w 257"/>
                    <a:gd name="T91" fmla="*/ 1 h 173"/>
                    <a:gd name="T92" fmla="*/ 9 w 257"/>
                    <a:gd name="T93" fmla="*/ 1 h 173"/>
                    <a:gd name="T94" fmla="*/ 9 w 257"/>
                    <a:gd name="T95" fmla="*/ 1 h 173"/>
                    <a:gd name="T96" fmla="*/ 9 w 257"/>
                    <a:gd name="T97" fmla="*/ 0 h 173"/>
                    <a:gd name="T98" fmla="*/ 8 w 257"/>
                    <a:gd name="T99" fmla="*/ 0 h 173"/>
                    <a:gd name="T100" fmla="*/ 8 w 257"/>
                    <a:gd name="T101" fmla="*/ 0 h 173"/>
                    <a:gd name="T102" fmla="*/ 8 w 257"/>
                    <a:gd name="T103" fmla="*/ 0 h 173"/>
                    <a:gd name="T104" fmla="*/ 7 w 257"/>
                    <a:gd name="T105" fmla="*/ 0 h 173"/>
                    <a:gd name="T106" fmla="*/ 7 w 257"/>
                    <a:gd name="T107" fmla="*/ 0 h 173"/>
                    <a:gd name="T108" fmla="*/ 6 w 257"/>
                    <a:gd name="T109" fmla="*/ 0 h 17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57"/>
                    <a:gd name="T166" fmla="*/ 0 h 173"/>
                    <a:gd name="T167" fmla="*/ 257 w 257"/>
                    <a:gd name="T168" fmla="*/ 173 h 17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57" h="173">
                      <a:moveTo>
                        <a:pt x="163" y="0"/>
                      </a:moveTo>
                      <a:lnTo>
                        <a:pt x="131" y="64"/>
                      </a:lnTo>
                      <a:lnTo>
                        <a:pt x="70" y="64"/>
                      </a:lnTo>
                      <a:lnTo>
                        <a:pt x="54" y="77"/>
                      </a:lnTo>
                      <a:lnTo>
                        <a:pt x="39" y="91"/>
                      </a:lnTo>
                      <a:lnTo>
                        <a:pt x="26" y="103"/>
                      </a:lnTo>
                      <a:lnTo>
                        <a:pt x="15" y="114"/>
                      </a:lnTo>
                      <a:lnTo>
                        <a:pt x="8" y="125"/>
                      </a:lnTo>
                      <a:lnTo>
                        <a:pt x="3" y="134"/>
                      </a:lnTo>
                      <a:lnTo>
                        <a:pt x="1" y="139"/>
                      </a:lnTo>
                      <a:lnTo>
                        <a:pt x="0" y="142"/>
                      </a:lnTo>
                      <a:lnTo>
                        <a:pt x="0" y="147"/>
                      </a:lnTo>
                      <a:lnTo>
                        <a:pt x="1" y="151"/>
                      </a:lnTo>
                      <a:lnTo>
                        <a:pt x="3" y="154"/>
                      </a:lnTo>
                      <a:lnTo>
                        <a:pt x="5" y="158"/>
                      </a:lnTo>
                      <a:lnTo>
                        <a:pt x="8" y="160"/>
                      </a:lnTo>
                      <a:lnTo>
                        <a:pt x="12" y="162"/>
                      </a:lnTo>
                      <a:lnTo>
                        <a:pt x="22" y="167"/>
                      </a:lnTo>
                      <a:lnTo>
                        <a:pt x="36" y="170"/>
                      </a:lnTo>
                      <a:lnTo>
                        <a:pt x="54" y="173"/>
                      </a:lnTo>
                      <a:lnTo>
                        <a:pt x="75" y="173"/>
                      </a:lnTo>
                      <a:lnTo>
                        <a:pt x="101" y="173"/>
                      </a:lnTo>
                      <a:lnTo>
                        <a:pt x="131" y="170"/>
                      </a:lnTo>
                      <a:lnTo>
                        <a:pt x="146" y="168"/>
                      </a:lnTo>
                      <a:lnTo>
                        <a:pt x="160" y="166"/>
                      </a:lnTo>
                      <a:lnTo>
                        <a:pt x="174" y="162"/>
                      </a:lnTo>
                      <a:lnTo>
                        <a:pt x="186" y="159"/>
                      </a:lnTo>
                      <a:lnTo>
                        <a:pt x="198" y="154"/>
                      </a:lnTo>
                      <a:lnTo>
                        <a:pt x="207" y="148"/>
                      </a:lnTo>
                      <a:lnTo>
                        <a:pt x="216" y="142"/>
                      </a:lnTo>
                      <a:lnTo>
                        <a:pt x="224" y="135"/>
                      </a:lnTo>
                      <a:lnTo>
                        <a:pt x="233" y="128"/>
                      </a:lnTo>
                      <a:lnTo>
                        <a:pt x="239" y="121"/>
                      </a:lnTo>
                      <a:lnTo>
                        <a:pt x="243" y="114"/>
                      </a:lnTo>
                      <a:lnTo>
                        <a:pt x="248" y="106"/>
                      </a:lnTo>
                      <a:lnTo>
                        <a:pt x="251" y="99"/>
                      </a:lnTo>
                      <a:lnTo>
                        <a:pt x="254" y="91"/>
                      </a:lnTo>
                      <a:lnTo>
                        <a:pt x="256" y="83"/>
                      </a:lnTo>
                      <a:lnTo>
                        <a:pt x="257" y="75"/>
                      </a:lnTo>
                      <a:lnTo>
                        <a:pt x="257" y="66"/>
                      </a:lnTo>
                      <a:lnTo>
                        <a:pt x="256" y="59"/>
                      </a:lnTo>
                      <a:lnTo>
                        <a:pt x="254" y="51"/>
                      </a:lnTo>
                      <a:lnTo>
                        <a:pt x="251" y="44"/>
                      </a:lnTo>
                      <a:lnTo>
                        <a:pt x="248" y="37"/>
                      </a:lnTo>
                      <a:lnTo>
                        <a:pt x="244" y="30"/>
                      </a:lnTo>
                      <a:lnTo>
                        <a:pt x="240" y="24"/>
                      </a:lnTo>
                      <a:lnTo>
                        <a:pt x="234" y="19"/>
                      </a:lnTo>
                      <a:lnTo>
                        <a:pt x="227" y="14"/>
                      </a:lnTo>
                      <a:lnTo>
                        <a:pt x="220" y="9"/>
                      </a:lnTo>
                      <a:lnTo>
                        <a:pt x="212" y="6"/>
                      </a:lnTo>
                      <a:lnTo>
                        <a:pt x="203" y="3"/>
                      </a:lnTo>
                      <a:lnTo>
                        <a:pt x="194" y="1"/>
                      </a:lnTo>
                      <a:lnTo>
                        <a:pt x="185" y="0"/>
                      </a:lnTo>
                      <a:lnTo>
                        <a:pt x="174" y="0"/>
                      </a:lnTo>
                      <a:lnTo>
                        <a:pt x="163" y="0"/>
                      </a:lnTo>
                    </a:path>
                  </a:pathLst>
                </a:custGeom>
                <a:solidFill>
                  <a:srgbClr val="93D5ED"/>
                </a:solidFill>
                <a:ln w="9525">
                  <a:solidFill>
                    <a:srgbClr val="CCECFF"/>
                  </a:solidFill>
                  <a:round/>
                  <a:headEnd/>
                  <a:tailEnd/>
                </a:ln>
              </p:spPr>
              <p:txBody>
                <a:bodyPr/>
                <a:lstStyle/>
                <a:p>
                  <a:endParaRPr lang="en-US"/>
                </a:p>
              </p:txBody>
            </p:sp>
            <p:sp>
              <p:nvSpPr>
                <p:cNvPr id="8494" name="Freeform 202"/>
                <p:cNvSpPr>
                  <a:spLocks/>
                </p:cNvSpPr>
                <p:nvPr/>
              </p:nvSpPr>
              <p:spPr bwMode="auto">
                <a:xfrm>
                  <a:off x="1175" y="1888"/>
                  <a:ext cx="57" cy="25"/>
                </a:xfrm>
                <a:custGeom>
                  <a:avLst/>
                  <a:gdLst>
                    <a:gd name="T0" fmla="*/ 4 w 285"/>
                    <a:gd name="T1" fmla="*/ 1 h 123"/>
                    <a:gd name="T2" fmla="*/ 3 w 285"/>
                    <a:gd name="T3" fmla="*/ 1 h 123"/>
                    <a:gd name="T4" fmla="*/ 3 w 285"/>
                    <a:gd name="T5" fmla="*/ 2 h 123"/>
                    <a:gd name="T6" fmla="*/ 2 w 285"/>
                    <a:gd name="T7" fmla="*/ 2 h 123"/>
                    <a:gd name="T8" fmla="*/ 2 w 285"/>
                    <a:gd name="T9" fmla="*/ 3 h 123"/>
                    <a:gd name="T10" fmla="*/ 1 w 285"/>
                    <a:gd name="T11" fmla="*/ 3 h 123"/>
                    <a:gd name="T12" fmla="*/ 1 w 285"/>
                    <a:gd name="T13" fmla="*/ 3 h 123"/>
                    <a:gd name="T14" fmla="*/ 0 w 285"/>
                    <a:gd name="T15" fmla="*/ 4 h 123"/>
                    <a:gd name="T16" fmla="*/ 0 w 285"/>
                    <a:gd name="T17" fmla="*/ 4 h 123"/>
                    <a:gd name="T18" fmla="*/ 0 w 285"/>
                    <a:gd name="T19" fmla="*/ 4 h 123"/>
                    <a:gd name="T20" fmla="*/ 0 w 285"/>
                    <a:gd name="T21" fmla="*/ 4 h 123"/>
                    <a:gd name="T22" fmla="*/ 0 w 285"/>
                    <a:gd name="T23" fmla="*/ 4 h 123"/>
                    <a:gd name="T24" fmla="*/ 0 w 285"/>
                    <a:gd name="T25" fmla="*/ 4 h 123"/>
                    <a:gd name="T26" fmla="*/ 0 w 285"/>
                    <a:gd name="T27" fmla="*/ 5 h 123"/>
                    <a:gd name="T28" fmla="*/ 0 w 285"/>
                    <a:gd name="T29" fmla="*/ 5 h 123"/>
                    <a:gd name="T30" fmla="*/ 0 w 285"/>
                    <a:gd name="T31" fmla="*/ 5 h 123"/>
                    <a:gd name="T32" fmla="*/ 0 w 285"/>
                    <a:gd name="T33" fmla="*/ 5 h 123"/>
                    <a:gd name="T34" fmla="*/ 1 w 285"/>
                    <a:gd name="T35" fmla="*/ 5 h 123"/>
                    <a:gd name="T36" fmla="*/ 1 w 285"/>
                    <a:gd name="T37" fmla="*/ 5 h 123"/>
                    <a:gd name="T38" fmla="*/ 2 w 285"/>
                    <a:gd name="T39" fmla="*/ 5 h 123"/>
                    <a:gd name="T40" fmla="*/ 3 w 285"/>
                    <a:gd name="T41" fmla="*/ 5 h 123"/>
                    <a:gd name="T42" fmla="*/ 4 w 285"/>
                    <a:gd name="T43" fmla="*/ 5 h 123"/>
                    <a:gd name="T44" fmla="*/ 5 w 285"/>
                    <a:gd name="T45" fmla="*/ 5 h 123"/>
                    <a:gd name="T46" fmla="*/ 5 w 285"/>
                    <a:gd name="T47" fmla="*/ 5 h 123"/>
                    <a:gd name="T48" fmla="*/ 6 w 285"/>
                    <a:gd name="T49" fmla="*/ 5 h 123"/>
                    <a:gd name="T50" fmla="*/ 7 w 285"/>
                    <a:gd name="T51" fmla="*/ 5 h 123"/>
                    <a:gd name="T52" fmla="*/ 8 w 285"/>
                    <a:gd name="T53" fmla="*/ 5 h 123"/>
                    <a:gd name="T54" fmla="*/ 9 w 285"/>
                    <a:gd name="T55" fmla="*/ 5 h 123"/>
                    <a:gd name="T56" fmla="*/ 9 w 285"/>
                    <a:gd name="T57" fmla="*/ 5 h 123"/>
                    <a:gd name="T58" fmla="*/ 10 w 285"/>
                    <a:gd name="T59" fmla="*/ 5 h 123"/>
                    <a:gd name="T60" fmla="*/ 10 w 285"/>
                    <a:gd name="T61" fmla="*/ 5 h 123"/>
                    <a:gd name="T62" fmla="*/ 10 w 285"/>
                    <a:gd name="T63" fmla="*/ 5 h 123"/>
                    <a:gd name="T64" fmla="*/ 10 w 285"/>
                    <a:gd name="T65" fmla="*/ 5 h 123"/>
                    <a:gd name="T66" fmla="*/ 11 w 285"/>
                    <a:gd name="T67" fmla="*/ 5 h 123"/>
                    <a:gd name="T68" fmla="*/ 11 w 285"/>
                    <a:gd name="T69" fmla="*/ 4 h 123"/>
                    <a:gd name="T70" fmla="*/ 11 w 285"/>
                    <a:gd name="T71" fmla="*/ 4 h 123"/>
                    <a:gd name="T72" fmla="*/ 11 w 285"/>
                    <a:gd name="T73" fmla="*/ 3 h 123"/>
                    <a:gd name="T74" fmla="*/ 11 w 285"/>
                    <a:gd name="T75" fmla="*/ 3 h 123"/>
                    <a:gd name="T76" fmla="*/ 11 w 285"/>
                    <a:gd name="T77" fmla="*/ 2 h 123"/>
                    <a:gd name="T78" fmla="*/ 11 w 285"/>
                    <a:gd name="T79" fmla="*/ 2 h 123"/>
                    <a:gd name="T80" fmla="*/ 11 w 285"/>
                    <a:gd name="T81" fmla="*/ 2 h 123"/>
                    <a:gd name="T82" fmla="*/ 11 w 285"/>
                    <a:gd name="T83" fmla="*/ 2 h 123"/>
                    <a:gd name="T84" fmla="*/ 11 w 285"/>
                    <a:gd name="T85" fmla="*/ 1 h 123"/>
                    <a:gd name="T86" fmla="*/ 11 w 285"/>
                    <a:gd name="T87" fmla="*/ 1 h 123"/>
                    <a:gd name="T88" fmla="*/ 11 w 285"/>
                    <a:gd name="T89" fmla="*/ 1 h 123"/>
                    <a:gd name="T90" fmla="*/ 11 w 285"/>
                    <a:gd name="T91" fmla="*/ 1 h 123"/>
                    <a:gd name="T92" fmla="*/ 11 w 285"/>
                    <a:gd name="T93" fmla="*/ 1 h 123"/>
                    <a:gd name="T94" fmla="*/ 10 w 285"/>
                    <a:gd name="T95" fmla="*/ 0 h 123"/>
                    <a:gd name="T96" fmla="*/ 10 w 285"/>
                    <a:gd name="T97" fmla="*/ 0 h 123"/>
                    <a:gd name="T98" fmla="*/ 10 w 285"/>
                    <a:gd name="T99" fmla="*/ 0 h 123"/>
                    <a:gd name="T100" fmla="*/ 9 w 285"/>
                    <a:gd name="T101" fmla="*/ 0 h 123"/>
                    <a:gd name="T102" fmla="*/ 9 w 285"/>
                    <a:gd name="T103" fmla="*/ 0 h 123"/>
                    <a:gd name="T104" fmla="*/ 8 w 285"/>
                    <a:gd name="T105" fmla="*/ 0 h 123"/>
                    <a:gd name="T106" fmla="*/ 8 w 285"/>
                    <a:gd name="T107" fmla="*/ 0 h 123"/>
                    <a:gd name="T108" fmla="*/ 7 w 285"/>
                    <a:gd name="T109" fmla="*/ 0 h 123"/>
                    <a:gd name="T110" fmla="*/ 7 w 285"/>
                    <a:gd name="T111" fmla="*/ 0 h 123"/>
                    <a:gd name="T112" fmla="*/ 6 w 285"/>
                    <a:gd name="T113" fmla="*/ 1 h 123"/>
                    <a:gd name="T114" fmla="*/ 5 w 285"/>
                    <a:gd name="T115" fmla="*/ 1 h 123"/>
                    <a:gd name="T116" fmla="*/ 4 w 285"/>
                    <a:gd name="T117" fmla="*/ 1 h 1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85"/>
                    <a:gd name="T178" fmla="*/ 0 h 123"/>
                    <a:gd name="T179" fmla="*/ 285 w 285"/>
                    <a:gd name="T180" fmla="*/ 123 h 1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85" h="123">
                      <a:moveTo>
                        <a:pt x="106" y="28"/>
                      </a:moveTo>
                      <a:lnTo>
                        <a:pt x="86" y="36"/>
                      </a:lnTo>
                      <a:lnTo>
                        <a:pt x="68" y="44"/>
                      </a:lnTo>
                      <a:lnTo>
                        <a:pt x="52" y="53"/>
                      </a:lnTo>
                      <a:lnTo>
                        <a:pt x="38" y="62"/>
                      </a:lnTo>
                      <a:lnTo>
                        <a:pt x="25" y="71"/>
                      </a:lnTo>
                      <a:lnTo>
                        <a:pt x="16" y="79"/>
                      </a:lnTo>
                      <a:lnTo>
                        <a:pt x="7" y="87"/>
                      </a:lnTo>
                      <a:lnTo>
                        <a:pt x="3" y="94"/>
                      </a:lnTo>
                      <a:lnTo>
                        <a:pt x="2" y="99"/>
                      </a:lnTo>
                      <a:lnTo>
                        <a:pt x="0" y="101"/>
                      </a:lnTo>
                      <a:lnTo>
                        <a:pt x="0" y="105"/>
                      </a:lnTo>
                      <a:lnTo>
                        <a:pt x="2" y="108"/>
                      </a:lnTo>
                      <a:lnTo>
                        <a:pt x="3" y="111"/>
                      </a:lnTo>
                      <a:lnTo>
                        <a:pt x="5" y="113"/>
                      </a:lnTo>
                      <a:lnTo>
                        <a:pt x="7" y="115"/>
                      </a:lnTo>
                      <a:lnTo>
                        <a:pt x="12" y="118"/>
                      </a:lnTo>
                      <a:lnTo>
                        <a:pt x="21" y="120"/>
                      </a:lnTo>
                      <a:lnTo>
                        <a:pt x="35" y="121"/>
                      </a:lnTo>
                      <a:lnTo>
                        <a:pt x="53" y="121"/>
                      </a:lnTo>
                      <a:lnTo>
                        <a:pt x="74" y="119"/>
                      </a:lnTo>
                      <a:lnTo>
                        <a:pt x="96" y="118"/>
                      </a:lnTo>
                      <a:lnTo>
                        <a:pt x="116" y="115"/>
                      </a:lnTo>
                      <a:lnTo>
                        <a:pt x="135" y="115"/>
                      </a:lnTo>
                      <a:lnTo>
                        <a:pt x="151" y="115"/>
                      </a:lnTo>
                      <a:lnTo>
                        <a:pt x="179" y="116"/>
                      </a:lnTo>
                      <a:lnTo>
                        <a:pt x="203" y="119"/>
                      </a:lnTo>
                      <a:lnTo>
                        <a:pt x="221" y="122"/>
                      </a:lnTo>
                      <a:lnTo>
                        <a:pt x="236" y="123"/>
                      </a:lnTo>
                      <a:lnTo>
                        <a:pt x="243" y="123"/>
                      </a:lnTo>
                      <a:lnTo>
                        <a:pt x="249" y="122"/>
                      </a:lnTo>
                      <a:lnTo>
                        <a:pt x="255" y="121"/>
                      </a:lnTo>
                      <a:lnTo>
                        <a:pt x="262" y="119"/>
                      </a:lnTo>
                      <a:lnTo>
                        <a:pt x="267" y="115"/>
                      </a:lnTo>
                      <a:lnTo>
                        <a:pt x="273" y="107"/>
                      </a:lnTo>
                      <a:lnTo>
                        <a:pt x="277" y="98"/>
                      </a:lnTo>
                      <a:lnTo>
                        <a:pt x="282" y="86"/>
                      </a:lnTo>
                      <a:lnTo>
                        <a:pt x="284" y="73"/>
                      </a:lnTo>
                      <a:lnTo>
                        <a:pt x="285" y="59"/>
                      </a:lnTo>
                      <a:lnTo>
                        <a:pt x="285" y="52"/>
                      </a:lnTo>
                      <a:lnTo>
                        <a:pt x="284" y="46"/>
                      </a:lnTo>
                      <a:lnTo>
                        <a:pt x="283" y="39"/>
                      </a:lnTo>
                      <a:lnTo>
                        <a:pt x="281" y="34"/>
                      </a:lnTo>
                      <a:lnTo>
                        <a:pt x="278" y="28"/>
                      </a:lnTo>
                      <a:lnTo>
                        <a:pt x="274" y="22"/>
                      </a:lnTo>
                      <a:lnTo>
                        <a:pt x="269" y="17"/>
                      </a:lnTo>
                      <a:lnTo>
                        <a:pt x="264" y="13"/>
                      </a:lnTo>
                      <a:lnTo>
                        <a:pt x="257" y="8"/>
                      </a:lnTo>
                      <a:lnTo>
                        <a:pt x="250" y="4"/>
                      </a:lnTo>
                      <a:lnTo>
                        <a:pt x="241" y="2"/>
                      </a:lnTo>
                      <a:lnTo>
                        <a:pt x="232" y="1"/>
                      </a:lnTo>
                      <a:lnTo>
                        <a:pt x="220" y="0"/>
                      </a:lnTo>
                      <a:lnTo>
                        <a:pt x="208" y="0"/>
                      </a:lnTo>
                      <a:lnTo>
                        <a:pt x="194" y="2"/>
                      </a:lnTo>
                      <a:lnTo>
                        <a:pt x="180" y="4"/>
                      </a:lnTo>
                      <a:lnTo>
                        <a:pt x="164" y="8"/>
                      </a:lnTo>
                      <a:lnTo>
                        <a:pt x="146" y="13"/>
                      </a:lnTo>
                      <a:lnTo>
                        <a:pt x="127" y="20"/>
                      </a:lnTo>
                      <a:lnTo>
                        <a:pt x="106" y="28"/>
                      </a:lnTo>
                      <a:close/>
                    </a:path>
                  </a:pathLst>
                </a:custGeom>
                <a:solidFill>
                  <a:srgbClr val="93D5ED"/>
                </a:solidFill>
                <a:ln w="9525">
                  <a:solidFill>
                    <a:srgbClr val="CCECFF"/>
                  </a:solidFill>
                  <a:round/>
                  <a:headEnd/>
                  <a:tailEnd/>
                </a:ln>
              </p:spPr>
              <p:txBody>
                <a:bodyPr/>
                <a:lstStyle/>
                <a:p>
                  <a:endParaRPr lang="en-US"/>
                </a:p>
              </p:txBody>
            </p:sp>
            <p:sp>
              <p:nvSpPr>
                <p:cNvPr id="8495" name="Freeform 203"/>
                <p:cNvSpPr>
                  <a:spLocks/>
                </p:cNvSpPr>
                <p:nvPr/>
              </p:nvSpPr>
              <p:spPr bwMode="auto">
                <a:xfrm>
                  <a:off x="1175" y="1888"/>
                  <a:ext cx="57" cy="25"/>
                </a:xfrm>
                <a:custGeom>
                  <a:avLst/>
                  <a:gdLst>
                    <a:gd name="T0" fmla="*/ 4 w 285"/>
                    <a:gd name="T1" fmla="*/ 1 h 123"/>
                    <a:gd name="T2" fmla="*/ 3 w 285"/>
                    <a:gd name="T3" fmla="*/ 1 h 123"/>
                    <a:gd name="T4" fmla="*/ 3 w 285"/>
                    <a:gd name="T5" fmla="*/ 2 h 123"/>
                    <a:gd name="T6" fmla="*/ 2 w 285"/>
                    <a:gd name="T7" fmla="*/ 2 h 123"/>
                    <a:gd name="T8" fmla="*/ 2 w 285"/>
                    <a:gd name="T9" fmla="*/ 3 h 123"/>
                    <a:gd name="T10" fmla="*/ 1 w 285"/>
                    <a:gd name="T11" fmla="*/ 3 h 123"/>
                    <a:gd name="T12" fmla="*/ 1 w 285"/>
                    <a:gd name="T13" fmla="*/ 3 h 123"/>
                    <a:gd name="T14" fmla="*/ 0 w 285"/>
                    <a:gd name="T15" fmla="*/ 4 h 123"/>
                    <a:gd name="T16" fmla="*/ 0 w 285"/>
                    <a:gd name="T17" fmla="*/ 4 h 123"/>
                    <a:gd name="T18" fmla="*/ 0 w 285"/>
                    <a:gd name="T19" fmla="*/ 4 h 123"/>
                    <a:gd name="T20" fmla="*/ 0 w 285"/>
                    <a:gd name="T21" fmla="*/ 4 h 123"/>
                    <a:gd name="T22" fmla="*/ 0 w 285"/>
                    <a:gd name="T23" fmla="*/ 4 h 123"/>
                    <a:gd name="T24" fmla="*/ 0 w 285"/>
                    <a:gd name="T25" fmla="*/ 4 h 123"/>
                    <a:gd name="T26" fmla="*/ 0 w 285"/>
                    <a:gd name="T27" fmla="*/ 5 h 123"/>
                    <a:gd name="T28" fmla="*/ 0 w 285"/>
                    <a:gd name="T29" fmla="*/ 5 h 123"/>
                    <a:gd name="T30" fmla="*/ 0 w 285"/>
                    <a:gd name="T31" fmla="*/ 5 h 123"/>
                    <a:gd name="T32" fmla="*/ 0 w 285"/>
                    <a:gd name="T33" fmla="*/ 5 h 123"/>
                    <a:gd name="T34" fmla="*/ 1 w 285"/>
                    <a:gd name="T35" fmla="*/ 5 h 123"/>
                    <a:gd name="T36" fmla="*/ 1 w 285"/>
                    <a:gd name="T37" fmla="*/ 5 h 123"/>
                    <a:gd name="T38" fmla="*/ 2 w 285"/>
                    <a:gd name="T39" fmla="*/ 5 h 123"/>
                    <a:gd name="T40" fmla="*/ 3 w 285"/>
                    <a:gd name="T41" fmla="*/ 5 h 123"/>
                    <a:gd name="T42" fmla="*/ 4 w 285"/>
                    <a:gd name="T43" fmla="*/ 5 h 123"/>
                    <a:gd name="T44" fmla="*/ 5 w 285"/>
                    <a:gd name="T45" fmla="*/ 5 h 123"/>
                    <a:gd name="T46" fmla="*/ 5 w 285"/>
                    <a:gd name="T47" fmla="*/ 5 h 123"/>
                    <a:gd name="T48" fmla="*/ 6 w 285"/>
                    <a:gd name="T49" fmla="*/ 5 h 123"/>
                    <a:gd name="T50" fmla="*/ 7 w 285"/>
                    <a:gd name="T51" fmla="*/ 5 h 123"/>
                    <a:gd name="T52" fmla="*/ 8 w 285"/>
                    <a:gd name="T53" fmla="*/ 5 h 123"/>
                    <a:gd name="T54" fmla="*/ 9 w 285"/>
                    <a:gd name="T55" fmla="*/ 5 h 123"/>
                    <a:gd name="T56" fmla="*/ 9 w 285"/>
                    <a:gd name="T57" fmla="*/ 5 h 123"/>
                    <a:gd name="T58" fmla="*/ 10 w 285"/>
                    <a:gd name="T59" fmla="*/ 5 h 123"/>
                    <a:gd name="T60" fmla="*/ 10 w 285"/>
                    <a:gd name="T61" fmla="*/ 5 h 123"/>
                    <a:gd name="T62" fmla="*/ 10 w 285"/>
                    <a:gd name="T63" fmla="*/ 5 h 123"/>
                    <a:gd name="T64" fmla="*/ 10 w 285"/>
                    <a:gd name="T65" fmla="*/ 5 h 123"/>
                    <a:gd name="T66" fmla="*/ 11 w 285"/>
                    <a:gd name="T67" fmla="*/ 5 h 123"/>
                    <a:gd name="T68" fmla="*/ 11 w 285"/>
                    <a:gd name="T69" fmla="*/ 4 h 123"/>
                    <a:gd name="T70" fmla="*/ 11 w 285"/>
                    <a:gd name="T71" fmla="*/ 4 h 123"/>
                    <a:gd name="T72" fmla="*/ 11 w 285"/>
                    <a:gd name="T73" fmla="*/ 3 h 123"/>
                    <a:gd name="T74" fmla="*/ 11 w 285"/>
                    <a:gd name="T75" fmla="*/ 3 h 123"/>
                    <a:gd name="T76" fmla="*/ 11 w 285"/>
                    <a:gd name="T77" fmla="*/ 2 h 123"/>
                    <a:gd name="T78" fmla="*/ 11 w 285"/>
                    <a:gd name="T79" fmla="*/ 2 h 123"/>
                    <a:gd name="T80" fmla="*/ 11 w 285"/>
                    <a:gd name="T81" fmla="*/ 2 h 123"/>
                    <a:gd name="T82" fmla="*/ 11 w 285"/>
                    <a:gd name="T83" fmla="*/ 2 h 123"/>
                    <a:gd name="T84" fmla="*/ 11 w 285"/>
                    <a:gd name="T85" fmla="*/ 1 h 123"/>
                    <a:gd name="T86" fmla="*/ 11 w 285"/>
                    <a:gd name="T87" fmla="*/ 1 h 123"/>
                    <a:gd name="T88" fmla="*/ 11 w 285"/>
                    <a:gd name="T89" fmla="*/ 1 h 123"/>
                    <a:gd name="T90" fmla="*/ 11 w 285"/>
                    <a:gd name="T91" fmla="*/ 1 h 123"/>
                    <a:gd name="T92" fmla="*/ 11 w 285"/>
                    <a:gd name="T93" fmla="*/ 1 h 123"/>
                    <a:gd name="T94" fmla="*/ 10 w 285"/>
                    <a:gd name="T95" fmla="*/ 0 h 123"/>
                    <a:gd name="T96" fmla="*/ 10 w 285"/>
                    <a:gd name="T97" fmla="*/ 0 h 123"/>
                    <a:gd name="T98" fmla="*/ 10 w 285"/>
                    <a:gd name="T99" fmla="*/ 0 h 123"/>
                    <a:gd name="T100" fmla="*/ 9 w 285"/>
                    <a:gd name="T101" fmla="*/ 0 h 123"/>
                    <a:gd name="T102" fmla="*/ 9 w 285"/>
                    <a:gd name="T103" fmla="*/ 0 h 123"/>
                    <a:gd name="T104" fmla="*/ 8 w 285"/>
                    <a:gd name="T105" fmla="*/ 0 h 123"/>
                    <a:gd name="T106" fmla="*/ 8 w 285"/>
                    <a:gd name="T107" fmla="*/ 0 h 123"/>
                    <a:gd name="T108" fmla="*/ 7 w 285"/>
                    <a:gd name="T109" fmla="*/ 0 h 123"/>
                    <a:gd name="T110" fmla="*/ 7 w 285"/>
                    <a:gd name="T111" fmla="*/ 0 h 123"/>
                    <a:gd name="T112" fmla="*/ 6 w 285"/>
                    <a:gd name="T113" fmla="*/ 1 h 123"/>
                    <a:gd name="T114" fmla="*/ 5 w 285"/>
                    <a:gd name="T115" fmla="*/ 1 h 123"/>
                    <a:gd name="T116" fmla="*/ 4 w 285"/>
                    <a:gd name="T117" fmla="*/ 1 h 1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85"/>
                    <a:gd name="T178" fmla="*/ 0 h 123"/>
                    <a:gd name="T179" fmla="*/ 285 w 285"/>
                    <a:gd name="T180" fmla="*/ 123 h 1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85" h="123">
                      <a:moveTo>
                        <a:pt x="106" y="28"/>
                      </a:moveTo>
                      <a:lnTo>
                        <a:pt x="86" y="36"/>
                      </a:lnTo>
                      <a:lnTo>
                        <a:pt x="68" y="44"/>
                      </a:lnTo>
                      <a:lnTo>
                        <a:pt x="52" y="53"/>
                      </a:lnTo>
                      <a:lnTo>
                        <a:pt x="38" y="62"/>
                      </a:lnTo>
                      <a:lnTo>
                        <a:pt x="25" y="71"/>
                      </a:lnTo>
                      <a:lnTo>
                        <a:pt x="16" y="79"/>
                      </a:lnTo>
                      <a:lnTo>
                        <a:pt x="7" y="87"/>
                      </a:lnTo>
                      <a:lnTo>
                        <a:pt x="3" y="94"/>
                      </a:lnTo>
                      <a:lnTo>
                        <a:pt x="2" y="99"/>
                      </a:lnTo>
                      <a:lnTo>
                        <a:pt x="0" y="101"/>
                      </a:lnTo>
                      <a:lnTo>
                        <a:pt x="0" y="105"/>
                      </a:lnTo>
                      <a:lnTo>
                        <a:pt x="2" y="108"/>
                      </a:lnTo>
                      <a:lnTo>
                        <a:pt x="3" y="111"/>
                      </a:lnTo>
                      <a:lnTo>
                        <a:pt x="5" y="113"/>
                      </a:lnTo>
                      <a:lnTo>
                        <a:pt x="7" y="115"/>
                      </a:lnTo>
                      <a:lnTo>
                        <a:pt x="12" y="118"/>
                      </a:lnTo>
                      <a:lnTo>
                        <a:pt x="21" y="120"/>
                      </a:lnTo>
                      <a:lnTo>
                        <a:pt x="35" y="121"/>
                      </a:lnTo>
                      <a:lnTo>
                        <a:pt x="53" y="121"/>
                      </a:lnTo>
                      <a:lnTo>
                        <a:pt x="74" y="119"/>
                      </a:lnTo>
                      <a:lnTo>
                        <a:pt x="96" y="118"/>
                      </a:lnTo>
                      <a:lnTo>
                        <a:pt x="116" y="115"/>
                      </a:lnTo>
                      <a:lnTo>
                        <a:pt x="135" y="115"/>
                      </a:lnTo>
                      <a:lnTo>
                        <a:pt x="151" y="115"/>
                      </a:lnTo>
                      <a:lnTo>
                        <a:pt x="179" y="116"/>
                      </a:lnTo>
                      <a:lnTo>
                        <a:pt x="203" y="119"/>
                      </a:lnTo>
                      <a:lnTo>
                        <a:pt x="221" y="122"/>
                      </a:lnTo>
                      <a:lnTo>
                        <a:pt x="236" y="123"/>
                      </a:lnTo>
                      <a:lnTo>
                        <a:pt x="243" y="123"/>
                      </a:lnTo>
                      <a:lnTo>
                        <a:pt x="249" y="122"/>
                      </a:lnTo>
                      <a:lnTo>
                        <a:pt x="255" y="121"/>
                      </a:lnTo>
                      <a:lnTo>
                        <a:pt x="262" y="119"/>
                      </a:lnTo>
                      <a:lnTo>
                        <a:pt x="267" y="115"/>
                      </a:lnTo>
                      <a:lnTo>
                        <a:pt x="273" y="107"/>
                      </a:lnTo>
                      <a:lnTo>
                        <a:pt x="277" y="98"/>
                      </a:lnTo>
                      <a:lnTo>
                        <a:pt x="282" y="86"/>
                      </a:lnTo>
                      <a:lnTo>
                        <a:pt x="284" y="73"/>
                      </a:lnTo>
                      <a:lnTo>
                        <a:pt x="285" y="59"/>
                      </a:lnTo>
                      <a:lnTo>
                        <a:pt x="285" y="52"/>
                      </a:lnTo>
                      <a:lnTo>
                        <a:pt x="284" y="46"/>
                      </a:lnTo>
                      <a:lnTo>
                        <a:pt x="283" y="39"/>
                      </a:lnTo>
                      <a:lnTo>
                        <a:pt x="281" y="34"/>
                      </a:lnTo>
                      <a:lnTo>
                        <a:pt x="278" y="28"/>
                      </a:lnTo>
                      <a:lnTo>
                        <a:pt x="274" y="22"/>
                      </a:lnTo>
                      <a:lnTo>
                        <a:pt x="269" y="17"/>
                      </a:lnTo>
                      <a:lnTo>
                        <a:pt x="264" y="13"/>
                      </a:lnTo>
                      <a:lnTo>
                        <a:pt x="257" y="8"/>
                      </a:lnTo>
                      <a:lnTo>
                        <a:pt x="250" y="4"/>
                      </a:lnTo>
                      <a:lnTo>
                        <a:pt x="241" y="2"/>
                      </a:lnTo>
                      <a:lnTo>
                        <a:pt x="232" y="1"/>
                      </a:lnTo>
                      <a:lnTo>
                        <a:pt x="220" y="0"/>
                      </a:lnTo>
                      <a:lnTo>
                        <a:pt x="208" y="0"/>
                      </a:lnTo>
                      <a:lnTo>
                        <a:pt x="194" y="2"/>
                      </a:lnTo>
                      <a:lnTo>
                        <a:pt x="180" y="4"/>
                      </a:lnTo>
                      <a:lnTo>
                        <a:pt x="164" y="8"/>
                      </a:lnTo>
                      <a:lnTo>
                        <a:pt x="146" y="13"/>
                      </a:lnTo>
                      <a:lnTo>
                        <a:pt x="127" y="20"/>
                      </a:lnTo>
                      <a:lnTo>
                        <a:pt x="106" y="28"/>
                      </a:lnTo>
                      <a:close/>
                    </a:path>
                  </a:pathLst>
                </a:custGeom>
                <a:solidFill>
                  <a:srgbClr val="93D5ED"/>
                </a:solidFill>
                <a:ln w="9525">
                  <a:solidFill>
                    <a:srgbClr val="CCECFF"/>
                  </a:solidFill>
                  <a:round/>
                  <a:headEnd/>
                  <a:tailEnd/>
                </a:ln>
              </p:spPr>
              <p:txBody>
                <a:bodyPr/>
                <a:lstStyle/>
                <a:p>
                  <a:endParaRPr lang="en-US"/>
                </a:p>
              </p:txBody>
            </p:sp>
            <p:sp>
              <p:nvSpPr>
                <p:cNvPr id="8496" name="Freeform 204"/>
                <p:cNvSpPr>
                  <a:spLocks/>
                </p:cNvSpPr>
                <p:nvPr/>
              </p:nvSpPr>
              <p:spPr bwMode="auto">
                <a:xfrm>
                  <a:off x="1120" y="1896"/>
                  <a:ext cx="42" cy="44"/>
                </a:xfrm>
                <a:custGeom>
                  <a:avLst/>
                  <a:gdLst>
                    <a:gd name="T0" fmla="*/ 9 w 207"/>
                    <a:gd name="T1" fmla="*/ 2 h 221"/>
                    <a:gd name="T2" fmla="*/ 4 w 207"/>
                    <a:gd name="T3" fmla="*/ 8 h 221"/>
                    <a:gd name="T4" fmla="*/ 4 w 207"/>
                    <a:gd name="T5" fmla="*/ 8 h 221"/>
                    <a:gd name="T6" fmla="*/ 3 w 207"/>
                    <a:gd name="T7" fmla="*/ 9 h 221"/>
                    <a:gd name="T8" fmla="*/ 2 w 207"/>
                    <a:gd name="T9" fmla="*/ 9 h 221"/>
                    <a:gd name="T10" fmla="*/ 2 w 207"/>
                    <a:gd name="T11" fmla="*/ 9 h 221"/>
                    <a:gd name="T12" fmla="*/ 2 w 207"/>
                    <a:gd name="T13" fmla="*/ 9 h 221"/>
                    <a:gd name="T14" fmla="*/ 1 w 207"/>
                    <a:gd name="T15" fmla="*/ 9 h 221"/>
                    <a:gd name="T16" fmla="*/ 1 w 207"/>
                    <a:gd name="T17" fmla="*/ 9 h 221"/>
                    <a:gd name="T18" fmla="*/ 0 w 207"/>
                    <a:gd name="T19" fmla="*/ 9 h 221"/>
                    <a:gd name="T20" fmla="*/ 0 w 207"/>
                    <a:gd name="T21" fmla="*/ 9 h 221"/>
                    <a:gd name="T22" fmla="*/ 0 w 207"/>
                    <a:gd name="T23" fmla="*/ 9 h 221"/>
                    <a:gd name="T24" fmla="*/ 0 w 207"/>
                    <a:gd name="T25" fmla="*/ 8 h 221"/>
                    <a:gd name="T26" fmla="*/ 0 w 207"/>
                    <a:gd name="T27" fmla="*/ 8 h 221"/>
                    <a:gd name="T28" fmla="*/ 0 w 207"/>
                    <a:gd name="T29" fmla="*/ 8 h 221"/>
                    <a:gd name="T30" fmla="*/ 0 w 207"/>
                    <a:gd name="T31" fmla="*/ 8 h 221"/>
                    <a:gd name="T32" fmla="*/ 0 w 207"/>
                    <a:gd name="T33" fmla="*/ 8 h 221"/>
                    <a:gd name="T34" fmla="*/ 0 w 207"/>
                    <a:gd name="T35" fmla="*/ 7 h 221"/>
                    <a:gd name="T36" fmla="*/ 1 w 207"/>
                    <a:gd name="T37" fmla="*/ 7 h 221"/>
                    <a:gd name="T38" fmla="*/ 2 w 207"/>
                    <a:gd name="T39" fmla="*/ 6 h 221"/>
                    <a:gd name="T40" fmla="*/ 3 w 207"/>
                    <a:gd name="T41" fmla="*/ 4 h 221"/>
                    <a:gd name="T42" fmla="*/ 4 w 207"/>
                    <a:gd name="T43" fmla="*/ 3 h 221"/>
                    <a:gd name="T44" fmla="*/ 5 w 207"/>
                    <a:gd name="T45" fmla="*/ 2 h 221"/>
                    <a:gd name="T46" fmla="*/ 5 w 207"/>
                    <a:gd name="T47" fmla="*/ 1 h 221"/>
                    <a:gd name="T48" fmla="*/ 6 w 207"/>
                    <a:gd name="T49" fmla="*/ 1 h 221"/>
                    <a:gd name="T50" fmla="*/ 6 w 207"/>
                    <a:gd name="T51" fmla="*/ 0 h 221"/>
                    <a:gd name="T52" fmla="*/ 6 w 207"/>
                    <a:gd name="T53" fmla="*/ 0 h 221"/>
                    <a:gd name="T54" fmla="*/ 7 w 207"/>
                    <a:gd name="T55" fmla="*/ 0 h 221"/>
                    <a:gd name="T56" fmla="*/ 7 w 207"/>
                    <a:gd name="T57" fmla="*/ 0 h 221"/>
                    <a:gd name="T58" fmla="*/ 7 w 207"/>
                    <a:gd name="T59" fmla="*/ 0 h 221"/>
                    <a:gd name="T60" fmla="*/ 7 w 207"/>
                    <a:gd name="T61" fmla="*/ 0 h 221"/>
                    <a:gd name="T62" fmla="*/ 7 w 207"/>
                    <a:gd name="T63" fmla="*/ 0 h 221"/>
                    <a:gd name="T64" fmla="*/ 7 w 207"/>
                    <a:gd name="T65" fmla="*/ 0 h 221"/>
                    <a:gd name="T66" fmla="*/ 8 w 207"/>
                    <a:gd name="T67" fmla="*/ 0 h 221"/>
                    <a:gd name="T68" fmla="*/ 8 w 207"/>
                    <a:gd name="T69" fmla="*/ 1 h 221"/>
                    <a:gd name="T70" fmla="*/ 8 w 207"/>
                    <a:gd name="T71" fmla="*/ 1 h 221"/>
                    <a:gd name="T72" fmla="*/ 8 w 207"/>
                    <a:gd name="T73" fmla="*/ 1 h 221"/>
                    <a:gd name="T74" fmla="*/ 9 w 207"/>
                    <a:gd name="T75" fmla="*/ 2 h 22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7"/>
                    <a:gd name="T115" fmla="*/ 0 h 221"/>
                    <a:gd name="T116" fmla="*/ 207 w 207"/>
                    <a:gd name="T117" fmla="*/ 221 h 22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7" h="221">
                      <a:moveTo>
                        <a:pt x="207" y="50"/>
                      </a:moveTo>
                      <a:lnTo>
                        <a:pt x="97" y="206"/>
                      </a:lnTo>
                      <a:lnTo>
                        <a:pt x="90" y="208"/>
                      </a:lnTo>
                      <a:lnTo>
                        <a:pt x="73" y="214"/>
                      </a:lnTo>
                      <a:lnTo>
                        <a:pt x="61" y="216"/>
                      </a:lnTo>
                      <a:lnTo>
                        <a:pt x="49" y="218"/>
                      </a:lnTo>
                      <a:lnTo>
                        <a:pt x="38" y="221"/>
                      </a:lnTo>
                      <a:lnTo>
                        <a:pt x="26" y="221"/>
                      </a:lnTo>
                      <a:lnTo>
                        <a:pt x="17" y="221"/>
                      </a:lnTo>
                      <a:lnTo>
                        <a:pt x="9" y="218"/>
                      </a:lnTo>
                      <a:lnTo>
                        <a:pt x="5" y="216"/>
                      </a:lnTo>
                      <a:lnTo>
                        <a:pt x="3" y="214"/>
                      </a:lnTo>
                      <a:lnTo>
                        <a:pt x="2" y="210"/>
                      </a:lnTo>
                      <a:lnTo>
                        <a:pt x="0" y="206"/>
                      </a:lnTo>
                      <a:lnTo>
                        <a:pt x="0" y="202"/>
                      </a:lnTo>
                      <a:lnTo>
                        <a:pt x="2" y="196"/>
                      </a:lnTo>
                      <a:lnTo>
                        <a:pt x="5" y="190"/>
                      </a:lnTo>
                      <a:lnTo>
                        <a:pt x="9" y="183"/>
                      </a:lnTo>
                      <a:lnTo>
                        <a:pt x="20" y="166"/>
                      </a:lnTo>
                      <a:lnTo>
                        <a:pt x="37" y="146"/>
                      </a:lnTo>
                      <a:lnTo>
                        <a:pt x="73" y="102"/>
                      </a:lnTo>
                      <a:lnTo>
                        <a:pt x="102" y="63"/>
                      </a:lnTo>
                      <a:lnTo>
                        <a:pt x="115" y="47"/>
                      </a:lnTo>
                      <a:lnTo>
                        <a:pt x="125" y="33"/>
                      </a:lnTo>
                      <a:lnTo>
                        <a:pt x="136" y="21"/>
                      </a:lnTo>
                      <a:lnTo>
                        <a:pt x="145" y="12"/>
                      </a:lnTo>
                      <a:lnTo>
                        <a:pt x="153" y="5"/>
                      </a:lnTo>
                      <a:lnTo>
                        <a:pt x="162" y="1"/>
                      </a:lnTo>
                      <a:lnTo>
                        <a:pt x="165" y="0"/>
                      </a:lnTo>
                      <a:lnTo>
                        <a:pt x="169" y="0"/>
                      </a:lnTo>
                      <a:lnTo>
                        <a:pt x="172" y="1"/>
                      </a:lnTo>
                      <a:lnTo>
                        <a:pt x="176" y="4"/>
                      </a:lnTo>
                      <a:lnTo>
                        <a:pt x="179" y="6"/>
                      </a:lnTo>
                      <a:lnTo>
                        <a:pt x="184" y="9"/>
                      </a:lnTo>
                      <a:lnTo>
                        <a:pt x="187" y="14"/>
                      </a:lnTo>
                      <a:lnTo>
                        <a:pt x="191" y="19"/>
                      </a:lnTo>
                      <a:lnTo>
                        <a:pt x="199" y="33"/>
                      </a:lnTo>
                      <a:lnTo>
                        <a:pt x="207" y="50"/>
                      </a:lnTo>
                      <a:close/>
                    </a:path>
                  </a:pathLst>
                </a:custGeom>
                <a:solidFill>
                  <a:srgbClr val="93D5ED"/>
                </a:solidFill>
                <a:ln w="9525">
                  <a:solidFill>
                    <a:srgbClr val="CCECFF"/>
                  </a:solidFill>
                  <a:round/>
                  <a:headEnd/>
                  <a:tailEnd/>
                </a:ln>
              </p:spPr>
              <p:txBody>
                <a:bodyPr/>
                <a:lstStyle/>
                <a:p>
                  <a:endParaRPr lang="en-US"/>
                </a:p>
              </p:txBody>
            </p:sp>
            <p:sp>
              <p:nvSpPr>
                <p:cNvPr id="8497" name="Freeform 205"/>
                <p:cNvSpPr>
                  <a:spLocks/>
                </p:cNvSpPr>
                <p:nvPr/>
              </p:nvSpPr>
              <p:spPr bwMode="auto">
                <a:xfrm>
                  <a:off x="1120" y="1896"/>
                  <a:ext cx="42" cy="44"/>
                </a:xfrm>
                <a:custGeom>
                  <a:avLst/>
                  <a:gdLst>
                    <a:gd name="T0" fmla="*/ 9 w 207"/>
                    <a:gd name="T1" fmla="*/ 2 h 221"/>
                    <a:gd name="T2" fmla="*/ 4 w 207"/>
                    <a:gd name="T3" fmla="*/ 8 h 221"/>
                    <a:gd name="T4" fmla="*/ 4 w 207"/>
                    <a:gd name="T5" fmla="*/ 8 h 221"/>
                    <a:gd name="T6" fmla="*/ 3 w 207"/>
                    <a:gd name="T7" fmla="*/ 9 h 221"/>
                    <a:gd name="T8" fmla="*/ 2 w 207"/>
                    <a:gd name="T9" fmla="*/ 9 h 221"/>
                    <a:gd name="T10" fmla="*/ 2 w 207"/>
                    <a:gd name="T11" fmla="*/ 9 h 221"/>
                    <a:gd name="T12" fmla="*/ 2 w 207"/>
                    <a:gd name="T13" fmla="*/ 9 h 221"/>
                    <a:gd name="T14" fmla="*/ 1 w 207"/>
                    <a:gd name="T15" fmla="*/ 9 h 221"/>
                    <a:gd name="T16" fmla="*/ 1 w 207"/>
                    <a:gd name="T17" fmla="*/ 9 h 221"/>
                    <a:gd name="T18" fmla="*/ 0 w 207"/>
                    <a:gd name="T19" fmla="*/ 9 h 221"/>
                    <a:gd name="T20" fmla="*/ 0 w 207"/>
                    <a:gd name="T21" fmla="*/ 9 h 221"/>
                    <a:gd name="T22" fmla="*/ 0 w 207"/>
                    <a:gd name="T23" fmla="*/ 9 h 221"/>
                    <a:gd name="T24" fmla="*/ 0 w 207"/>
                    <a:gd name="T25" fmla="*/ 8 h 221"/>
                    <a:gd name="T26" fmla="*/ 0 w 207"/>
                    <a:gd name="T27" fmla="*/ 8 h 221"/>
                    <a:gd name="T28" fmla="*/ 0 w 207"/>
                    <a:gd name="T29" fmla="*/ 8 h 221"/>
                    <a:gd name="T30" fmla="*/ 0 w 207"/>
                    <a:gd name="T31" fmla="*/ 8 h 221"/>
                    <a:gd name="T32" fmla="*/ 0 w 207"/>
                    <a:gd name="T33" fmla="*/ 8 h 221"/>
                    <a:gd name="T34" fmla="*/ 0 w 207"/>
                    <a:gd name="T35" fmla="*/ 7 h 221"/>
                    <a:gd name="T36" fmla="*/ 1 w 207"/>
                    <a:gd name="T37" fmla="*/ 7 h 221"/>
                    <a:gd name="T38" fmla="*/ 2 w 207"/>
                    <a:gd name="T39" fmla="*/ 6 h 221"/>
                    <a:gd name="T40" fmla="*/ 3 w 207"/>
                    <a:gd name="T41" fmla="*/ 4 h 221"/>
                    <a:gd name="T42" fmla="*/ 4 w 207"/>
                    <a:gd name="T43" fmla="*/ 3 h 221"/>
                    <a:gd name="T44" fmla="*/ 5 w 207"/>
                    <a:gd name="T45" fmla="*/ 2 h 221"/>
                    <a:gd name="T46" fmla="*/ 5 w 207"/>
                    <a:gd name="T47" fmla="*/ 1 h 221"/>
                    <a:gd name="T48" fmla="*/ 6 w 207"/>
                    <a:gd name="T49" fmla="*/ 1 h 221"/>
                    <a:gd name="T50" fmla="*/ 6 w 207"/>
                    <a:gd name="T51" fmla="*/ 0 h 221"/>
                    <a:gd name="T52" fmla="*/ 6 w 207"/>
                    <a:gd name="T53" fmla="*/ 0 h 221"/>
                    <a:gd name="T54" fmla="*/ 7 w 207"/>
                    <a:gd name="T55" fmla="*/ 0 h 221"/>
                    <a:gd name="T56" fmla="*/ 7 w 207"/>
                    <a:gd name="T57" fmla="*/ 0 h 221"/>
                    <a:gd name="T58" fmla="*/ 7 w 207"/>
                    <a:gd name="T59" fmla="*/ 0 h 221"/>
                    <a:gd name="T60" fmla="*/ 7 w 207"/>
                    <a:gd name="T61" fmla="*/ 0 h 221"/>
                    <a:gd name="T62" fmla="*/ 7 w 207"/>
                    <a:gd name="T63" fmla="*/ 0 h 221"/>
                    <a:gd name="T64" fmla="*/ 7 w 207"/>
                    <a:gd name="T65" fmla="*/ 0 h 221"/>
                    <a:gd name="T66" fmla="*/ 8 w 207"/>
                    <a:gd name="T67" fmla="*/ 0 h 221"/>
                    <a:gd name="T68" fmla="*/ 8 w 207"/>
                    <a:gd name="T69" fmla="*/ 1 h 221"/>
                    <a:gd name="T70" fmla="*/ 8 w 207"/>
                    <a:gd name="T71" fmla="*/ 1 h 221"/>
                    <a:gd name="T72" fmla="*/ 8 w 207"/>
                    <a:gd name="T73" fmla="*/ 1 h 221"/>
                    <a:gd name="T74" fmla="*/ 9 w 207"/>
                    <a:gd name="T75" fmla="*/ 2 h 22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7"/>
                    <a:gd name="T115" fmla="*/ 0 h 221"/>
                    <a:gd name="T116" fmla="*/ 207 w 207"/>
                    <a:gd name="T117" fmla="*/ 221 h 22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7" h="221">
                      <a:moveTo>
                        <a:pt x="207" y="50"/>
                      </a:moveTo>
                      <a:lnTo>
                        <a:pt x="97" y="206"/>
                      </a:lnTo>
                      <a:lnTo>
                        <a:pt x="90" y="208"/>
                      </a:lnTo>
                      <a:lnTo>
                        <a:pt x="73" y="214"/>
                      </a:lnTo>
                      <a:lnTo>
                        <a:pt x="61" y="216"/>
                      </a:lnTo>
                      <a:lnTo>
                        <a:pt x="49" y="218"/>
                      </a:lnTo>
                      <a:lnTo>
                        <a:pt x="38" y="221"/>
                      </a:lnTo>
                      <a:lnTo>
                        <a:pt x="26" y="221"/>
                      </a:lnTo>
                      <a:lnTo>
                        <a:pt x="17" y="221"/>
                      </a:lnTo>
                      <a:lnTo>
                        <a:pt x="9" y="218"/>
                      </a:lnTo>
                      <a:lnTo>
                        <a:pt x="5" y="216"/>
                      </a:lnTo>
                      <a:lnTo>
                        <a:pt x="3" y="214"/>
                      </a:lnTo>
                      <a:lnTo>
                        <a:pt x="2" y="210"/>
                      </a:lnTo>
                      <a:lnTo>
                        <a:pt x="0" y="206"/>
                      </a:lnTo>
                      <a:lnTo>
                        <a:pt x="0" y="202"/>
                      </a:lnTo>
                      <a:lnTo>
                        <a:pt x="2" y="196"/>
                      </a:lnTo>
                      <a:lnTo>
                        <a:pt x="5" y="190"/>
                      </a:lnTo>
                      <a:lnTo>
                        <a:pt x="9" y="183"/>
                      </a:lnTo>
                      <a:lnTo>
                        <a:pt x="20" y="166"/>
                      </a:lnTo>
                      <a:lnTo>
                        <a:pt x="37" y="146"/>
                      </a:lnTo>
                      <a:lnTo>
                        <a:pt x="73" y="102"/>
                      </a:lnTo>
                      <a:lnTo>
                        <a:pt x="102" y="63"/>
                      </a:lnTo>
                      <a:lnTo>
                        <a:pt x="115" y="47"/>
                      </a:lnTo>
                      <a:lnTo>
                        <a:pt x="125" y="33"/>
                      </a:lnTo>
                      <a:lnTo>
                        <a:pt x="136" y="21"/>
                      </a:lnTo>
                      <a:lnTo>
                        <a:pt x="145" y="12"/>
                      </a:lnTo>
                      <a:lnTo>
                        <a:pt x="153" y="5"/>
                      </a:lnTo>
                      <a:lnTo>
                        <a:pt x="162" y="1"/>
                      </a:lnTo>
                      <a:lnTo>
                        <a:pt x="165" y="0"/>
                      </a:lnTo>
                      <a:lnTo>
                        <a:pt x="169" y="0"/>
                      </a:lnTo>
                      <a:lnTo>
                        <a:pt x="172" y="1"/>
                      </a:lnTo>
                      <a:lnTo>
                        <a:pt x="176" y="4"/>
                      </a:lnTo>
                      <a:lnTo>
                        <a:pt x="179" y="6"/>
                      </a:lnTo>
                      <a:lnTo>
                        <a:pt x="184" y="9"/>
                      </a:lnTo>
                      <a:lnTo>
                        <a:pt x="187" y="14"/>
                      </a:lnTo>
                      <a:lnTo>
                        <a:pt x="191" y="19"/>
                      </a:lnTo>
                      <a:lnTo>
                        <a:pt x="199" y="33"/>
                      </a:lnTo>
                      <a:lnTo>
                        <a:pt x="207" y="50"/>
                      </a:lnTo>
                      <a:close/>
                    </a:path>
                  </a:pathLst>
                </a:custGeom>
                <a:solidFill>
                  <a:srgbClr val="93D5ED"/>
                </a:solidFill>
                <a:ln w="9525">
                  <a:solidFill>
                    <a:srgbClr val="CCECFF"/>
                  </a:solidFill>
                  <a:round/>
                  <a:headEnd/>
                  <a:tailEnd/>
                </a:ln>
              </p:spPr>
              <p:txBody>
                <a:bodyPr/>
                <a:lstStyle/>
                <a:p>
                  <a:endParaRPr lang="en-US"/>
                </a:p>
              </p:txBody>
            </p:sp>
          </p:grpSp>
          <p:sp>
            <p:nvSpPr>
              <p:cNvPr id="8413" name="Freeform 206"/>
              <p:cNvSpPr>
                <a:spLocks/>
              </p:cNvSpPr>
              <p:nvPr/>
            </p:nvSpPr>
            <p:spPr bwMode="auto">
              <a:xfrm>
                <a:off x="3206" y="972"/>
                <a:ext cx="290" cy="84"/>
              </a:xfrm>
              <a:custGeom>
                <a:avLst/>
                <a:gdLst>
                  <a:gd name="T0" fmla="*/ 2 w 1452"/>
                  <a:gd name="T1" fmla="*/ 10 h 422"/>
                  <a:gd name="T2" fmla="*/ 5 w 1452"/>
                  <a:gd name="T3" fmla="*/ 12 h 422"/>
                  <a:gd name="T4" fmla="*/ 8 w 1452"/>
                  <a:gd name="T5" fmla="*/ 13 h 422"/>
                  <a:gd name="T6" fmla="*/ 11 w 1452"/>
                  <a:gd name="T7" fmla="*/ 13 h 422"/>
                  <a:gd name="T8" fmla="*/ 15 w 1452"/>
                  <a:gd name="T9" fmla="*/ 13 h 422"/>
                  <a:gd name="T10" fmla="*/ 19 w 1452"/>
                  <a:gd name="T11" fmla="*/ 13 h 422"/>
                  <a:gd name="T12" fmla="*/ 21 w 1452"/>
                  <a:gd name="T13" fmla="*/ 13 h 422"/>
                  <a:gd name="T14" fmla="*/ 24 w 1452"/>
                  <a:gd name="T15" fmla="*/ 14 h 422"/>
                  <a:gd name="T16" fmla="*/ 26 w 1452"/>
                  <a:gd name="T17" fmla="*/ 15 h 422"/>
                  <a:gd name="T18" fmla="*/ 27 w 1452"/>
                  <a:gd name="T19" fmla="*/ 16 h 422"/>
                  <a:gd name="T20" fmla="*/ 28 w 1452"/>
                  <a:gd name="T21" fmla="*/ 17 h 422"/>
                  <a:gd name="T22" fmla="*/ 29 w 1452"/>
                  <a:gd name="T23" fmla="*/ 15 h 422"/>
                  <a:gd name="T24" fmla="*/ 31 w 1452"/>
                  <a:gd name="T25" fmla="*/ 13 h 422"/>
                  <a:gd name="T26" fmla="*/ 32 w 1452"/>
                  <a:gd name="T27" fmla="*/ 13 h 422"/>
                  <a:gd name="T28" fmla="*/ 38 w 1452"/>
                  <a:gd name="T29" fmla="*/ 11 h 422"/>
                  <a:gd name="T30" fmla="*/ 47 w 1452"/>
                  <a:gd name="T31" fmla="*/ 10 h 422"/>
                  <a:gd name="T32" fmla="*/ 58 w 1452"/>
                  <a:gd name="T33" fmla="*/ 8 h 422"/>
                  <a:gd name="T34" fmla="*/ 55 w 1452"/>
                  <a:gd name="T35" fmla="*/ 5 h 422"/>
                  <a:gd name="T36" fmla="*/ 54 w 1452"/>
                  <a:gd name="T37" fmla="*/ 4 h 422"/>
                  <a:gd name="T38" fmla="*/ 52 w 1452"/>
                  <a:gd name="T39" fmla="*/ 4 h 422"/>
                  <a:gd name="T40" fmla="*/ 49 w 1452"/>
                  <a:gd name="T41" fmla="*/ 5 h 422"/>
                  <a:gd name="T42" fmla="*/ 47 w 1452"/>
                  <a:gd name="T43" fmla="*/ 5 h 422"/>
                  <a:gd name="T44" fmla="*/ 46 w 1452"/>
                  <a:gd name="T45" fmla="*/ 4 h 422"/>
                  <a:gd name="T46" fmla="*/ 45 w 1452"/>
                  <a:gd name="T47" fmla="*/ 4 h 422"/>
                  <a:gd name="T48" fmla="*/ 45 w 1452"/>
                  <a:gd name="T49" fmla="*/ 3 h 422"/>
                  <a:gd name="T50" fmla="*/ 44 w 1452"/>
                  <a:gd name="T51" fmla="*/ 3 h 422"/>
                  <a:gd name="T52" fmla="*/ 43 w 1452"/>
                  <a:gd name="T53" fmla="*/ 2 h 422"/>
                  <a:gd name="T54" fmla="*/ 41 w 1452"/>
                  <a:gd name="T55" fmla="*/ 3 h 422"/>
                  <a:gd name="T56" fmla="*/ 37 w 1452"/>
                  <a:gd name="T57" fmla="*/ 4 h 422"/>
                  <a:gd name="T58" fmla="*/ 36 w 1452"/>
                  <a:gd name="T59" fmla="*/ 4 h 422"/>
                  <a:gd name="T60" fmla="*/ 36 w 1452"/>
                  <a:gd name="T61" fmla="*/ 6 h 422"/>
                  <a:gd name="T62" fmla="*/ 35 w 1452"/>
                  <a:gd name="T63" fmla="*/ 7 h 422"/>
                  <a:gd name="T64" fmla="*/ 34 w 1452"/>
                  <a:gd name="T65" fmla="*/ 8 h 422"/>
                  <a:gd name="T66" fmla="*/ 33 w 1452"/>
                  <a:gd name="T67" fmla="*/ 8 h 422"/>
                  <a:gd name="T68" fmla="*/ 32 w 1452"/>
                  <a:gd name="T69" fmla="*/ 8 h 422"/>
                  <a:gd name="T70" fmla="*/ 31 w 1452"/>
                  <a:gd name="T71" fmla="*/ 8 h 422"/>
                  <a:gd name="T72" fmla="*/ 29 w 1452"/>
                  <a:gd name="T73" fmla="*/ 7 h 422"/>
                  <a:gd name="T74" fmla="*/ 27 w 1452"/>
                  <a:gd name="T75" fmla="*/ 7 h 422"/>
                  <a:gd name="T76" fmla="*/ 26 w 1452"/>
                  <a:gd name="T77" fmla="*/ 6 h 422"/>
                  <a:gd name="T78" fmla="*/ 21 w 1452"/>
                  <a:gd name="T79" fmla="*/ 7 h 422"/>
                  <a:gd name="T80" fmla="*/ 20 w 1452"/>
                  <a:gd name="T81" fmla="*/ 6 h 422"/>
                  <a:gd name="T82" fmla="*/ 20 w 1452"/>
                  <a:gd name="T83" fmla="*/ 6 h 422"/>
                  <a:gd name="T84" fmla="*/ 19 w 1452"/>
                  <a:gd name="T85" fmla="*/ 5 h 422"/>
                  <a:gd name="T86" fmla="*/ 20 w 1452"/>
                  <a:gd name="T87" fmla="*/ 4 h 422"/>
                  <a:gd name="T88" fmla="*/ 21 w 1452"/>
                  <a:gd name="T89" fmla="*/ 2 h 422"/>
                  <a:gd name="T90" fmla="*/ 20 w 1452"/>
                  <a:gd name="T91" fmla="*/ 1 h 422"/>
                  <a:gd name="T92" fmla="*/ 19 w 1452"/>
                  <a:gd name="T93" fmla="*/ 0 h 422"/>
                  <a:gd name="T94" fmla="*/ 18 w 1452"/>
                  <a:gd name="T95" fmla="*/ 0 h 422"/>
                  <a:gd name="T96" fmla="*/ 17 w 1452"/>
                  <a:gd name="T97" fmla="*/ 0 h 422"/>
                  <a:gd name="T98" fmla="*/ 15 w 1452"/>
                  <a:gd name="T99" fmla="*/ 1 h 422"/>
                  <a:gd name="T100" fmla="*/ 10 w 1452"/>
                  <a:gd name="T101" fmla="*/ 5 h 422"/>
                  <a:gd name="T102" fmla="*/ 7 w 1452"/>
                  <a:gd name="T103" fmla="*/ 7 h 422"/>
                  <a:gd name="T104" fmla="*/ 4 w 1452"/>
                  <a:gd name="T105" fmla="*/ 8 h 422"/>
                  <a:gd name="T106" fmla="*/ 2 w 1452"/>
                  <a:gd name="T107" fmla="*/ 8 h 422"/>
                  <a:gd name="T108" fmla="*/ 0 w 1452"/>
                  <a:gd name="T109" fmla="*/ 8 h 42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52"/>
                  <a:gd name="T166" fmla="*/ 0 h 422"/>
                  <a:gd name="T167" fmla="*/ 1452 w 1452"/>
                  <a:gd name="T168" fmla="*/ 422 h 42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52" h="422">
                    <a:moveTo>
                      <a:pt x="0" y="206"/>
                    </a:moveTo>
                    <a:lnTo>
                      <a:pt x="24" y="230"/>
                    </a:lnTo>
                    <a:lnTo>
                      <a:pt x="50" y="250"/>
                    </a:lnTo>
                    <a:lnTo>
                      <a:pt x="75" y="268"/>
                    </a:lnTo>
                    <a:lnTo>
                      <a:pt x="98" y="282"/>
                    </a:lnTo>
                    <a:lnTo>
                      <a:pt x="122" y="295"/>
                    </a:lnTo>
                    <a:lnTo>
                      <a:pt x="147" y="306"/>
                    </a:lnTo>
                    <a:lnTo>
                      <a:pt x="171" y="315"/>
                    </a:lnTo>
                    <a:lnTo>
                      <a:pt x="195" y="321"/>
                    </a:lnTo>
                    <a:lnTo>
                      <a:pt x="218" y="327"/>
                    </a:lnTo>
                    <a:lnTo>
                      <a:pt x="243" y="330"/>
                    </a:lnTo>
                    <a:lnTo>
                      <a:pt x="266" y="332"/>
                    </a:lnTo>
                    <a:lnTo>
                      <a:pt x="289" y="334"/>
                    </a:lnTo>
                    <a:lnTo>
                      <a:pt x="336" y="332"/>
                    </a:lnTo>
                    <a:lnTo>
                      <a:pt x="383" y="330"/>
                    </a:lnTo>
                    <a:lnTo>
                      <a:pt x="411" y="329"/>
                    </a:lnTo>
                    <a:lnTo>
                      <a:pt x="438" y="329"/>
                    </a:lnTo>
                    <a:lnTo>
                      <a:pt x="464" y="330"/>
                    </a:lnTo>
                    <a:lnTo>
                      <a:pt x="489" y="331"/>
                    </a:lnTo>
                    <a:lnTo>
                      <a:pt x="514" y="334"/>
                    </a:lnTo>
                    <a:lnTo>
                      <a:pt x="537" y="336"/>
                    </a:lnTo>
                    <a:lnTo>
                      <a:pt x="559" y="341"/>
                    </a:lnTo>
                    <a:lnTo>
                      <a:pt x="581" y="345"/>
                    </a:lnTo>
                    <a:lnTo>
                      <a:pt x="601" y="351"/>
                    </a:lnTo>
                    <a:lnTo>
                      <a:pt x="620" y="357"/>
                    </a:lnTo>
                    <a:lnTo>
                      <a:pt x="638" y="365"/>
                    </a:lnTo>
                    <a:lnTo>
                      <a:pt x="653" y="374"/>
                    </a:lnTo>
                    <a:lnTo>
                      <a:pt x="667" y="384"/>
                    </a:lnTo>
                    <a:lnTo>
                      <a:pt x="678" y="396"/>
                    </a:lnTo>
                    <a:lnTo>
                      <a:pt x="684" y="401"/>
                    </a:lnTo>
                    <a:lnTo>
                      <a:pt x="689" y="408"/>
                    </a:lnTo>
                    <a:lnTo>
                      <a:pt x="694" y="415"/>
                    </a:lnTo>
                    <a:lnTo>
                      <a:pt x="697" y="422"/>
                    </a:lnTo>
                    <a:lnTo>
                      <a:pt x="708" y="405"/>
                    </a:lnTo>
                    <a:lnTo>
                      <a:pt x="718" y="390"/>
                    </a:lnTo>
                    <a:lnTo>
                      <a:pt x="730" y="374"/>
                    </a:lnTo>
                    <a:lnTo>
                      <a:pt x="744" y="360"/>
                    </a:lnTo>
                    <a:lnTo>
                      <a:pt x="758" y="348"/>
                    </a:lnTo>
                    <a:lnTo>
                      <a:pt x="774" y="337"/>
                    </a:lnTo>
                    <a:lnTo>
                      <a:pt x="782" y="332"/>
                    </a:lnTo>
                    <a:lnTo>
                      <a:pt x="791" y="328"/>
                    </a:lnTo>
                    <a:lnTo>
                      <a:pt x="800" y="324"/>
                    </a:lnTo>
                    <a:lnTo>
                      <a:pt x="809" y="322"/>
                    </a:lnTo>
                    <a:lnTo>
                      <a:pt x="871" y="304"/>
                    </a:lnTo>
                    <a:lnTo>
                      <a:pt x="939" y="287"/>
                    </a:lnTo>
                    <a:lnTo>
                      <a:pt x="1014" y="271"/>
                    </a:lnTo>
                    <a:lnTo>
                      <a:pt x="1093" y="254"/>
                    </a:lnTo>
                    <a:lnTo>
                      <a:pt x="1177" y="239"/>
                    </a:lnTo>
                    <a:lnTo>
                      <a:pt x="1265" y="223"/>
                    </a:lnTo>
                    <a:lnTo>
                      <a:pt x="1357" y="207"/>
                    </a:lnTo>
                    <a:lnTo>
                      <a:pt x="1452" y="192"/>
                    </a:lnTo>
                    <a:lnTo>
                      <a:pt x="1439" y="177"/>
                    </a:lnTo>
                    <a:lnTo>
                      <a:pt x="1407" y="146"/>
                    </a:lnTo>
                    <a:lnTo>
                      <a:pt x="1387" y="129"/>
                    </a:lnTo>
                    <a:lnTo>
                      <a:pt x="1366" y="114"/>
                    </a:lnTo>
                    <a:lnTo>
                      <a:pt x="1356" y="108"/>
                    </a:lnTo>
                    <a:lnTo>
                      <a:pt x="1347" y="103"/>
                    </a:lnTo>
                    <a:lnTo>
                      <a:pt x="1337" y="101"/>
                    </a:lnTo>
                    <a:lnTo>
                      <a:pt x="1328" y="100"/>
                    </a:lnTo>
                    <a:lnTo>
                      <a:pt x="1308" y="101"/>
                    </a:lnTo>
                    <a:lnTo>
                      <a:pt x="1284" y="106"/>
                    </a:lnTo>
                    <a:lnTo>
                      <a:pt x="1255" y="111"/>
                    </a:lnTo>
                    <a:lnTo>
                      <a:pt x="1227" y="115"/>
                    </a:lnTo>
                    <a:lnTo>
                      <a:pt x="1212" y="116"/>
                    </a:lnTo>
                    <a:lnTo>
                      <a:pt x="1198" y="115"/>
                    </a:lnTo>
                    <a:lnTo>
                      <a:pt x="1184" y="114"/>
                    </a:lnTo>
                    <a:lnTo>
                      <a:pt x="1170" y="112"/>
                    </a:lnTo>
                    <a:lnTo>
                      <a:pt x="1159" y="107"/>
                    </a:lnTo>
                    <a:lnTo>
                      <a:pt x="1146" y="101"/>
                    </a:lnTo>
                    <a:lnTo>
                      <a:pt x="1141" y="98"/>
                    </a:lnTo>
                    <a:lnTo>
                      <a:pt x="1135" y="93"/>
                    </a:lnTo>
                    <a:lnTo>
                      <a:pt x="1131" y="88"/>
                    </a:lnTo>
                    <a:lnTo>
                      <a:pt x="1126" y="82"/>
                    </a:lnTo>
                    <a:lnTo>
                      <a:pt x="1121" y="77"/>
                    </a:lnTo>
                    <a:lnTo>
                      <a:pt x="1116" y="73"/>
                    </a:lnTo>
                    <a:lnTo>
                      <a:pt x="1111" y="68"/>
                    </a:lnTo>
                    <a:lnTo>
                      <a:pt x="1104" y="66"/>
                    </a:lnTo>
                    <a:lnTo>
                      <a:pt x="1097" y="64"/>
                    </a:lnTo>
                    <a:lnTo>
                      <a:pt x="1090" y="61"/>
                    </a:lnTo>
                    <a:lnTo>
                      <a:pt x="1081" y="60"/>
                    </a:lnTo>
                    <a:lnTo>
                      <a:pt x="1073" y="59"/>
                    </a:lnTo>
                    <a:lnTo>
                      <a:pt x="1056" y="59"/>
                    </a:lnTo>
                    <a:lnTo>
                      <a:pt x="1037" y="61"/>
                    </a:lnTo>
                    <a:lnTo>
                      <a:pt x="1020" y="64"/>
                    </a:lnTo>
                    <a:lnTo>
                      <a:pt x="1001" y="68"/>
                    </a:lnTo>
                    <a:lnTo>
                      <a:pt x="967" y="78"/>
                    </a:lnTo>
                    <a:lnTo>
                      <a:pt x="938" y="88"/>
                    </a:lnTo>
                    <a:lnTo>
                      <a:pt x="918" y="96"/>
                    </a:lnTo>
                    <a:lnTo>
                      <a:pt x="910" y="100"/>
                    </a:lnTo>
                    <a:lnTo>
                      <a:pt x="910" y="106"/>
                    </a:lnTo>
                    <a:lnTo>
                      <a:pt x="907" y="121"/>
                    </a:lnTo>
                    <a:lnTo>
                      <a:pt x="905" y="130"/>
                    </a:lnTo>
                    <a:lnTo>
                      <a:pt x="902" y="141"/>
                    </a:lnTo>
                    <a:lnTo>
                      <a:pt x="897" y="153"/>
                    </a:lnTo>
                    <a:lnTo>
                      <a:pt x="891" y="163"/>
                    </a:lnTo>
                    <a:lnTo>
                      <a:pt x="883" y="174"/>
                    </a:lnTo>
                    <a:lnTo>
                      <a:pt x="872" y="183"/>
                    </a:lnTo>
                    <a:lnTo>
                      <a:pt x="867" y="188"/>
                    </a:lnTo>
                    <a:lnTo>
                      <a:pt x="860" y="191"/>
                    </a:lnTo>
                    <a:lnTo>
                      <a:pt x="852" y="195"/>
                    </a:lnTo>
                    <a:lnTo>
                      <a:pt x="844" y="197"/>
                    </a:lnTo>
                    <a:lnTo>
                      <a:pt x="836" y="199"/>
                    </a:lnTo>
                    <a:lnTo>
                      <a:pt x="827" y="200"/>
                    </a:lnTo>
                    <a:lnTo>
                      <a:pt x="816" y="202"/>
                    </a:lnTo>
                    <a:lnTo>
                      <a:pt x="806" y="202"/>
                    </a:lnTo>
                    <a:lnTo>
                      <a:pt x="794" y="200"/>
                    </a:lnTo>
                    <a:lnTo>
                      <a:pt x="782" y="198"/>
                    </a:lnTo>
                    <a:lnTo>
                      <a:pt x="768" y="196"/>
                    </a:lnTo>
                    <a:lnTo>
                      <a:pt x="754" y="192"/>
                    </a:lnTo>
                    <a:lnTo>
                      <a:pt x="742" y="184"/>
                    </a:lnTo>
                    <a:lnTo>
                      <a:pt x="728" y="177"/>
                    </a:lnTo>
                    <a:lnTo>
                      <a:pt x="715" y="172"/>
                    </a:lnTo>
                    <a:lnTo>
                      <a:pt x="699" y="168"/>
                    </a:lnTo>
                    <a:lnTo>
                      <a:pt x="685" y="164"/>
                    </a:lnTo>
                    <a:lnTo>
                      <a:pt x="671" y="162"/>
                    </a:lnTo>
                    <a:lnTo>
                      <a:pt x="657" y="161"/>
                    </a:lnTo>
                    <a:lnTo>
                      <a:pt x="643" y="160"/>
                    </a:lnTo>
                    <a:lnTo>
                      <a:pt x="589" y="161"/>
                    </a:lnTo>
                    <a:lnTo>
                      <a:pt x="542" y="164"/>
                    </a:lnTo>
                    <a:lnTo>
                      <a:pt x="531" y="164"/>
                    </a:lnTo>
                    <a:lnTo>
                      <a:pt x="522" y="164"/>
                    </a:lnTo>
                    <a:lnTo>
                      <a:pt x="514" y="163"/>
                    </a:lnTo>
                    <a:lnTo>
                      <a:pt x="507" y="162"/>
                    </a:lnTo>
                    <a:lnTo>
                      <a:pt x="500" y="160"/>
                    </a:lnTo>
                    <a:lnTo>
                      <a:pt x="495" y="156"/>
                    </a:lnTo>
                    <a:lnTo>
                      <a:pt x="492" y="153"/>
                    </a:lnTo>
                    <a:lnTo>
                      <a:pt x="488" y="148"/>
                    </a:lnTo>
                    <a:lnTo>
                      <a:pt x="487" y="141"/>
                    </a:lnTo>
                    <a:lnTo>
                      <a:pt x="488" y="134"/>
                    </a:lnTo>
                    <a:lnTo>
                      <a:pt x="489" y="125"/>
                    </a:lnTo>
                    <a:lnTo>
                      <a:pt x="493" y="114"/>
                    </a:lnTo>
                    <a:lnTo>
                      <a:pt x="499" y="101"/>
                    </a:lnTo>
                    <a:lnTo>
                      <a:pt x="504" y="87"/>
                    </a:lnTo>
                    <a:lnTo>
                      <a:pt x="514" y="72"/>
                    </a:lnTo>
                    <a:lnTo>
                      <a:pt x="524" y="53"/>
                    </a:lnTo>
                    <a:lnTo>
                      <a:pt x="523" y="50"/>
                    </a:lnTo>
                    <a:lnTo>
                      <a:pt x="518" y="42"/>
                    </a:lnTo>
                    <a:lnTo>
                      <a:pt x="511" y="31"/>
                    </a:lnTo>
                    <a:lnTo>
                      <a:pt x="501" y="18"/>
                    </a:lnTo>
                    <a:lnTo>
                      <a:pt x="494" y="14"/>
                    </a:lnTo>
                    <a:lnTo>
                      <a:pt x="487" y="8"/>
                    </a:lnTo>
                    <a:lnTo>
                      <a:pt x="480" y="4"/>
                    </a:lnTo>
                    <a:lnTo>
                      <a:pt x="471" y="2"/>
                    </a:lnTo>
                    <a:lnTo>
                      <a:pt x="461" y="0"/>
                    </a:lnTo>
                    <a:lnTo>
                      <a:pt x="452" y="1"/>
                    </a:lnTo>
                    <a:lnTo>
                      <a:pt x="441" y="3"/>
                    </a:lnTo>
                    <a:lnTo>
                      <a:pt x="430" y="8"/>
                    </a:lnTo>
                    <a:lnTo>
                      <a:pt x="417" y="15"/>
                    </a:lnTo>
                    <a:lnTo>
                      <a:pt x="400" y="24"/>
                    </a:lnTo>
                    <a:lnTo>
                      <a:pt x="383" y="36"/>
                    </a:lnTo>
                    <a:lnTo>
                      <a:pt x="363" y="50"/>
                    </a:lnTo>
                    <a:lnTo>
                      <a:pt x="315" y="82"/>
                    </a:lnTo>
                    <a:lnTo>
                      <a:pt x="261" y="116"/>
                    </a:lnTo>
                    <a:lnTo>
                      <a:pt x="232" y="134"/>
                    </a:lnTo>
                    <a:lnTo>
                      <a:pt x="201" y="150"/>
                    </a:lnTo>
                    <a:lnTo>
                      <a:pt x="169" y="164"/>
                    </a:lnTo>
                    <a:lnTo>
                      <a:pt x="136" y="178"/>
                    </a:lnTo>
                    <a:lnTo>
                      <a:pt x="120" y="184"/>
                    </a:lnTo>
                    <a:lnTo>
                      <a:pt x="103" y="189"/>
                    </a:lnTo>
                    <a:lnTo>
                      <a:pt x="86" y="195"/>
                    </a:lnTo>
                    <a:lnTo>
                      <a:pt x="69" y="198"/>
                    </a:lnTo>
                    <a:lnTo>
                      <a:pt x="52" y="202"/>
                    </a:lnTo>
                    <a:lnTo>
                      <a:pt x="35" y="204"/>
                    </a:lnTo>
                    <a:lnTo>
                      <a:pt x="17" y="205"/>
                    </a:lnTo>
                    <a:lnTo>
                      <a:pt x="0" y="206"/>
                    </a:lnTo>
                    <a:close/>
                  </a:path>
                </a:pathLst>
              </a:custGeom>
              <a:solidFill>
                <a:srgbClr val="93D5ED"/>
              </a:solidFill>
              <a:ln w="9525">
                <a:solidFill>
                  <a:srgbClr val="CCECFF"/>
                </a:solidFill>
                <a:round/>
                <a:headEnd/>
                <a:tailEnd/>
              </a:ln>
            </p:spPr>
            <p:txBody>
              <a:bodyPr/>
              <a:lstStyle/>
              <a:p>
                <a:endParaRPr lang="en-US"/>
              </a:p>
            </p:txBody>
          </p:sp>
          <p:sp>
            <p:nvSpPr>
              <p:cNvPr id="8414" name="Freeform 207"/>
              <p:cNvSpPr>
                <a:spLocks/>
              </p:cNvSpPr>
              <p:nvPr/>
            </p:nvSpPr>
            <p:spPr bwMode="auto">
              <a:xfrm>
                <a:off x="1558" y="1003"/>
                <a:ext cx="475" cy="197"/>
              </a:xfrm>
              <a:custGeom>
                <a:avLst/>
                <a:gdLst>
                  <a:gd name="T0" fmla="*/ 1 w 2375"/>
                  <a:gd name="T1" fmla="*/ 32 h 987"/>
                  <a:gd name="T2" fmla="*/ 2 w 2375"/>
                  <a:gd name="T3" fmla="*/ 29 h 987"/>
                  <a:gd name="T4" fmla="*/ 4 w 2375"/>
                  <a:gd name="T5" fmla="*/ 27 h 987"/>
                  <a:gd name="T6" fmla="*/ 6 w 2375"/>
                  <a:gd name="T7" fmla="*/ 26 h 987"/>
                  <a:gd name="T8" fmla="*/ 7 w 2375"/>
                  <a:gd name="T9" fmla="*/ 25 h 987"/>
                  <a:gd name="T10" fmla="*/ 8 w 2375"/>
                  <a:gd name="T11" fmla="*/ 24 h 987"/>
                  <a:gd name="T12" fmla="*/ 11 w 2375"/>
                  <a:gd name="T13" fmla="*/ 23 h 987"/>
                  <a:gd name="T14" fmla="*/ 14 w 2375"/>
                  <a:gd name="T15" fmla="*/ 23 h 987"/>
                  <a:gd name="T16" fmla="*/ 16 w 2375"/>
                  <a:gd name="T17" fmla="*/ 21 h 987"/>
                  <a:gd name="T18" fmla="*/ 19 w 2375"/>
                  <a:gd name="T19" fmla="*/ 19 h 987"/>
                  <a:gd name="T20" fmla="*/ 23 w 2375"/>
                  <a:gd name="T21" fmla="*/ 16 h 987"/>
                  <a:gd name="T22" fmla="*/ 27 w 2375"/>
                  <a:gd name="T23" fmla="*/ 12 h 987"/>
                  <a:gd name="T24" fmla="*/ 30 w 2375"/>
                  <a:gd name="T25" fmla="*/ 9 h 987"/>
                  <a:gd name="T26" fmla="*/ 31 w 2375"/>
                  <a:gd name="T27" fmla="*/ 9 h 987"/>
                  <a:gd name="T28" fmla="*/ 33 w 2375"/>
                  <a:gd name="T29" fmla="*/ 8 h 987"/>
                  <a:gd name="T30" fmla="*/ 35 w 2375"/>
                  <a:gd name="T31" fmla="*/ 8 h 987"/>
                  <a:gd name="T32" fmla="*/ 36 w 2375"/>
                  <a:gd name="T33" fmla="*/ 6 h 987"/>
                  <a:gd name="T34" fmla="*/ 37 w 2375"/>
                  <a:gd name="T35" fmla="*/ 4 h 987"/>
                  <a:gd name="T36" fmla="*/ 40 w 2375"/>
                  <a:gd name="T37" fmla="*/ 1 h 987"/>
                  <a:gd name="T38" fmla="*/ 48 w 2375"/>
                  <a:gd name="T39" fmla="*/ 2 h 987"/>
                  <a:gd name="T40" fmla="*/ 48 w 2375"/>
                  <a:gd name="T41" fmla="*/ 3 h 987"/>
                  <a:gd name="T42" fmla="*/ 48 w 2375"/>
                  <a:gd name="T43" fmla="*/ 4 h 987"/>
                  <a:gd name="T44" fmla="*/ 49 w 2375"/>
                  <a:gd name="T45" fmla="*/ 5 h 987"/>
                  <a:gd name="T46" fmla="*/ 50 w 2375"/>
                  <a:gd name="T47" fmla="*/ 6 h 987"/>
                  <a:gd name="T48" fmla="*/ 51 w 2375"/>
                  <a:gd name="T49" fmla="*/ 7 h 987"/>
                  <a:gd name="T50" fmla="*/ 54 w 2375"/>
                  <a:gd name="T51" fmla="*/ 8 h 987"/>
                  <a:gd name="T52" fmla="*/ 58 w 2375"/>
                  <a:gd name="T53" fmla="*/ 8 h 987"/>
                  <a:gd name="T54" fmla="*/ 65 w 2375"/>
                  <a:gd name="T55" fmla="*/ 8 h 987"/>
                  <a:gd name="T56" fmla="*/ 75 w 2375"/>
                  <a:gd name="T57" fmla="*/ 8 h 987"/>
                  <a:gd name="T58" fmla="*/ 83 w 2375"/>
                  <a:gd name="T59" fmla="*/ 8 h 987"/>
                  <a:gd name="T60" fmla="*/ 88 w 2375"/>
                  <a:gd name="T61" fmla="*/ 9 h 987"/>
                  <a:gd name="T62" fmla="*/ 91 w 2375"/>
                  <a:gd name="T63" fmla="*/ 9 h 987"/>
                  <a:gd name="T64" fmla="*/ 94 w 2375"/>
                  <a:gd name="T65" fmla="*/ 10 h 987"/>
                  <a:gd name="T66" fmla="*/ 95 w 2375"/>
                  <a:gd name="T67" fmla="*/ 11 h 987"/>
                  <a:gd name="T68" fmla="*/ 95 w 2375"/>
                  <a:gd name="T69" fmla="*/ 12 h 987"/>
                  <a:gd name="T70" fmla="*/ 95 w 2375"/>
                  <a:gd name="T71" fmla="*/ 13 h 987"/>
                  <a:gd name="T72" fmla="*/ 94 w 2375"/>
                  <a:gd name="T73" fmla="*/ 14 h 987"/>
                  <a:gd name="T74" fmla="*/ 92 w 2375"/>
                  <a:gd name="T75" fmla="*/ 14 h 987"/>
                  <a:gd name="T76" fmla="*/ 87 w 2375"/>
                  <a:gd name="T77" fmla="*/ 16 h 987"/>
                  <a:gd name="T78" fmla="*/ 84 w 2375"/>
                  <a:gd name="T79" fmla="*/ 17 h 987"/>
                  <a:gd name="T80" fmla="*/ 82 w 2375"/>
                  <a:gd name="T81" fmla="*/ 18 h 987"/>
                  <a:gd name="T82" fmla="*/ 81 w 2375"/>
                  <a:gd name="T83" fmla="*/ 18 h 987"/>
                  <a:gd name="T84" fmla="*/ 81 w 2375"/>
                  <a:gd name="T85" fmla="*/ 19 h 987"/>
                  <a:gd name="T86" fmla="*/ 82 w 2375"/>
                  <a:gd name="T87" fmla="*/ 20 h 987"/>
                  <a:gd name="T88" fmla="*/ 83 w 2375"/>
                  <a:gd name="T89" fmla="*/ 22 h 987"/>
                  <a:gd name="T90" fmla="*/ 82 w 2375"/>
                  <a:gd name="T91" fmla="*/ 24 h 987"/>
                  <a:gd name="T92" fmla="*/ 82 w 2375"/>
                  <a:gd name="T93" fmla="*/ 25 h 987"/>
                  <a:gd name="T94" fmla="*/ 80 w 2375"/>
                  <a:gd name="T95" fmla="*/ 26 h 987"/>
                  <a:gd name="T96" fmla="*/ 77 w 2375"/>
                  <a:gd name="T97" fmla="*/ 27 h 987"/>
                  <a:gd name="T98" fmla="*/ 76 w 2375"/>
                  <a:gd name="T99" fmla="*/ 28 h 987"/>
                  <a:gd name="T100" fmla="*/ 74 w 2375"/>
                  <a:gd name="T101" fmla="*/ 29 h 987"/>
                  <a:gd name="T102" fmla="*/ 73 w 2375"/>
                  <a:gd name="T103" fmla="*/ 31 h 987"/>
                  <a:gd name="T104" fmla="*/ 73 w 2375"/>
                  <a:gd name="T105" fmla="*/ 32 h 987"/>
                  <a:gd name="T106" fmla="*/ 73 w 2375"/>
                  <a:gd name="T107" fmla="*/ 33 h 987"/>
                  <a:gd name="T108" fmla="*/ 73 w 2375"/>
                  <a:gd name="T109" fmla="*/ 34 h 987"/>
                  <a:gd name="T110" fmla="*/ 73 w 2375"/>
                  <a:gd name="T111" fmla="*/ 36 h 987"/>
                  <a:gd name="T112" fmla="*/ 72 w 2375"/>
                  <a:gd name="T113" fmla="*/ 37 h 987"/>
                  <a:gd name="T114" fmla="*/ 69 w 2375"/>
                  <a:gd name="T115" fmla="*/ 39 h 98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375"/>
                  <a:gd name="T175" fmla="*/ 0 h 987"/>
                  <a:gd name="T176" fmla="*/ 2375 w 2375"/>
                  <a:gd name="T177" fmla="*/ 987 h 98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375" h="987">
                    <a:moveTo>
                      <a:pt x="916" y="921"/>
                    </a:moveTo>
                    <a:lnTo>
                      <a:pt x="0" y="826"/>
                    </a:lnTo>
                    <a:lnTo>
                      <a:pt x="16" y="801"/>
                    </a:lnTo>
                    <a:lnTo>
                      <a:pt x="31" y="778"/>
                    </a:lnTo>
                    <a:lnTo>
                      <a:pt x="45" y="756"/>
                    </a:lnTo>
                    <a:lnTo>
                      <a:pt x="61" y="737"/>
                    </a:lnTo>
                    <a:lnTo>
                      <a:pt x="75" y="718"/>
                    </a:lnTo>
                    <a:lnTo>
                      <a:pt x="89" y="702"/>
                    </a:lnTo>
                    <a:lnTo>
                      <a:pt x="101" y="687"/>
                    </a:lnTo>
                    <a:lnTo>
                      <a:pt x="115" y="674"/>
                    </a:lnTo>
                    <a:lnTo>
                      <a:pt x="128" y="661"/>
                    </a:lnTo>
                    <a:lnTo>
                      <a:pt x="140" y="651"/>
                    </a:lnTo>
                    <a:lnTo>
                      <a:pt x="153" y="640"/>
                    </a:lnTo>
                    <a:lnTo>
                      <a:pt x="165" y="632"/>
                    </a:lnTo>
                    <a:lnTo>
                      <a:pt x="176" y="624"/>
                    </a:lnTo>
                    <a:lnTo>
                      <a:pt x="188" y="617"/>
                    </a:lnTo>
                    <a:lnTo>
                      <a:pt x="200" y="611"/>
                    </a:lnTo>
                    <a:lnTo>
                      <a:pt x="211" y="605"/>
                    </a:lnTo>
                    <a:lnTo>
                      <a:pt x="233" y="597"/>
                    </a:lnTo>
                    <a:lnTo>
                      <a:pt x="256" y="590"/>
                    </a:lnTo>
                    <a:lnTo>
                      <a:pt x="277" y="583"/>
                    </a:lnTo>
                    <a:lnTo>
                      <a:pt x="299" y="578"/>
                    </a:lnTo>
                    <a:lnTo>
                      <a:pt x="320" y="572"/>
                    </a:lnTo>
                    <a:lnTo>
                      <a:pt x="341" y="565"/>
                    </a:lnTo>
                    <a:lnTo>
                      <a:pt x="363" y="557"/>
                    </a:lnTo>
                    <a:lnTo>
                      <a:pt x="385" y="547"/>
                    </a:lnTo>
                    <a:lnTo>
                      <a:pt x="410" y="534"/>
                    </a:lnTo>
                    <a:lnTo>
                      <a:pt x="434" y="517"/>
                    </a:lnTo>
                    <a:lnTo>
                      <a:pt x="461" y="500"/>
                    </a:lnTo>
                    <a:lnTo>
                      <a:pt x="487" y="480"/>
                    </a:lnTo>
                    <a:lnTo>
                      <a:pt x="514" y="458"/>
                    </a:lnTo>
                    <a:lnTo>
                      <a:pt x="541" y="434"/>
                    </a:lnTo>
                    <a:lnTo>
                      <a:pt x="568" y="411"/>
                    </a:lnTo>
                    <a:lnTo>
                      <a:pt x="593" y="388"/>
                    </a:lnTo>
                    <a:lnTo>
                      <a:pt x="642" y="340"/>
                    </a:lnTo>
                    <a:lnTo>
                      <a:pt x="686" y="298"/>
                    </a:lnTo>
                    <a:lnTo>
                      <a:pt x="719" y="263"/>
                    </a:lnTo>
                    <a:lnTo>
                      <a:pt x="743" y="238"/>
                    </a:lnTo>
                    <a:lnTo>
                      <a:pt x="752" y="231"/>
                    </a:lnTo>
                    <a:lnTo>
                      <a:pt x="761" y="225"/>
                    </a:lnTo>
                    <a:lnTo>
                      <a:pt x="771" y="222"/>
                    </a:lnTo>
                    <a:lnTo>
                      <a:pt x="780" y="219"/>
                    </a:lnTo>
                    <a:lnTo>
                      <a:pt x="800" y="216"/>
                    </a:lnTo>
                    <a:lnTo>
                      <a:pt x="821" y="212"/>
                    </a:lnTo>
                    <a:lnTo>
                      <a:pt x="833" y="210"/>
                    </a:lnTo>
                    <a:lnTo>
                      <a:pt x="843" y="205"/>
                    </a:lnTo>
                    <a:lnTo>
                      <a:pt x="855" y="200"/>
                    </a:lnTo>
                    <a:lnTo>
                      <a:pt x="867" y="191"/>
                    </a:lnTo>
                    <a:lnTo>
                      <a:pt x="877" y="181"/>
                    </a:lnTo>
                    <a:lnTo>
                      <a:pt x="889" y="167"/>
                    </a:lnTo>
                    <a:lnTo>
                      <a:pt x="902" y="151"/>
                    </a:lnTo>
                    <a:lnTo>
                      <a:pt x="913" y="130"/>
                    </a:lnTo>
                    <a:lnTo>
                      <a:pt x="924" y="110"/>
                    </a:lnTo>
                    <a:lnTo>
                      <a:pt x="934" y="92"/>
                    </a:lnTo>
                    <a:lnTo>
                      <a:pt x="947" y="75"/>
                    </a:lnTo>
                    <a:lnTo>
                      <a:pt x="960" y="58"/>
                    </a:lnTo>
                    <a:lnTo>
                      <a:pt x="988" y="28"/>
                    </a:lnTo>
                    <a:lnTo>
                      <a:pt x="1016" y="0"/>
                    </a:lnTo>
                    <a:lnTo>
                      <a:pt x="1192" y="37"/>
                    </a:lnTo>
                    <a:lnTo>
                      <a:pt x="1192" y="49"/>
                    </a:lnTo>
                    <a:lnTo>
                      <a:pt x="1194" y="62"/>
                    </a:lnTo>
                    <a:lnTo>
                      <a:pt x="1195" y="72"/>
                    </a:lnTo>
                    <a:lnTo>
                      <a:pt x="1197" y="83"/>
                    </a:lnTo>
                    <a:lnTo>
                      <a:pt x="1199" y="93"/>
                    </a:lnTo>
                    <a:lnTo>
                      <a:pt x="1203" y="103"/>
                    </a:lnTo>
                    <a:lnTo>
                      <a:pt x="1206" y="112"/>
                    </a:lnTo>
                    <a:lnTo>
                      <a:pt x="1210" y="120"/>
                    </a:lnTo>
                    <a:lnTo>
                      <a:pt x="1215" y="127"/>
                    </a:lnTo>
                    <a:lnTo>
                      <a:pt x="1219" y="134"/>
                    </a:lnTo>
                    <a:lnTo>
                      <a:pt x="1224" y="141"/>
                    </a:lnTo>
                    <a:lnTo>
                      <a:pt x="1230" y="147"/>
                    </a:lnTo>
                    <a:lnTo>
                      <a:pt x="1243" y="159"/>
                    </a:lnTo>
                    <a:lnTo>
                      <a:pt x="1256" y="168"/>
                    </a:lnTo>
                    <a:lnTo>
                      <a:pt x="1270" y="176"/>
                    </a:lnTo>
                    <a:lnTo>
                      <a:pt x="1284" y="183"/>
                    </a:lnTo>
                    <a:lnTo>
                      <a:pt x="1300" y="189"/>
                    </a:lnTo>
                    <a:lnTo>
                      <a:pt x="1315" y="194"/>
                    </a:lnTo>
                    <a:lnTo>
                      <a:pt x="1347" y="201"/>
                    </a:lnTo>
                    <a:lnTo>
                      <a:pt x="1377" y="207"/>
                    </a:lnTo>
                    <a:lnTo>
                      <a:pt x="1400" y="209"/>
                    </a:lnTo>
                    <a:lnTo>
                      <a:pt x="1439" y="209"/>
                    </a:lnTo>
                    <a:lnTo>
                      <a:pt x="1492" y="209"/>
                    </a:lnTo>
                    <a:lnTo>
                      <a:pt x="1556" y="208"/>
                    </a:lnTo>
                    <a:lnTo>
                      <a:pt x="1628" y="205"/>
                    </a:lnTo>
                    <a:lnTo>
                      <a:pt x="1708" y="204"/>
                    </a:lnTo>
                    <a:lnTo>
                      <a:pt x="1792" y="203"/>
                    </a:lnTo>
                    <a:lnTo>
                      <a:pt x="1877" y="203"/>
                    </a:lnTo>
                    <a:lnTo>
                      <a:pt x="1962" y="203"/>
                    </a:lnTo>
                    <a:lnTo>
                      <a:pt x="2046" y="205"/>
                    </a:lnTo>
                    <a:lnTo>
                      <a:pt x="2086" y="208"/>
                    </a:lnTo>
                    <a:lnTo>
                      <a:pt x="2125" y="210"/>
                    </a:lnTo>
                    <a:lnTo>
                      <a:pt x="2161" y="212"/>
                    </a:lnTo>
                    <a:lnTo>
                      <a:pt x="2196" y="216"/>
                    </a:lnTo>
                    <a:lnTo>
                      <a:pt x="2227" y="221"/>
                    </a:lnTo>
                    <a:lnTo>
                      <a:pt x="2258" y="225"/>
                    </a:lnTo>
                    <a:lnTo>
                      <a:pt x="2285" y="230"/>
                    </a:lnTo>
                    <a:lnTo>
                      <a:pt x="2308" y="237"/>
                    </a:lnTo>
                    <a:lnTo>
                      <a:pt x="2328" y="244"/>
                    </a:lnTo>
                    <a:lnTo>
                      <a:pt x="2344" y="251"/>
                    </a:lnTo>
                    <a:lnTo>
                      <a:pt x="2357" y="260"/>
                    </a:lnTo>
                    <a:lnTo>
                      <a:pt x="2364" y="270"/>
                    </a:lnTo>
                    <a:lnTo>
                      <a:pt x="2370" y="280"/>
                    </a:lnTo>
                    <a:lnTo>
                      <a:pt x="2373" y="288"/>
                    </a:lnTo>
                    <a:lnTo>
                      <a:pt x="2375" y="298"/>
                    </a:lnTo>
                    <a:lnTo>
                      <a:pt x="2375" y="306"/>
                    </a:lnTo>
                    <a:lnTo>
                      <a:pt x="2373" y="313"/>
                    </a:lnTo>
                    <a:lnTo>
                      <a:pt x="2370" y="320"/>
                    </a:lnTo>
                    <a:lnTo>
                      <a:pt x="2366" y="327"/>
                    </a:lnTo>
                    <a:lnTo>
                      <a:pt x="2361" y="333"/>
                    </a:lnTo>
                    <a:lnTo>
                      <a:pt x="2355" y="339"/>
                    </a:lnTo>
                    <a:lnTo>
                      <a:pt x="2347" y="343"/>
                    </a:lnTo>
                    <a:lnTo>
                      <a:pt x="2338" y="348"/>
                    </a:lnTo>
                    <a:lnTo>
                      <a:pt x="2329" y="353"/>
                    </a:lnTo>
                    <a:lnTo>
                      <a:pt x="2308" y="362"/>
                    </a:lnTo>
                    <a:lnTo>
                      <a:pt x="2285" y="369"/>
                    </a:lnTo>
                    <a:lnTo>
                      <a:pt x="2233" y="382"/>
                    </a:lnTo>
                    <a:lnTo>
                      <a:pt x="2180" y="395"/>
                    </a:lnTo>
                    <a:lnTo>
                      <a:pt x="2153" y="401"/>
                    </a:lnTo>
                    <a:lnTo>
                      <a:pt x="2129" y="408"/>
                    </a:lnTo>
                    <a:lnTo>
                      <a:pt x="2107" y="415"/>
                    </a:lnTo>
                    <a:lnTo>
                      <a:pt x="2088" y="423"/>
                    </a:lnTo>
                    <a:lnTo>
                      <a:pt x="2059" y="438"/>
                    </a:lnTo>
                    <a:lnTo>
                      <a:pt x="2039" y="448"/>
                    </a:lnTo>
                    <a:lnTo>
                      <a:pt x="2034" y="453"/>
                    </a:lnTo>
                    <a:lnTo>
                      <a:pt x="2029" y="457"/>
                    </a:lnTo>
                    <a:lnTo>
                      <a:pt x="2027" y="461"/>
                    </a:lnTo>
                    <a:lnTo>
                      <a:pt x="2025" y="466"/>
                    </a:lnTo>
                    <a:lnTo>
                      <a:pt x="2027" y="471"/>
                    </a:lnTo>
                    <a:lnTo>
                      <a:pt x="2028" y="475"/>
                    </a:lnTo>
                    <a:lnTo>
                      <a:pt x="2031" y="481"/>
                    </a:lnTo>
                    <a:lnTo>
                      <a:pt x="2035" y="489"/>
                    </a:lnTo>
                    <a:lnTo>
                      <a:pt x="2045" y="507"/>
                    </a:lnTo>
                    <a:lnTo>
                      <a:pt x="2057" y="533"/>
                    </a:lnTo>
                    <a:lnTo>
                      <a:pt x="2062" y="547"/>
                    </a:lnTo>
                    <a:lnTo>
                      <a:pt x="2064" y="559"/>
                    </a:lnTo>
                    <a:lnTo>
                      <a:pt x="2065" y="571"/>
                    </a:lnTo>
                    <a:lnTo>
                      <a:pt x="2064" y="583"/>
                    </a:lnTo>
                    <a:lnTo>
                      <a:pt x="2060" y="593"/>
                    </a:lnTo>
                    <a:lnTo>
                      <a:pt x="2056" y="603"/>
                    </a:lnTo>
                    <a:lnTo>
                      <a:pt x="2049" y="612"/>
                    </a:lnTo>
                    <a:lnTo>
                      <a:pt x="2041" y="620"/>
                    </a:lnTo>
                    <a:lnTo>
                      <a:pt x="2031" y="628"/>
                    </a:lnTo>
                    <a:lnTo>
                      <a:pt x="2021" y="636"/>
                    </a:lnTo>
                    <a:lnTo>
                      <a:pt x="2009" y="645"/>
                    </a:lnTo>
                    <a:lnTo>
                      <a:pt x="1995" y="653"/>
                    </a:lnTo>
                    <a:lnTo>
                      <a:pt x="1966" y="668"/>
                    </a:lnTo>
                    <a:lnTo>
                      <a:pt x="1933" y="684"/>
                    </a:lnTo>
                    <a:lnTo>
                      <a:pt x="1916" y="694"/>
                    </a:lnTo>
                    <a:lnTo>
                      <a:pt x="1900" y="702"/>
                    </a:lnTo>
                    <a:lnTo>
                      <a:pt x="1888" y="711"/>
                    </a:lnTo>
                    <a:lnTo>
                      <a:pt x="1875" y="721"/>
                    </a:lnTo>
                    <a:lnTo>
                      <a:pt x="1863" y="729"/>
                    </a:lnTo>
                    <a:lnTo>
                      <a:pt x="1854" y="738"/>
                    </a:lnTo>
                    <a:lnTo>
                      <a:pt x="1845" y="747"/>
                    </a:lnTo>
                    <a:lnTo>
                      <a:pt x="1837" y="757"/>
                    </a:lnTo>
                    <a:lnTo>
                      <a:pt x="1831" y="767"/>
                    </a:lnTo>
                    <a:lnTo>
                      <a:pt x="1827" y="777"/>
                    </a:lnTo>
                    <a:lnTo>
                      <a:pt x="1823" y="787"/>
                    </a:lnTo>
                    <a:lnTo>
                      <a:pt x="1821" y="797"/>
                    </a:lnTo>
                    <a:lnTo>
                      <a:pt x="1820" y="807"/>
                    </a:lnTo>
                    <a:lnTo>
                      <a:pt x="1820" y="819"/>
                    </a:lnTo>
                    <a:lnTo>
                      <a:pt x="1821" y="829"/>
                    </a:lnTo>
                    <a:lnTo>
                      <a:pt x="1823" y="841"/>
                    </a:lnTo>
                    <a:lnTo>
                      <a:pt x="1826" y="851"/>
                    </a:lnTo>
                    <a:lnTo>
                      <a:pt x="1826" y="863"/>
                    </a:lnTo>
                    <a:lnTo>
                      <a:pt x="1823" y="874"/>
                    </a:lnTo>
                    <a:lnTo>
                      <a:pt x="1820" y="884"/>
                    </a:lnTo>
                    <a:lnTo>
                      <a:pt x="1815" y="893"/>
                    </a:lnTo>
                    <a:lnTo>
                      <a:pt x="1808" y="903"/>
                    </a:lnTo>
                    <a:lnTo>
                      <a:pt x="1801" y="912"/>
                    </a:lnTo>
                    <a:lnTo>
                      <a:pt x="1792" y="920"/>
                    </a:lnTo>
                    <a:lnTo>
                      <a:pt x="1772" y="938"/>
                    </a:lnTo>
                    <a:lnTo>
                      <a:pt x="1748" y="954"/>
                    </a:lnTo>
                    <a:lnTo>
                      <a:pt x="1725" y="971"/>
                    </a:lnTo>
                    <a:lnTo>
                      <a:pt x="1702" y="987"/>
                    </a:lnTo>
                    <a:lnTo>
                      <a:pt x="916" y="921"/>
                    </a:lnTo>
                    <a:close/>
                  </a:path>
                </a:pathLst>
              </a:custGeom>
              <a:solidFill>
                <a:srgbClr val="93D5ED"/>
              </a:solidFill>
              <a:ln w="9525">
                <a:solidFill>
                  <a:srgbClr val="CCECFF"/>
                </a:solidFill>
                <a:round/>
                <a:headEnd/>
                <a:tailEnd/>
              </a:ln>
            </p:spPr>
            <p:txBody>
              <a:bodyPr/>
              <a:lstStyle/>
              <a:p>
                <a:endParaRPr lang="en-US"/>
              </a:p>
            </p:txBody>
          </p:sp>
          <p:sp>
            <p:nvSpPr>
              <p:cNvPr id="8415" name="Freeform 208"/>
              <p:cNvSpPr>
                <a:spLocks/>
              </p:cNvSpPr>
              <p:nvPr/>
            </p:nvSpPr>
            <p:spPr bwMode="auto">
              <a:xfrm>
                <a:off x="1853" y="1219"/>
                <a:ext cx="389" cy="269"/>
              </a:xfrm>
              <a:custGeom>
                <a:avLst/>
                <a:gdLst>
                  <a:gd name="T0" fmla="*/ 0 w 1947"/>
                  <a:gd name="T1" fmla="*/ 52 h 1344"/>
                  <a:gd name="T2" fmla="*/ 57 w 1947"/>
                  <a:gd name="T3" fmla="*/ 54 h 1344"/>
                  <a:gd name="T4" fmla="*/ 78 w 1947"/>
                  <a:gd name="T5" fmla="*/ 11 h 1344"/>
                  <a:gd name="T6" fmla="*/ 60 w 1947"/>
                  <a:gd name="T7" fmla="*/ 10 h 1344"/>
                  <a:gd name="T8" fmla="*/ 62 w 1947"/>
                  <a:gd name="T9" fmla="*/ 3 h 1344"/>
                  <a:gd name="T10" fmla="*/ 35 w 1947"/>
                  <a:gd name="T11" fmla="*/ 0 h 1344"/>
                  <a:gd name="T12" fmla="*/ 0 w 1947"/>
                  <a:gd name="T13" fmla="*/ 52 h 1344"/>
                  <a:gd name="T14" fmla="*/ 0 60000 65536"/>
                  <a:gd name="T15" fmla="*/ 0 60000 65536"/>
                  <a:gd name="T16" fmla="*/ 0 60000 65536"/>
                  <a:gd name="T17" fmla="*/ 0 60000 65536"/>
                  <a:gd name="T18" fmla="*/ 0 60000 65536"/>
                  <a:gd name="T19" fmla="*/ 0 60000 65536"/>
                  <a:gd name="T20" fmla="*/ 0 60000 65536"/>
                  <a:gd name="T21" fmla="*/ 0 w 1947"/>
                  <a:gd name="T22" fmla="*/ 0 h 1344"/>
                  <a:gd name="T23" fmla="*/ 1947 w 1947"/>
                  <a:gd name="T24" fmla="*/ 1344 h 13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47" h="1344">
                    <a:moveTo>
                      <a:pt x="0" y="1293"/>
                    </a:moveTo>
                    <a:lnTo>
                      <a:pt x="1418" y="1344"/>
                    </a:lnTo>
                    <a:lnTo>
                      <a:pt x="1947" y="285"/>
                    </a:lnTo>
                    <a:lnTo>
                      <a:pt x="1509" y="253"/>
                    </a:lnTo>
                    <a:lnTo>
                      <a:pt x="1556" y="65"/>
                    </a:lnTo>
                    <a:lnTo>
                      <a:pt x="880" y="0"/>
                    </a:lnTo>
                    <a:lnTo>
                      <a:pt x="0" y="1293"/>
                    </a:lnTo>
                    <a:close/>
                  </a:path>
                </a:pathLst>
              </a:custGeom>
              <a:solidFill>
                <a:srgbClr val="93D5ED"/>
              </a:solidFill>
              <a:ln w="9525">
                <a:solidFill>
                  <a:srgbClr val="CCECFF"/>
                </a:solidFill>
                <a:round/>
                <a:headEnd/>
                <a:tailEnd/>
              </a:ln>
            </p:spPr>
            <p:txBody>
              <a:bodyPr/>
              <a:lstStyle/>
              <a:p>
                <a:endParaRPr lang="en-US"/>
              </a:p>
            </p:txBody>
          </p:sp>
          <p:sp>
            <p:nvSpPr>
              <p:cNvPr id="8416" name="Freeform 209"/>
              <p:cNvSpPr>
                <a:spLocks/>
              </p:cNvSpPr>
              <p:nvPr/>
            </p:nvSpPr>
            <p:spPr bwMode="auto">
              <a:xfrm>
                <a:off x="1761" y="926"/>
                <a:ext cx="341" cy="131"/>
              </a:xfrm>
              <a:custGeom>
                <a:avLst/>
                <a:gdLst>
                  <a:gd name="T0" fmla="*/ 53 w 1706"/>
                  <a:gd name="T1" fmla="*/ 26 h 651"/>
                  <a:gd name="T2" fmla="*/ 51 w 1706"/>
                  <a:gd name="T3" fmla="*/ 25 h 651"/>
                  <a:gd name="T4" fmla="*/ 47 w 1706"/>
                  <a:gd name="T5" fmla="*/ 24 h 651"/>
                  <a:gd name="T6" fmla="*/ 43 w 1706"/>
                  <a:gd name="T7" fmla="*/ 24 h 651"/>
                  <a:gd name="T8" fmla="*/ 34 w 1706"/>
                  <a:gd name="T9" fmla="*/ 24 h 651"/>
                  <a:gd name="T10" fmla="*/ 24 w 1706"/>
                  <a:gd name="T11" fmla="*/ 24 h 651"/>
                  <a:gd name="T12" fmla="*/ 17 w 1706"/>
                  <a:gd name="T13" fmla="*/ 24 h 651"/>
                  <a:gd name="T14" fmla="*/ 13 w 1706"/>
                  <a:gd name="T15" fmla="*/ 24 h 651"/>
                  <a:gd name="T16" fmla="*/ 11 w 1706"/>
                  <a:gd name="T17" fmla="*/ 23 h 651"/>
                  <a:gd name="T18" fmla="*/ 9 w 1706"/>
                  <a:gd name="T19" fmla="*/ 22 h 651"/>
                  <a:gd name="T20" fmla="*/ 8 w 1706"/>
                  <a:gd name="T21" fmla="*/ 21 h 651"/>
                  <a:gd name="T22" fmla="*/ 8 w 1706"/>
                  <a:gd name="T23" fmla="*/ 20 h 651"/>
                  <a:gd name="T24" fmla="*/ 7 w 1706"/>
                  <a:gd name="T25" fmla="*/ 19 h 651"/>
                  <a:gd name="T26" fmla="*/ 7 w 1706"/>
                  <a:gd name="T27" fmla="*/ 18 h 651"/>
                  <a:gd name="T28" fmla="*/ 1 w 1706"/>
                  <a:gd name="T29" fmla="*/ 15 h 651"/>
                  <a:gd name="T30" fmla="*/ 3 w 1706"/>
                  <a:gd name="T31" fmla="*/ 13 h 651"/>
                  <a:gd name="T32" fmla="*/ 4 w 1706"/>
                  <a:gd name="T33" fmla="*/ 11 h 651"/>
                  <a:gd name="T34" fmla="*/ 5 w 1706"/>
                  <a:gd name="T35" fmla="*/ 9 h 651"/>
                  <a:gd name="T36" fmla="*/ 5 w 1706"/>
                  <a:gd name="T37" fmla="*/ 7 h 651"/>
                  <a:gd name="T38" fmla="*/ 6 w 1706"/>
                  <a:gd name="T39" fmla="*/ 5 h 651"/>
                  <a:gd name="T40" fmla="*/ 7 w 1706"/>
                  <a:gd name="T41" fmla="*/ 4 h 651"/>
                  <a:gd name="T42" fmla="*/ 9 w 1706"/>
                  <a:gd name="T43" fmla="*/ 2 h 651"/>
                  <a:gd name="T44" fmla="*/ 10 w 1706"/>
                  <a:gd name="T45" fmla="*/ 2 h 651"/>
                  <a:gd name="T46" fmla="*/ 11 w 1706"/>
                  <a:gd name="T47" fmla="*/ 2 h 651"/>
                  <a:gd name="T48" fmla="*/ 12 w 1706"/>
                  <a:gd name="T49" fmla="*/ 3 h 651"/>
                  <a:gd name="T50" fmla="*/ 13 w 1706"/>
                  <a:gd name="T51" fmla="*/ 3 h 651"/>
                  <a:gd name="T52" fmla="*/ 14 w 1706"/>
                  <a:gd name="T53" fmla="*/ 5 h 651"/>
                  <a:gd name="T54" fmla="*/ 19 w 1706"/>
                  <a:gd name="T55" fmla="*/ 5 h 651"/>
                  <a:gd name="T56" fmla="*/ 22 w 1706"/>
                  <a:gd name="T57" fmla="*/ 5 h 651"/>
                  <a:gd name="T58" fmla="*/ 24 w 1706"/>
                  <a:gd name="T59" fmla="*/ 5 h 651"/>
                  <a:gd name="T60" fmla="*/ 25 w 1706"/>
                  <a:gd name="T61" fmla="*/ 5 h 651"/>
                  <a:gd name="T62" fmla="*/ 26 w 1706"/>
                  <a:gd name="T63" fmla="*/ 2 h 651"/>
                  <a:gd name="T64" fmla="*/ 28 w 1706"/>
                  <a:gd name="T65" fmla="*/ 1 h 651"/>
                  <a:gd name="T66" fmla="*/ 33 w 1706"/>
                  <a:gd name="T67" fmla="*/ 0 h 651"/>
                  <a:gd name="T68" fmla="*/ 39 w 1706"/>
                  <a:gd name="T69" fmla="*/ 1 h 651"/>
                  <a:gd name="T70" fmla="*/ 46 w 1706"/>
                  <a:gd name="T71" fmla="*/ 1 h 651"/>
                  <a:gd name="T72" fmla="*/ 54 w 1706"/>
                  <a:gd name="T73" fmla="*/ 2 h 651"/>
                  <a:gd name="T74" fmla="*/ 62 w 1706"/>
                  <a:gd name="T75" fmla="*/ 2 h 651"/>
                  <a:gd name="T76" fmla="*/ 67 w 1706"/>
                  <a:gd name="T77" fmla="*/ 3 h 651"/>
                  <a:gd name="T78" fmla="*/ 63 w 1706"/>
                  <a:gd name="T79" fmla="*/ 8 h 651"/>
                  <a:gd name="T80" fmla="*/ 59 w 1706"/>
                  <a:gd name="T81" fmla="*/ 14 h 651"/>
                  <a:gd name="T82" fmla="*/ 56 w 1706"/>
                  <a:gd name="T83" fmla="*/ 18 h 651"/>
                  <a:gd name="T84" fmla="*/ 55 w 1706"/>
                  <a:gd name="T85" fmla="*/ 21 h 651"/>
                  <a:gd name="T86" fmla="*/ 54 w 1706"/>
                  <a:gd name="T87" fmla="*/ 24 h 651"/>
                  <a:gd name="T88" fmla="*/ 54 w 1706"/>
                  <a:gd name="T89" fmla="*/ 26 h 65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706"/>
                  <a:gd name="T136" fmla="*/ 0 h 651"/>
                  <a:gd name="T137" fmla="*/ 1706 w 1706"/>
                  <a:gd name="T138" fmla="*/ 651 h 65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706" h="651">
                    <a:moveTo>
                      <a:pt x="1348" y="651"/>
                    </a:moveTo>
                    <a:lnTo>
                      <a:pt x="1341" y="641"/>
                    </a:lnTo>
                    <a:lnTo>
                      <a:pt x="1328" y="632"/>
                    </a:lnTo>
                    <a:lnTo>
                      <a:pt x="1312" y="625"/>
                    </a:lnTo>
                    <a:lnTo>
                      <a:pt x="1292" y="618"/>
                    </a:lnTo>
                    <a:lnTo>
                      <a:pt x="1269" y="611"/>
                    </a:lnTo>
                    <a:lnTo>
                      <a:pt x="1242" y="606"/>
                    </a:lnTo>
                    <a:lnTo>
                      <a:pt x="1211" y="602"/>
                    </a:lnTo>
                    <a:lnTo>
                      <a:pt x="1180" y="597"/>
                    </a:lnTo>
                    <a:lnTo>
                      <a:pt x="1145" y="593"/>
                    </a:lnTo>
                    <a:lnTo>
                      <a:pt x="1109" y="591"/>
                    </a:lnTo>
                    <a:lnTo>
                      <a:pt x="1070" y="589"/>
                    </a:lnTo>
                    <a:lnTo>
                      <a:pt x="1030" y="586"/>
                    </a:lnTo>
                    <a:lnTo>
                      <a:pt x="946" y="584"/>
                    </a:lnTo>
                    <a:lnTo>
                      <a:pt x="861" y="584"/>
                    </a:lnTo>
                    <a:lnTo>
                      <a:pt x="776" y="584"/>
                    </a:lnTo>
                    <a:lnTo>
                      <a:pt x="692" y="585"/>
                    </a:lnTo>
                    <a:lnTo>
                      <a:pt x="612" y="586"/>
                    </a:lnTo>
                    <a:lnTo>
                      <a:pt x="540" y="589"/>
                    </a:lnTo>
                    <a:lnTo>
                      <a:pt x="476" y="590"/>
                    </a:lnTo>
                    <a:lnTo>
                      <a:pt x="423" y="590"/>
                    </a:lnTo>
                    <a:lnTo>
                      <a:pt x="384" y="590"/>
                    </a:lnTo>
                    <a:lnTo>
                      <a:pt x="361" y="588"/>
                    </a:lnTo>
                    <a:lnTo>
                      <a:pt x="331" y="582"/>
                    </a:lnTo>
                    <a:lnTo>
                      <a:pt x="299" y="575"/>
                    </a:lnTo>
                    <a:lnTo>
                      <a:pt x="284" y="570"/>
                    </a:lnTo>
                    <a:lnTo>
                      <a:pt x="268" y="564"/>
                    </a:lnTo>
                    <a:lnTo>
                      <a:pt x="254" y="557"/>
                    </a:lnTo>
                    <a:lnTo>
                      <a:pt x="240" y="549"/>
                    </a:lnTo>
                    <a:lnTo>
                      <a:pt x="227" y="540"/>
                    </a:lnTo>
                    <a:lnTo>
                      <a:pt x="214" y="528"/>
                    </a:lnTo>
                    <a:lnTo>
                      <a:pt x="208" y="522"/>
                    </a:lnTo>
                    <a:lnTo>
                      <a:pt x="203" y="515"/>
                    </a:lnTo>
                    <a:lnTo>
                      <a:pt x="199" y="508"/>
                    </a:lnTo>
                    <a:lnTo>
                      <a:pt x="194" y="501"/>
                    </a:lnTo>
                    <a:lnTo>
                      <a:pt x="190" y="493"/>
                    </a:lnTo>
                    <a:lnTo>
                      <a:pt x="187" y="484"/>
                    </a:lnTo>
                    <a:lnTo>
                      <a:pt x="183" y="474"/>
                    </a:lnTo>
                    <a:lnTo>
                      <a:pt x="181" y="464"/>
                    </a:lnTo>
                    <a:lnTo>
                      <a:pt x="179" y="453"/>
                    </a:lnTo>
                    <a:lnTo>
                      <a:pt x="178" y="443"/>
                    </a:lnTo>
                    <a:lnTo>
                      <a:pt x="176" y="430"/>
                    </a:lnTo>
                    <a:lnTo>
                      <a:pt x="176" y="418"/>
                    </a:lnTo>
                    <a:lnTo>
                      <a:pt x="0" y="381"/>
                    </a:lnTo>
                    <a:lnTo>
                      <a:pt x="19" y="363"/>
                    </a:lnTo>
                    <a:lnTo>
                      <a:pt x="36" y="347"/>
                    </a:lnTo>
                    <a:lnTo>
                      <a:pt x="53" y="329"/>
                    </a:lnTo>
                    <a:lnTo>
                      <a:pt x="69" y="312"/>
                    </a:lnTo>
                    <a:lnTo>
                      <a:pt x="83" y="294"/>
                    </a:lnTo>
                    <a:lnTo>
                      <a:pt x="95" y="276"/>
                    </a:lnTo>
                    <a:lnTo>
                      <a:pt x="101" y="265"/>
                    </a:lnTo>
                    <a:lnTo>
                      <a:pt x="105" y="256"/>
                    </a:lnTo>
                    <a:lnTo>
                      <a:pt x="110" y="244"/>
                    </a:lnTo>
                    <a:lnTo>
                      <a:pt x="113" y="234"/>
                    </a:lnTo>
                    <a:lnTo>
                      <a:pt x="119" y="214"/>
                    </a:lnTo>
                    <a:lnTo>
                      <a:pt x="126" y="194"/>
                    </a:lnTo>
                    <a:lnTo>
                      <a:pt x="133" y="175"/>
                    </a:lnTo>
                    <a:lnTo>
                      <a:pt x="141" y="158"/>
                    </a:lnTo>
                    <a:lnTo>
                      <a:pt x="150" y="141"/>
                    </a:lnTo>
                    <a:lnTo>
                      <a:pt x="159" y="126"/>
                    </a:lnTo>
                    <a:lnTo>
                      <a:pt x="167" y="112"/>
                    </a:lnTo>
                    <a:lnTo>
                      <a:pt x="176" y="99"/>
                    </a:lnTo>
                    <a:lnTo>
                      <a:pt x="186" y="88"/>
                    </a:lnTo>
                    <a:lnTo>
                      <a:pt x="195" y="77"/>
                    </a:lnTo>
                    <a:lnTo>
                      <a:pt x="205" y="68"/>
                    </a:lnTo>
                    <a:lnTo>
                      <a:pt x="215" y="60"/>
                    </a:lnTo>
                    <a:lnTo>
                      <a:pt x="224" y="54"/>
                    </a:lnTo>
                    <a:lnTo>
                      <a:pt x="234" y="50"/>
                    </a:lnTo>
                    <a:lnTo>
                      <a:pt x="242" y="47"/>
                    </a:lnTo>
                    <a:lnTo>
                      <a:pt x="251" y="47"/>
                    </a:lnTo>
                    <a:lnTo>
                      <a:pt x="259" y="47"/>
                    </a:lnTo>
                    <a:lnTo>
                      <a:pt x="269" y="49"/>
                    </a:lnTo>
                    <a:lnTo>
                      <a:pt x="277" y="54"/>
                    </a:lnTo>
                    <a:lnTo>
                      <a:pt x="285" y="59"/>
                    </a:lnTo>
                    <a:lnTo>
                      <a:pt x="293" y="64"/>
                    </a:lnTo>
                    <a:lnTo>
                      <a:pt x="301" y="71"/>
                    </a:lnTo>
                    <a:lnTo>
                      <a:pt x="308" y="78"/>
                    </a:lnTo>
                    <a:lnTo>
                      <a:pt x="315" y="85"/>
                    </a:lnTo>
                    <a:lnTo>
                      <a:pt x="338" y="112"/>
                    </a:lnTo>
                    <a:lnTo>
                      <a:pt x="346" y="124"/>
                    </a:lnTo>
                    <a:lnTo>
                      <a:pt x="356" y="125"/>
                    </a:lnTo>
                    <a:lnTo>
                      <a:pt x="384" y="129"/>
                    </a:lnTo>
                    <a:lnTo>
                      <a:pt x="425" y="132"/>
                    </a:lnTo>
                    <a:lnTo>
                      <a:pt x="473" y="134"/>
                    </a:lnTo>
                    <a:lnTo>
                      <a:pt x="497" y="134"/>
                    </a:lnTo>
                    <a:lnTo>
                      <a:pt x="521" y="134"/>
                    </a:lnTo>
                    <a:lnTo>
                      <a:pt x="544" y="133"/>
                    </a:lnTo>
                    <a:lnTo>
                      <a:pt x="567" y="131"/>
                    </a:lnTo>
                    <a:lnTo>
                      <a:pt x="585" y="129"/>
                    </a:lnTo>
                    <a:lnTo>
                      <a:pt x="602" y="124"/>
                    </a:lnTo>
                    <a:lnTo>
                      <a:pt x="609" y="120"/>
                    </a:lnTo>
                    <a:lnTo>
                      <a:pt x="615" y="117"/>
                    </a:lnTo>
                    <a:lnTo>
                      <a:pt x="619" y="113"/>
                    </a:lnTo>
                    <a:lnTo>
                      <a:pt x="623" y="110"/>
                    </a:lnTo>
                    <a:lnTo>
                      <a:pt x="643" y="80"/>
                    </a:lnTo>
                    <a:lnTo>
                      <a:pt x="658" y="55"/>
                    </a:lnTo>
                    <a:lnTo>
                      <a:pt x="667" y="43"/>
                    </a:lnTo>
                    <a:lnTo>
                      <a:pt x="680" y="30"/>
                    </a:lnTo>
                    <a:lnTo>
                      <a:pt x="695" y="16"/>
                    </a:lnTo>
                    <a:lnTo>
                      <a:pt x="715" y="0"/>
                    </a:lnTo>
                    <a:lnTo>
                      <a:pt x="764" y="5"/>
                    </a:lnTo>
                    <a:lnTo>
                      <a:pt x="815" y="8"/>
                    </a:lnTo>
                    <a:lnTo>
                      <a:pt x="869" y="13"/>
                    </a:lnTo>
                    <a:lnTo>
                      <a:pt x="924" y="16"/>
                    </a:lnTo>
                    <a:lnTo>
                      <a:pt x="981" y="21"/>
                    </a:lnTo>
                    <a:lnTo>
                      <a:pt x="1040" y="25"/>
                    </a:lnTo>
                    <a:lnTo>
                      <a:pt x="1100" y="28"/>
                    </a:lnTo>
                    <a:lnTo>
                      <a:pt x="1161" y="33"/>
                    </a:lnTo>
                    <a:lnTo>
                      <a:pt x="1225" y="36"/>
                    </a:lnTo>
                    <a:lnTo>
                      <a:pt x="1290" y="40"/>
                    </a:lnTo>
                    <a:lnTo>
                      <a:pt x="1356" y="43"/>
                    </a:lnTo>
                    <a:lnTo>
                      <a:pt x="1423" y="46"/>
                    </a:lnTo>
                    <a:lnTo>
                      <a:pt x="1492" y="49"/>
                    </a:lnTo>
                    <a:lnTo>
                      <a:pt x="1562" y="53"/>
                    </a:lnTo>
                    <a:lnTo>
                      <a:pt x="1633" y="55"/>
                    </a:lnTo>
                    <a:lnTo>
                      <a:pt x="1706" y="57"/>
                    </a:lnTo>
                    <a:lnTo>
                      <a:pt x="1688" y="77"/>
                    </a:lnTo>
                    <a:lnTo>
                      <a:pt x="1644" y="131"/>
                    </a:lnTo>
                    <a:lnTo>
                      <a:pt x="1613" y="167"/>
                    </a:lnTo>
                    <a:lnTo>
                      <a:pt x="1581" y="208"/>
                    </a:lnTo>
                    <a:lnTo>
                      <a:pt x="1546" y="254"/>
                    </a:lnTo>
                    <a:lnTo>
                      <a:pt x="1509" y="301"/>
                    </a:lnTo>
                    <a:lnTo>
                      <a:pt x="1474" y="352"/>
                    </a:lnTo>
                    <a:lnTo>
                      <a:pt x="1442" y="402"/>
                    </a:lnTo>
                    <a:lnTo>
                      <a:pt x="1425" y="426"/>
                    </a:lnTo>
                    <a:lnTo>
                      <a:pt x="1411" y="451"/>
                    </a:lnTo>
                    <a:lnTo>
                      <a:pt x="1397" y="476"/>
                    </a:lnTo>
                    <a:lnTo>
                      <a:pt x="1384" y="499"/>
                    </a:lnTo>
                    <a:lnTo>
                      <a:pt x="1374" y="522"/>
                    </a:lnTo>
                    <a:lnTo>
                      <a:pt x="1364" y="544"/>
                    </a:lnTo>
                    <a:lnTo>
                      <a:pt x="1356" y="565"/>
                    </a:lnTo>
                    <a:lnTo>
                      <a:pt x="1350" y="585"/>
                    </a:lnTo>
                    <a:lnTo>
                      <a:pt x="1347" y="604"/>
                    </a:lnTo>
                    <a:lnTo>
                      <a:pt x="1345" y="622"/>
                    </a:lnTo>
                    <a:lnTo>
                      <a:pt x="1346" y="637"/>
                    </a:lnTo>
                    <a:lnTo>
                      <a:pt x="1348" y="651"/>
                    </a:lnTo>
                    <a:close/>
                  </a:path>
                </a:pathLst>
              </a:custGeom>
              <a:solidFill>
                <a:srgbClr val="93D5ED"/>
              </a:solidFill>
              <a:ln w="9525">
                <a:solidFill>
                  <a:srgbClr val="CCECFF"/>
                </a:solidFill>
                <a:round/>
                <a:headEnd/>
                <a:tailEnd/>
              </a:ln>
            </p:spPr>
            <p:txBody>
              <a:bodyPr/>
              <a:lstStyle/>
              <a:p>
                <a:endParaRPr lang="en-US"/>
              </a:p>
            </p:txBody>
          </p:sp>
          <p:sp>
            <p:nvSpPr>
              <p:cNvPr id="8417" name="Freeform 210"/>
              <p:cNvSpPr>
                <a:spLocks/>
              </p:cNvSpPr>
              <p:nvPr/>
            </p:nvSpPr>
            <p:spPr bwMode="auto">
              <a:xfrm>
                <a:off x="2885" y="926"/>
                <a:ext cx="358" cy="224"/>
              </a:xfrm>
              <a:custGeom>
                <a:avLst/>
                <a:gdLst>
                  <a:gd name="T0" fmla="*/ 43 w 1792"/>
                  <a:gd name="T1" fmla="*/ 28 h 1120"/>
                  <a:gd name="T2" fmla="*/ 44 w 1792"/>
                  <a:gd name="T3" fmla="*/ 29 h 1120"/>
                  <a:gd name="T4" fmla="*/ 44 w 1792"/>
                  <a:gd name="T5" fmla="*/ 33 h 1120"/>
                  <a:gd name="T6" fmla="*/ 45 w 1792"/>
                  <a:gd name="T7" fmla="*/ 34 h 1120"/>
                  <a:gd name="T8" fmla="*/ 47 w 1792"/>
                  <a:gd name="T9" fmla="*/ 36 h 1120"/>
                  <a:gd name="T10" fmla="*/ 51 w 1792"/>
                  <a:gd name="T11" fmla="*/ 37 h 1120"/>
                  <a:gd name="T12" fmla="*/ 56 w 1792"/>
                  <a:gd name="T13" fmla="*/ 39 h 1120"/>
                  <a:gd name="T14" fmla="*/ 58 w 1792"/>
                  <a:gd name="T15" fmla="*/ 39 h 1120"/>
                  <a:gd name="T16" fmla="*/ 60 w 1792"/>
                  <a:gd name="T17" fmla="*/ 41 h 1120"/>
                  <a:gd name="T18" fmla="*/ 61 w 1792"/>
                  <a:gd name="T19" fmla="*/ 43 h 1120"/>
                  <a:gd name="T20" fmla="*/ 6 w 1792"/>
                  <a:gd name="T21" fmla="*/ 45 h 1120"/>
                  <a:gd name="T22" fmla="*/ 7 w 1792"/>
                  <a:gd name="T23" fmla="*/ 25 h 1120"/>
                  <a:gd name="T24" fmla="*/ 6 w 1792"/>
                  <a:gd name="T25" fmla="*/ 21 h 1120"/>
                  <a:gd name="T26" fmla="*/ 6 w 1792"/>
                  <a:gd name="T27" fmla="*/ 19 h 1120"/>
                  <a:gd name="T28" fmla="*/ 3 w 1792"/>
                  <a:gd name="T29" fmla="*/ 16 h 1120"/>
                  <a:gd name="T30" fmla="*/ 0 w 1792"/>
                  <a:gd name="T31" fmla="*/ 12 h 1120"/>
                  <a:gd name="T32" fmla="*/ 0 w 1792"/>
                  <a:gd name="T33" fmla="*/ 10 h 1120"/>
                  <a:gd name="T34" fmla="*/ 1 w 1792"/>
                  <a:gd name="T35" fmla="*/ 8 h 1120"/>
                  <a:gd name="T36" fmla="*/ 1 w 1792"/>
                  <a:gd name="T37" fmla="*/ 6 h 1120"/>
                  <a:gd name="T38" fmla="*/ 4 w 1792"/>
                  <a:gd name="T39" fmla="*/ 4 h 1120"/>
                  <a:gd name="T40" fmla="*/ 11 w 1792"/>
                  <a:gd name="T41" fmla="*/ 4 h 1120"/>
                  <a:gd name="T42" fmla="*/ 15 w 1792"/>
                  <a:gd name="T43" fmla="*/ 3 h 1120"/>
                  <a:gd name="T44" fmla="*/ 16 w 1792"/>
                  <a:gd name="T45" fmla="*/ 2 h 1120"/>
                  <a:gd name="T46" fmla="*/ 18 w 1792"/>
                  <a:gd name="T47" fmla="*/ 1 h 1120"/>
                  <a:gd name="T48" fmla="*/ 23 w 1792"/>
                  <a:gd name="T49" fmla="*/ 0 h 1120"/>
                  <a:gd name="T50" fmla="*/ 34 w 1792"/>
                  <a:gd name="T51" fmla="*/ 5 h 1120"/>
                  <a:gd name="T52" fmla="*/ 38 w 1792"/>
                  <a:gd name="T53" fmla="*/ 5 h 1120"/>
                  <a:gd name="T54" fmla="*/ 45 w 1792"/>
                  <a:gd name="T55" fmla="*/ 7 h 1120"/>
                  <a:gd name="T56" fmla="*/ 48 w 1792"/>
                  <a:gd name="T57" fmla="*/ 6 h 1120"/>
                  <a:gd name="T58" fmla="*/ 51 w 1792"/>
                  <a:gd name="T59" fmla="*/ 6 h 1120"/>
                  <a:gd name="T60" fmla="*/ 52 w 1792"/>
                  <a:gd name="T61" fmla="*/ 7 h 1120"/>
                  <a:gd name="T62" fmla="*/ 53 w 1792"/>
                  <a:gd name="T63" fmla="*/ 5 h 1120"/>
                  <a:gd name="T64" fmla="*/ 54 w 1792"/>
                  <a:gd name="T65" fmla="*/ 5 h 1120"/>
                  <a:gd name="T66" fmla="*/ 56 w 1792"/>
                  <a:gd name="T67" fmla="*/ 6 h 1120"/>
                  <a:gd name="T68" fmla="*/ 57 w 1792"/>
                  <a:gd name="T69" fmla="*/ 7 h 1120"/>
                  <a:gd name="T70" fmla="*/ 59 w 1792"/>
                  <a:gd name="T71" fmla="*/ 7 h 1120"/>
                  <a:gd name="T72" fmla="*/ 64 w 1792"/>
                  <a:gd name="T73" fmla="*/ 7 h 1120"/>
                  <a:gd name="T74" fmla="*/ 69 w 1792"/>
                  <a:gd name="T75" fmla="*/ 6 h 1120"/>
                  <a:gd name="T76" fmla="*/ 71 w 1792"/>
                  <a:gd name="T77" fmla="*/ 6 h 1120"/>
                  <a:gd name="T78" fmla="*/ 71 w 1792"/>
                  <a:gd name="T79" fmla="*/ 7 h 1120"/>
                  <a:gd name="T80" fmla="*/ 69 w 1792"/>
                  <a:gd name="T81" fmla="*/ 8 h 1120"/>
                  <a:gd name="T82" fmla="*/ 60 w 1792"/>
                  <a:gd name="T83" fmla="*/ 11 h 1120"/>
                  <a:gd name="T84" fmla="*/ 56 w 1792"/>
                  <a:gd name="T85" fmla="*/ 12 h 1120"/>
                  <a:gd name="T86" fmla="*/ 54 w 1792"/>
                  <a:gd name="T87" fmla="*/ 13 h 1120"/>
                  <a:gd name="T88" fmla="*/ 52 w 1792"/>
                  <a:gd name="T89" fmla="*/ 15 h 1120"/>
                  <a:gd name="T90" fmla="*/ 51 w 1792"/>
                  <a:gd name="T91" fmla="*/ 18 h 1120"/>
                  <a:gd name="T92" fmla="*/ 48 w 1792"/>
                  <a:gd name="T93" fmla="*/ 22 h 1120"/>
                  <a:gd name="T94" fmla="*/ 46 w 1792"/>
                  <a:gd name="T95" fmla="*/ 25 h 1120"/>
                  <a:gd name="T96" fmla="*/ 43 w 1792"/>
                  <a:gd name="T97" fmla="*/ 27 h 112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792"/>
                  <a:gd name="T148" fmla="*/ 0 h 1120"/>
                  <a:gd name="T149" fmla="*/ 1792 w 1792"/>
                  <a:gd name="T150" fmla="*/ 1120 h 112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792" h="1120">
                    <a:moveTo>
                      <a:pt x="1038" y="688"/>
                    </a:moveTo>
                    <a:lnTo>
                      <a:pt x="1052" y="695"/>
                    </a:lnTo>
                    <a:lnTo>
                      <a:pt x="1065" y="701"/>
                    </a:lnTo>
                    <a:lnTo>
                      <a:pt x="1076" y="708"/>
                    </a:lnTo>
                    <a:lnTo>
                      <a:pt x="1084" y="715"/>
                    </a:lnTo>
                    <a:lnTo>
                      <a:pt x="1091" y="722"/>
                    </a:lnTo>
                    <a:lnTo>
                      <a:pt x="1095" y="729"/>
                    </a:lnTo>
                    <a:lnTo>
                      <a:pt x="1099" y="737"/>
                    </a:lnTo>
                    <a:lnTo>
                      <a:pt x="1101" y="745"/>
                    </a:lnTo>
                    <a:lnTo>
                      <a:pt x="1106" y="778"/>
                    </a:lnTo>
                    <a:lnTo>
                      <a:pt x="1109" y="812"/>
                    </a:lnTo>
                    <a:lnTo>
                      <a:pt x="1112" y="820"/>
                    </a:lnTo>
                    <a:lnTo>
                      <a:pt x="1114" y="827"/>
                    </a:lnTo>
                    <a:lnTo>
                      <a:pt x="1116" y="833"/>
                    </a:lnTo>
                    <a:lnTo>
                      <a:pt x="1120" y="840"/>
                    </a:lnTo>
                    <a:lnTo>
                      <a:pt x="1129" y="852"/>
                    </a:lnTo>
                    <a:lnTo>
                      <a:pt x="1140" y="863"/>
                    </a:lnTo>
                    <a:lnTo>
                      <a:pt x="1154" y="875"/>
                    </a:lnTo>
                    <a:lnTo>
                      <a:pt x="1169" y="884"/>
                    </a:lnTo>
                    <a:lnTo>
                      <a:pt x="1185" y="894"/>
                    </a:lnTo>
                    <a:lnTo>
                      <a:pt x="1204" y="903"/>
                    </a:lnTo>
                    <a:lnTo>
                      <a:pt x="1223" y="911"/>
                    </a:lnTo>
                    <a:lnTo>
                      <a:pt x="1244" y="919"/>
                    </a:lnTo>
                    <a:lnTo>
                      <a:pt x="1266" y="926"/>
                    </a:lnTo>
                    <a:lnTo>
                      <a:pt x="1289" y="933"/>
                    </a:lnTo>
                    <a:lnTo>
                      <a:pt x="1337" y="947"/>
                    </a:lnTo>
                    <a:lnTo>
                      <a:pt x="1386" y="959"/>
                    </a:lnTo>
                    <a:lnTo>
                      <a:pt x="1398" y="963"/>
                    </a:lnTo>
                    <a:lnTo>
                      <a:pt x="1410" y="966"/>
                    </a:lnTo>
                    <a:lnTo>
                      <a:pt x="1420" y="971"/>
                    </a:lnTo>
                    <a:lnTo>
                      <a:pt x="1431" y="974"/>
                    </a:lnTo>
                    <a:lnTo>
                      <a:pt x="1448" y="985"/>
                    </a:lnTo>
                    <a:lnTo>
                      <a:pt x="1463" y="995"/>
                    </a:lnTo>
                    <a:lnTo>
                      <a:pt x="1477" y="1007"/>
                    </a:lnTo>
                    <a:lnTo>
                      <a:pt x="1488" y="1020"/>
                    </a:lnTo>
                    <a:lnTo>
                      <a:pt x="1497" y="1033"/>
                    </a:lnTo>
                    <a:lnTo>
                      <a:pt x="1505" y="1044"/>
                    </a:lnTo>
                    <a:lnTo>
                      <a:pt x="1511" y="1057"/>
                    </a:lnTo>
                    <a:lnTo>
                      <a:pt x="1516" y="1068"/>
                    </a:lnTo>
                    <a:lnTo>
                      <a:pt x="1519" y="1078"/>
                    </a:lnTo>
                    <a:lnTo>
                      <a:pt x="1522" y="1088"/>
                    </a:lnTo>
                    <a:lnTo>
                      <a:pt x="1524" y="1102"/>
                    </a:lnTo>
                    <a:lnTo>
                      <a:pt x="1524" y="1106"/>
                    </a:lnTo>
                    <a:lnTo>
                      <a:pt x="150" y="1120"/>
                    </a:lnTo>
                    <a:lnTo>
                      <a:pt x="176" y="680"/>
                    </a:lnTo>
                    <a:lnTo>
                      <a:pt x="176" y="674"/>
                    </a:lnTo>
                    <a:lnTo>
                      <a:pt x="174" y="659"/>
                    </a:lnTo>
                    <a:lnTo>
                      <a:pt x="170" y="637"/>
                    </a:lnTo>
                    <a:lnTo>
                      <a:pt x="167" y="610"/>
                    </a:lnTo>
                    <a:lnTo>
                      <a:pt x="162" y="581"/>
                    </a:lnTo>
                    <a:lnTo>
                      <a:pt x="159" y="551"/>
                    </a:lnTo>
                    <a:lnTo>
                      <a:pt x="154" y="525"/>
                    </a:lnTo>
                    <a:lnTo>
                      <a:pt x="150" y="505"/>
                    </a:lnTo>
                    <a:lnTo>
                      <a:pt x="148" y="495"/>
                    </a:lnTo>
                    <a:lnTo>
                      <a:pt x="145" y="485"/>
                    </a:lnTo>
                    <a:lnTo>
                      <a:pt x="140" y="474"/>
                    </a:lnTo>
                    <a:lnTo>
                      <a:pt x="134" y="464"/>
                    </a:lnTo>
                    <a:lnTo>
                      <a:pt x="119" y="442"/>
                    </a:lnTo>
                    <a:lnTo>
                      <a:pt x="101" y="417"/>
                    </a:lnTo>
                    <a:lnTo>
                      <a:pt x="82" y="391"/>
                    </a:lnTo>
                    <a:lnTo>
                      <a:pt x="61" y="365"/>
                    </a:lnTo>
                    <a:lnTo>
                      <a:pt x="39" y="338"/>
                    </a:lnTo>
                    <a:lnTo>
                      <a:pt x="18" y="308"/>
                    </a:lnTo>
                    <a:lnTo>
                      <a:pt x="9" y="294"/>
                    </a:lnTo>
                    <a:lnTo>
                      <a:pt x="3" y="283"/>
                    </a:lnTo>
                    <a:lnTo>
                      <a:pt x="1" y="271"/>
                    </a:lnTo>
                    <a:lnTo>
                      <a:pt x="0" y="261"/>
                    </a:lnTo>
                    <a:lnTo>
                      <a:pt x="1" y="250"/>
                    </a:lnTo>
                    <a:lnTo>
                      <a:pt x="3" y="240"/>
                    </a:lnTo>
                    <a:lnTo>
                      <a:pt x="7" y="229"/>
                    </a:lnTo>
                    <a:lnTo>
                      <a:pt x="10" y="220"/>
                    </a:lnTo>
                    <a:lnTo>
                      <a:pt x="15" y="208"/>
                    </a:lnTo>
                    <a:lnTo>
                      <a:pt x="20" y="198"/>
                    </a:lnTo>
                    <a:lnTo>
                      <a:pt x="24" y="185"/>
                    </a:lnTo>
                    <a:lnTo>
                      <a:pt x="28" y="172"/>
                    </a:lnTo>
                    <a:lnTo>
                      <a:pt x="30" y="157"/>
                    </a:lnTo>
                    <a:lnTo>
                      <a:pt x="31" y="141"/>
                    </a:lnTo>
                    <a:lnTo>
                      <a:pt x="30" y="124"/>
                    </a:lnTo>
                    <a:lnTo>
                      <a:pt x="27" y="104"/>
                    </a:lnTo>
                    <a:lnTo>
                      <a:pt x="90" y="103"/>
                    </a:lnTo>
                    <a:lnTo>
                      <a:pt x="147" y="102"/>
                    </a:lnTo>
                    <a:lnTo>
                      <a:pt x="200" y="101"/>
                    </a:lnTo>
                    <a:lnTo>
                      <a:pt x="245" y="99"/>
                    </a:lnTo>
                    <a:lnTo>
                      <a:pt x="285" y="98"/>
                    </a:lnTo>
                    <a:lnTo>
                      <a:pt x="319" y="96"/>
                    </a:lnTo>
                    <a:lnTo>
                      <a:pt x="346" y="95"/>
                    </a:lnTo>
                    <a:lnTo>
                      <a:pt x="367" y="92"/>
                    </a:lnTo>
                    <a:lnTo>
                      <a:pt x="375" y="80"/>
                    </a:lnTo>
                    <a:lnTo>
                      <a:pt x="384" y="68"/>
                    </a:lnTo>
                    <a:lnTo>
                      <a:pt x="392" y="57"/>
                    </a:lnTo>
                    <a:lnTo>
                      <a:pt x="400" y="49"/>
                    </a:lnTo>
                    <a:lnTo>
                      <a:pt x="409" y="42"/>
                    </a:lnTo>
                    <a:lnTo>
                      <a:pt x="416" y="36"/>
                    </a:lnTo>
                    <a:lnTo>
                      <a:pt x="424" y="30"/>
                    </a:lnTo>
                    <a:lnTo>
                      <a:pt x="430" y="27"/>
                    </a:lnTo>
                    <a:lnTo>
                      <a:pt x="441" y="21"/>
                    </a:lnTo>
                    <a:lnTo>
                      <a:pt x="451" y="19"/>
                    </a:lnTo>
                    <a:lnTo>
                      <a:pt x="456" y="18"/>
                    </a:lnTo>
                    <a:lnTo>
                      <a:pt x="459" y="18"/>
                    </a:lnTo>
                    <a:lnTo>
                      <a:pt x="583" y="0"/>
                    </a:lnTo>
                    <a:lnTo>
                      <a:pt x="706" y="124"/>
                    </a:lnTo>
                    <a:lnTo>
                      <a:pt x="757" y="120"/>
                    </a:lnTo>
                    <a:lnTo>
                      <a:pt x="803" y="118"/>
                    </a:lnTo>
                    <a:lnTo>
                      <a:pt x="845" y="118"/>
                    </a:lnTo>
                    <a:lnTo>
                      <a:pt x="882" y="119"/>
                    </a:lnTo>
                    <a:lnTo>
                      <a:pt x="912" y="120"/>
                    </a:lnTo>
                    <a:lnTo>
                      <a:pt x="935" y="122"/>
                    </a:lnTo>
                    <a:lnTo>
                      <a:pt x="949" y="124"/>
                    </a:lnTo>
                    <a:lnTo>
                      <a:pt x="954" y="124"/>
                    </a:lnTo>
                    <a:lnTo>
                      <a:pt x="1046" y="124"/>
                    </a:lnTo>
                    <a:lnTo>
                      <a:pt x="1109" y="187"/>
                    </a:lnTo>
                    <a:lnTo>
                      <a:pt x="1134" y="179"/>
                    </a:lnTo>
                    <a:lnTo>
                      <a:pt x="1157" y="173"/>
                    </a:lnTo>
                    <a:lnTo>
                      <a:pt x="1178" y="167"/>
                    </a:lnTo>
                    <a:lnTo>
                      <a:pt x="1197" y="164"/>
                    </a:lnTo>
                    <a:lnTo>
                      <a:pt x="1213" y="161"/>
                    </a:lnTo>
                    <a:lnTo>
                      <a:pt x="1229" y="160"/>
                    </a:lnTo>
                    <a:lnTo>
                      <a:pt x="1243" y="160"/>
                    </a:lnTo>
                    <a:lnTo>
                      <a:pt x="1253" y="160"/>
                    </a:lnTo>
                    <a:lnTo>
                      <a:pt x="1272" y="162"/>
                    </a:lnTo>
                    <a:lnTo>
                      <a:pt x="1285" y="166"/>
                    </a:lnTo>
                    <a:lnTo>
                      <a:pt x="1292" y="169"/>
                    </a:lnTo>
                    <a:lnTo>
                      <a:pt x="1294" y="171"/>
                    </a:lnTo>
                    <a:lnTo>
                      <a:pt x="1296" y="167"/>
                    </a:lnTo>
                    <a:lnTo>
                      <a:pt x="1302" y="159"/>
                    </a:lnTo>
                    <a:lnTo>
                      <a:pt x="1312" y="148"/>
                    </a:lnTo>
                    <a:lnTo>
                      <a:pt x="1323" y="139"/>
                    </a:lnTo>
                    <a:lnTo>
                      <a:pt x="1329" y="136"/>
                    </a:lnTo>
                    <a:lnTo>
                      <a:pt x="1337" y="132"/>
                    </a:lnTo>
                    <a:lnTo>
                      <a:pt x="1344" y="131"/>
                    </a:lnTo>
                    <a:lnTo>
                      <a:pt x="1352" y="131"/>
                    </a:lnTo>
                    <a:lnTo>
                      <a:pt x="1361" y="133"/>
                    </a:lnTo>
                    <a:lnTo>
                      <a:pt x="1369" y="138"/>
                    </a:lnTo>
                    <a:lnTo>
                      <a:pt x="1378" y="145"/>
                    </a:lnTo>
                    <a:lnTo>
                      <a:pt x="1386" y="155"/>
                    </a:lnTo>
                    <a:lnTo>
                      <a:pt x="1391" y="161"/>
                    </a:lnTo>
                    <a:lnTo>
                      <a:pt x="1397" y="166"/>
                    </a:lnTo>
                    <a:lnTo>
                      <a:pt x="1403" y="169"/>
                    </a:lnTo>
                    <a:lnTo>
                      <a:pt x="1410" y="173"/>
                    </a:lnTo>
                    <a:lnTo>
                      <a:pt x="1418" y="175"/>
                    </a:lnTo>
                    <a:lnTo>
                      <a:pt x="1426" y="176"/>
                    </a:lnTo>
                    <a:lnTo>
                      <a:pt x="1434" y="178"/>
                    </a:lnTo>
                    <a:lnTo>
                      <a:pt x="1445" y="179"/>
                    </a:lnTo>
                    <a:lnTo>
                      <a:pt x="1465" y="179"/>
                    </a:lnTo>
                    <a:lnTo>
                      <a:pt x="1488" y="178"/>
                    </a:lnTo>
                    <a:lnTo>
                      <a:pt x="1511" y="175"/>
                    </a:lnTo>
                    <a:lnTo>
                      <a:pt x="1537" y="172"/>
                    </a:lnTo>
                    <a:lnTo>
                      <a:pt x="1592" y="164"/>
                    </a:lnTo>
                    <a:lnTo>
                      <a:pt x="1648" y="157"/>
                    </a:lnTo>
                    <a:lnTo>
                      <a:pt x="1676" y="154"/>
                    </a:lnTo>
                    <a:lnTo>
                      <a:pt x="1704" y="153"/>
                    </a:lnTo>
                    <a:lnTo>
                      <a:pt x="1731" y="153"/>
                    </a:lnTo>
                    <a:lnTo>
                      <a:pt x="1758" y="155"/>
                    </a:lnTo>
                    <a:lnTo>
                      <a:pt x="1769" y="158"/>
                    </a:lnTo>
                    <a:lnTo>
                      <a:pt x="1779" y="159"/>
                    </a:lnTo>
                    <a:lnTo>
                      <a:pt x="1785" y="161"/>
                    </a:lnTo>
                    <a:lnTo>
                      <a:pt x="1789" y="164"/>
                    </a:lnTo>
                    <a:lnTo>
                      <a:pt x="1792" y="167"/>
                    </a:lnTo>
                    <a:lnTo>
                      <a:pt x="1792" y="169"/>
                    </a:lnTo>
                    <a:lnTo>
                      <a:pt x="1789" y="173"/>
                    </a:lnTo>
                    <a:lnTo>
                      <a:pt x="1785" y="176"/>
                    </a:lnTo>
                    <a:lnTo>
                      <a:pt x="1772" y="185"/>
                    </a:lnTo>
                    <a:lnTo>
                      <a:pt x="1753" y="193"/>
                    </a:lnTo>
                    <a:lnTo>
                      <a:pt x="1730" y="202"/>
                    </a:lnTo>
                    <a:lnTo>
                      <a:pt x="1703" y="212"/>
                    </a:lnTo>
                    <a:lnTo>
                      <a:pt x="1640" y="230"/>
                    </a:lnTo>
                    <a:lnTo>
                      <a:pt x="1574" y="249"/>
                    </a:lnTo>
                    <a:lnTo>
                      <a:pt x="1512" y="265"/>
                    </a:lnTo>
                    <a:lnTo>
                      <a:pt x="1463" y="279"/>
                    </a:lnTo>
                    <a:lnTo>
                      <a:pt x="1445" y="285"/>
                    </a:lnTo>
                    <a:lnTo>
                      <a:pt x="1426" y="292"/>
                    </a:lnTo>
                    <a:lnTo>
                      <a:pt x="1409" y="299"/>
                    </a:lnTo>
                    <a:lnTo>
                      <a:pt x="1393" y="307"/>
                    </a:lnTo>
                    <a:lnTo>
                      <a:pt x="1378" y="315"/>
                    </a:lnTo>
                    <a:lnTo>
                      <a:pt x="1365" y="325"/>
                    </a:lnTo>
                    <a:lnTo>
                      <a:pt x="1352" y="334"/>
                    </a:lnTo>
                    <a:lnTo>
                      <a:pt x="1342" y="344"/>
                    </a:lnTo>
                    <a:lnTo>
                      <a:pt x="1331" y="354"/>
                    </a:lnTo>
                    <a:lnTo>
                      <a:pt x="1322" y="365"/>
                    </a:lnTo>
                    <a:lnTo>
                      <a:pt x="1313" y="376"/>
                    </a:lnTo>
                    <a:lnTo>
                      <a:pt x="1306" y="387"/>
                    </a:lnTo>
                    <a:lnTo>
                      <a:pt x="1292" y="410"/>
                    </a:lnTo>
                    <a:lnTo>
                      <a:pt x="1280" y="432"/>
                    </a:lnTo>
                    <a:lnTo>
                      <a:pt x="1268" y="454"/>
                    </a:lnTo>
                    <a:lnTo>
                      <a:pt x="1255" y="478"/>
                    </a:lnTo>
                    <a:lnTo>
                      <a:pt x="1241" y="500"/>
                    </a:lnTo>
                    <a:lnTo>
                      <a:pt x="1226" y="521"/>
                    </a:lnTo>
                    <a:lnTo>
                      <a:pt x="1210" y="542"/>
                    </a:lnTo>
                    <a:lnTo>
                      <a:pt x="1194" y="563"/>
                    </a:lnTo>
                    <a:lnTo>
                      <a:pt x="1176" y="582"/>
                    </a:lnTo>
                    <a:lnTo>
                      <a:pt x="1159" y="600"/>
                    </a:lnTo>
                    <a:lnTo>
                      <a:pt x="1141" y="618"/>
                    </a:lnTo>
                    <a:lnTo>
                      <a:pt x="1123" y="633"/>
                    </a:lnTo>
                    <a:lnTo>
                      <a:pt x="1107" y="647"/>
                    </a:lnTo>
                    <a:lnTo>
                      <a:pt x="1091" y="659"/>
                    </a:lnTo>
                    <a:lnTo>
                      <a:pt x="1076" y="669"/>
                    </a:lnTo>
                    <a:lnTo>
                      <a:pt x="1062" y="679"/>
                    </a:lnTo>
                    <a:lnTo>
                      <a:pt x="1049" y="685"/>
                    </a:lnTo>
                    <a:lnTo>
                      <a:pt x="1038" y="688"/>
                    </a:lnTo>
                    <a:close/>
                  </a:path>
                </a:pathLst>
              </a:custGeom>
              <a:solidFill>
                <a:srgbClr val="93D5ED"/>
              </a:solidFill>
              <a:ln w="9525">
                <a:solidFill>
                  <a:srgbClr val="CCECFF"/>
                </a:solidFill>
                <a:round/>
                <a:headEnd/>
                <a:tailEnd/>
              </a:ln>
            </p:spPr>
            <p:txBody>
              <a:bodyPr/>
              <a:lstStyle/>
              <a:p>
                <a:endParaRPr lang="en-US"/>
              </a:p>
            </p:txBody>
          </p:sp>
          <p:sp>
            <p:nvSpPr>
              <p:cNvPr id="8418" name="Freeform 211"/>
              <p:cNvSpPr>
                <a:spLocks/>
              </p:cNvSpPr>
              <p:nvPr/>
            </p:nvSpPr>
            <p:spPr bwMode="auto">
              <a:xfrm>
                <a:off x="3220" y="1183"/>
                <a:ext cx="242" cy="284"/>
              </a:xfrm>
              <a:custGeom>
                <a:avLst/>
                <a:gdLst>
                  <a:gd name="T0" fmla="*/ 36 w 1210"/>
                  <a:gd name="T1" fmla="*/ 55 h 1423"/>
                  <a:gd name="T2" fmla="*/ 36 w 1210"/>
                  <a:gd name="T3" fmla="*/ 55 h 1423"/>
                  <a:gd name="T4" fmla="*/ 36 w 1210"/>
                  <a:gd name="T5" fmla="*/ 54 h 1423"/>
                  <a:gd name="T6" fmla="*/ 34 w 1210"/>
                  <a:gd name="T7" fmla="*/ 54 h 1423"/>
                  <a:gd name="T8" fmla="*/ 32 w 1210"/>
                  <a:gd name="T9" fmla="*/ 54 h 1423"/>
                  <a:gd name="T10" fmla="*/ 31 w 1210"/>
                  <a:gd name="T11" fmla="*/ 53 h 1423"/>
                  <a:gd name="T12" fmla="*/ 31 w 1210"/>
                  <a:gd name="T13" fmla="*/ 51 h 1423"/>
                  <a:gd name="T14" fmla="*/ 31 w 1210"/>
                  <a:gd name="T15" fmla="*/ 49 h 1423"/>
                  <a:gd name="T16" fmla="*/ 30 w 1210"/>
                  <a:gd name="T17" fmla="*/ 47 h 1423"/>
                  <a:gd name="T18" fmla="*/ 28 w 1210"/>
                  <a:gd name="T19" fmla="*/ 46 h 1423"/>
                  <a:gd name="T20" fmla="*/ 25 w 1210"/>
                  <a:gd name="T21" fmla="*/ 45 h 1423"/>
                  <a:gd name="T22" fmla="*/ 22 w 1210"/>
                  <a:gd name="T23" fmla="*/ 43 h 1423"/>
                  <a:gd name="T24" fmla="*/ 19 w 1210"/>
                  <a:gd name="T25" fmla="*/ 42 h 1423"/>
                  <a:gd name="T26" fmla="*/ 17 w 1210"/>
                  <a:gd name="T27" fmla="*/ 41 h 1423"/>
                  <a:gd name="T28" fmla="*/ 17 w 1210"/>
                  <a:gd name="T29" fmla="*/ 39 h 1423"/>
                  <a:gd name="T30" fmla="*/ 17 w 1210"/>
                  <a:gd name="T31" fmla="*/ 38 h 1423"/>
                  <a:gd name="T32" fmla="*/ 17 w 1210"/>
                  <a:gd name="T33" fmla="*/ 36 h 1423"/>
                  <a:gd name="T34" fmla="*/ 17 w 1210"/>
                  <a:gd name="T35" fmla="*/ 35 h 1423"/>
                  <a:gd name="T36" fmla="*/ 16 w 1210"/>
                  <a:gd name="T37" fmla="*/ 35 h 1423"/>
                  <a:gd name="T38" fmla="*/ 14 w 1210"/>
                  <a:gd name="T39" fmla="*/ 34 h 1423"/>
                  <a:gd name="T40" fmla="*/ 10 w 1210"/>
                  <a:gd name="T41" fmla="*/ 33 h 1423"/>
                  <a:gd name="T42" fmla="*/ 8 w 1210"/>
                  <a:gd name="T43" fmla="*/ 32 h 1423"/>
                  <a:gd name="T44" fmla="*/ 6 w 1210"/>
                  <a:gd name="T45" fmla="*/ 31 h 1423"/>
                  <a:gd name="T46" fmla="*/ 5 w 1210"/>
                  <a:gd name="T47" fmla="*/ 30 h 1423"/>
                  <a:gd name="T48" fmla="*/ 5 w 1210"/>
                  <a:gd name="T49" fmla="*/ 29 h 1423"/>
                  <a:gd name="T50" fmla="*/ 4 w 1210"/>
                  <a:gd name="T51" fmla="*/ 28 h 1423"/>
                  <a:gd name="T52" fmla="*/ 4 w 1210"/>
                  <a:gd name="T53" fmla="*/ 27 h 1423"/>
                  <a:gd name="T54" fmla="*/ 3 w 1210"/>
                  <a:gd name="T55" fmla="*/ 26 h 1423"/>
                  <a:gd name="T56" fmla="*/ 1 w 1210"/>
                  <a:gd name="T57" fmla="*/ 25 h 1423"/>
                  <a:gd name="T58" fmla="*/ 0 w 1210"/>
                  <a:gd name="T59" fmla="*/ 20 h 1423"/>
                  <a:gd name="T60" fmla="*/ 0 w 1210"/>
                  <a:gd name="T61" fmla="*/ 19 h 1423"/>
                  <a:gd name="T62" fmla="*/ 0 w 1210"/>
                  <a:gd name="T63" fmla="*/ 17 h 1423"/>
                  <a:gd name="T64" fmla="*/ 1 w 1210"/>
                  <a:gd name="T65" fmla="*/ 15 h 1423"/>
                  <a:gd name="T66" fmla="*/ 1 w 1210"/>
                  <a:gd name="T67" fmla="*/ 14 h 1423"/>
                  <a:gd name="T68" fmla="*/ 2 w 1210"/>
                  <a:gd name="T69" fmla="*/ 14 h 1423"/>
                  <a:gd name="T70" fmla="*/ 2 w 1210"/>
                  <a:gd name="T71" fmla="*/ 14 h 1423"/>
                  <a:gd name="T72" fmla="*/ 4 w 1210"/>
                  <a:gd name="T73" fmla="*/ 11 h 1423"/>
                  <a:gd name="T74" fmla="*/ 3 w 1210"/>
                  <a:gd name="T75" fmla="*/ 10 h 1423"/>
                  <a:gd name="T76" fmla="*/ 3 w 1210"/>
                  <a:gd name="T77" fmla="*/ 9 h 1423"/>
                  <a:gd name="T78" fmla="*/ 4 w 1210"/>
                  <a:gd name="T79" fmla="*/ 8 h 1423"/>
                  <a:gd name="T80" fmla="*/ 5 w 1210"/>
                  <a:gd name="T81" fmla="*/ 7 h 1423"/>
                  <a:gd name="T82" fmla="*/ 7 w 1210"/>
                  <a:gd name="T83" fmla="*/ 6 h 1423"/>
                  <a:gd name="T84" fmla="*/ 34 w 1210"/>
                  <a:gd name="T85" fmla="*/ 1 h 1423"/>
                  <a:gd name="T86" fmla="*/ 37 w 1210"/>
                  <a:gd name="T87" fmla="*/ 4 h 1423"/>
                  <a:gd name="T88" fmla="*/ 44 w 1210"/>
                  <a:gd name="T89" fmla="*/ 26 h 1423"/>
                  <a:gd name="T90" fmla="*/ 45 w 1210"/>
                  <a:gd name="T91" fmla="*/ 28 h 1423"/>
                  <a:gd name="T92" fmla="*/ 47 w 1210"/>
                  <a:gd name="T93" fmla="*/ 30 h 1423"/>
                  <a:gd name="T94" fmla="*/ 48 w 1210"/>
                  <a:gd name="T95" fmla="*/ 32 h 1423"/>
                  <a:gd name="T96" fmla="*/ 46 w 1210"/>
                  <a:gd name="T97" fmla="*/ 34 h 1423"/>
                  <a:gd name="T98" fmla="*/ 46 w 1210"/>
                  <a:gd name="T99" fmla="*/ 35 h 1423"/>
                  <a:gd name="T100" fmla="*/ 45 w 1210"/>
                  <a:gd name="T101" fmla="*/ 37 h 1423"/>
                  <a:gd name="T102" fmla="*/ 45 w 1210"/>
                  <a:gd name="T103" fmla="*/ 39 h 1423"/>
                  <a:gd name="T104" fmla="*/ 45 w 1210"/>
                  <a:gd name="T105" fmla="*/ 43 h 1423"/>
                  <a:gd name="T106" fmla="*/ 45 w 1210"/>
                  <a:gd name="T107" fmla="*/ 47 h 1423"/>
                  <a:gd name="T108" fmla="*/ 46 w 1210"/>
                  <a:gd name="T109" fmla="*/ 49 h 1423"/>
                  <a:gd name="T110" fmla="*/ 44 w 1210"/>
                  <a:gd name="T111" fmla="*/ 52 h 1423"/>
                  <a:gd name="T112" fmla="*/ 42 w 1210"/>
                  <a:gd name="T113" fmla="*/ 53 h 1423"/>
                  <a:gd name="T114" fmla="*/ 40 w 1210"/>
                  <a:gd name="T115" fmla="*/ 54 h 1423"/>
                  <a:gd name="T116" fmla="*/ 38 w 1210"/>
                  <a:gd name="T117" fmla="*/ 56 h 142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210"/>
                  <a:gd name="T178" fmla="*/ 0 h 1423"/>
                  <a:gd name="T179" fmla="*/ 1210 w 1210"/>
                  <a:gd name="T180" fmla="*/ 1423 h 142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210" h="1423">
                    <a:moveTo>
                      <a:pt x="916" y="1423"/>
                    </a:moveTo>
                    <a:lnTo>
                      <a:pt x="915" y="1406"/>
                    </a:lnTo>
                    <a:lnTo>
                      <a:pt x="912" y="1392"/>
                    </a:lnTo>
                    <a:lnTo>
                      <a:pt x="910" y="1386"/>
                    </a:lnTo>
                    <a:lnTo>
                      <a:pt x="908" y="1381"/>
                    </a:lnTo>
                    <a:lnTo>
                      <a:pt x="905" y="1376"/>
                    </a:lnTo>
                    <a:lnTo>
                      <a:pt x="903" y="1373"/>
                    </a:lnTo>
                    <a:lnTo>
                      <a:pt x="896" y="1367"/>
                    </a:lnTo>
                    <a:lnTo>
                      <a:pt x="888" y="1364"/>
                    </a:lnTo>
                    <a:lnTo>
                      <a:pt x="879" y="1361"/>
                    </a:lnTo>
                    <a:lnTo>
                      <a:pt x="869" y="1360"/>
                    </a:lnTo>
                    <a:lnTo>
                      <a:pt x="847" y="1359"/>
                    </a:lnTo>
                    <a:lnTo>
                      <a:pt x="824" y="1357"/>
                    </a:lnTo>
                    <a:lnTo>
                      <a:pt x="811" y="1353"/>
                    </a:lnTo>
                    <a:lnTo>
                      <a:pt x="799" y="1348"/>
                    </a:lnTo>
                    <a:lnTo>
                      <a:pt x="793" y="1345"/>
                    </a:lnTo>
                    <a:lnTo>
                      <a:pt x="786" y="1341"/>
                    </a:lnTo>
                    <a:lnTo>
                      <a:pt x="780" y="1337"/>
                    </a:lnTo>
                    <a:lnTo>
                      <a:pt x="775" y="1331"/>
                    </a:lnTo>
                    <a:lnTo>
                      <a:pt x="775" y="1309"/>
                    </a:lnTo>
                    <a:lnTo>
                      <a:pt x="773" y="1288"/>
                    </a:lnTo>
                    <a:lnTo>
                      <a:pt x="771" y="1268"/>
                    </a:lnTo>
                    <a:lnTo>
                      <a:pt x="768" y="1249"/>
                    </a:lnTo>
                    <a:lnTo>
                      <a:pt x="763" y="1233"/>
                    </a:lnTo>
                    <a:lnTo>
                      <a:pt x="757" y="1216"/>
                    </a:lnTo>
                    <a:lnTo>
                      <a:pt x="749" y="1201"/>
                    </a:lnTo>
                    <a:lnTo>
                      <a:pt x="740" y="1187"/>
                    </a:lnTo>
                    <a:lnTo>
                      <a:pt x="728" y="1173"/>
                    </a:lnTo>
                    <a:lnTo>
                      <a:pt x="714" y="1160"/>
                    </a:lnTo>
                    <a:lnTo>
                      <a:pt x="698" y="1149"/>
                    </a:lnTo>
                    <a:lnTo>
                      <a:pt x="679" y="1138"/>
                    </a:lnTo>
                    <a:lnTo>
                      <a:pt x="658" y="1128"/>
                    </a:lnTo>
                    <a:lnTo>
                      <a:pt x="633" y="1117"/>
                    </a:lnTo>
                    <a:lnTo>
                      <a:pt x="606" y="1108"/>
                    </a:lnTo>
                    <a:lnTo>
                      <a:pt x="576" y="1098"/>
                    </a:lnTo>
                    <a:lnTo>
                      <a:pt x="546" y="1089"/>
                    </a:lnTo>
                    <a:lnTo>
                      <a:pt x="520" y="1080"/>
                    </a:lnTo>
                    <a:lnTo>
                      <a:pt x="498" y="1069"/>
                    </a:lnTo>
                    <a:lnTo>
                      <a:pt x="478" y="1059"/>
                    </a:lnTo>
                    <a:lnTo>
                      <a:pt x="462" y="1048"/>
                    </a:lnTo>
                    <a:lnTo>
                      <a:pt x="449" y="1037"/>
                    </a:lnTo>
                    <a:lnTo>
                      <a:pt x="437" y="1025"/>
                    </a:lnTo>
                    <a:lnTo>
                      <a:pt x="429" y="1012"/>
                    </a:lnTo>
                    <a:lnTo>
                      <a:pt x="423" y="1000"/>
                    </a:lnTo>
                    <a:lnTo>
                      <a:pt x="418" y="987"/>
                    </a:lnTo>
                    <a:lnTo>
                      <a:pt x="416" y="976"/>
                    </a:lnTo>
                    <a:lnTo>
                      <a:pt x="415" y="963"/>
                    </a:lnTo>
                    <a:lnTo>
                      <a:pt x="415" y="950"/>
                    </a:lnTo>
                    <a:lnTo>
                      <a:pt x="416" y="938"/>
                    </a:lnTo>
                    <a:lnTo>
                      <a:pt x="418" y="926"/>
                    </a:lnTo>
                    <a:lnTo>
                      <a:pt x="421" y="914"/>
                    </a:lnTo>
                    <a:lnTo>
                      <a:pt x="422" y="903"/>
                    </a:lnTo>
                    <a:lnTo>
                      <a:pt x="423" y="894"/>
                    </a:lnTo>
                    <a:lnTo>
                      <a:pt x="421" y="887"/>
                    </a:lnTo>
                    <a:lnTo>
                      <a:pt x="418" y="881"/>
                    </a:lnTo>
                    <a:lnTo>
                      <a:pt x="414" y="875"/>
                    </a:lnTo>
                    <a:lnTo>
                      <a:pt x="408" y="871"/>
                    </a:lnTo>
                    <a:lnTo>
                      <a:pt x="400" y="867"/>
                    </a:lnTo>
                    <a:lnTo>
                      <a:pt x="392" y="864"/>
                    </a:lnTo>
                    <a:lnTo>
                      <a:pt x="345" y="853"/>
                    </a:lnTo>
                    <a:lnTo>
                      <a:pt x="283" y="836"/>
                    </a:lnTo>
                    <a:lnTo>
                      <a:pt x="265" y="830"/>
                    </a:lnTo>
                    <a:lnTo>
                      <a:pt x="248" y="824"/>
                    </a:lnTo>
                    <a:lnTo>
                      <a:pt x="231" y="817"/>
                    </a:lnTo>
                    <a:lnTo>
                      <a:pt x="215" y="809"/>
                    </a:lnTo>
                    <a:lnTo>
                      <a:pt x="201" y="801"/>
                    </a:lnTo>
                    <a:lnTo>
                      <a:pt x="187" y="792"/>
                    </a:lnTo>
                    <a:lnTo>
                      <a:pt x="174" y="783"/>
                    </a:lnTo>
                    <a:lnTo>
                      <a:pt x="161" y="774"/>
                    </a:lnTo>
                    <a:lnTo>
                      <a:pt x="151" y="764"/>
                    </a:lnTo>
                    <a:lnTo>
                      <a:pt x="142" y="754"/>
                    </a:lnTo>
                    <a:lnTo>
                      <a:pt x="132" y="745"/>
                    </a:lnTo>
                    <a:lnTo>
                      <a:pt x="125" y="735"/>
                    </a:lnTo>
                    <a:lnTo>
                      <a:pt x="121" y="726"/>
                    </a:lnTo>
                    <a:lnTo>
                      <a:pt x="116" y="715"/>
                    </a:lnTo>
                    <a:lnTo>
                      <a:pt x="113" y="707"/>
                    </a:lnTo>
                    <a:lnTo>
                      <a:pt x="112" y="698"/>
                    </a:lnTo>
                    <a:lnTo>
                      <a:pt x="111" y="690"/>
                    </a:lnTo>
                    <a:lnTo>
                      <a:pt x="109" y="681"/>
                    </a:lnTo>
                    <a:lnTo>
                      <a:pt x="104" y="673"/>
                    </a:lnTo>
                    <a:lnTo>
                      <a:pt x="97" y="666"/>
                    </a:lnTo>
                    <a:lnTo>
                      <a:pt x="90" y="659"/>
                    </a:lnTo>
                    <a:lnTo>
                      <a:pt x="82" y="653"/>
                    </a:lnTo>
                    <a:lnTo>
                      <a:pt x="74" y="648"/>
                    </a:lnTo>
                    <a:lnTo>
                      <a:pt x="64" y="642"/>
                    </a:lnTo>
                    <a:lnTo>
                      <a:pt x="32" y="625"/>
                    </a:lnTo>
                    <a:lnTo>
                      <a:pt x="18" y="620"/>
                    </a:lnTo>
                    <a:lnTo>
                      <a:pt x="6" y="505"/>
                    </a:lnTo>
                    <a:lnTo>
                      <a:pt x="3" y="505"/>
                    </a:lnTo>
                    <a:lnTo>
                      <a:pt x="1" y="498"/>
                    </a:lnTo>
                    <a:lnTo>
                      <a:pt x="0" y="489"/>
                    </a:lnTo>
                    <a:lnTo>
                      <a:pt x="0" y="478"/>
                    </a:lnTo>
                    <a:lnTo>
                      <a:pt x="0" y="467"/>
                    </a:lnTo>
                    <a:lnTo>
                      <a:pt x="1" y="454"/>
                    </a:lnTo>
                    <a:lnTo>
                      <a:pt x="3" y="441"/>
                    </a:lnTo>
                    <a:lnTo>
                      <a:pt x="5" y="427"/>
                    </a:lnTo>
                    <a:lnTo>
                      <a:pt x="7" y="413"/>
                    </a:lnTo>
                    <a:lnTo>
                      <a:pt x="12" y="400"/>
                    </a:lnTo>
                    <a:lnTo>
                      <a:pt x="17" y="388"/>
                    </a:lnTo>
                    <a:lnTo>
                      <a:pt x="22" y="377"/>
                    </a:lnTo>
                    <a:lnTo>
                      <a:pt x="28" y="367"/>
                    </a:lnTo>
                    <a:lnTo>
                      <a:pt x="32" y="363"/>
                    </a:lnTo>
                    <a:lnTo>
                      <a:pt x="36" y="359"/>
                    </a:lnTo>
                    <a:lnTo>
                      <a:pt x="41" y="356"/>
                    </a:lnTo>
                    <a:lnTo>
                      <a:pt x="45" y="353"/>
                    </a:lnTo>
                    <a:lnTo>
                      <a:pt x="50" y="351"/>
                    </a:lnTo>
                    <a:lnTo>
                      <a:pt x="55" y="350"/>
                    </a:lnTo>
                    <a:lnTo>
                      <a:pt x="61" y="350"/>
                    </a:lnTo>
                    <a:lnTo>
                      <a:pt x="67" y="350"/>
                    </a:lnTo>
                    <a:lnTo>
                      <a:pt x="104" y="281"/>
                    </a:lnTo>
                    <a:lnTo>
                      <a:pt x="97" y="274"/>
                    </a:lnTo>
                    <a:lnTo>
                      <a:pt x="91" y="267"/>
                    </a:lnTo>
                    <a:lnTo>
                      <a:pt x="87" y="259"/>
                    </a:lnTo>
                    <a:lnTo>
                      <a:pt x="84" y="250"/>
                    </a:lnTo>
                    <a:lnTo>
                      <a:pt x="82" y="241"/>
                    </a:lnTo>
                    <a:lnTo>
                      <a:pt x="81" y="232"/>
                    </a:lnTo>
                    <a:lnTo>
                      <a:pt x="82" y="222"/>
                    </a:lnTo>
                    <a:lnTo>
                      <a:pt x="84" y="213"/>
                    </a:lnTo>
                    <a:lnTo>
                      <a:pt x="89" y="204"/>
                    </a:lnTo>
                    <a:lnTo>
                      <a:pt x="95" y="194"/>
                    </a:lnTo>
                    <a:lnTo>
                      <a:pt x="102" y="186"/>
                    </a:lnTo>
                    <a:lnTo>
                      <a:pt x="112" y="178"/>
                    </a:lnTo>
                    <a:lnTo>
                      <a:pt x="124" y="171"/>
                    </a:lnTo>
                    <a:lnTo>
                      <a:pt x="138" y="165"/>
                    </a:lnTo>
                    <a:lnTo>
                      <a:pt x="154" y="160"/>
                    </a:lnTo>
                    <a:lnTo>
                      <a:pt x="173" y="156"/>
                    </a:lnTo>
                    <a:lnTo>
                      <a:pt x="142" y="27"/>
                    </a:lnTo>
                    <a:lnTo>
                      <a:pt x="830" y="0"/>
                    </a:lnTo>
                    <a:lnTo>
                      <a:pt x="852" y="25"/>
                    </a:lnTo>
                    <a:lnTo>
                      <a:pt x="876" y="48"/>
                    </a:lnTo>
                    <a:lnTo>
                      <a:pt x="903" y="72"/>
                    </a:lnTo>
                    <a:lnTo>
                      <a:pt x="930" y="96"/>
                    </a:lnTo>
                    <a:lnTo>
                      <a:pt x="1077" y="629"/>
                    </a:lnTo>
                    <a:lnTo>
                      <a:pt x="1082" y="639"/>
                    </a:lnTo>
                    <a:lnTo>
                      <a:pt x="1088" y="650"/>
                    </a:lnTo>
                    <a:lnTo>
                      <a:pt x="1095" y="660"/>
                    </a:lnTo>
                    <a:lnTo>
                      <a:pt x="1102" y="672"/>
                    </a:lnTo>
                    <a:lnTo>
                      <a:pt x="1119" y="693"/>
                    </a:lnTo>
                    <a:lnTo>
                      <a:pt x="1137" y="715"/>
                    </a:lnTo>
                    <a:lnTo>
                      <a:pt x="1157" y="735"/>
                    </a:lnTo>
                    <a:lnTo>
                      <a:pt x="1175" y="753"/>
                    </a:lnTo>
                    <a:lnTo>
                      <a:pt x="1194" y="769"/>
                    </a:lnTo>
                    <a:lnTo>
                      <a:pt x="1210" y="782"/>
                    </a:lnTo>
                    <a:lnTo>
                      <a:pt x="1188" y="806"/>
                    </a:lnTo>
                    <a:lnTo>
                      <a:pt x="1169" y="831"/>
                    </a:lnTo>
                    <a:lnTo>
                      <a:pt x="1161" y="841"/>
                    </a:lnTo>
                    <a:lnTo>
                      <a:pt x="1154" y="853"/>
                    </a:lnTo>
                    <a:lnTo>
                      <a:pt x="1148" y="865"/>
                    </a:lnTo>
                    <a:lnTo>
                      <a:pt x="1143" y="877"/>
                    </a:lnTo>
                    <a:lnTo>
                      <a:pt x="1138" y="889"/>
                    </a:lnTo>
                    <a:lnTo>
                      <a:pt x="1134" y="902"/>
                    </a:lnTo>
                    <a:lnTo>
                      <a:pt x="1131" y="915"/>
                    </a:lnTo>
                    <a:lnTo>
                      <a:pt x="1127" y="930"/>
                    </a:lnTo>
                    <a:lnTo>
                      <a:pt x="1126" y="945"/>
                    </a:lnTo>
                    <a:lnTo>
                      <a:pt x="1124" y="963"/>
                    </a:lnTo>
                    <a:lnTo>
                      <a:pt x="1124" y="980"/>
                    </a:lnTo>
                    <a:lnTo>
                      <a:pt x="1124" y="1000"/>
                    </a:lnTo>
                    <a:lnTo>
                      <a:pt x="1124" y="1041"/>
                    </a:lnTo>
                    <a:lnTo>
                      <a:pt x="1125" y="1081"/>
                    </a:lnTo>
                    <a:lnTo>
                      <a:pt x="1127" y="1119"/>
                    </a:lnTo>
                    <a:lnTo>
                      <a:pt x="1131" y="1156"/>
                    </a:lnTo>
                    <a:lnTo>
                      <a:pt x="1133" y="1186"/>
                    </a:lnTo>
                    <a:lnTo>
                      <a:pt x="1136" y="1209"/>
                    </a:lnTo>
                    <a:lnTo>
                      <a:pt x="1137" y="1225"/>
                    </a:lnTo>
                    <a:lnTo>
                      <a:pt x="1138" y="1230"/>
                    </a:lnTo>
                    <a:lnTo>
                      <a:pt x="1123" y="1257"/>
                    </a:lnTo>
                    <a:lnTo>
                      <a:pt x="1108" y="1281"/>
                    </a:lnTo>
                    <a:lnTo>
                      <a:pt x="1094" y="1299"/>
                    </a:lnTo>
                    <a:lnTo>
                      <a:pt x="1080" y="1315"/>
                    </a:lnTo>
                    <a:lnTo>
                      <a:pt x="1067" y="1327"/>
                    </a:lnTo>
                    <a:lnTo>
                      <a:pt x="1053" y="1338"/>
                    </a:lnTo>
                    <a:lnTo>
                      <a:pt x="1040" y="1347"/>
                    </a:lnTo>
                    <a:lnTo>
                      <a:pt x="1027" y="1354"/>
                    </a:lnTo>
                    <a:lnTo>
                      <a:pt x="1001" y="1367"/>
                    </a:lnTo>
                    <a:lnTo>
                      <a:pt x="974" y="1380"/>
                    </a:lnTo>
                    <a:lnTo>
                      <a:pt x="960" y="1388"/>
                    </a:lnTo>
                    <a:lnTo>
                      <a:pt x="946" y="1397"/>
                    </a:lnTo>
                    <a:lnTo>
                      <a:pt x="931" y="1409"/>
                    </a:lnTo>
                    <a:lnTo>
                      <a:pt x="916" y="1423"/>
                    </a:lnTo>
                    <a:close/>
                  </a:path>
                </a:pathLst>
              </a:custGeom>
              <a:solidFill>
                <a:srgbClr val="93D5ED"/>
              </a:solidFill>
              <a:ln w="9525">
                <a:solidFill>
                  <a:srgbClr val="CCECFF"/>
                </a:solidFill>
                <a:round/>
                <a:headEnd/>
                <a:tailEnd/>
              </a:ln>
            </p:spPr>
            <p:txBody>
              <a:bodyPr/>
              <a:lstStyle/>
              <a:p>
                <a:endParaRPr lang="en-US"/>
              </a:p>
            </p:txBody>
          </p:sp>
          <p:sp>
            <p:nvSpPr>
              <p:cNvPr id="8419" name="Freeform 212"/>
              <p:cNvSpPr>
                <a:spLocks/>
              </p:cNvSpPr>
              <p:nvPr/>
            </p:nvSpPr>
            <p:spPr bwMode="auto">
              <a:xfrm>
                <a:off x="3767" y="1197"/>
                <a:ext cx="187" cy="185"/>
              </a:xfrm>
              <a:custGeom>
                <a:avLst/>
                <a:gdLst>
                  <a:gd name="T0" fmla="*/ 0 w 932"/>
                  <a:gd name="T1" fmla="*/ 29 h 925"/>
                  <a:gd name="T2" fmla="*/ 0 w 932"/>
                  <a:gd name="T3" fmla="*/ 27 h 925"/>
                  <a:gd name="T4" fmla="*/ 1 w 932"/>
                  <a:gd name="T5" fmla="*/ 25 h 925"/>
                  <a:gd name="T6" fmla="*/ 2 w 932"/>
                  <a:gd name="T7" fmla="*/ 24 h 925"/>
                  <a:gd name="T8" fmla="*/ 3 w 932"/>
                  <a:gd name="T9" fmla="*/ 22 h 925"/>
                  <a:gd name="T10" fmla="*/ 3 w 932"/>
                  <a:gd name="T11" fmla="*/ 20 h 925"/>
                  <a:gd name="T12" fmla="*/ 4 w 932"/>
                  <a:gd name="T13" fmla="*/ 17 h 925"/>
                  <a:gd name="T14" fmla="*/ 5 w 932"/>
                  <a:gd name="T15" fmla="*/ 17 h 925"/>
                  <a:gd name="T16" fmla="*/ 6 w 932"/>
                  <a:gd name="T17" fmla="*/ 12 h 925"/>
                  <a:gd name="T18" fmla="*/ 6 w 932"/>
                  <a:gd name="T19" fmla="*/ 10 h 925"/>
                  <a:gd name="T20" fmla="*/ 5 w 932"/>
                  <a:gd name="T21" fmla="*/ 8 h 925"/>
                  <a:gd name="T22" fmla="*/ 4 w 932"/>
                  <a:gd name="T23" fmla="*/ 6 h 925"/>
                  <a:gd name="T24" fmla="*/ 3 w 932"/>
                  <a:gd name="T25" fmla="*/ 3 h 925"/>
                  <a:gd name="T26" fmla="*/ 3 w 932"/>
                  <a:gd name="T27" fmla="*/ 2 h 925"/>
                  <a:gd name="T28" fmla="*/ 4 w 932"/>
                  <a:gd name="T29" fmla="*/ 1 h 925"/>
                  <a:gd name="T30" fmla="*/ 4 w 932"/>
                  <a:gd name="T31" fmla="*/ 0 h 925"/>
                  <a:gd name="T32" fmla="*/ 5 w 932"/>
                  <a:gd name="T33" fmla="*/ 1 h 925"/>
                  <a:gd name="T34" fmla="*/ 6 w 932"/>
                  <a:gd name="T35" fmla="*/ 3 h 925"/>
                  <a:gd name="T36" fmla="*/ 8 w 932"/>
                  <a:gd name="T37" fmla="*/ 3 h 925"/>
                  <a:gd name="T38" fmla="*/ 9 w 932"/>
                  <a:gd name="T39" fmla="*/ 3 h 925"/>
                  <a:gd name="T40" fmla="*/ 10 w 932"/>
                  <a:gd name="T41" fmla="*/ 4 h 925"/>
                  <a:gd name="T42" fmla="*/ 10 w 932"/>
                  <a:gd name="T43" fmla="*/ 5 h 925"/>
                  <a:gd name="T44" fmla="*/ 10 w 932"/>
                  <a:gd name="T45" fmla="*/ 7 h 925"/>
                  <a:gd name="T46" fmla="*/ 10 w 932"/>
                  <a:gd name="T47" fmla="*/ 10 h 925"/>
                  <a:gd name="T48" fmla="*/ 12 w 932"/>
                  <a:gd name="T49" fmla="*/ 11 h 925"/>
                  <a:gd name="T50" fmla="*/ 14 w 932"/>
                  <a:gd name="T51" fmla="*/ 11 h 925"/>
                  <a:gd name="T52" fmla="*/ 20 w 932"/>
                  <a:gd name="T53" fmla="*/ 9 h 925"/>
                  <a:gd name="T54" fmla="*/ 24 w 932"/>
                  <a:gd name="T55" fmla="*/ 12 h 925"/>
                  <a:gd name="T56" fmla="*/ 25 w 932"/>
                  <a:gd name="T57" fmla="*/ 13 h 925"/>
                  <a:gd name="T58" fmla="*/ 26 w 932"/>
                  <a:gd name="T59" fmla="*/ 13 h 925"/>
                  <a:gd name="T60" fmla="*/ 27 w 932"/>
                  <a:gd name="T61" fmla="*/ 12 h 925"/>
                  <a:gd name="T62" fmla="*/ 29 w 932"/>
                  <a:gd name="T63" fmla="*/ 10 h 925"/>
                  <a:gd name="T64" fmla="*/ 30 w 932"/>
                  <a:gd name="T65" fmla="*/ 10 h 925"/>
                  <a:gd name="T66" fmla="*/ 34 w 932"/>
                  <a:gd name="T67" fmla="*/ 10 h 925"/>
                  <a:gd name="T68" fmla="*/ 37 w 932"/>
                  <a:gd name="T69" fmla="*/ 10 h 925"/>
                  <a:gd name="T70" fmla="*/ 37 w 932"/>
                  <a:gd name="T71" fmla="*/ 12 h 925"/>
                  <a:gd name="T72" fmla="*/ 34 w 932"/>
                  <a:gd name="T73" fmla="*/ 17 h 925"/>
                  <a:gd name="T74" fmla="*/ 31 w 932"/>
                  <a:gd name="T75" fmla="*/ 20 h 925"/>
                  <a:gd name="T76" fmla="*/ 30 w 932"/>
                  <a:gd name="T77" fmla="*/ 22 h 925"/>
                  <a:gd name="T78" fmla="*/ 29 w 932"/>
                  <a:gd name="T79" fmla="*/ 26 h 925"/>
                  <a:gd name="T80" fmla="*/ 28 w 932"/>
                  <a:gd name="T81" fmla="*/ 31 h 925"/>
                  <a:gd name="T82" fmla="*/ 28 w 932"/>
                  <a:gd name="T83" fmla="*/ 33 h 925"/>
                  <a:gd name="T84" fmla="*/ 27 w 932"/>
                  <a:gd name="T85" fmla="*/ 35 h 925"/>
                  <a:gd name="T86" fmla="*/ 24 w 932"/>
                  <a:gd name="T87" fmla="*/ 36 h 925"/>
                  <a:gd name="T88" fmla="*/ 19 w 932"/>
                  <a:gd name="T89" fmla="*/ 37 h 925"/>
                  <a:gd name="T90" fmla="*/ 16 w 932"/>
                  <a:gd name="T91" fmla="*/ 37 h 925"/>
                  <a:gd name="T92" fmla="*/ 12 w 932"/>
                  <a:gd name="T93" fmla="*/ 37 h 925"/>
                  <a:gd name="T94" fmla="*/ 9 w 932"/>
                  <a:gd name="T95" fmla="*/ 36 h 925"/>
                  <a:gd name="T96" fmla="*/ 6 w 932"/>
                  <a:gd name="T97" fmla="*/ 34 h 925"/>
                  <a:gd name="T98" fmla="*/ 4 w 932"/>
                  <a:gd name="T99" fmla="*/ 34 h 925"/>
                  <a:gd name="T100" fmla="*/ 2 w 932"/>
                  <a:gd name="T101" fmla="*/ 33 h 925"/>
                  <a:gd name="T102" fmla="*/ 1 w 932"/>
                  <a:gd name="T103" fmla="*/ 32 h 925"/>
                  <a:gd name="T104" fmla="*/ 0 w 932"/>
                  <a:gd name="T105" fmla="*/ 31 h 925"/>
                  <a:gd name="T106" fmla="*/ 0 w 932"/>
                  <a:gd name="T107" fmla="*/ 30 h 92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32"/>
                  <a:gd name="T163" fmla="*/ 0 h 925"/>
                  <a:gd name="T164" fmla="*/ 932 w 932"/>
                  <a:gd name="T165" fmla="*/ 925 h 92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32" h="925">
                    <a:moveTo>
                      <a:pt x="10" y="740"/>
                    </a:moveTo>
                    <a:lnTo>
                      <a:pt x="6" y="735"/>
                    </a:lnTo>
                    <a:lnTo>
                      <a:pt x="2" y="729"/>
                    </a:lnTo>
                    <a:lnTo>
                      <a:pt x="1" y="723"/>
                    </a:lnTo>
                    <a:lnTo>
                      <a:pt x="0" y="717"/>
                    </a:lnTo>
                    <a:lnTo>
                      <a:pt x="2" y="704"/>
                    </a:lnTo>
                    <a:lnTo>
                      <a:pt x="7" y="690"/>
                    </a:lnTo>
                    <a:lnTo>
                      <a:pt x="11" y="674"/>
                    </a:lnTo>
                    <a:lnTo>
                      <a:pt x="17" y="654"/>
                    </a:lnTo>
                    <a:lnTo>
                      <a:pt x="18" y="642"/>
                    </a:lnTo>
                    <a:lnTo>
                      <a:pt x="20" y="631"/>
                    </a:lnTo>
                    <a:lnTo>
                      <a:pt x="20" y="617"/>
                    </a:lnTo>
                    <a:lnTo>
                      <a:pt x="18" y="601"/>
                    </a:lnTo>
                    <a:lnTo>
                      <a:pt x="32" y="598"/>
                    </a:lnTo>
                    <a:lnTo>
                      <a:pt x="44" y="593"/>
                    </a:lnTo>
                    <a:lnTo>
                      <a:pt x="54" y="589"/>
                    </a:lnTo>
                    <a:lnTo>
                      <a:pt x="62" y="582"/>
                    </a:lnTo>
                    <a:lnTo>
                      <a:pt x="68" y="573"/>
                    </a:lnTo>
                    <a:lnTo>
                      <a:pt x="72" y="564"/>
                    </a:lnTo>
                    <a:lnTo>
                      <a:pt x="76" y="555"/>
                    </a:lnTo>
                    <a:lnTo>
                      <a:pt x="78" y="544"/>
                    </a:lnTo>
                    <a:lnTo>
                      <a:pt x="79" y="534"/>
                    </a:lnTo>
                    <a:lnTo>
                      <a:pt x="80" y="522"/>
                    </a:lnTo>
                    <a:lnTo>
                      <a:pt x="80" y="510"/>
                    </a:lnTo>
                    <a:lnTo>
                      <a:pt x="79" y="497"/>
                    </a:lnTo>
                    <a:lnTo>
                      <a:pt x="77" y="472"/>
                    </a:lnTo>
                    <a:lnTo>
                      <a:pt x="73" y="446"/>
                    </a:lnTo>
                    <a:lnTo>
                      <a:pt x="92" y="434"/>
                    </a:lnTo>
                    <a:lnTo>
                      <a:pt x="105" y="425"/>
                    </a:lnTo>
                    <a:lnTo>
                      <a:pt x="110" y="422"/>
                    </a:lnTo>
                    <a:lnTo>
                      <a:pt x="113" y="418"/>
                    </a:lnTo>
                    <a:lnTo>
                      <a:pt x="117" y="413"/>
                    </a:lnTo>
                    <a:lnTo>
                      <a:pt x="119" y="409"/>
                    </a:lnTo>
                    <a:lnTo>
                      <a:pt x="127" y="383"/>
                    </a:lnTo>
                    <a:lnTo>
                      <a:pt x="142" y="332"/>
                    </a:lnTo>
                    <a:lnTo>
                      <a:pt x="149" y="308"/>
                    </a:lnTo>
                    <a:lnTo>
                      <a:pt x="154" y="290"/>
                    </a:lnTo>
                    <a:lnTo>
                      <a:pt x="157" y="272"/>
                    </a:lnTo>
                    <a:lnTo>
                      <a:pt x="157" y="257"/>
                    </a:lnTo>
                    <a:lnTo>
                      <a:pt x="157" y="244"/>
                    </a:lnTo>
                    <a:lnTo>
                      <a:pt x="155" y="232"/>
                    </a:lnTo>
                    <a:lnTo>
                      <a:pt x="152" y="221"/>
                    </a:lnTo>
                    <a:lnTo>
                      <a:pt x="147" y="211"/>
                    </a:lnTo>
                    <a:lnTo>
                      <a:pt x="136" y="193"/>
                    </a:lnTo>
                    <a:lnTo>
                      <a:pt x="122" y="174"/>
                    </a:lnTo>
                    <a:lnTo>
                      <a:pt x="117" y="163"/>
                    </a:lnTo>
                    <a:lnTo>
                      <a:pt x="110" y="152"/>
                    </a:lnTo>
                    <a:lnTo>
                      <a:pt x="103" y="139"/>
                    </a:lnTo>
                    <a:lnTo>
                      <a:pt x="97" y="124"/>
                    </a:lnTo>
                    <a:lnTo>
                      <a:pt x="91" y="109"/>
                    </a:lnTo>
                    <a:lnTo>
                      <a:pt x="87" y="95"/>
                    </a:lnTo>
                    <a:lnTo>
                      <a:pt x="86" y="82"/>
                    </a:lnTo>
                    <a:lnTo>
                      <a:pt x="85" y="71"/>
                    </a:lnTo>
                    <a:lnTo>
                      <a:pt x="85" y="62"/>
                    </a:lnTo>
                    <a:lnTo>
                      <a:pt x="86" y="52"/>
                    </a:lnTo>
                    <a:lnTo>
                      <a:pt x="87" y="45"/>
                    </a:lnTo>
                    <a:lnTo>
                      <a:pt x="90" y="38"/>
                    </a:lnTo>
                    <a:lnTo>
                      <a:pt x="94" y="27"/>
                    </a:lnTo>
                    <a:lnTo>
                      <a:pt x="98" y="16"/>
                    </a:lnTo>
                    <a:lnTo>
                      <a:pt x="99" y="13"/>
                    </a:lnTo>
                    <a:lnTo>
                      <a:pt x="99" y="8"/>
                    </a:lnTo>
                    <a:lnTo>
                      <a:pt x="98" y="5"/>
                    </a:lnTo>
                    <a:lnTo>
                      <a:pt x="97" y="0"/>
                    </a:lnTo>
                    <a:lnTo>
                      <a:pt x="106" y="5"/>
                    </a:lnTo>
                    <a:lnTo>
                      <a:pt x="114" y="10"/>
                    </a:lnTo>
                    <a:lnTo>
                      <a:pt x="120" y="16"/>
                    </a:lnTo>
                    <a:lnTo>
                      <a:pt x="126" y="22"/>
                    </a:lnTo>
                    <a:lnTo>
                      <a:pt x="136" y="36"/>
                    </a:lnTo>
                    <a:lnTo>
                      <a:pt x="146" y="50"/>
                    </a:lnTo>
                    <a:lnTo>
                      <a:pt x="150" y="57"/>
                    </a:lnTo>
                    <a:lnTo>
                      <a:pt x="155" y="63"/>
                    </a:lnTo>
                    <a:lnTo>
                      <a:pt x="161" y="69"/>
                    </a:lnTo>
                    <a:lnTo>
                      <a:pt x="168" y="73"/>
                    </a:lnTo>
                    <a:lnTo>
                      <a:pt x="176" y="78"/>
                    </a:lnTo>
                    <a:lnTo>
                      <a:pt x="187" y="80"/>
                    </a:lnTo>
                    <a:lnTo>
                      <a:pt x="198" y="83"/>
                    </a:lnTo>
                    <a:lnTo>
                      <a:pt x="211" y="83"/>
                    </a:lnTo>
                    <a:lnTo>
                      <a:pt x="218" y="84"/>
                    </a:lnTo>
                    <a:lnTo>
                      <a:pt x="224" y="84"/>
                    </a:lnTo>
                    <a:lnTo>
                      <a:pt x="229" y="85"/>
                    </a:lnTo>
                    <a:lnTo>
                      <a:pt x="233" y="87"/>
                    </a:lnTo>
                    <a:lnTo>
                      <a:pt x="237" y="90"/>
                    </a:lnTo>
                    <a:lnTo>
                      <a:pt x="239" y="92"/>
                    </a:lnTo>
                    <a:lnTo>
                      <a:pt x="242" y="95"/>
                    </a:lnTo>
                    <a:lnTo>
                      <a:pt x="243" y="98"/>
                    </a:lnTo>
                    <a:lnTo>
                      <a:pt x="245" y="106"/>
                    </a:lnTo>
                    <a:lnTo>
                      <a:pt x="245" y="116"/>
                    </a:lnTo>
                    <a:lnTo>
                      <a:pt x="244" y="127"/>
                    </a:lnTo>
                    <a:lnTo>
                      <a:pt x="243" y="139"/>
                    </a:lnTo>
                    <a:lnTo>
                      <a:pt x="242" y="153"/>
                    </a:lnTo>
                    <a:lnTo>
                      <a:pt x="242" y="167"/>
                    </a:lnTo>
                    <a:lnTo>
                      <a:pt x="242" y="182"/>
                    </a:lnTo>
                    <a:lnTo>
                      <a:pt x="243" y="198"/>
                    </a:lnTo>
                    <a:lnTo>
                      <a:pt x="246" y="216"/>
                    </a:lnTo>
                    <a:lnTo>
                      <a:pt x="253" y="234"/>
                    </a:lnTo>
                    <a:lnTo>
                      <a:pt x="257" y="243"/>
                    </a:lnTo>
                    <a:lnTo>
                      <a:pt x="263" y="252"/>
                    </a:lnTo>
                    <a:lnTo>
                      <a:pt x="268" y="262"/>
                    </a:lnTo>
                    <a:lnTo>
                      <a:pt x="275" y="271"/>
                    </a:lnTo>
                    <a:lnTo>
                      <a:pt x="288" y="271"/>
                    </a:lnTo>
                    <a:lnTo>
                      <a:pt x="302" y="271"/>
                    </a:lnTo>
                    <a:lnTo>
                      <a:pt x="316" y="271"/>
                    </a:lnTo>
                    <a:lnTo>
                      <a:pt x="330" y="270"/>
                    </a:lnTo>
                    <a:lnTo>
                      <a:pt x="361" y="265"/>
                    </a:lnTo>
                    <a:lnTo>
                      <a:pt x="393" y="259"/>
                    </a:lnTo>
                    <a:lnTo>
                      <a:pt x="426" y="252"/>
                    </a:lnTo>
                    <a:lnTo>
                      <a:pt x="462" y="245"/>
                    </a:lnTo>
                    <a:lnTo>
                      <a:pt x="499" y="237"/>
                    </a:lnTo>
                    <a:lnTo>
                      <a:pt x="537" y="230"/>
                    </a:lnTo>
                    <a:lnTo>
                      <a:pt x="559" y="262"/>
                    </a:lnTo>
                    <a:lnTo>
                      <a:pt x="579" y="285"/>
                    </a:lnTo>
                    <a:lnTo>
                      <a:pt x="587" y="293"/>
                    </a:lnTo>
                    <a:lnTo>
                      <a:pt x="596" y="301"/>
                    </a:lnTo>
                    <a:lnTo>
                      <a:pt x="604" y="306"/>
                    </a:lnTo>
                    <a:lnTo>
                      <a:pt x="611" y="311"/>
                    </a:lnTo>
                    <a:lnTo>
                      <a:pt x="617" y="314"/>
                    </a:lnTo>
                    <a:lnTo>
                      <a:pt x="622" y="315"/>
                    </a:lnTo>
                    <a:lnTo>
                      <a:pt x="628" y="316"/>
                    </a:lnTo>
                    <a:lnTo>
                      <a:pt x="634" y="316"/>
                    </a:lnTo>
                    <a:lnTo>
                      <a:pt x="640" y="315"/>
                    </a:lnTo>
                    <a:lnTo>
                      <a:pt x="645" y="313"/>
                    </a:lnTo>
                    <a:lnTo>
                      <a:pt x="649" y="309"/>
                    </a:lnTo>
                    <a:lnTo>
                      <a:pt x="654" y="307"/>
                    </a:lnTo>
                    <a:lnTo>
                      <a:pt x="674" y="290"/>
                    </a:lnTo>
                    <a:lnTo>
                      <a:pt x="697" y="270"/>
                    </a:lnTo>
                    <a:lnTo>
                      <a:pt x="704" y="266"/>
                    </a:lnTo>
                    <a:lnTo>
                      <a:pt x="711" y="262"/>
                    </a:lnTo>
                    <a:lnTo>
                      <a:pt x="719" y="258"/>
                    </a:lnTo>
                    <a:lnTo>
                      <a:pt x="728" y="256"/>
                    </a:lnTo>
                    <a:lnTo>
                      <a:pt x="736" y="253"/>
                    </a:lnTo>
                    <a:lnTo>
                      <a:pt x="746" y="252"/>
                    </a:lnTo>
                    <a:lnTo>
                      <a:pt x="757" y="252"/>
                    </a:lnTo>
                    <a:lnTo>
                      <a:pt x="767" y="253"/>
                    </a:lnTo>
                    <a:lnTo>
                      <a:pt x="807" y="258"/>
                    </a:lnTo>
                    <a:lnTo>
                      <a:pt x="834" y="260"/>
                    </a:lnTo>
                    <a:lnTo>
                      <a:pt x="854" y="262"/>
                    </a:lnTo>
                    <a:lnTo>
                      <a:pt x="867" y="260"/>
                    </a:lnTo>
                    <a:lnTo>
                      <a:pt x="878" y="260"/>
                    </a:lnTo>
                    <a:lnTo>
                      <a:pt x="891" y="259"/>
                    </a:lnTo>
                    <a:lnTo>
                      <a:pt x="907" y="260"/>
                    </a:lnTo>
                    <a:lnTo>
                      <a:pt x="932" y="262"/>
                    </a:lnTo>
                    <a:lnTo>
                      <a:pt x="924" y="270"/>
                    </a:lnTo>
                    <a:lnTo>
                      <a:pt x="916" y="280"/>
                    </a:lnTo>
                    <a:lnTo>
                      <a:pt x="907" y="293"/>
                    </a:lnTo>
                    <a:lnTo>
                      <a:pt x="898" y="308"/>
                    </a:lnTo>
                    <a:lnTo>
                      <a:pt x="878" y="343"/>
                    </a:lnTo>
                    <a:lnTo>
                      <a:pt x="858" y="382"/>
                    </a:lnTo>
                    <a:lnTo>
                      <a:pt x="836" y="423"/>
                    </a:lnTo>
                    <a:lnTo>
                      <a:pt x="814" y="462"/>
                    </a:lnTo>
                    <a:lnTo>
                      <a:pt x="802" y="480"/>
                    </a:lnTo>
                    <a:lnTo>
                      <a:pt x="791" y="496"/>
                    </a:lnTo>
                    <a:lnTo>
                      <a:pt x="779" y="512"/>
                    </a:lnTo>
                    <a:lnTo>
                      <a:pt x="767" y="524"/>
                    </a:lnTo>
                    <a:lnTo>
                      <a:pt x="763" y="530"/>
                    </a:lnTo>
                    <a:lnTo>
                      <a:pt x="758" y="538"/>
                    </a:lnTo>
                    <a:lnTo>
                      <a:pt x="753" y="547"/>
                    </a:lnTo>
                    <a:lnTo>
                      <a:pt x="750" y="556"/>
                    </a:lnTo>
                    <a:lnTo>
                      <a:pt x="744" y="577"/>
                    </a:lnTo>
                    <a:lnTo>
                      <a:pt x="738" y="600"/>
                    </a:lnTo>
                    <a:lnTo>
                      <a:pt x="731" y="652"/>
                    </a:lnTo>
                    <a:lnTo>
                      <a:pt x="724" y="708"/>
                    </a:lnTo>
                    <a:lnTo>
                      <a:pt x="719" y="736"/>
                    </a:lnTo>
                    <a:lnTo>
                      <a:pt x="713" y="764"/>
                    </a:lnTo>
                    <a:lnTo>
                      <a:pt x="710" y="777"/>
                    </a:lnTo>
                    <a:lnTo>
                      <a:pt x="706" y="790"/>
                    </a:lnTo>
                    <a:lnTo>
                      <a:pt x="702" y="802"/>
                    </a:lnTo>
                    <a:lnTo>
                      <a:pt x="697" y="814"/>
                    </a:lnTo>
                    <a:lnTo>
                      <a:pt x="691" y="825"/>
                    </a:lnTo>
                    <a:lnTo>
                      <a:pt x="684" y="835"/>
                    </a:lnTo>
                    <a:lnTo>
                      <a:pt x="677" y="846"/>
                    </a:lnTo>
                    <a:lnTo>
                      <a:pt x="670" y="855"/>
                    </a:lnTo>
                    <a:lnTo>
                      <a:pt x="661" y="863"/>
                    </a:lnTo>
                    <a:lnTo>
                      <a:pt x="652" y="870"/>
                    </a:lnTo>
                    <a:lnTo>
                      <a:pt x="641" y="876"/>
                    </a:lnTo>
                    <a:lnTo>
                      <a:pt x="629" y="881"/>
                    </a:lnTo>
                    <a:lnTo>
                      <a:pt x="597" y="891"/>
                    </a:lnTo>
                    <a:lnTo>
                      <a:pt x="566" y="900"/>
                    </a:lnTo>
                    <a:lnTo>
                      <a:pt x="537" y="907"/>
                    </a:lnTo>
                    <a:lnTo>
                      <a:pt x="509" y="913"/>
                    </a:lnTo>
                    <a:lnTo>
                      <a:pt x="482" y="918"/>
                    </a:lnTo>
                    <a:lnTo>
                      <a:pt x="458" y="922"/>
                    </a:lnTo>
                    <a:lnTo>
                      <a:pt x="433" y="924"/>
                    </a:lnTo>
                    <a:lnTo>
                      <a:pt x="410" y="925"/>
                    </a:lnTo>
                    <a:lnTo>
                      <a:pt x="388" y="925"/>
                    </a:lnTo>
                    <a:lnTo>
                      <a:pt x="367" y="924"/>
                    </a:lnTo>
                    <a:lnTo>
                      <a:pt x="347" y="922"/>
                    </a:lnTo>
                    <a:lnTo>
                      <a:pt x="328" y="919"/>
                    </a:lnTo>
                    <a:lnTo>
                      <a:pt x="309" y="916"/>
                    </a:lnTo>
                    <a:lnTo>
                      <a:pt x="292" y="912"/>
                    </a:lnTo>
                    <a:lnTo>
                      <a:pt x="275" y="907"/>
                    </a:lnTo>
                    <a:lnTo>
                      <a:pt x="260" y="903"/>
                    </a:lnTo>
                    <a:lnTo>
                      <a:pt x="231" y="892"/>
                    </a:lnTo>
                    <a:lnTo>
                      <a:pt x="205" y="882"/>
                    </a:lnTo>
                    <a:lnTo>
                      <a:pt x="181" y="871"/>
                    </a:lnTo>
                    <a:lnTo>
                      <a:pt x="160" y="861"/>
                    </a:lnTo>
                    <a:lnTo>
                      <a:pt x="140" y="851"/>
                    </a:lnTo>
                    <a:lnTo>
                      <a:pt x="121" y="846"/>
                    </a:lnTo>
                    <a:lnTo>
                      <a:pt x="113" y="843"/>
                    </a:lnTo>
                    <a:lnTo>
                      <a:pt x="104" y="841"/>
                    </a:lnTo>
                    <a:lnTo>
                      <a:pt x="96" y="841"/>
                    </a:lnTo>
                    <a:lnTo>
                      <a:pt x="87" y="841"/>
                    </a:lnTo>
                    <a:lnTo>
                      <a:pt x="73" y="839"/>
                    </a:lnTo>
                    <a:lnTo>
                      <a:pt x="61" y="835"/>
                    </a:lnTo>
                    <a:lnTo>
                      <a:pt x="50" y="830"/>
                    </a:lnTo>
                    <a:lnTo>
                      <a:pt x="39" y="825"/>
                    </a:lnTo>
                    <a:lnTo>
                      <a:pt x="30" y="819"/>
                    </a:lnTo>
                    <a:lnTo>
                      <a:pt x="23" y="812"/>
                    </a:lnTo>
                    <a:lnTo>
                      <a:pt x="16" y="804"/>
                    </a:lnTo>
                    <a:lnTo>
                      <a:pt x="11" y="795"/>
                    </a:lnTo>
                    <a:lnTo>
                      <a:pt x="7" y="788"/>
                    </a:lnTo>
                    <a:lnTo>
                      <a:pt x="4" y="780"/>
                    </a:lnTo>
                    <a:lnTo>
                      <a:pt x="2" y="772"/>
                    </a:lnTo>
                    <a:lnTo>
                      <a:pt x="1" y="764"/>
                    </a:lnTo>
                    <a:lnTo>
                      <a:pt x="2" y="757"/>
                    </a:lnTo>
                    <a:lnTo>
                      <a:pt x="3" y="751"/>
                    </a:lnTo>
                    <a:lnTo>
                      <a:pt x="6" y="745"/>
                    </a:lnTo>
                    <a:lnTo>
                      <a:pt x="10" y="740"/>
                    </a:lnTo>
                    <a:close/>
                  </a:path>
                </a:pathLst>
              </a:custGeom>
              <a:solidFill>
                <a:srgbClr val="93D5ED"/>
              </a:solidFill>
              <a:ln w="9525">
                <a:solidFill>
                  <a:srgbClr val="CCECFF"/>
                </a:solidFill>
                <a:round/>
                <a:headEnd/>
                <a:tailEnd/>
              </a:ln>
            </p:spPr>
            <p:txBody>
              <a:bodyPr/>
              <a:lstStyle/>
              <a:p>
                <a:endParaRPr lang="en-US"/>
              </a:p>
            </p:txBody>
          </p:sp>
          <p:sp>
            <p:nvSpPr>
              <p:cNvPr id="8420" name="Freeform 213"/>
              <p:cNvSpPr>
                <a:spLocks/>
              </p:cNvSpPr>
              <p:nvPr/>
            </p:nvSpPr>
            <p:spPr bwMode="auto">
              <a:xfrm>
                <a:off x="3765" y="1114"/>
                <a:ext cx="314" cy="137"/>
              </a:xfrm>
              <a:custGeom>
                <a:avLst/>
                <a:gdLst>
                  <a:gd name="T0" fmla="*/ 19 w 1568"/>
                  <a:gd name="T1" fmla="*/ 26 h 689"/>
                  <a:gd name="T2" fmla="*/ 15 w 1568"/>
                  <a:gd name="T3" fmla="*/ 27 h 689"/>
                  <a:gd name="T4" fmla="*/ 12 w 1568"/>
                  <a:gd name="T5" fmla="*/ 27 h 689"/>
                  <a:gd name="T6" fmla="*/ 11 w 1568"/>
                  <a:gd name="T7" fmla="*/ 27 h 689"/>
                  <a:gd name="T8" fmla="*/ 11 w 1568"/>
                  <a:gd name="T9" fmla="*/ 26 h 689"/>
                  <a:gd name="T10" fmla="*/ 10 w 1568"/>
                  <a:gd name="T11" fmla="*/ 24 h 689"/>
                  <a:gd name="T12" fmla="*/ 10 w 1568"/>
                  <a:gd name="T13" fmla="*/ 22 h 689"/>
                  <a:gd name="T14" fmla="*/ 10 w 1568"/>
                  <a:gd name="T15" fmla="*/ 21 h 689"/>
                  <a:gd name="T16" fmla="*/ 10 w 1568"/>
                  <a:gd name="T17" fmla="*/ 20 h 689"/>
                  <a:gd name="T18" fmla="*/ 10 w 1568"/>
                  <a:gd name="T19" fmla="*/ 20 h 689"/>
                  <a:gd name="T20" fmla="*/ 9 w 1568"/>
                  <a:gd name="T21" fmla="*/ 20 h 689"/>
                  <a:gd name="T22" fmla="*/ 7 w 1568"/>
                  <a:gd name="T23" fmla="*/ 20 h 689"/>
                  <a:gd name="T24" fmla="*/ 7 w 1568"/>
                  <a:gd name="T25" fmla="*/ 19 h 689"/>
                  <a:gd name="T26" fmla="*/ 6 w 1568"/>
                  <a:gd name="T27" fmla="*/ 18 h 689"/>
                  <a:gd name="T28" fmla="*/ 5 w 1568"/>
                  <a:gd name="T29" fmla="*/ 17 h 689"/>
                  <a:gd name="T30" fmla="*/ 4 w 1568"/>
                  <a:gd name="T31" fmla="*/ 16 h 689"/>
                  <a:gd name="T32" fmla="*/ 2 w 1568"/>
                  <a:gd name="T33" fmla="*/ 13 h 689"/>
                  <a:gd name="T34" fmla="*/ 2 w 1568"/>
                  <a:gd name="T35" fmla="*/ 12 h 689"/>
                  <a:gd name="T36" fmla="*/ 2 w 1568"/>
                  <a:gd name="T37" fmla="*/ 10 h 689"/>
                  <a:gd name="T38" fmla="*/ 1 w 1568"/>
                  <a:gd name="T39" fmla="*/ 8 h 689"/>
                  <a:gd name="T40" fmla="*/ 0 w 1568"/>
                  <a:gd name="T41" fmla="*/ 5 h 689"/>
                  <a:gd name="T42" fmla="*/ 2 w 1568"/>
                  <a:gd name="T43" fmla="*/ 3 h 689"/>
                  <a:gd name="T44" fmla="*/ 3 w 1568"/>
                  <a:gd name="T45" fmla="*/ 5 h 689"/>
                  <a:gd name="T46" fmla="*/ 8 w 1568"/>
                  <a:gd name="T47" fmla="*/ 5 h 689"/>
                  <a:gd name="T48" fmla="*/ 18 w 1568"/>
                  <a:gd name="T49" fmla="*/ 4 h 689"/>
                  <a:gd name="T50" fmla="*/ 28 w 1568"/>
                  <a:gd name="T51" fmla="*/ 3 h 689"/>
                  <a:gd name="T52" fmla="*/ 37 w 1568"/>
                  <a:gd name="T53" fmla="*/ 1 h 689"/>
                  <a:gd name="T54" fmla="*/ 42 w 1568"/>
                  <a:gd name="T55" fmla="*/ 1 h 689"/>
                  <a:gd name="T56" fmla="*/ 44 w 1568"/>
                  <a:gd name="T57" fmla="*/ 0 h 689"/>
                  <a:gd name="T58" fmla="*/ 46 w 1568"/>
                  <a:gd name="T59" fmla="*/ 0 h 689"/>
                  <a:gd name="T60" fmla="*/ 55 w 1568"/>
                  <a:gd name="T61" fmla="*/ 3 h 689"/>
                  <a:gd name="T62" fmla="*/ 54 w 1568"/>
                  <a:gd name="T63" fmla="*/ 4 h 689"/>
                  <a:gd name="T64" fmla="*/ 54 w 1568"/>
                  <a:gd name="T65" fmla="*/ 5 h 689"/>
                  <a:gd name="T66" fmla="*/ 54 w 1568"/>
                  <a:gd name="T67" fmla="*/ 6 h 689"/>
                  <a:gd name="T68" fmla="*/ 55 w 1568"/>
                  <a:gd name="T69" fmla="*/ 6 h 689"/>
                  <a:gd name="T70" fmla="*/ 58 w 1568"/>
                  <a:gd name="T71" fmla="*/ 8 h 689"/>
                  <a:gd name="T72" fmla="*/ 60 w 1568"/>
                  <a:gd name="T73" fmla="*/ 10 h 689"/>
                  <a:gd name="T74" fmla="*/ 62 w 1568"/>
                  <a:gd name="T75" fmla="*/ 11 h 689"/>
                  <a:gd name="T76" fmla="*/ 62 w 1568"/>
                  <a:gd name="T77" fmla="*/ 12 h 689"/>
                  <a:gd name="T78" fmla="*/ 63 w 1568"/>
                  <a:gd name="T79" fmla="*/ 14 h 689"/>
                  <a:gd name="T80" fmla="*/ 62 w 1568"/>
                  <a:gd name="T81" fmla="*/ 17 h 689"/>
                  <a:gd name="T82" fmla="*/ 61 w 1568"/>
                  <a:gd name="T83" fmla="*/ 17 h 689"/>
                  <a:gd name="T84" fmla="*/ 60 w 1568"/>
                  <a:gd name="T85" fmla="*/ 17 h 689"/>
                  <a:gd name="T86" fmla="*/ 60 w 1568"/>
                  <a:gd name="T87" fmla="*/ 18 h 689"/>
                  <a:gd name="T88" fmla="*/ 60 w 1568"/>
                  <a:gd name="T89" fmla="*/ 19 h 689"/>
                  <a:gd name="T90" fmla="*/ 60 w 1568"/>
                  <a:gd name="T91" fmla="*/ 20 h 68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568"/>
                  <a:gd name="T139" fmla="*/ 0 h 689"/>
                  <a:gd name="T140" fmla="*/ 1568 w 1568"/>
                  <a:gd name="T141" fmla="*/ 689 h 68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568" h="689">
                    <a:moveTo>
                      <a:pt x="548" y="648"/>
                    </a:moveTo>
                    <a:lnTo>
                      <a:pt x="508" y="655"/>
                    </a:lnTo>
                    <a:lnTo>
                      <a:pt x="471" y="663"/>
                    </a:lnTo>
                    <a:lnTo>
                      <a:pt x="435" y="670"/>
                    </a:lnTo>
                    <a:lnTo>
                      <a:pt x="402" y="677"/>
                    </a:lnTo>
                    <a:lnTo>
                      <a:pt x="371" y="683"/>
                    </a:lnTo>
                    <a:lnTo>
                      <a:pt x="340" y="688"/>
                    </a:lnTo>
                    <a:lnTo>
                      <a:pt x="326" y="689"/>
                    </a:lnTo>
                    <a:lnTo>
                      <a:pt x="312" y="689"/>
                    </a:lnTo>
                    <a:lnTo>
                      <a:pt x="299" y="689"/>
                    </a:lnTo>
                    <a:lnTo>
                      <a:pt x="286" y="689"/>
                    </a:lnTo>
                    <a:lnTo>
                      <a:pt x="279" y="680"/>
                    </a:lnTo>
                    <a:lnTo>
                      <a:pt x="274" y="670"/>
                    </a:lnTo>
                    <a:lnTo>
                      <a:pt x="268" y="661"/>
                    </a:lnTo>
                    <a:lnTo>
                      <a:pt x="264" y="652"/>
                    </a:lnTo>
                    <a:lnTo>
                      <a:pt x="257" y="634"/>
                    </a:lnTo>
                    <a:lnTo>
                      <a:pt x="254" y="616"/>
                    </a:lnTo>
                    <a:lnTo>
                      <a:pt x="253" y="600"/>
                    </a:lnTo>
                    <a:lnTo>
                      <a:pt x="253" y="585"/>
                    </a:lnTo>
                    <a:lnTo>
                      <a:pt x="253" y="571"/>
                    </a:lnTo>
                    <a:lnTo>
                      <a:pt x="254" y="557"/>
                    </a:lnTo>
                    <a:lnTo>
                      <a:pt x="255" y="545"/>
                    </a:lnTo>
                    <a:lnTo>
                      <a:pt x="256" y="534"/>
                    </a:lnTo>
                    <a:lnTo>
                      <a:pt x="256" y="524"/>
                    </a:lnTo>
                    <a:lnTo>
                      <a:pt x="254" y="516"/>
                    </a:lnTo>
                    <a:lnTo>
                      <a:pt x="253" y="513"/>
                    </a:lnTo>
                    <a:lnTo>
                      <a:pt x="250" y="510"/>
                    </a:lnTo>
                    <a:lnTo>
                      <a:pt x="248" y="508"/>
                    </a:lnTo>
                    <a:lnTo>
                      <a:pt x="244" y="505"/>
                    </a:lnTo>
                    <a:lnTo>
                      <a:pt x="240" y="503"/>
                    </a:lnTo>
                    <a:lnTo>
                      <a:pt x="235" y="502"/>
                    </a:lnTo>
                    <a:lnTo>
                      <a:pt x="229" y="502"/>
                    </a:lnTo>
                    <a:lnTo>
                      <a:pt x="222" y="501"/>
                    </a:lnTo>
                    <a:lnTo>
                      <a:pt x="209" y="501"/>
                    </a:lnTo>
                    <a:lnTo>
                      <a:pt x="198" y="498"/>
                    </a:lnTo>
                    <a:lnTo>
                      <a:pt x="187" y="496"/>
                    </a:lnTo>
                    <a:lnTo>
                      <a:pt x="179" y="491"/>
                    </a:lnTo>
                    <a:lnTo>
                      <a:pt x="172" y="487"/>
                    </a:lnTo>
                    <a:lnTo>
                      <a:pt x="166" y="481"/>
                    </a:lnTo>
                    <a:lnTo>
                      <a:pt x="161" y="475"/>
                    </a:lnTo>
                    <a:lnTo>
                      <a:pt x="157" y="468"/>
                    </a:lnTo>
                    <a:lnTo>
                      <a:pt x="147" y="454"/>
                    </a:lnTo>
                    <a:lnTo>
                      <a:pt x="137" y="440"/>
                    </a:lnTo>
                    <a:lnTo>
                      <a:pt x="131" y="434"/>
                    </a:lnTo>
                    <a:lnTo>
                      <a:pt x="125" y="428"/>
                    </a:lnTo>
                    <a:lnTo>
                      <a:pt x="117" y="423"/>
                    </a:lnTo>
                    <a:lnTo>
                      <a:pt x="108" y="418"/>
                    </a:lnTo>
                    <a:lnTo>
                      <a:pt x="90" y="391"/>
                    </a:lnTo>
                    <a:lnTo>
                      <a:pt x="77" y="369"/>
                    </a:lnTo>
                    <a:lnTo>
                      <a:pt x="68" y="349"/>
                    </a:lnTo>
                    <a:lnTo>
                      <a:pt x="60" y="331"/>
                    </a:lnTo>
                    <a:lnTo>
                      <a:pt x="55" y="317"/>
                    </a:lnTo>
                    <a:lnTo>
                      <a:pt x="52" y="303"/>
                    </a:lnTo>
                    <a:lnTo>
                      <a:pt x="50" y="291"/>
                    </a:lnTo>
                    <a:lnTo>
                      <a:pt x="48" y="279"/>
                    </a:lnTo>
                    <a:lnTo>
                      <a:pt x="47" y="266"/>
                    </a:lnTo>
                    <a:lnTo>
                      <a:pt x="46" y="253"/>
                    </a:lnTo>
                    <a:lnTo>
                      <a:pt x="43" y="239"/>
                    </a:lnTo>
                    <a:lnTo>
                      <a:pt x="40" y="223"/>
                    </a:lnTo>
                    <a:lnTo>
                      <a:pt x="34" y="204"/>
                    </a:lnTo>
                    <a:lnTo>
                      <a:pt x="26" y="182"/>
                    </a:lnTo>
                    <a:lnTo>
                      <a:pt x="15" y="156"/>
                    </a:lnTo>
                    <a:lnTo>
                      <a:pt x="0" y="127"/>
                    </a:lnTo>
                    <a:lnTo>
                      <a:pt x="18" y="114"/>
                    </a:lnTo>
                    <a:lnTo>
                      <a:pt x="33" y="100"/>
                    </a:lnTo>
                    <a:lnTo>
                      <a:pt x="49" y="87"/>
                    </a:lnTo>
                    <a:lnTo>
                      <a:pt x="65" y="72"/>
                    </a:lnTo>
                    <a:lnTo>
                      <a:pt x="73" y="139"/>
                    </a:lnTo>
                    <a:lnTo>
                      <a:pt x="83" y="138"/>
                    </a:lnTo>
                    <a:lnTo>
                      <a:pt x="111" y="134"/>
                    </a:lnTo>
                    <a:lnTo>
                      <a:pt x="154" y="129"/>
                    </a:lnTo>
                    <a:lnTo>
                      <a:pt x="212" y="122"/>
                    </a:lnTo>
                    <a:lnTo>
                      <a:pt x="281" y="114"/>
                    </a:lnTo>
                    <a:lnTo>
                      <a:pt x="357" y="105"/>
                    </a:lnTo>
                    <a:lnTo>
                      <a:pt x="439" y="96"/>
                    </a:lnTo>
                    <a:lnTo>
                      <a:pt x="526" y="85"/>
                    </a:lnTo>
                    <a:lnTo>
                      <a:pt x="612" y="74"/>
                    </a:lnTo>
                    <a:lnTo>
                      <a:pt x="699" y="64"/>
                    </a:lnTo>
                    <a:lnTo>
                      <a:pt x="779" y="53"/>
                    </a:lnTo>
                    <a:lnTo>
                      <a:pt x="855" y="44"/>
                    </a:lnTo>
                    <a:lnTo>
                      <a:pt x="922" y="35"/>
                    </a:lnTo>
                    <a:lnTo>
                      <a:pt x="977" y="27"/>
                    </a:lnTo>
                    <a:lnTo>
                      <a:pt x="1018" y="20"/>
                    </a:lnTo>
                    <a:lnTo>
                      <a:pt x="1043" y="15"/>
                    </a:lnTo>
                    <a:lnTo>
                      <a:pt x="1071" y="8"/>
                    </a:lnTo>
                    <a:lnTo>
                      <a:pt x="1094" y="4"/>
                    </a:lnTo>
                    <a:lnTo>
                      <a:pt x="1111" y="3"/>
                    </a:lnTo>
                    <a:lnTo>
                      <a:pt x="1126" y="4"/>
                    </a:lnTo>
                    <a:lnTo>
                      <a:pt x="1139" y="6"/>
                    </a:lnTo>
                    <a:lnTo>
                      <a:pt x="1152" y="6"/>
                    </a:lnTo>
                    <a:lnTo>
                      <a:pt x="1166" y="4"/>
                    </a:lnTo>
                    <a:lnTo>
                      <a:pt x="1181" y="0"/>
                    </a:lnTo>
                    <a:lnTo>
                      <a:pt x="1366" y="84"/>
                    </a:lnTo>
                    <a:lnTo>
                      <a:pt x="1358" y="92"/>
                    </a:lnTo>
                    <a:lnTo>
                      <a:pt x="1352" y="99"/>
                    </a:lnTo>
                    <a:lnTo>
                      <a:pt x="1347" y="106"/>
                    </a:lnTo>
                    <a:lnTo>
                      <a:pt x="1345" y="113"/>
                    </a:lnTo>
                    <a:lnTo>
                      <a:pt x="1344" y="120"/>
                    </a:lnTo>
                    <a:lnTo>
                      <a:pt x="1345" y="127"/>
                    </a:lnTo>
                    <a:lnTo>
                      <a:pt x="1347" y="133"/>
                    </a:lnTo>
                    <a:lnTo>
                      <a:pt x="1351" y="140"/>
                    </a:lnTo>
                    <a:lnTo>
                      <a:pt x="1355" y="146"/>
                    </a:lnTo>
                    <a:lnTo>
                      <a:pt x="1361" y="152"/>
                    </a:lnTo>
                    <a:lnTo>
                      <a:pt x="1369" y="157"/>
                    </a:lnTo>
                    <a:lnTo>
                      <a:pt x="1377" y="163"/>
                    </a:lnTo>
                    <a:lnTo>
                      <a:pt x="1396" y="175"/>
                    </a:lnTo>
                    <a:lnTo>
                      <a:pt x="1417" y="187"/>
                    </a:lnTo>
                    <a:lnTo>
                      <a:pt x="1439" y="199"/>
                    </a:lnTo>
                    <a:lnTo>
                      <a:pt x="1463" y="213"/>
                    </a:lnTo>
                    <a:lnTo>
                      <a:pt x="1486" y="227"/>
                    </a:lnTo>
                    <a:lnTo>
                      <a:pt x="1508" y="243"/>
                    </a:lnTo>
                    <a:lnTo>
                      <a:pt x="1519" y="251"/>
                    </a:lnTo>
                    <a:lnTo>
                      <a:pt x="1528" y="260"/>
                    </a:lnTo>
                    <a:lnTo>
                      <a:pt x="1538" y="270"/>
                    </a:lnTo>
                    <a:lnTo>
                      <a:pt x="1546" y="279"/>
                    </a:lnTo>
                    <a:lnTo>
                      <a:pt x="1553" y="289"/>
                    </a:lnTo>
                    <a:lnTo>
                      <a:pt x="1559" y="300"/>
                    </a:lnTo>
                    <a:lnTo>
                      <a:pt x="1564" y="310"/>
                    </a:lnTo>
                    <a:lnTo>
                      <a:pt x="1568" y="323"/>
                    </a:lnTo>
                    <a:lnTo>
                      <a:pt x="1567" y="362"/>
                    </a:lnTo>
                    <a:lnTo>
                      <a:pt x="1563" y="393"/>
                    </a:lnTo>
                    <a:lnTo>
                      <a:pt x="1560" y="416"/>
                    </a:lnTo>
                    <a:lnTo>
                      <a:pt x="1559" y="424"/>
                    </a:lnTo>
                    <a:lnTo>
                      <a:pt x="1548" y="426"/>
                    </a:lnTo>
                    <a:lnTo>
                      <a:pt x="1539" y="428"/>
                    </a:lnTo>
                    <a:lnTo>
                      <a:pt x="1529" y="432"/>
                    </a:lnTo>
                    <a:lnTo>
                      <a:pt x="1521" y="435"/>
                    </a:lnTo>
                    <a:lnTo>
                      <a:pt x="1514" y="439"/>
                    </a:lnTo>
                    <a:lnTo>
                      <a:pt x="1508" y="444"/>
                    </a:lnTo>
                    <a:lnTo>
                      <a:pt x="1502" y="449"/>
                    </a:lnTo>
                    <a:lnTo>
                      <a:pt x="1499" y="455"/>
                    </a:lnTo>
                    <a:lnTo>
                      <a:pt x="1494" y="461"/>
                    </a:lnTo>
                    <a:lnTo>
                      <a:pt x="1492" y="467"/>
                    </a:lnTo>
                    <a:lnTo>
                      <a:pt x="1490" y="474"/>
                    </a:lnTo>
                    <a:lnTo>
                      <a:pt x="1488" y="481"/>
                    </a:lnTo>
                    <a:lnTo>
                      <a:pt x="1487" y="488"/>
                    </a:lnTo>
                    <a:lnTo>
                      <a:pt x="1487" y="495"/>
                    </a:lnTo>
                    <a:lnTo>
                      <a:pt x="1488" y="502"/>
                    </a:lnTo>
                    <a:lnTo>
                      <a:pt x="1490" y="510"/>
                    </a:lnTo>
                    <a:lnTo>
                      <a:pt x="548" y="648"/>
                    </a:lnTo>
                    <a:close/>
                  </a:path>
                </a:pathLst>
              </a:custGeom>
              <a:solidFill>
                <a:srgbClr val="93D5ED"/>
              </a:solidFill>
              <a:ln w="9525">
                <a:solidFill>
                  <a:srgbClr val="CCECFF"/>
                </a:solidFill>
                <a:round/>
                <a:headEnd/>
                <a:tailEnd/>
              </a:ln>
            </p:spPr>
            <p:txBody>
              <a:bodyPr/>
              <a:lstStyle/>
              <a:p>
                <a:endParaRPr lang="en-US"/>
              </a:p>
            </p:txBody>
          </p:sp>
          <p:sp>
            <p:nvSpPr>
              <p:cNvPr id="8421" name="Freeform 214"/>
              <p:cNvSpPr>
                <a:spLocks/>
              </p:cNvSpPr>
              <p:nvPr/>
            </p:nvSpPr>
            <p:spPr bwMode="auto">
              <a:xfrm>
                <a:off x="4033" y="856"/>
                <a:ext cx="203" cy="164"/>
              </a:xfrm>
              <a:custGeom>
                <a:avLst/>
                <a:gdLst>
                  <a:gd name="T0" fmla="*/ 4 w 1016"/>
                  <a:gd name="T1" fmla="*/ 18 h 821"/>
                  <a:gd name="T2" fmla="*/ 5 w 1016"/>
                  <a:gd name="T3" fmla="*/ 17 h 821"/>
                  <a:gd name="T4" fmla="*/ 4 w 1016"/>
                  <a:gd name="T5" fmla="*/ 16 h 821"/>
                  <a:gd name="T6" fmla="*/ 3 w 1016"/>
                  <a:gd name="T7" fmla="*/ 14 h 821"/>
                  <a:gd name="T8" fmla="*/ 2 w 1016"/>
                  <a:gd name="T9" fmla="*/ 13 h 821"/>
                  <a:gd name="T10" fmla="*/ 2 w 1016"/>
                  <a:gd name="T11" fmla="*/ 11 h 821"/>
                  <a:gd name="T12" fmla="*/ 2 w 1016"/>
                  <a:gd name="T13" fmla="*/ 10 h 821"/>
                  <a:gd name="T14" fmla="*/ 2 w 1016"/>
                  <a:gd name="T15" fmla="*/ 9 h 821"/>
                  <a:gd name="T16" fmla="*/ 3 w 1016"/>
                  <a:gd name="T17" fmla="*/ 8 h 821"/>
                  <a:gd name="T18" fmla="*/ 3 w 1016"/>
                  <a:gd name="T19" fmla="*/ 7 h 821"/>
                  <a:gd name="T20" fmla="*/ 3 w 1016"/>
                  <a:gd name="T21" fmla="*/ 6 h 821"/>
                  <a:gd name="T22" fmla="*/ 2 w 1016"/>
                  <a:gd name="T23" fmla="*/ 5 h 821"/>
                  <a:gd name="T24" fmla="*/ 0 w 1016"/>
                  <a:gd name="T25" fmla="*/ 3 h 821"/>
                  <a:gd name="T26" fmla="*/ 0 w 1016"/>
                  <a:gd name="T27" fmla="*/ 1 h 821"/>
                  <a:gd name="T28" fmla="*/ 4 w 1016"/>
                  <a:gd name="T29" fmla="*/ 2 h 821"/>
                  <a:gd name="T30" fmla="*/ 8 w 1016"/>
                  <a:gd name="T31" fmla="*/ 2 h 821"/>
                  <a:gd name="T32" fmla="*/ 10 w 1016"/>
                  <a:gd name="T33" fmla="*/ 1 h 821"/>
                  <a:gd name="T34" fmla="*/ 12 w 1016"/>
                  <a:gd name="T35" fmla="*/ 1 h 821"/>
                  <a:gd name="T36" fmla="*/ 15 w 1016"/>
                  <a:gd name="T37" fmla="*/ 0 h 821"/>
                  <a:gd name="T38" fmla="*/ 20 w 1016"/>
                  <a:gd name="T39" fmla="*/ 4 h 821"/>
                  <a:gd name="T40" fmla="*/ 25 w 1016"/>
                  <a:gd name="T41" fmla="*/ 9 h 821"/>
                  <a:gd name="T42" fmla="*/ 28 w 1016"/>
                  <a:gd name="T43" fmla="*/ 11 h 821"/>
                  <a:gd name="T44" fmla="*/ 30 w 1016"/>
                  <a:gd name="T45" fmla="*/ 12 h 821"/>
                  <a:gd name="T46" fmla="*/ 33 w 1016"/>
                  <a:gd name="T47" fmla="*/ 12 h 821"/>
                  <a:gd name="T48" fmla="*/ 36 w 1016"/>
                  <a:gd name="T49" fmla="*/ 12 h 821"/>
                  <a:gd name="T50" fmla="*/ 39 w 1016"/>
                  <a:gd name="T51" fmla="*/ 13 h 821"/>
                  <a:gd name="T52" fmla="*/ 40 w 1016"/>
                  <a:gd name="T53" fmla="*/ 14 h 821"/>
                  <a:gd name="T54" fmla="*/ 41 w 1016"/>
                  <a:gd name="T55" fmla="*/ 14 h 821"/>
                  <a:gd name="T56" fmla="*/ 41 w 1016"/>
                  <a:gd name="T57" fmla="*/ 14 h 821"/>
                  <a:gd name="T58" fmla="*/ 40 w 1016"/>
                  <a:gd name="T59" fmla="*/ 15 h 821"/>
                  <a:gd name="T60" fmla="*/ 39 w 1016"/>
                  <a:gd name="T61" fmla="*/ 16 h 821"/>
                  <a:gd name="T62" fmla="*/ 35 w 1016"/>
                  <a:gd name="T63" fmla="*/ 17 h 821"/>
                  <a:gd name="T64" fmla="*/ 31 w 1016"/>
                  <a:gd name="T65" fmla="*/ 17 h 821"/>
                  <a:gd name="T66" fmla="*/ 30 w 1016"/>
                  <a:gd name="T67" fmla="*/ 18 h 821"/>
                  <a:gd name="T68" fmla="*/ 29 w 1016"/>
                  <a:gd name="T69" fmla="*/ 19 h 821"/>
                  <a:gd name="T70" fmla="*/ 28 w 1016"/>
                  <a:gd name="T71" fmla="*/ 19 h 821"/>
                  <a:gd name="T72" fmla="*/ 28 w 1016"/>
                  <a:gd name="T73" fmla="*/ 21 h 821"/>
                  <a:gd name="T74" fmla="*/ 28 w 1016"/>
                  <a:gd name="T75" fmla="*/ 22 h 821"/>
                  <a:gd name="T76" fmla="*/ 28 w 1016"/>
                  <a:gd name="T77" fmla="*/ 23 h 821"/>
                  <a:gd name="T78" fmla="*/ 29 w 1016"/>
                  <a:gd name="T79" fmla="*/ 24 h 821"/>
                  <a:gd name="T80" fmla="*/ 29 w 1016"/>
                  <a:gd name="T81" fmla="*/ 25 h 821"/>
                  <a:gd name="T82" fmla="*/ 28 w 1016"/>
                  <a:gd name="T83" fmla="*/ 26 h 821"/>
                  <a:gd name="T84" fmla="*/ 27 w 1016"/>
                  <a:gd name="T85" fmla="*/ 28 h 821"/>
                  <a:gd name="T86" fmla="*/ 25 w 1016"/>
                  <a:gd name="T87" fmla="*/ 29 h 821"/>
                  <a:gd name="T88" fmla="*/ 24 w 1016"/>
                  <a:gd name="T89" fmla="*/ 31 h 821"/>
                  <a:gd name="T90" fmla="*/ 23 w 1016"/>
                  <a:gd name="T91" fmla="*/ 32 h 821"/>
                  <a:gd name="T92" fmla="*/ 23 w 1016"/>
                  <a:gd name="T93" fmla="*/ 33 h 82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16"/>
                  <a:gd name="T142" fmla="*/ 0 h 821"/>
                  <a:gd name="T143" fmla="*/ 1016 w 1016"/>
                  <a:gd name="T144" fmla="*/ 821 h 82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16" h="821">
                    <a:moveTo>
                      <a:pt x="593" y="821"/>
                    </a:moveTo>
                    <a:lnTo>
                      <a:pt x="107" y="470"/>
                    </a:lnTo>
                    <a:lnTo>
                      <a:pt x="112" y="458"/>
                    </a:lnTo>
                    <a:lnTo>
                      <a:pt x="114" y="449"/>
                    </a:lnTo>
                    <a:lnTo>
                      <a:pt x="115" y="438"/>
                    </a:lnTo>
                    <a:lnTo>
                      <a:pt x="114" y="430"/>
                    </a:lnTo>
                    <a:lnTo>
                      <a:pt x="112" y="421"/>
                    </a:lnTo>
                    <a:lnTo>
                      <a:pt x="108" y="413"/>
                    </a:lnTo>
                    <a:lnTo>
                      <a:pt x="104" y="404"/>
                    </a:lnTo>
                    <a:lnTo>
                      <a:pt x="98" y="395"/>
                    </a:lnTo>
                    <a:lnTo>
                      <a:pt x="85" y="377"/>
                    </a:lnTo>
                    <a:lnTo>
                      <a:pt x="72" y="358"/>
                    </a:lnTo>
                    <a:lnTo>
                      <a:pt x="66" y="347"/>
                    </a:lnTo>
                    <a:lnTo>
                      <a:pt x="60" y="335"/>
                    </a:lnTo>
                    <a:lnTo>
                      <a:pt x="56" y="323"/>
                    </a:lnTo>
                    <a:lnTo>
                      <a:pt x="52" y="309"/>
                    </a:lnTo>
                    <a:lnTo>
                      <a:pt x="50" y="295"/>
                    </a:lnTo>
                    <a:lnTo>
                      <a:pt x="49" y="283"/>
                    </a:lnTo>
                    <a:lnTo>
                      <a:pt x="49" y="272"/>
                    </a:lnTo>
                    <a:lnTo>
                      <a:pt x="50" y="264"/>
                    </a:lnTo>
                    <a:lnTo>
                      <a:pt x="51" y="256"/>
                    </a:lnTo>
                    <a:lnTo>
                      <a:pt x="53" y="249"/>
                    </a:lnTo>
                    <a:lnTo>
                      <a:pt x="56" y="243"/>
                    </a:lnTo>
                    <a:lnTo>
                      <a:pt x="58" y="237"/>
                    </a:lnTo>
                    <a:lnTo>
                      <a:pt x="64" y="227"/>
                    </a:lnTo>
                    <a:lnTo>
                      <a:pt x="70" y="214"/>
                    </a:lnTo>
                    <a:lnTo>
                      <a:pt x="72" y="206"/>
                    </a:lnTo>
                    <a:lnTo>
                      <a:pt x="73" y="198"/>
                    </a:lnTo>
                    <a:lnTo>
                      <a:pt x="74" y="187"/>
                    </a:lnTo>
                    <a:lnTo>
                      <a:pt x="76" y="175"/>
                    </a:lnTo>
                    <a:lnTo>
                      <a:pt x="74" y="171"/>
                    </a:lnTo>
                    <a:lnTo>
                      <a:pt x="72" y="165"/>
                    </a:lnTo>
                    <a:lnTo>
                      <a:pt x="70" y="158"/>
                    </a:lnTo>
                    <a:lnTo>
                      <a:pt x="65" y="152"/>
                    </a:lnTo>
                    <a:lnTo>
                      <a:pt x="56" y="137"/>
                    </a:lnTo>
                    <a:lnTo>
                      <a:pt x="43" y="120"/>
                    </a:lnTo>
                    <a:lnTo>
                      <a:pt x="30" y="102"/>
                    </a:lnTo>
                    <a:lnTo>
                      <a:pt x="18" y="81"/>
                    </a:lnTo>
                    <a:lnTo>
                      <a:pt x="12" y="69"/>
                    </a:lnTo>
                    <a:lnTo>
                      <a:pt x="8" y="56"/>
                    </a:lnTo>
                    <a:lnTo>
                      <a:pt x="3" y="43"/>
                    </a:lnTo>
                    <a:lnTo>
                      <a:pt x="0" y="28"/>
                    </a:lnTo>
                    <a:lnTo>
                      <a:pt x="42" y="34"/>
                    </a:lnTo>
                    <a:lnTo>
                      <a:pt x="78" y="38"/>
                    </a:lnTo>
                    <a:lnTo>
                      <a:pt x="111" y="40"/>
                    </a:lnTo>
                    <a:lnTo>
                      <a:pt x="141" y="42"/>
                    </a:lnTo>
                    <a:lnTo>
                      <a:pt x="168" y="42"/>
                    </a:lnTo>
                    <a:lnTo>
                      <a:pt x="192" y="41"/>
                    </a:lnTo>
                    <a:lnTo>
                      <a:pt x="215" y="40"/>
                    </a:lnTo>
                    <a:lnTo>
                      <a:pt x="234" y="38"/>
                    </a:lnTo>
                    <a:lnTo>
                      <a:pt x="253" y="34"/>
                    </a:lnTo>
                    <a:lnTo>
                      <a:pt x="271" y="31"/>
                    </a:lnTo>
                    <a:lnTo>
                      <a:pt x="288" y="26"/>
                    </a:lnTo>
                    <a:lnTo>
                      <a:pt x="304" y="21"/>
                    </a:lnTo>
                    <a:lnTo>
                      <a:pt x="340" y="11"/>
                    </a:lnTo>
                    <a:lnTo>
                      <a:pt x="377" y="0"/>
                    </a:lnTo>
                    <a:lnTo>
                      <a:pt x="386" y="8"/>
                    </a:lnTo>
                    <a:lnTo>
                      <a:pt x="410" y="33"/>
                    </a:lnTo>
                    <a:lnTo>
                      <a:pt x="446" y="67"/>
                    </a:lnTo>
                    <a:lnTo>
                      <a:pt x="488" y="109"/>
                    </a:lnTo>
                    <a:lnTo>
                      <a:pt x="535" y="152"/>
                    </a:lnTo>
                    <a:lnTo>
                      <a:pt x="580" y="195"/>
                    </a:lnTo>
                    <a:lnTo>
                      <a:pt x="622" y="234"/>
                    </a:lnTo>
                    <a:lnTo>
                      <a:pt x="657" y="262"/>
                    </a:lnTo>
                    <a:lnTo>
                      <a:pt x="677" y="272"/>
                    </a:lnTo>
                    <a:lnTo>
                      <a:pt x="697" y="281"/>
                    </a:lnTo>
                    <a:lnTo>
                      <a:pt x="717" y="288"/>
                    </a:lnTo>
                    <a:lnTo>
                      <a:pt x="737" y="293"/>
                    </a:lnTo>
                    <a:lnTo>
                      <a:pt x="757" y="297"/>
                    </a:lnTo>
                    <a:lnTo>
                      <a:pt x="776" y="300"/>
                    </a:lnTo>
                    <a:lnTo>
                      <a:pt x="796" y="303"/>
                    </a:lnTo>
                    <a:lnTo>
                      <a:pt x="816" y="304"/>
                    </a:lnTo>
                    <a:lnTo>
                      <a:pt x="855" y="306"/>
                    </a:lnTo>
                    <a:lnTo>
                      <a:pt x="893" y="310"/>
                    </a:lnTo>
                    <a:lnTo>
                      <a:pt x="912" y="312"/>
                    </a:lnTo>
                    <a:lnTo>
                      <a:pt x="929" y="314"/>
                    </a:lnTo>
                    <a:lnTo>
                      <a:pt x="948" y="318"/>
                    </a:lnTo>
                    <a:lnTo>
                      <a:pt x="964" y="323"/>
                    </a:lnTo>
                    <a:lnTo>
                      <a:pt x="981" y="328"/>
                    </a:lnTo>
                    <a:lnTo>
                      <a:pt x="994" y="334"/>
                    </a:lnTo>
                    <a:lnTo>
                      <a:pt x="1004" y="340"/>
                    </a:lnTo>
                    <a:lnTo>
                      <a:pt x="1011" y="347"/>
                    </a:lnTo>
                    <a:lnTo>
                      <a:pt x="1014" y="349"/>
                    </a:lnTo>
                    <a:lnTo>
                      <a:pt x="1016" y="353"/>
                    </a:lnTo>
                    <a:lnTo>
                      <a:pt x="1016" y="355"/>
                    </a:lnTo>
                    <a:lnTo>
                      <a:pt x="1016" y="359"/>
                    </a:lnTo>
                    <a:lnTo>
                      <a:pt x="1016" y="362"/>
                    </a:lnTo>
                    <a:lnTo>
                      <a:pt x="1014" y="366"/>
                    </a:lnTo>
                    <a:lnTo>
                      <a:pt x="1011" y="368"/>
                    </a:lnTo>
                    <a:lnTo>
                      <a:pt x="1008" y="372"/>
                    </a:lnTo>
                    <a:lnTo>
                      <a:pt x="997" y="379"/>
                    </a:lnTo>
                    <a:lnTo>
                      <a:pt x="983" y="386"/>
                    </a:lnTo>
                    <a:lnTo>
                      <a:pt x="964" y="393"/>
                    </a:lnTo>
                    <a:lnTo>
                      <a:pt x="942" y="400"/>
                    </a:lnTo>
                    <a:lnTo>
                      <a:pt x="917" y="408"/>
                    </a:lnTo>
                    <a:lnTo>
                      <a:pt x="885" y="415"/>
                    </a:lnTo>
                    <a:lnTo>
                      <a:pt x="850" y="423"/>
                    </a:lnTo>
                    <a:lnTo>
                      <a:pt x="809" y="432"/>
                    </a:lnTo>
                    <a:lnTo>
                      <a:pt x="783" y="438"/>
                    </a:lnTo>
                    <a:lnTo>
                      <a:pt x="760" y="446"/>
                    </a:lnTo>
                    <a:lnTo>
                      <a:pt x="751" y="451"/>
                    </a:lnTo>
                    <a:lnTo>
                      <a:pt x="741" y="456"/>
                    </a:lnTo>
                    <a:lnTo>
                      <a:pt x="733" y="460"/>
                    </a:lnTo>
                    <a:lnTo>
                      <a:pt x="726" y="465"/>
                    </a:lnTo>
                    <a:lnTo>
                      <a:pt x="720" y="471"/>
                    </a:lnTo>
                    <a:lnTo>
                      <a:pt x="714" y="476"/>
                    </a:lnTo>
                    <a:lnTo>
                      <a:pt x="709" y="481"/>
                    </a:lnTo>
                    <a:lnTo>
                      <a:pt x="705" y="487"/>
                    </a:lnTo>
                    <a:lnTo>
                      <a:pt x="698" y="499"/>
                    </a:lnTo>
                    <a:lnTo>
                      <a:pt x="695" y="511"/>
                    </a:lnTo>
                    <a:lnTo>
                      <a:pt x="692" y="522"/>
                    </a:lnTo>
                    <a:lnTo>
                      <a:pt x="692" y="534"/>
                    </a:lnTo>
                    <a:lnTo>
                      <a:pt x="693" y="546"/>
                    </a:lnTo>
                    <a:lnTo>
                      <a:pt x="697" y="556"/>
                    </a:lnTo>
                    <a:lnTo>
                      <a:pt x="700" y="567"/>
                    </a:lnTo>
                    <a:lnTo>
                      <a:pt x="706" y="577"/>
                    </a:lnTo>
                    <a:lnTo>
                      <a:pt x="711" y="585"/>
                    </a:lnTo>
                    <a:lnTo>
                      <a:pt x="717" y="594"/>
                    </a:lnTo>
                    <a:lnTo>
                      <a:pt x="721" y="601"/>
                    </a:lnTo>
                    <a:lnTo>
                      <a:pt x="725" y="606"/>
                    </a:lnTo>
                    <a:lnTo>
                      <a:pt x="726" y="613"/>
                    </a:lnTo>
                    <a:lnTo>
                      <a:pt x="726" y="620"/>
                    </a:lnTo>
                    <a:lnTo>
                      <a:pt x="725" y="627"/>
                    </a:lnTo>
                    <a:lnTo>
                      <a:pt x="723" y="634"/>
                    </a:lnTo>
                    <a:lnTo>
                      <a:pt x="718" y="641"/>
                    </a:lnTo>
                    <a:lnTo>
                      <a:pt x="713" y="648"/>
                    </a:lnTo>
                    <a:lnTo>
                      <a:pt x="702" y="662"/>
                    </a:lnTo>
                    <a:lnTo>
                      <a:pt x="688" y="678"/>
                    </a:lnTo>
                    <a:lnTo>
                      <a:pt x="671" y="692"/>
                    </a:lnTo>
                    <a:lnTo>
                      <a:pt x="654" y="706"/>
                    </a:lnTo>
                    <a:lnTo>
                      <a:pt x="637" y="721"/>
                    </a:lnTo>
                    <a:lnTo>
                      <a:pt x="621" y="735"/>
                    </a:lnTo>
                    <a:lnTo>
                      <a:pt x="607" y="749"/>
                    </a:lnTo>
                    <a:lnTo>
                      <a:pt x="595" y="764"/>
                    </a:lnTo>
                    <a:lnTo>
                      <a:pt x="591" y="771"/>
                    </a:lnTo>
                    <a:lnTo>
                      <a:pt x="587" y="778"/>
                    </a:lnTo>
                    <a:lnTo>
                      <a:pt x="585" y="785"/>
                    </a:lnTo>
                    <a:lnTo>
                      <a:pt x="584" y="792"/>
                    </a:lnTo>
                    <a:lnTo>
                      <a:pt x="584" y="799"/>
                    </a:lnTo>
                    <a:lnTo>
                      <a:pt x="586" y="806"/>
                    </a:lnTo>
                    <a:lnTo>
                      <a:pt x="588" y="814"/>
                    </a:lnTo>
                    <a:lnTo>
                      <a:pt x="593" y="821"/>
                    </a:lnTo>
                    <a:close/>
                  </a:path>
                </a:pathLst>
              </a:custGeom>
              <a:solidFill>
                <a:srgbClr val="93D5ED"/>
              </a:solidFill>
              <a:ln w="9525">
                <a:solidFill>
                  <a:srgbClr val="CCECFF"/>
                </a:solidFill>
                <a:round/>
                <a:headEnd/>
                <a:tailEnd/>
              </a:ln>
            </p:spPr>
            <p:txBody>
              <a:bodyPr/>
              <a:lstStyle/>
              <a:p>
                <a:endParaRPr lang="en-US"/>
              </a:p>
            </p:txBody>
          </p:sp>
          <p:sp>
            <p:nvSpPr>
              <p:cNvPr id="8422" name="Freeform 215"/>
              <p:cNvSpPr>
                <a:spLocks/>
              </p:cNvSpPr>
              <p:nvPr/>
            </p:nvSpPr>
            <p:spPr bwMode="auto">
              <a:xfrm>
                <a:off x="3870" y="1503"/>
                <a:ext cx="318" cy="211"/>
              </a:xfrm>
              <a:custGeom>
                <a:avLst/>
                <a:gdLst>
                  <a:gd name="T0" fmla="*/ 63 w 1588"/>
                  <a:gd name="T1" fmla="*/ 11 h 1055"/>
                  <a:gd name="T2" fmla="*/ 64 w 1588"/>
                  <a:gd name="T3" fmla="*/ 14 h 1055"/>
                  <a:gd name="T4" fmla="*/ 64 w 1588"/>
                  <a:gd name="T5" fmla="*/ 17 h 1055"/>
                  <a:gd name="T6" fmla="*/ 64 w 1588"/>
                  <a:gd name="T7" fmla="*/ 20 h 1055"/>
                  <a:gd name="T8" fmla="*/ 63 w 1588"/>
                  <a:gd name="T9" fmla="*/ 22 h 1055"/>
                  <a:gd name="T10" fmla="*/ 63 w 1588"/>
                  <a:gd name="T11" fmla="*/ 24 h 1055"/>
                  <a:gd name="T12" fmla="*/ 62 w 1588"/>
                  <a:gd name="T13" fmla="*/ 26 h 1055"/>
                  <a:gd name="T14" fmla="*/ 62 w 1588"/>
                  <a:gd name="T15" fmla="*/ 28 h 1055"/>
                  <a:gd name="T16" fmla="*/ 61 w 1588"/>
                  <a:gd name="T17" fmla="*/ 29 h 1055"/>
                  <a:gd name="T18" fmla="*/ 60 w 1588"/>
                  <a:gd name="T19" fmla="*/ 30 h 1055"/>
                  <a:gd name="T20" fmla="*/ 59 w 1588"/>
                  <a:gd name="T21" fmla="*/ 32 h 1055"/>
                  <a:gd name="T22" fmla="*/ 58 w 1588"/>
                  <a:gd name="T23" fmla="*/ 33 h 1055"/>
                  <a:gd name="T24" fmla="*/ 56 w 1588"/>
                  <a:gd name="T25" fmla="*/ 34 h 1055"/>
                  <a:gd name="T26" fmla="*/ 55 w 1588"/>
                  <a:gd name="T27" fmla="*/ 35 h 1055"/>
                  <a:gd name="T28" fmla="*/ 54 w 1588"/>
                  <a:gd name="T29" fmla="*/ 36 h 1055"/>
                  <a:gd name="T30" fmla="*/ 53 w 1588"/>
                  <a:gd name="T31" fmla="*/ 37 h 1055"/>
                  <a:gd name="T32" fmla="*/ 52 w 1588"/>
                  <a:gd name="T33" fmla="*/ 38 h 1055"/>
                  <a:gd name="T34" fmla="*/ 52 w 1588"/>
                  <a:gd name="T35" fmla="*/ 39 h 1055"/>
                  <a:gd name="T36" fmla="*/ 51 w 1588"/>
                  <a:gd name="T37" fmla="*/ 40 h 1055"/>
                  <a:gd name="T38" fmla="*/ 51 w 1588"/>
                  <a:gd name="T39" fmla="*/ 41 h 1055"/>
                  <a:gd name="T40" fmla="*/ 51 w 1588"/>
                  <a:gd name="T41" fmla="*/ 42 h 1055"/>
                  <a:gd name="T42" fmla="*/ 50 w 1588"/>
                  <a:gd name="T43" fmla="*/ 41 h 1055"/>
                  <a:gd name="T44" fmla="*/ 49 w 1588"/>
                  <a:gd name="T45" fmla="*/ 40 h 1055"/>
                  <a:gd name="T46" fmla="*/ 48 w 1588"/>
                  <a:gd name="T47" fmla="*/ 39 h 1055"/>
                  <a:gd name="T48" fmla="*/ 46 w 1588"/>
                  <a:gd name="T49" fmla="*/ 38 h 1055"/>
                  <a:gd name="T50" fmla="*/ 44 w 1588"/>
                  <a:gd name="T51" fmla="*/ 37 h 1055"/>
                  <a:gd name="T52" fmla="*/ 42 w 1588"/>
                  <a:gd name="T53" fmla="*/ 36 h 1055"/>
                  <a:gd name="T54" fmla="*/ 40 w 1588"/>
                  <a:gd name="T55" fmla="*/ 35 h 1055"/>
                  <a:gd name="T56" fmla="*/ 37 w 1588"/>
                  <a:gd name="T57" fmla="*/ 35 h 1055"/>
                  <a:gd name="T58" fmla="*/ 35 w 1588"/>
                  <a:gd name="T59" fmla="*/ 34 h 1055"/>
                  <a:gd name="T60" fmla="*/ 35 w 1588"/>
                  <a:gd name="T61" fmla="*/ 33 h 1055"/>
                  <a:gd name="T62" fmla="*/ 34 w 1588"/>
                  <a:gd name="T63" fmla="*/ 32 h 1055"/>
                  <a:gd name="T64" fmla="*/ 33 w 1588"/>
                  <a:gd name="T65" fmla="*/ 31 h 1055"/>
                  <a:gd name="T66" fmla="*/ 33 w 1588"/>
                  <a:gd name="T67" fmla="*/ 29 h 1055"/>
                  <a:gd name="T68" fmla="*/ 32 w 1588"/>
                  <a:gd name="T69" fmla="*/ 28 h 1055"/>
                  <a:gd name="T70" fmla="*/ 30 w 1588"/>
                  <a:gd name="T71" fmla="*/ 26 h 1055"/>
                  <a:gd name="T72" fmla="*/ 28 w 1588"/>
                  <a:gd name="T73" fmla="*/ 25 h 1055"/>
                  <a:gd name="T74" fmla="*/ 26 w 1588"/>
                  <a:gd name="T75" fmla="*/ 24 h 1055"/>
                  <a:gd name="T76" fmla="*/ 24 w 1588"/>
                  <a:gd name="T77" fmla="*/ 23 h 1055"/>
                  <a:gd name="T78" fmla="*/ 22 w 1588"/>
                  <a:gd name="T79" fmla="*/ 21 h 1055"/>
                  <a:gd name="T80" fmla="*/ 21 w 1588"/>
                  <a:gd name="T81" fmla="*/ 20 h 1055"/>
                  <a:gd name="T82" fmla="*/ 14 w 1588"/>
                  <a:gd name="T83" fmla="*/ 18 h 1055"/>
                  <a:gd name="T84" fmla="*/ 1 w 1588"/>
                  <a:gd name="T85" fmla="*/ 2 h 1055"/>
                  <a:gd name="T86" fmla="*/ 23 w 1588"/>
                  <a:gd name="T87" fmla="*/ 2 h 1055"/>
                  <a:gd name="T88" fmla="*/ 63 w 1588"/>
                  <a:gd name="T89" fmla="*/ 10 h 105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588"/>
                  <a:gd name="T136" fmla="*/ 0 h 1055"/>
                  <a:gd name="T137" fmla="*/ 1588 w 1588"/>
                  <a:gd name="T138" fmla="*/ 1055 h 105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588" h="1055">
                    <a:moveTo>
                      <a:pt x="1576" y="239"/>
                    </a:moveTo>
                    <a:lnTo>
                      <a:pt x="1580" y="281"/>
                    </a:lnTo>
                    <a:lnTo>
                      <a:pt x="1585" y="322"/>
                    </a:lnTo>
                    <a:lnTo>
                      <a:pt x="1587" y="361"/>
                    </a:lnTo>
                    <a:lnTo>
                      <a:pt x="1588" y="397"/>
                    </a:lnTo>
                    <a:lnTo>
                      <a:pt x="1588" y="432"/>
                    </a:lnTo>
                    <a:lnTo>
                      <a:pt x="1588" y="465"/>
                    </a:lnTo>
                    <a:lnTo>
                      <a:pt x="1586" y="496"/>
                    </a:lnTo>
                    <a:lnTo>
                      <a:pt x="1583" y="527"/>
                    </a:lnTo>
                    <a:lnTo>
                      <a:pt x="1579" y="555"/>
                    </a:lnTo>
                    <a:lnTo>
                      <a:pt x="1574" y="580"/>
                    </a:lnTo>
                    <a:lnTo>
                      <a:pt x="1570" y="606"/>
                    </a:lnTo>
                    <a:lnTo>
                      <a:pt x="1563" y="629"/>
                    </a:lnTo>
                    <a:lnTo>
                      <a:pt x="1557" y="652"/>
                    </a:lnTo>
                    <a:lnTo>
                      <a:pt x="1549" y="672"/>
                    </a:lnTo>
                    <a:lnTo>
                      <a:pt x="1542" y="691"/>
                    </a:lnTo>
                    <a:lnTo>
                      <a:pt x="1533" y="709"/>
                    </a:lnTo>
                    <a:lnTo>
                      <a:pt x="1524" y="726"/>
                    </a:lnTo>
                    <a:lnTo>
                      <a:pt x="1515" y="743"/>
                    </a:lnTo>
                    <a:lnTo>
                      <a:pt x="1505" y="757"/>
                    </a:lnTo>
                    <a:lnTo>
                      <a:pt x="1496" y="771"/>
                    </a:lnTo>
                    <a:lnTo>
                      <a:pt x="1477" y="795"/>
                    </a:lnTo>
                    <a:lnTo>
                      <a:pt x="1458" y="816"/>
                    </a:lnTo>
                    <a:lnTo>
                      <a:pt x="1439" y="834"/>
                    </a:lnTo>
                    <a:lnTo>
                      <a:pt x="1421" y="849"/>
                    </a:lnTo>
                    <a:lnTo>
                      <a:pt x="1405" y="862"/>
                    </a:lnTo>
                    <a:lnTo>
                      <a:pt x="1391" y="872"/>
                    </a:lnTo>
                    <a:lnTo>
                      <a:pt x="1373" y="885"/>
                    </a:lnTo>
                    <a:lnTo>
                      <a:pt x="1357" y="898"/>
                    </a:lnTo>
                    <a:lnTo>
                      <a:pt x="1342" y="910"/>
                    </a:lnTo>
                    <a:lnTo>
                      <a:pt x="1330" y="923"/>
                    </a:lnTo>
                    <a:lnTo>
                      <a:pt x="1319" y="934"/>
                    </a:lnTo>
                    <a:lnTo>
                      <a:pt x="1309" y="946"/>
                    </a:lnTo>
                    <a:lnTo>
                      <a:pt x="1300" y="959"/>
                    </a:lnTo>
                    <a:lnTo>
                      <a:pt x="1293" y="971"/>
                    </a:lnTo>
                    <a:lnTo>
                      <a:pt x="1287" y="981"/>
                    </a:lnTo>
                    <a:lnTo>
                      <a:pt x="1282" y="993"/>
                    </a:lnTo>
                    <a:lnTo>
                      <a:pt x="1279" y="1004"/>
                    </a:lnTo>
                    <a:lnTo>
                      <a:pt x="1277" y="1015"/>
                    </a:lnTo>
                    <a:lnTo>
                      <a:pt x="1274" y="1025"/>
                    </a:lnTo>
                    <a:lnTo>
                      <a:pt x="1273" y="1035"/>
                    </a:lnTo>
                    <a:lnTo>
                      <a:pt x="1273" y="1045"/>
                    </a:lnTo>
                    <a:lnTo>
                      <a:pt x="1273" y="1055"/>
                    </a:lnTo>
                    <a:lnTo>
                      <a:pt x="1260" y="1035"/>
                    </a:lnTo>
                    <a:lnTo>
                      <a:pt x="1246" y="1016"/>
                    </a:lnTo>
                    <a:lnTo>
                      <a:pt x="1230" y="1000"/>
                    </a:lnTo>
                    <a:lnTo>
                      <a:pt x="1212" y="985"/>
                    </a:lnTo>
                    <a:lnTo>
                      <a:pt x="1194" y="971"/>
                    </a:lnTo>
                    <a:lnTo>
                      <a:pt x="1173" y="958"/>
                    </a:lnTo>
                    <a:lnTo>
                      <a:pt x="1152" y="945"/>
                    </a:lnTo>
                    <a:lnTo>
                      <a:pt x="1130" y="934"/>
                    </a:lnTo>
                    <a:lnTo>
                      <a:pt x="1107" y="925"/>
                    </a:lnTo>
                    <a:lnTo>
                      <a:pt x="1084" y="916"/>
                    </a:lnTo>
                    <a:lnTo>
                      <a:pt x="1060" y="907"/>
                    </a:lnTo>
                    <a:lnTo>
                      <a:pt x="1037" y="899"/>
                    </a:lnTo>
                    <a:lnTo>
                      <a:pt x="989" y="885"/>
                    </a:lnTo>
                    <a:lnTo>
                      <a:pt x="941" y="872"/>
                    </a:lnTo>
                    <a:lnTo>
                      <a:pt x="920" y="867"/>
                    </a:lnTo>
                    <a:lnTo>
                      <a:pt x="903" y="858"/>
                    </a:lnTo>
                    <a:lnTo>
                      <a:pt x="886" y="850"/>
                    </a:lnTo>
                    <a:lnTo>
                      <a:pt x="875" y="841"/>
                    </a:lnTo>
                    <a:lnTo>
                      <a:pt x="863" y="830"/>
                    </a:lnTo>
                    <a:lnTo>
                      <a:pt x="855" y="820"/>
                    </a:lnTo>
                    <a:lnTo>
                      <a:pt x="848" y="807"/>
                    </a:lnTo>
                    <a:lnTo>
                      <a:pt x="841" y="794"/>
                    </a:lnTo>
                    <a:lnTo>
                      <a:pt x="830" y="767"/>
                    </a:lnTo>
                    <a:lnTo>
                      <a:pt x="820" y="737"/>
                    </a:lnTo>
                    <a:lnTo>
                      <a:pt x="814" y="722"/>
                    </a:lnTo>
                    <a:lnTo>
                      <a:pt x="806" y="705"/>
                    </a:lnTo>
                    <a:lnTo>
                      <a:pt x="798" y="688"/>
                    </a:lnTo>
                    <a:lnTo>
                      <a:pt x="786" y="672"/>
                    </a:lnTo>
                    <a:lnTo>
                      <a:pt x="753" y="659"/>
                    </a:lnTo>
                    <a:lnTo>
                      <a:pt x="722" y="646"/>
                    </a:lnTo>
                    <a:lnTo>
                      <a:pt x="692" y="632"/>
                    </a:lnTo>
                    <a:lnTo>
                      <a:pt x="666" y="617"/>
                    </a:lnTo>
                    <a:lnTo>
                      <a:pt x="640" y="601"/>
                    </a:lnTo>
                    <a:lnTo>
                      <a:pt x="618" y="586"/>
                    </a:lnTo>
                    <a:lnTo>
                      <a:pt x="597" y="571"/>
                    </a:lnTo>
                    <a:lnTo>
                      <a:pt x="579" y="556"/>
                    </a:lnTo>
                    <a:lnTo>
                      <a:pt x="549" y="529"/>
                    </a:lnTo>
                    <a:lnTo>
                      <a:pt x="527" y="507"/>
                    </a:lnTo>
                    <a:lnTo>
                      <a:pt x="514" y="493"/>
                    </a:lnTo>
                    <a:lnTo>
                      <a:pt x="510" y="487"/>
                    </a:lnTo>
                    <a:lnTo>
                      <a:pt x="354" y="441"/>
                    </a:lnTo>
                    <a:lnTo>
                      <a:pt x="0" y="112"/>
                    </a:lnTo>
                    <a:lnTo>
                      <a:pt x="15" y="47"/>
                    </a:lnTo>
                    <a:lnTo>
                      <a:pt x="548" y="0"/>
                    </a:lnTo>
                    <a:lnTo>
                      <a:pt x="579" y="55"/>
                    </a:lnTo>
                    <a:lnTo>
                      <a:pt x="927" y="23"/>
                    </a:lnTo>
                    <a:lnTo>
                      <a:pt x="1576" y="239"/>
                    </a:lnTo>
                    <a:close/>
                  </a:path>
                </a:pathLst>
              </a:custGeom>
              <a:solidFill>
                <a:srgbClr val="93D5ED"/>
              </a:solidFill>
              <a:ln w="9525">
                <a:solidFill>
                  <a:srgbClr val="CCECFF"/>
                </a:solidFill>
                <a:round/>
                <a:headEnd/>
                <a:tailEnd/>
              </a:ln>
            </p:spPr>
            <p:txBody>
              <a:bodyPr/>
              <a:lstStyle/>
              <a:p>
                <a:endParaRPr lang="en-US"/>
              </a:p>
            </p:txBody>
          </p:sp>
          <p:sp>
            <p:nvSpPr>
              <p:cNvPr id="8423" name="Freeform 216"/>
              <p:cNvSpPr>
                <a:spLocks/>
              </p:cNvSpPr>
              <p:nvPr/>
            </p:nvSpPr>
            <p:spPr bwMode="auto">
              <a:xfrm>
                <a:off x="3762" y="1374"/>
                <a:ext cx="533" cy="177"/>
              </a:xfrm>
              <a:custGeom>
                <a:avLst/>
                <a:gdLst>
                  <a:gd name="T0" fmla="*/ 44 w 2666"/>
                  <a:gd name="T1" fmla="*/ 26 h 882"/>
                  <a:gd name="T2" fmla="*/ 85 w 2666"/>
                  <a:gd name="T3" fmla="*/ 36 h 882"/>
                  <a:gd name="T4" fmla="*/ 92 w 2666"/>
                  <a:gd name="T5" fmla="*/ 33 h 882"/>
                  <a:gd name="T6" fmla="*/ 92 w 2666"/>
                  <a:gd name="T7" fmla="*/ 30 h 882"/>
                  <a:gd name="T8" fmla="*/ 92 w 2666"/>
                  <a:gd name="T9" fmla="*/ 27 h 882"/>
                  <a:gd name="T10" fmla="*/ 93 w 2666"/>
                  <a:gd name="T11" fmla="*/ 26 h 882"/>
                  <a:gd name="T12" fmla="*/ 93 w 2666"/>
                  <a:gd name="T13" fmla="*/ 25 h 882"/>
                  <a:gd name="T14" fmla="*/ 95 w 2666"/>
                  <a:gd name="T15" fmla="*/ 24 h 882"/>
                  <a:gd name="T16" fmla="*/ 98 w 2666"/>
                  <a:gd name="T17" fmla="*/ 20 h 882"/>
                  <a:gd name="T18" fmla="*/ 101 w 2666"/>
                  <a:gd name="T19" fmla="*/ 19 h 882"/>
                  <a:gd name="T20" fmla="*/ 102 w 2666"/>
                  <a:gd name="T21" fmla="*/ 18 h 882"/>
                  <a:gd name="T22" fmla="*/ 104 w 2666"/>
                  <a:gd name="T23" fmla="*/ 17 h 882"/>
                  <a:gd name="T24" fmla="*/ 106 w 2666"/>
                  <a:gd name="T25" fmla="*/ 17 h 882"/>
                  <a:gd name="T26" fmla="*/ 106 w 2666"/>
                  <a:gd name="T27" fmla="*/ 15 h 882"/>
                  <a:gd name="T28" fmla="*/ 107 w 2666"/>
                  <a:gd name="T29" fmla="*/ 11 h 882"/>
                  <a:gd name="T30" fmla="*/ 107 w 2666"/>
                  <a:gd name="T31" fmla="*/ 9 h 882"/>
                  <a:gd name="T32" fmla="*/ 106 w 2666"/>
                  <a:gd name="T33" fmla="*/ 8 h 882"/>
                  <a:gd name="T34" fmla="*/ 106 w 2666"/>
                  <a:gd name="T35" fmla="*/ 7 h 882"/>
                  <a:gd name="T36" fmla="*/ 105 w 2666"/>
                  <a:gd name="T37" fmla="*/ 6 h 882"/>
                  <a:gd name="T38" fmla="*/ 102 w 2666"/>
                  <a:gd name="T39" fmla="*/ 5 h 882"/>
                  <a:gd name="T40" fmla="*/ 99 w 2666"/>
                  <a:gd name="T41" fmla="*/ 3 h 882"/>
                  <a:gd name="T42" fmla="*/ 98 w 2666"/>
                  <a:gd name="T43" fmla="*/ 2 h 882"/>
                  <a:gd name="T44" fmla="*/ 96 w 2666"/>
                  <a:gd name="T45" fmla="*/ 0 h 882"/>
                  <a:gd name="T46" fmla="*/ 25 w 2666"/>
                  <a:gd name="T47" fmla="*/ 10 h 882"/>
                  <a:gd name="T48" fmla="*/ 24 w 2666"/>
                  <a:gd name="T49" fmla="*/ 12 h 882"/>
                  <a:gd name="T50" fmla="*/ 24 w 2666"/>
                  <a:gd name="T51" fmla="*/ 13 h 882"/>
                  <a:gd name="T52" fmla="*/ 23 w 2666"/>
                  <a:gd name="T53" fmla="*/ 14 h 882"/>
                  <a:gd name="T54" fmla="*/ 23 w 2666"/>
                  <a:gd name="T55" fmla="*/ 15 h 882"/>
                  <a:gd name="T56" fmla="*/ 22 w 2666"/>
                  <a:gd name="T57" fmla="*/ 15 h 882"/>
                  <a:gd name="T58" fmla="*/ 20 w 2666"/>
                  <a:gd name="T59" fmla="*/ 15 h 882"/>
                  <a:gd name="T60" fmla="*/ 19 w 2666"/>
                  <a:gd name="T61" fmla="*/ 16 h 882"/>
                  <a:gd name="T62" fmla="*/ 18 w 2666"/>
                  <a:gd name="T63" fmla="*/ 18 h 882"/>
                  <a:gd name="T64" fmla="*/ 16 w 2666"/>
                  <a:gd name="T65" fmla="*/ 20 h 882"/>
                  <a:gd name="T66" fmla="*/ 14 w 2666"/>
                  <a:gd name="T67" fmla="*/ 22 h 882"/>
                  <a:gd name="T68" fmla="*/ 12 w 2666"/>
                  <a:gd name="T69" fmla="*/ 22 h 882"/>
                  <a:gd name="T70" fmla="*/ 11 w 2666"/>
                  <a:gd name="T71" fmla="*/ 23 h 882"/>
                  <a:gd name="T72" fmla="*/ 9 w 2666"/>
                  <a:gd name="T73" fmla="*/ 23 h 882"/>
                  <a:gd name="T74" fmla="*/ 8 w 2666"/>
                  <a:gd name="T75" fmla="*/ 23 h 882"/>
                  <a:gd name="T76" fmla="*/ 5 w 2666"/>
                  <a:gd name="T77" fmla="*/ 25 h 882"/>
                  <a:gd name="T78" fmla="*/ 3 w 2666"/>
                  <a:gd name="T79" fmla="*/ 26 h 882"/>
                  <a:gd name="T80" fmla="*/ 1 w 2666"/>
                  <a:gd name="T81" fmla="*/ 28 h 882"/>
                  <a:gd name="T82" fmla="*/ 0 w 2666"/>
                  <a:gd name="T83" fmla="*/ 30 h 882"/>
                  <a:gd name="T84" fmla="*/ 0 w 2666"/>
                  <a:gd name="T85" fmla="*/ 30 h 882"/>
                  <a:gd name="T86" fmla="*/ 1 w 2666"/>
                  <a:gd name="T87" fmla="*/ 30 h 882"/>
                  <a:gd name="T88" fmla="*/ 1 w 2666"/>
                  <a:gd name="T89" fmla="*/ 31 h 882"/>
                  <a:gd name="T90" fmla="*/ 0 w 2666"/>
                  <a:gd name="T91" fmla="*/ 32 h 882"/>
                  <a:gd name="T92" fmla="*/ 22 w 2666"/>
                  <a:gd name="T93" fmla="*/ 31 h 88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666"/>
                  <a:gd name="T142" fmla="*/ 0 h 882"/>
                  <a:gd name="T143" fmla="*/ 2666 w 2666"/>
                  <a:gd name="T144" fmla="*/ 882 h 88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666" h="882">
                    <a:moveTo>
                      <a:pt x="541" y="755"/>
                    </a:moveTo>
                    <a:lnTo>
                      <a:pt x="556" y="690"/>
                    </a:lnTo>
                    <a:lnTo>
                      <a:pt x="1089" y="643"/>
                    </a:lnTo>
                    <a:lnTo>
                      <a:pt x="1120" y="698"/>
                    </a:lnTo>
                    <a:lnTo>
                      <a:pt x="1468" y="666"/>
                    </a:lnTo>
                    <a:lnTo>
                      <a:pt x="2117" y="882"/>
                    </a:lnTo>
                    <a:lnTo>
                      <a:pt x="2317" y="851"/>
                    </a:lnTo>
                    <a:lnTo>
                      <a:pt x="2316" y="843"/>
                    </a:lnTo>
                    <a:lnTo>
                      <a:pt x="2312" y="822"/>
                    </a:lnTo>
                    <a:lnTo>
                      <a:pt x="2307" y="790"/>
                    </a:lnTo>
                    <a:lnTo>
                      <a:pt x="2302" y="753"/>
                    </a:lnTo>
                    <a:lnTo>
                      <a:pt x="2301" y="733"/>
                    </a:lnTo>
                    <a:lnTo>
                      <a:pt x="2301" y="713"/>
                    </a:lnTo>
                    <a:lnTo>
                      <a:pt x="2302" y="694"/>
                    </a:lnTo>
                    <a:lnTo>
                      <a:pt x="2305" y="676"/>
                    </a:lnTo>
                    <a:lnTo>
                      <a:pt x="2308" y="658"/>
                    </a:lnTo>
                    <a:lnTo>
                      <a:pt x="2314" y="643"/>
                    </a:lnTo>
                    <a:lnTo>
                      <a:pt x="2319" y="637"/>
                    </a:lnTo>
                    <a:lnTo>
                      <a:pt x="2322" y="630"/>
                    </a:lnTo>
                    <a:lnTo>
                      <a:pt x="2327" y="625"/>
                    </a:lnTo>
                    <a:lnTo>
                      <a:pt x="2333" y="621"/>
                    </a:lnTo>
                    <a:lnTo>
                      <a:pt x="2344" y="610"/>
                    </a:lnTo>
                    <a:lnTo>
                      <a:pt x="2357" y="599"/>
                    </a:lnTo>
                    <a:lnTo>
                      <a:pt x="2371" y="586"/>
                    </a:lnTo>
                    <a:lnTo>
                      <a:pt x="2386" y="572"/>
                    </a:lnTo>
                    <a:lnTo>
                      <a:pt x="2418" y="540"/>
                    </a:lnTo>
                    <a:lnTo>
                      <a:pt x="2453" y="507"/>
                    </a:lnTo>
                    <a:lnTo>
                      <a:pt x="2473" y="492"/>
                    </a:lnTo>
                    <a:lnTo>
                      <a:pt x="2494" y="477"/>
                    </a:lnTo>
                    <a:lnTo>
                      <a:pt x="2515" y="463"/>
                    </a:lnTo>
                    <a:lnTo>
                      <a:pt x="2538" y="450"/>
                    </a:lnTo>
                    <a:lnTo>
                      <a:pt x="2550" y="444"/>
                    </a:lnTo>
                    <a:lnTo>
                      <a:pt x="2563" y="438"/>
                    </a:lnTo>
                    <a:lnTo>
                      <a:pt x="2576" y="434"/>
                    </a:lnTo>
                    <a:lnTo>
                      <a:pt x="2588" y="429"/>
                    </a:lnTo>
                    <a:lnTo>
                      <a:pt x="2601" y="426"/>
                    </a:lnTo>
                    <a:lnTo>
                      <a:pt x="2615" y="422"/>
                    </a:lnTo>
                    <a:lnTo>
                      <a:pt x="2629" y="420"/>
                    </a:lnTo>
                    <a:lnTo>
                      <a:pt x="2643" y="419"/>
                    </a:lnTo>
                    <a:lnTo>
                      <a:pt x="2645" y="403"/>
                    </a:lnTo>
                    <a:lnTo>
                      <a:pt x="2646" y="387"/>
                    </a:lnTo>
                    <a:lnTo>
                      <a:pt x="2648" y="370"/>
                    </a:lnTo>
                    <a:lnTo>
                      <a:pt x="2652" y="351"/>
                    </a:lnTo>
                    <a:lnTo>
                      <a:pt x="2659" y="314"/>
                    </a:lnTo>
                    <a:lnTo>
                      <a:pt x="2664" y="276"/>
                    </a:lnTo>
                    <a:lnTo>
                      <a:pt x="2666" y="257"/>
                    </a:lnTo>
                    <a:lnTo>
                      <a:pt x="2666" y="239"/>
                    </a:lnTo>
                    <a:lnTo>
                      <a:pt x="2664" y="222"/>
                    </a:lnTo>
                    <a:lnTo>
                      <a:pt x="2662" y="206"/>
                    </a:lnTo>
                    <a:lnTo>
                      <a:pt x="2660" y="198"/>
                    </a:lnTo>
                    <a:lnTo>
                      <a:pt x="2656" y="191"/>
                    </a:lnTo>
                    <a:lnTo>
                      <a:pt x="2653" y="184"/>
                    </a:lnTo>
                    <a:lnTo>
                      <a:pt x="2649" y="178"/>
                    </a:lnTo>
                    <a:lnTo>
                      <a:pt x="2645" y="172"/>
                    </a:lnTo>
                    <a:lnTo>
                      <a:pt x="2639" y="166"/>
                    </a:lnTo>
                    <a:lnTo>
                      <a:pt x="2633" y="160"/>
                    </a:lnTo>
                    <a:lnTo>
                      <a:pt x="2626" y="157"/>
                    </a:lnTo>
                    <a:lnTo>
                      <a:pt x="2597" y="141"/>
                    </a:lnTo>
                    <a:lnTo>
                      <a:pt x="2569" y="128"/>
                    </a:lnTo>
                    <a:lnTo>
                      <a:pt x="2539" y="116"/>
                    </a:lnTo>
                    <a:lnTo>
                      <a:pt x="2511" y="102"/>
                    </a:lnTo>
                    <a:lnTo>
                      <a:pt x="2496" y="95"/>
                    </a:lnTo>
                    <a:lnTo>
                      <a:pt x="2482" y="86"/>
                    </a:lnTo>
                    <a:lnTo>
                      <a:pt x="2468" y="76"/>
                    </a:lnTo>
                    <a:lnTo>
                      <a:pt x="2454" y="65"/>
                    </a:lnTo>
                    <a:lnTo>
                      <a:pt x="2439" y="52"/>
                    </a:lnTo>
                    <a:lnTo>
                      <a:pt x="2425" y="37"/>
                    </a:lnTo>
                    <a:lnTo>
                      <a:pt x="2411" y="20"/>
                    </a:lnTo>
                    <a:lnTo>
                      <a:pt x="2396" y="0"/>
                    </a:lnTo>
                    <a:lnTo>
                      <a:pt x="625" y="240"/>
                    </a:lnTo>
                    <a:lnTo>
                      <a:pt x="618" y="246"/>
                    </a:lnTo>
                    <a:lnTo>
                      <a:pt x="613" y="252"/>
                    </a:lnTo>
                    <a:lnTo>
                      <a:pt x="611" y="260"/>
                    </a:lnTo>
                    <a:lnTo>
                      <a:pt x="607" y="269"/>
                    </a:lnTo>
                    <a:lnTo>
                      <a:pt x="605" y="290"/>
                    </a:lnTo>
                    <a:lnTo>
                      <a:pt x="603" y="311"/>
                    </a:lnTo>
                    <a:lnTo>
                      <a:pt x="600" y="323"/>
                    </a:lnTo>
                    <a:lnTo>
                      <a:pt x="598" y="333"/>
                    </a:lnTo>
                    <a:lnTo>
                      <a:pt x="593" y="343"/>
                    </a:lnTo>
                    <a:lnTo>
                      <a:pt x="589" y="351"/>
                    </a:lnTo>
                    <a:lnTo>
                      <a:pt x="582" y="359"/>
                    </a:lnTo>
                    <a:lnTo>
                      <a:pt x="573" y="365"/>
                    </a:lnTo>
                    <a:lnTo>
                      <a:pt x="569" y="367"/>
                    </a:lnTo>
                    <a:lnTo>
                      <a:pt x="563" y="370"/>
                    </a:lnTo>
                    <a:lnTo>
                      <a:pt x="557" y="372"/>
                    </a:lnTo>
                    <a:lnTo>
                      <a:pt x="550" y="372"/>
                    </a:lnTo>
                    <a:lnTo>
                      <a:pt x="538" y="374"/>
                    </a:lnTo>
                    <a:lnTo>
                      <a:pt x="528" y="377"/>
                    </a:lnTo>
                    <a:lnTo>
                      <a:pt x="517" y="380"/>
                    </a:lnTo>
                    <a:lnTo>
                      <a:pt x="507" y="385"/>
                    </a:lnTo>
                    <a:lnTo>
                      <a:pt x="498" y="389"/>
                    </a:lnTo>
                    <a:lnTo>
                      <a:pt x="488" y="395"/>
                    </a:lnTo>
                    <a:lnTo>
                      <a:pt x="480" y="401"/>
                    </a:lnTo>
                    <a:lnTo>
                      <a:pt x="472" y="408"/>
                    </a:lnTo>
                    <a:lnTo>
                      <a:pt x="455" y="423"/>
                    </a:lnTo>
                    <a:lnTo>
                      <a:pt x="440" y="438"/>
                    </a:lnTo>
                    <a:lnTo>
                      <a:pt x="424" y="456"/>
                    </a:lnTo>
                    <a:lnTo>
                      <a:pt x="409" y="474"/>
                    </a:lnTo>
                    <a:lnTo>
                      <a:pt x="394" y="491"/>
                    </a:lnTo>
                    <a:lnTo>
                      <a:pt x="377" y="507"/>
                    </a:lnTo>
                    <a:lnTo>
                      <a:pt x="360" y="524"/>
                    </a:lnTo>
                    <a:lnTo>
                      <a:pt x="341" y="539"/>
                    </a:lnTo>
                    <a:lnTo>
                      <a:pt x="332" y="545"/>
                    </a:lnTo>
                    <a:lnTo>
                      <a:pt x="321" y="552"/>
                    </a:lnTo>
                    <a:lnTo>
                      <a:pt x="311" y="556"/>
                    </a:lnTo>
                    <a:lnTo>
                      <a:pt x="299" y="562"/>
                    </a:lnTo>
                    <a:lnTo>
                      <a:pt x="287" y="566"/>
                    </a:lnTo>
                    <a:lnTo>
                      <a:pt x="274" y="569"/>
                    </a:lnTo>
                    <a:lnTo>
                      <a:pt x="262" y="573"/>
                    </a:lnTo>
                    <a:lnTo>
                      <a:pt x="248" y="574"/>
                    </a:lnTo>
                    <a:lnTo>
                      <a:pt x="236" y="575"/>
                    </a:lnTo>
                    <a:lnTo>
                      <a:pt x="224" y="577"/>
                    </a:lnTo>
                    <a:lnTo>
                      <a:pt x="213" y="580"/>
                    </a:lnTo>
                    <a:lnTo>
                      <a:pt x="201" y="583"/>
                    </a:lnTo>
                    <a:lnTo>
                      <a:pt x="177" y="592"/>
                    </a:lnTo>
                    <a:lnTo>
                      <a:pt x="154" y="601"/>
                    </a:lnTo>
                    <a:lnTo>
                      <a:pt x="132" y="613"/>
                    </a:lnTo>
                    <a:lnTo>
                      <a:pt x="111" y="625"/>
                    </a:lnTo>
                    <a:lnTo>
                      <a:pt x="91" y="639"/>
                    </a:lnTo>
                    <a:lnTo>
                      <a:pt x="72" y="653"/>
                    </a:lnTo>
                    <a:lnTo>
                      <a:pt x="56" y="669"/>
                    </a:lnTo>
                    <a:lnTo>
                      <a:pt x="41" y="683"/>
                    </a:lnTo>
                    <a:lnTo>
                      <a:pt x="28" y="697"/>
                    </a:lnTo>
                    <a:lnTo>
                      <a:pt x="19" y="709"/>
                    </a:lnTo>
                    <a:lnTo>
                      <a:pt x="12" y="720"/>
                    </a:lnTo>
                    <a:lnTo>
                      <a:pt x="7" y="731"/>
                    </a:lnTo>
                    <a:lnTo>
                      <a:pt x="6" y="735"/>
                    </a:lnTo>
                    <a:lnTo>
                      <a:pt x="6" y="739"/>
                    </a:lnTo>
                    <a:lnTo>
                      <a:pt x="7" y="741"/>
                    </a:lnTo>
                    <a:lnTo>
                      <a:pt x="8" y="745"/>
                    </a:lnTo>
                    <a:lnTo>
                      <a:pt x="12" y="748"/>
                    </a:lnTo>
                    <a:lnTo>
                      <a:pt x="15" y="754"/>
                    </a:lnTo>
                    <a:lnTo>
                      <a:pt x="17" y="759"/>
                    </a:lnTo>
                    <a:lnTo>
                      <a:pt x="19" y="763"/>
                    </a:lnTo>
                    <a:lnTo>
                      <a:pt x="20" y="775"/>
                    </a:lnTo>
                    <a:lnTo>
                      <a:pt x="17" y="785"/>
                    </a:lnTo>
                    <a:lnTo>
                      <a:pt x="15" y="795"/>
                    </a:lnTo>
                    <a:lnTo>
                      <a:pt x="10" y="803"/>
                    </a:lnTo>
                    <a:lnTo>
                      <a:pt x="5" y="810"/>
                    </a:lnTo>
                    <a:lnTo>
                      <a:pt x="0" y="813"/>
                    </a:lnTo>
                    <a:lnTo>
                      <a:pt x="541" y="755"/>
                    </a:lnTo>
                    <a:close/>
                  </a:path>
                </a:pathLst>
              </a:custGeom>
              <a:solidFill>
                <a:srgbClr val="93D5ED"/>
              </a:solidFill>
              <a:ln w="9525">
                <a:solidFill>
                  <a:srgbClr val="CCECFF"/>
                </a:solidFill>
                <a:round/>
                <a:headEnd/>
                <a:tailEnd/>
              </a:ln>
            </p:spPr>
            <p:txBody>
              <a:bodyPr/>
              <a:lstStyle/>
              <a:p>
                <a:endParaRPr lang="en-US"/>
              </a:p>
            </p:txBody>
          </p:sp>
          <p:sp>
            <p:nvSpPr>
              <p:cNvPr id="8424" name="Freeform 217"/>
              <p:cNvSpPr>
                <a:spLocks/>
              </p:cNvSpPr>
              <p:nvPr/>
            </p:nvSpPr>
            <p:spPr bwMode="auto">
              <a:xfrm>
                <a:off x="3369" y="1422"/>
                <a:ext cx="518" cy="159"/>
              </a:xfrm>
              <a:custGeom>
                <a:avLst/>
                <a:gdLst>
                  <a:gd name="T0" fmla="*/ 25 w 2590"/>
                  <a:gd name="T1" fmla="*/ 11 h 792"/>
                  <a:gd name="T2" fmla="*/ 3 w 2590"/>
                  <a:gd name="T3" fmla="*/ 15 h 792"/>
                  <a:gd name="T4" fmla="*/ 3 w 2590"/>
                  <a:gd name="T5" fmla="*/ 16 h 792"/>
                  <a:gd name="T6" fmla="*/ 3 w 2590"/>
                  <a:gd name="T7" fmla="*/ 16 h 792"/>
                  <a:gd name="T8" fmla="*/ 3 w 2590"/>
                  <a:gd name="T9" fmla="*/ 18 h 792"/>
                  <a:gd name="T10" fmla="*/ 3 w 2590"/>
                  <a:gd name="T11" fmla="*/ 18 h 792"/>
                  <a:gd name="T12" fmla="*/ 3 w 2590"/>
                  <a:gd name="T13" fmla="*/ 19 h 792"/>
                  <a:gd name="T14" fmla="*/ 2 w 2590"/>
                  <a:gd name="T15" fmla="*/ 20 h 792"/>
                  <a:gd name="T16" fmla="*/ 1 w 2590"/>
                  <a:gd name="T17" fmla="*/ 21 h 792"/>
                  <a:gd name="T18" fmla="*/ 1 w 2590"/>
                  <a:gd name="T19" fmla="*/ 22 h 792"/>
                  <a:gd name="T20" fmla="*/ 2 w 2590"/>
                  <a:gd name="T21" fmla="*/ 23 h 792"/>
                  <a:gd name="T22" fmla="*/ 1 w 2590"/>
                  <a:gd name="T23" fmla="*/ 25 h 792"/>
                  <a:gd name="T24" fmla="*/ 1 w 2590"/>
                  <a:gd name="T25" fmla="*/ 26 h 792"/>
                  <a:gd name="T26" fmla="*/ 1 w 2590"/>
                  <a:gd name="T27" fmla="*/ 29 h 792"/>
                  <a:gd name="T28" fmla="*/ 0 w 2590"/>
                  <a:gd name="T29" fmla="*/ 32 h 792"/>
                  <a:gd name="T30" fmla="*/ 28 w 2590"/>
                  <a:gd name="T31" fmla="*/ 29 h 792"/>
                  <a:gd name="T32" fmla="*/ 79 w 2590"/>
                  <a:gd name="T33" fmla="*/ 23 h 792"/>
                  <a:gd name="T34" fmla="*/ 79 w 2590"/>
                  <a:gd name="T35" fmla="*/ 22 h 792"/>
                  <a:gd name="T36" fmla="*/ 79 w 2590"/>
                  <a:gd name="T37" fmla="*/ 22 h 792"/>
                  <a:gd name="T38" fmla="*/ 79 w 2590"/>
                  <a:gd name="T39" fmla="*/ 21 h 792"/>
                  <a:gd name="T40" fmla="*/ 79 w 2590"/>
                  <a:gd name="T41" fmla="*/ 21 h 792"/>
                  <a:gd name="T42" fmla="*/ 79 w 2590"/>
                  <a:gd name="T43" fmla="*/ 20 h 792"/>
                  <a:gd name="T44" fmla="*/ 79 w 2590"/>
                  <a:gd name="T45" fmla="*/ 20 h 792"/>
                  <a:gd name="T46" fmla="*/ 79 w 2590"/>
                  <a:gd name="T47" fmla="*/ 20 h 792"/>
                  <a:gd name="T48" fmla="*/ 79 w 2590"/>
                  <a:gd name="T49" fmla="*/ 19 h 792"/>
                  <a:gd name="T50" fmla="*/ 80 w 2590"/>
                  <a:gd name="T51" fmla="*/ 18 h 792"/>
                  <a:gd name="T52" fmla="*/ 81 w 2590"/>
                  <a:gd name="T53" fmla="*/ 17 h 792"/>
                  <a:gd name="T54" fmla="*/ 83 w 2590"/>
                  <a:gd name="T55" fmla="*/ 15 h 792"/>
                  <a:gd name="T56" fmla="*/ 85 w 2590"/>
                  <a:gd name="T57" fmla="*/ 14 h 792"/>
                  <a:gd name="T58" fmla="*/ 87 w 2590"/>
                  <a:gd name="T59" fmla="*/ 14 h 792"/>
                  <a:gd name="T60" fmla="*/ 88 w 2590"/>
                  <a:gd name="T61" fmla="*/ 14 h 792"/>
                  <a:gd name="T62" fmla="*/ 89 w 2590"/>
                  <a:gd name="T63" fmla="*/ 13 h 792"/>
                  <a:gd name="T64" fmla="*/ 90 w 2590"/>
                  <a:gd name="T65" fmla="*/ 13 h 792"/>
                  <a:gd name="T66" fmla="*/ 91 w 2590"/>
                  <a:gd name="T67" fmla="*/ 13 h 792"/>
                  <a:gd name="T68" fmla="*/ 91 w 2590"/>
                  <a:gd name="T69" fmla="*/ 13 h 792"/>
                  <a:gd name="T70" fmla="*/ 92 w 2590"/>
                  <a:gd name="T71" fmla="*/ 12 h 792"/>
                  <a:gd name="T72" fmla="*/ 94 w 2590"/>
                  <a:gd name="T73" fmla="*/ 11 h 792"/>
                  <a:gd name="T74" fmla="*/ 95 w 2590"/>
                  <a:gd name="T75" fmla="*/ 9 h 792"/>
                  <a:gd name="T76" fmla="*/ 96 w 2590"/>
                  <a:gd name="T77" fmla="*/ 8 h 792"/>
                  <a:gd name="T78" fmla="*/ 97 w 2590"/>
                  <a:gd name="T79" fmla="*/ 7 h 792"/>
                  <a:gd name="T80" fmla="*/ 98 w 2590"/>
                  <a:gd name="T81" fmla="*/ 6 h 792"/>
                  <a:gd name="T82" fmla="*/ 99 w 2590"/>
                  <a:gd name="T83" fmla="*/ 6 h 792"/>
                  <a:gd name="T84" fmla="*/ 100 w 2590"/>
                  <a:gd name="T85" fmla="*/ 6 h 792"/>
                  <a:gd name="T86" fmla="*/ 101 w 2590"/>
                  <a:gd name="T87" fmla="*/ 5 h 792"/>
                  <a:gd name="T88" fmla="*/ 101 w 2590"/>
                  <a:gd name="T89" fmla="*/ 5 h 792"/>
                  <a:gd name="T90" fmla="*/ 102 w 2590"/>
                  <a:gd name="T91" fmla="*/ 5 h 792"/>
                  <a:gd name="T92" fmla="*/ 102 w 2590"/>
                  <a:gd name="T93" fmla="*/ 4 h 792"/>
                  <a:gd name="T94" fmla="*/ 103 w 2590"/>
                  <a:gd name="T95" fmla="*/ 4 h 792"/>
                  <a:gd name="T96" fmla="*/ 103 w 2590"/>
                  <a:gd name="T97" fmla="*/ 3 h 792"/>
                  <a:gd name="T98" fmla="*/ 103 w 2590"/>
                  <a:gd name="T99" fmla="*/ 1 h 792"/>
                  <a:gd name="T100" fmla="*/ 103 w 2590"/>
                  <a:gd name="T101" fmla="*/ 0 h 792"/>
                  <a:gd name="T102" fmla="*/ 104 w 2590"/>
                  <a:gd name="T103" fmla="*/ 0 h 79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590"/>
                  <a:gd name="T157" fmla="*/ 0 h 792"/>
                  <a:gd name="T158" fmla="*/ 2590 w 2590"/>
                  <a:gd name="T159" fmla="*/ 792 h 792"/>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590" h="792">
                    <a:moveTo>
                      <a:pt x="2590" y="0"/>
                    </a:moveTo>
                    <a:lnTo>
                      <a:pt x="613" y="265"/>
                    </a:lnTo>
                    <a:lnTo>
                      <a:pt x="596" y="311"/>
                    </a:lnTo>
                    <a:lnTo>
                      <a:pt x="78" y="366"/>
                    </a:lnTo>
                    <a:lnTo>
                      <a:pt x="76" y="377"/>
                    </a:lnTo>
                    <a:lnTo>
                      <a:pt x="75" y="388"/>
                    </a:lnTo>
                    <a:lnTo>
                      <a:pt x="74" y="398"/>
                    </a:lnTo>
                    <a:lnTo>
                      <a:pt x="74" y="408"/>
                    </a:lnTo>
                    <a:lnTo>
                      <a:pt x="74" y="426"/>
                    </a:lnTo>
                    <a:lnTo>
                      <a:pt x="74" y="443"/>
                    </a:lnTo>
                    <a:lnTo>
                      <a:pt x="73" y="452"/>
                    </a:lnTo>
                    <a:lnTo>
                      <a:pt x="70" y="460"/>
                    </a:lnTo>
                    <a:lnTo>
                      <a:pt x="68" y="469"/>
                    </a:lnTo>
                    <a:lnTo>
                      <a:pt x="63" y="478"/>
                    </a:lnTo>
                    <a:lnTo>
                      <a:pt x="59" y="487"/>
                    </a:lnTo>
                    <a:lnTo>
                      <a:pt x="52" y="498"/>
                    </a:lnTo>
                    <a:lnTo>
                      <a:pt x="42" y="508"/>
                    </a:lnTo>
                    <a:lnTo>
                      <a:pt x="32" y="519"/>
                    </a:lnTo>
                    <a:lnTo>
                      <a:pt x="35" y="535"/>
                    </a:lnTo>
                    <a:lnTo>
                      <a:pt x="36" y="551"/>
                    </a:lnTo>
                    <a:lnTo>
                      <a:pt x="37" y="568"/>
                    </a:lnTo>
                    <a:lnTo>
                      <a:pt x="39" y="585"/>
                    </a:lnTo>
                    <a:lnTo>
                      <a:pt x="37" y="603"/>
                    </a:lnTo>
                    <a:lnTo>
                      <a:pt x="37" y="619"/>
                    </a:lnTo>
                    <a:lnTo>
                      <a:pt x="35" y="637"/>
                    </a:lnTo>
                    <a:lnTo>
                      <a:pt x="33" y="654"/>
                    </a:lnTo>
                    <a:lnTo>
                      <a:pt x="27" y="689"/>
                    </a:lnTo>
                    <a:lnTo>
                      <a:pt x="20" y="724"/>
                    </a:lnTo>
                    <a:lnTo>
                      <a:pt x="11" y="758"/>
                    </a:lnTo>
                    <a:lnTo>
                      <a:pt x="0" y="792"/>
                    </a:lnTo>
                    <a:lnTo>
                      <a:pt x="709" y="717"/>
                    </a:lnTo>
                    <a:lnTo>
                      <a:pt x="712" y="717"/>
                    </a:lnTo>
                    <a:lnTo>
                      <a:pt x="1466" y="631"/>
                    </a:lnTo>
                    <a:lnTo>
                      <a:pt x="1967" y="576"/>
                    </a:lnTo>
                    <a:lnTo>
                      <a:pt x="1972" y="563"/>
                    </a:lnTo>
                    <a:lnTo>
                      <a:pt x="1981" y="545"/>
                    </a:lnTo>
                    <a:lnTo>
                      <a:pt x="1982" y="541"/>
                    </a:lnTo>
                    <a:lnTo>
                      <a:pt x="1984" y="536"/>
                    </a:lnTo>
                    <a:lnTo>
                      <a:pt x="1985" y="530"/>
                    </a:lnTo>
                    <a:lnTo>
                      <a:pt x="1985" y="526"/>
                    </a:lnTo>
                    <a:lnTo>
                      <a:pt x="1984" y="520"/>
                    </a:lnTo>
                    <a:lnTo>
                      <a:pt x="1981" y="515"/>
                    </a:lnTo>
                    <a:lnTo>
                      <a:pt x="1978" y="509"/>
                    </a:lnTo>
                    <a:lnTo>
                      <a:pt x="1973" y="505"/>
                    </a:lnTo>
                    <a:lnTo>
                      <a:pt x="1972" y="501"/>
                    </a:lnTo>
                    <a:lnTo>
                      <a:pt x="1971" y="499"/>
                    </a:lnTo>
                    <a:lnTo>
                      <a:pt x="1971" y="495"/>
                    </a:lnTo>
                    <a:lnTo>
                      <a:pt x="1972" y="491"/>
                    </a:lnTo>
                    <a:lnTo>
                      <a:pt x="1977" y="480"/>
                    </a:lnTo>
                    <a:lnTo>
                      <a:pt x="1984" y="469"/>
                    </a:lnTo>
                    <a:lnTo>
                      <a:pt x="1993" y="457"/>
                    </a:lnTo>
                    <a:lnTo>
                      <a:pt x="2006" y="443"/>
                    </a:lnTo>
                    <a:lnTo>
                      <a:pt x="2021" y="429"/>
                    </a:lnTo>
                    <a:lnTo>
                      <a:pt x="2037" y="413"/>
                    </a:lnTo>
                    <a:lnTo>
                      <a:pt x="2056" y="399"/>
                    </a:lnTo>
                    <a:lnTo>
                      <a:pt x="2076" y="385"/>
                    </a:lnTo>
                    <a:lnTo>
                      <a:pt x="2097" y="373"/>
                    </a:lnTo>
                    <a:lnTo>
                      <a:pt x="2119" y="361"/>
                    </a:lnTo>
                    <a:lnTo>
                      <a:pt x="2142" y="352"/>
                    </a:lnTo>
                    <a:lnTo>
                      <a:pt x="2166" y="343"/>
                    </a:lnTo>
                    <a:lnTo>
                      <a:pt x="2178" y="340"/>
                    </a:lnTo>
                    <a:lnTo>
                      <a:pt x="2189" y="337"/>
                    </a:lnTo>
                    <a:lnTo>
                      <a:pt x="2201" y="335"/>
                    </a:lnTo>
                    <a:lnTo>
                      <a:pt x="2213" y="334"/>
                    </a:lnTo>
                    <a:lnTo>
                      <a:pt x="2227" y="333"/>
                    </a:lnTo>
                    <a:lnTo>
                      <a:pt x="2239" y="329"/>
                    </a:lnTo>
                    <a:lnTo>
                      <a:pt x="2252" y="326"/>
                    </a:lnTo>
                    <a:lnTo>
                      <a:pt x="2264" y="322"/>
                    </a:lnTo>
                    <a:lnTo>
                      <a:pt x="2276" y="316"/>
                    </a:lnTo>
                    <a:lnTo>
                      <a:pt x="2286" y="312"/>
                    </a:lnTo>
                    <a:lnTo>
                      <a:pt x="2297" y="305"/>
                    </a:lnTo>
                    <a:lnTo>
                      <a:pt x="2306" y="299"/>
                    </a:lnTo>
                    <a:lnTo>
                      <a:pt x="2325" y="284"/>
                    </a:lnTo>
                    <a:lnTo>
                      <a:pt x="2342" y="267"/>
                    </a:lnTo>
                    <a:lnTo>
                      <a:pt x="2359" y="251"/>
                    </a:lnTo>
                    <a:lnTo>
                      <a:pt x="2374" y="234"/>
                    </a:lnTo>
                    <a:lnTo>
                      <a:pt x="2389" y="216"/>
                    </a:lnTo>
                    <a:lnTo>
                      <a:pt x="2405" y="198"/>
                    </a:lnTo>
                    <a:lnTo>
                      <a:pt x="2420" y="183"/>
                    </a:lnTo>
                    <a:lnTo>
                      <a:pt x="2437" y="168"/>
                    </a:lnTo>
                    <a:lnTo>
                      <a:pt x="2445" y="161"/>
                    </a:lnTo>
                    <a:lnTo>
                      <a:pt x="2453" y="155"/>
                    </a:lnTo>
                    <a:lnTo>
                      <a:pt x="2463" y="149"/>
                    </a:lnTo>
                    <a:lnTo>
                      <a:pt x="2472" y="145"/>
                    </a:lnTo>
                    <a:lnTo>
                      <a:pt x="2482" y="140"/>
                    </a:lnTo>
                    <a:lnTo>
                      <a:pt x="2493" y="137"/>
                    </a:lnTo>
                    <a:lnTo>
                      <a:pt x="2503" y="134"/>
                    </a:lnTo>
                    <a:lnTo>
                      <a:pt x="2515" y="132"/>
                    </a:lnTo>
                    <a:lnTo>
                      <a:pt x="2522" y="132"/>
                    </a:lnTo>
                    <a:lnTo>
                      <a:pt x="2528" y="130"/>
                    </a:lnTo>
                    <a:lnTo>
                      <a:pt x="2534" y="127"/>
                    </a:lnTo>
                    <a:lnTo>
                      <a:pt x="2538" y="125"/>
                    </a:lnTo>
                    <a:lnTo>
                      <a:pt x="2547" y="119"/>
                    </a:lnTo>
                    <a:lnTo>
                      <a:pt x="2554" y="111"/>
                    </a:lnTo>
                    <a:lnTo>
                      <a:pt x="2558" y="103"/>
                    </a:lnTo>
                    <a:lnTo>
                      <a:pt x="2563" y="93"/>
                    </a:lnTo>
                    <a:lnTo>
                      <a:pt x="2565" y="83"/>
                    </a:lnTo>
                    <a:lnTo>
                      <a:pt x="2568" y="71"/>
                    </a:lnTo>
                    <a:lnTo>
                      <a:pt x="2570" y="50"/>
                    </a:lnTo>
                    <a:lnTo>
                      <a:pt x="2572" y="29"/>
                    </a:lnTo>
                    <a:lnTo>
                      <a:pt x="2576" y="20"/>
                    </a:lnTo>
                    <a:lnTo>
                      <a:pt x="2578" y="12"/>
                    </a:lnTo>
                    <a:lnTo>
                      <a:pt x="2583" y="6"/>
                    </a:lnTo>
                    <a:lnTo>
                      <a:pt x="2590" y="0"/>
                    </a:lnTo>
                    <a:close/>
                  </a:path>
                </a:pathLst>
              </a:custGeom>
              <a:solidFill>
                <a:srgbClr val="93D5ED"/>
              </a:solidFill>
              <a:ln w="9525">
                <a:solidFill>
                  <a:srgbClr val="CCECFF"/>
                </a:solidFill>
                <a:round/>
                <a:headEnd/>
                <a:tailEnd/>
              </a:ln>
            </p:spPr>
            <p:txBody>
              <a:bodyPr/>
              <a:lstStyle/>
              <a:p>
                <a:endParaRPr lang="en-US"/>
              </a:p>
            </p:txBody>
          </p:sp>
          <p:sp>
            <p:nvSpPr>
              <p:cNvPr id="8425" name="Freeform 218"/>
              <p:cNvSpPr>
                <a:spLocks/>
              </p:cNvSpPr>
              <p:nvPr/>
            </p:nvSpPr>
            <p:spPr bwMode="auto">
              <a:xfrm>
                <a:off x="3385" y="1317"/>
                <a:ext cx="427" cy="179"/>
              </a:xfrm>
              <a:custGeom>
                <a:avLst/>
                <a:gdLst>
                  <a:gd name="T0" fmla="*/ 0 w 2135"/>
                  <a:gd name="T1" fmla="*/ 36 h 893"/>
                  <a:gd name="T2" fmla="*/ 1 w 2135"/>
                  <a:gd name="T3" fmla="*/ 33 h 893"/>
                  <a:gd name="T4" fmla="*/ 4 w 2135"/>
                  <a:gd name="T5" fmla="*/ 30 h 893"/>
                  <a:gd name="T6" fmla="*/ 6 w 2135"/>
                  <a:gd name="T7" fmla="*/ 28 h 893"/>
                  <a:gd name="T8" fmla="*/ 9 w 2135"/>
                  <a:gd name="T9" fmla="*/ 27 h 893"/>
                  <a:gd name="T10" fmla="*/ 11 w 2135"/>
                  <a:gd name="T11" fmla="*/ 24 h 893"/>
                  <a:gd name="T12" fmla="*/ 13 w 2135"/>
                  <a:gd name="T13" fmla="*/ 21 h 893"/>
                  <a:gd name="T14" fmla="*/ 15 w 2135"/>
                  <a:gd name="T15" fmla="*/ 19 h 893"/>
                  <a:gd name="T16" fmla="*/ 17 w 2135"/>
                  <a:gd name="T17" fmla="*/ 18 h 893"/>
                  <a:gd name="T18" fmla="*/ 20 w 2135"/>
                  <a:gd name="T19" fmla="*/ 17 h 893"/>
                  <a:gd name="T20" fmla="*/ 30 w 2135"/>
                  <a:gd name="T21" fmla="*/ 15 h 893"/>
                  <a:gd name="T22" fmla="*/ 34 w 2135"/>
                  <a:gd name="T23" fmla="*/ 14 h 893"/>
                  <a:gd name="T24" fmla="*/ 38 w 2135"/>
                  <a:gd name="T25" fmla="*/ 12 h 893"/>
                  <a:gd name="T26" fmla="*/ 41 w 2135"/>
                  <a:gd name="T27" fmla="*/ 9 h 893"/>
                  <a:gd name="T28" fmla="*/ 42 w 2135"/>
                  <a:gd name="T29" fmla="*/ 7 h 893"/>
                  <a:gd name="T30" fmla="*/ 43 w 2135"/>
                  <a:gd name="T31" fmla="*/ 6 h 893"/>
                  <a:gd name="T32" fmla="*/ 42 w 2135"/>
                  <a:gd name="T33" fmla="*/ 4 h 893"/>
                  <a:gd name="T34" fmla="*/ 43 w 2135"/>
                  <a:gd name="T35" fmla="*/ 3 h 893"/>
                  <a:gd name="T36" fmla="*/ 44 w 2135"/>
                  <a:gd name="T37" fmla="*/ 2 h 893"/>
                  <a:gd name="T38" fmla="*/ 45 w 2135"/>
                  <a:gd name="T39" fmla="*/ 1 h 893"/>
                  <a:gd name="T40" fmla="*/ 47 w 2135"/>
                  <a:gd name="T41" fmla="*/ 1 h 893"/>
                  <a:gd name="T42" fmla="*/ 47 w 2135"/>
                  <a:gd name="T43" fmla="*/ 0 h 893"/>
                  <a:gd name="T44" fmla="*/ 48 w 2135"/>
                  <a:gd name="T45" fmla="*/ 0 h 893"/>
                  <a:gd name="T46" fmla="*/ 50 w 2135"/>
                  <a:gd name="T47" fmla="*/ 0 h 893"/>
                  <a:gd name="T48" fmla="*/ 53 w 2135"/>
                  <a:gd name="T49" fmla="*/ 1 h 893"/>
                  <a:gd name="T50" fmla="*/ 54 w 2135"/>
                  <a:gd name="T51" fmla="*/ 1 h 893"/>
                  <a:gd name="T52" fmla="*/ 55 w 2135"/>
                  <a:gd name="T53" fmla="*/ 1 h 893"/>
                  <a:gd name="T54" fmla="*/ 57 w 2135"/>
                  <a:gd name="T55" fmla="*/ 2 h 893"/>
                  <a:gd name="T56" fmla="*/ 58 w 2135"/>
                  <a:gd name="T57" fmla="*/ 2 h 893"/>
                  <a:gd name="T58" fmla="*/ 60 w 2135"/>
                  <a:gd name="T59" fmla="*/ 1 h 893"/>
                  <a:gd name="T60" fmla="*/ 63 w 2135"/>
                  <a:gd name="T61" fmla="*/ 1 h 893"/>
                  <a:gd name="T62" fmla="*/ 67 w 2135"/>
                  <a:gd name="T63" fmla="*/ 1 h 893"/>
                  <a:gd name="T64" fmla="*/ 69 w 2135"/>
                  <a:gd name="T65" fmla="*/ 2 h 893"/>
                  <a:gd name="T66" fmla="*/ 71 w 2135"/>
                  <a:gd name="T67" fmla="*/ 3 h 893"/>
                  <a:gd name="T68" fmla="*/ 74 w 2135"/>
                  <a:gd name="T69" fmla="*/ 5 h 893"/>
                  <a:gd name="T70" fmla="*/ 77 w 2135"/>
                  <a:gd name="T71" fmla="*/ 6 h 893"/>
                  <a:gd name="T72" fmla="*/ 77 w 2135"/>
                  <a:gd name="T73" fmla="*/ 7 h 893"/>
                  <a:gd name="T74" fmla="*/ 77 w 2135"/>
                  <a:gd name="T75" fmla="*/ 9 h 893"/>
                  <a:gd name="T76" fmla="*/ 79 w 2135"/>
                  <a:gd name="T77" fmla="*/ 9 h 893"/>
                  <a:gd name="T78" fmla="*/ 81 w 2135"/>
                  <a:gd name="T79" fmla="*/ 10 h 893"/>
                  <a:gd name="T80" fmla="*/ 85 w 2135"/>
                  <a:gd name="T81" fmla="*/ 12 h 893"/>
                  <a:gd name="T82" fmla="*/ 84 w 2135"/>
                  <a:gd name="T83" fmla="*/ 12 h 893"/>
                  <a:gd name="T84" fmla="*/ 82 w 2135"/>
                  <a:gd name="T85" fmla="*/ 13 h 893"/>
                  <a:gd name="T86" fmla="*/ 82 w 2135"/>
                  <a:gd name="T87" fmla="*/ 13 h 893"/>
                  <a:gd name="T88" fmla="*/ 82 w 2135"/>
                  <a:gd name="T89" fmla="*/ 15 h 893"/>
                  <a:gd name="T90" fmla="*/ 82 w 2135"/>
                  <a:gd name="T91" fmla="*/ 16 h 893"/>
                  <a:gd name="T92" fmla="*/ 82 w 2135"/>
                  <a:gd name="T93" fmla="*/ 19 h 893"/>
                  <a:gd name="T94" fmla="*/ 79 w 2135"/>
                  <a:gd name="T95" fmla="*/ 22 h 893"/>
                  <a:gd name="T96" fmla="*/ 76 w 2135"/>
                  <a:gd name="T97" fmla="*/ 24 h 8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135"/>
                  <a:gd name="T148" fmla="*/ 0 h 893"/>
                  <a:gd name="T149" fmla="*/ 2135 w 2135"/>
                  <a:gd name="T150" fmla="*/ 893 h 89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135" h="893">
                    <a:moveTo>
                      <a:pt x="1872" y="611"/>
                    </a:moveTo>
                    <a:lnTo>
                      <a:pt x="535" y="792"/>
                    </a:lnTo>
                    <a:lnTo>
                      <a:pt x="518" y="838"/>
                    </a:lnTo>
                    <a:lnTo>
                      <a:pt x="0" y="893"/>
                    </a:lnTo>
                    <a:lnTo>
                      <a:pt x="7" y="870"/>
                    </a:lnTo>
                    <a:lnTo>
                      <a:pt x="16" y="849"/>
                    </a:lnTo>
                    <a:lnTo>
                      <a:pt x="25" y="829"/>
                    </a:lnTo>
                    <a:lnTo>
                      <a:pt x="37" y="812"/>
                    </a:lnTo>
                    <a:lnTo>
                      <a:pt x="49" y="794"/>
                    </a:lnTo>
                    <a:lnTo>
                      <a:pt x="63" y="778"/>
                    </a:lnTo>
                    <a:lnTo>
                      <a:pt x="79" y="764"/>
                    </a:lnTo>
                    <a:lnTo>
                      <a:pt x="95" y="751"/>
                    </a:lnTo>
                    <a:lnTo>
                      <a:pt x="110" y="737"/>
                    </a:lnTo>
                    <a:lnTo>
                      <a:pt x="125" y="725"/>
                    </a:lnTo>
                    <a:lnTo>
                      <a:pt x="139" y="716"/>
                    </a:lnTo>
                    <a:lnTo>
                      <a:pt x="153" y="708"/>
                    </a:lnTo>
                    <a:lnTo>
                      <a:pt x="180" y="695"/>
                    </a:lnTo>
                    <a:lnTo>
                      <a:pt x="206" y="682"/>
                    </a:lnTo>
                    <a:lnTo>
                      <a:pt x="219" y="675"/>
                    </a:lnTo>
                    <a:lnTo>
                      <a:pt x="232" y="666"/>
                    </a:lnTo>
                    <a:lnTo>
                      <a:pt x="246" y="655"/>
                    </a:lnTo>
                    <a:lnTo>
                      <a:pt x="259" y="643"/>
                    </a:lnTo>
                    <a:lnTo>
                      <a:pt x="273" y="627"/>
                    </a:lnTo>
                    <a:lnTo>
                      <a:pt x="287" y="609"/>
                    </a:lnTo>
                    <a:lnTo>
                      <a:pt x="302" y="585"/>
                    </a:lnTo>
                    <a:lnTo>
                      <a:pt x="317" y="558"/>
                    </a:lnTo>
                    <a:lnTo>
                      <a:pt x="326" y="539"/>
                    </a:lnTo>
                    <a:lnTo>
                      <a:pt x="331" y="527"/>
                    </a:lnTo>
                    <a:lnTo>
                      <a:pt x="336" y="520"/>
                    </a:lnTo>
                    <a:lnTo>
                      <a:pt x="344" y="509"/>
                    </a:lnTo>
                    <a:lnTo>
                      <a:pt x="359" y="495"/>
                    </a:lnTo>
                    <a:lnTo>
                      <a:pt x="380" y="476"/>
                    </a:lnTo>
                    <a:lnTo>
                      <a:pt x="391" y="466"/>
                    </a:lnTo>
                    <a:lnTo>
                      <a:pt x="402" y="458"/>
                    </a:lnTo>
                    <a:lnTo>
                      <a:pt x="415" y="451"/>
                    </a:lnTo>
                    <a:lnTo>
                      <a:pt x="430" y="444"/>
                    </a:lnTo>
                    <a:lnTo>
                      <a:pt x="444" y="438"/>
                    </a:lnTo>
                    <a:lnTo>
                      <a:pt x="461" y="432"/>
                    </a:lnTo>
                    <a:lnTo>
                      <a:pt x="478" y="428"/>
                    </a:lnTo>
                    <a:lnTo>
                      <a:pt x="496" y="423"/>
                    </a:lnTo>
                    <a:lnTo>
                      <a:pt x="575" y="407"/>
                    </a:lnTo>
                    <a:lnTo>
                      <a:pt x="663" y="391"/>
                    </a:lnTo>
                    <a:lnTo>
                      <a:pt x="708" y="382"/>
                    </a:lnTo>
                    <a:lnTo>
                      <a:pt x="755" y="370"/>
                    </a:lnTo>
                    <a:lnTo>
                      <a:pt x="778" y="363"/>
                    </a:lnTo>
                    <a:lnTo>
                      <a:pt x="802" y="356"/>
                    </a:lnTo>
                    <a:lnTo>
                      <a:pt x="825" y="348"/>
                    </a:lnTo>
                    <a:lnTo>
                      <a:pt x="848" y="340"/>
                    </a:lnTo>
                    <a:lnTo>
                      <a:pt x="872" y="330"/>
                    </a:lnTo>
                    <a:lnTo>
                      <a:pt x="894" y="319"/>
                    </a:lnTo>
                    <a:lnTo>
                      <a:pt x="916" y="306"/>
                    </a:lnTo>
                    <a:lnTo>
                      <a:pt x="938" y="293"/>
                    </a:lnTo>
                    <a:lnTo>
                      <a:pt x="961" y="279"/>
                    </a:lnTo>
                    <a:lnTo>
                      <a:pt x="982" y="263"/>
                    </a:lnTo>
                    <a:lnTo>
                      <a:pt x="1003" y="247"/>
                    </a:lnTo>
                    <a:lnTo>
                      <a:pt x="1022" y="228"/>
                    </a:lnTo>
                    <a:lnTo>
                      <a:pt x="1041" y="208"/>
                    </a:lnTo>
                    <a:lnTo>
                      <a:pt x="1054" y="191"/>
                    </a:lnTo>
                    <a:lnTo>
                      <a:pt x="1059" y="182"/>
                    </a:lnTo>
                    <a:lnTo>
                      <a:pt x="1062" y="175"/>
                    </a:lnTo>
                    <a:lnTo>
                      <a:pt x="1066" y="168"/>
                    </a:lnTo>
                    <a:lnTo>
                      <a:pt x="1068" y="161"/>
                    </a:lnTo>
                    <a:lnTo>
                      <a:pt x="1070" y="150"/>
                    </a:lnTo>
                    <a:lnTo>
                      <a:pt x="1070" y="139"/>
                    </a:lnTo>
                    <a:lnTo>
                      <a:pt x="1068" y="130"/>
                    </a:lnTo>
                    <a:lnTo>
                      <a:pt x="1067" y="120"/>
                    </a:lnTo>
                    <a:lnTo>
                      <a:pt x="1065" y="112"/>
                    </a:lnTo>
                    <a:lnTo>
                      <a:pt x="1062" y="104"/>
                    </a:lnTo>
                    <a:lnTo>
                      <a:pt x="1062" y="96"/>
                    </a:lnTo>
                    <a:lnTo>
                      <a:pt x="1063" y="87"/>
                    </a:lnTo>
                    <a:lnTo>
                      <a:pt x="1066" y="82"/>
                    </a:lnTo>
                    <a:lnTo>
                      <a:pt x="1068" y="77"/>
                    </a:lnTo>
                    <a:lnTo>
                      <a:pt x="1072" y="71"/>
                    </a:lnTo>
                    <a:lnTo>
                      <a:pt x="1076" y="66"/>
                    </a:lnTo>
                    <a:lnTo>
                      <a:pt x="1089" y="54"/>
                    </a:lnTo>
                    <a:lnTo>
                      <a:pt x="1105" y="40"/>
                    </a:lnTo>
                    <a:lnTo>
                      <a:pt x="1109" y="36"/>
                    </a:lnTo>
                    <a:lnTo>
                      <a:pt x="1112" y="34"/>
                    </a:lnTo>
                    <a:lnTo>
                      <a:pt x="1116" y="32"/>
                    </a:lnTo>
                    <a:lnTo>
                      <a:pt x="1121" y="30"/>
                    </a:lnTo>
                    <a:lnTo>
                      <a:pt x="1131" y="28"/>
                    </a:lnTo>
                    <a:lnTo>
                      <a:pt x="1142" y="28"/>
                    </a:lnTo>
                    <a:lnTo>
                      <a:pt x="1153" y="27"/>
                    </a:lnTo>
                    <a:lnTo>
                      <a:pt x="1164" y="25"/>
                    </a:lnTo>
                    <a:lnTo>
                      <a:pt x="1170" y="22"/>
                    </a:lnTo>
                    <a:lnTo>
                      <a:pt x="1174" y="20"/>
                    </a:lnTo>
                    <a:lnTo>
                      <a:pt x="1179" y="16"/>
                    </a:lnTo>
                    <a:lnTo>
                      <a:pt x="1184" y="12"/>
                    </a:lnTo>
                    <a:lnTo>
                      <a:pt x="1186" y="8"/>
                    </a:lnTo>
                    <a:lnTo>
                      <a:pt x="1190" y="6"/>
                    </a:lnTo>
                    <a:lnTo>
                      <a:pt x="1193" y="5"/>
                    </a:lnTo>
                    <a:lnTo>
                      <a:pt x="1197" y="2"/>
                    </a:lnTo>
                    <a:lnTo>
                      <a:pt x="1206" y="1"/>
                    </a:lnTo>
                    <a:lnTo>
                      <a:pt x="1216" y="0"/>
                    </a:lnTo>
                    <a:lnTo>
                      <a:pt x="1229" y="0"/>
                    </a:lnTo>
                    <a:lnTo>
                      <a:pt x="1242" y="1"/>
                    </a:lnTo>
                    <a:lnTo>
                      <a:pt x="1255" y="4"/>
                    </a:lnTo>
                    <a:lnTo>
                      <a:pt x="1269" y="6"/>
                    </a:lnTo>
                    <a:lnTo>
                      <a:pt x="1296" y="11"/>
                    </a:lnTo>
                    <a:lnTo>
                      <a:pt x="1320" y="15"/>
                    </a:lnTo>
                    <a:lnTo>
                      <a:pt x="1331" y="18"/>
                    </a:lnTo>
                    <a:lnTo>
                      <a:pt x="1340" y="18"/>
                    </a:lnTo>
                    <a:lnTo>
                      <a:pt x="1348" y="19"/>
                    </a:lnTo>
                    <a:lnTo>
                      <a:pt x="1353" y="18"/>
                    </a:lnTo>
                    <a:lnTo>
                      <a:pt x="1358" y="16"/>
                    </a:lnTo>
                    <a:lnTo>
                      <a:pt x="1364" y="18"/>
                    </a:lnTo>
                    <a:lnTo>
                      <a:pt x="1369" y="20"/>
                    </a:lnTo>
                    <a:lnTo>
                      <a:pt x="1376" y="23"/>
                    </a:lnTo>
                    <a:lnTo>
                      <a:pt x="1390" y="30"/>
                    </a:lnTo>
                    <a:lnTo>
                      <a:pt x="1404" y="40"/>
                    </a:lnTo>
                    <a:lnTo>
                      <a:pt x="1420" y="48"/>
                    </a:lnTo>
                    <a:lnTo>
                      <a:pt x="1435" y="53"/>
                    </a:lnTo>
                    <a:lnTo>
                      <a:pt x="1442" y="54"/>
                    </a:lnTo>
                    <a:lnTo>
                      <a:pt x="1449" y="54"/>
                    </a:lnTo>
                    <a:lnTo>
                      <a:pt x="1455" y="53"/>
                    </a:lnTo>
                    <a:lnTo>
                      <a:pt x="1461" y="49"/>
                    </a:lnTo>
                    <a:lnTo>
                      <a:pt x="1466" y="44"/>
                    </a:lnTo>
                    <a:lnTo>
                      <a:pt x="1473" y="41"/>
                    </a:lnTo>
                    <a:lnTo>
                      <a:pt x="1482" y="37"/>
                    </a:lnTo>
                    <a:lnTo>
                      <a:pt x="1490" y="34"/>
                    </a:lnTo>
                    <a:lnTo>
                      <a:pt x="1508" y="29"/>
                    </a:lnTo>
                    <a:lnTo>
                      <a:pt x="1529" y="25"/>
                    </a:lnTo>
                    <a:lnTo>
                      <a:pt x="1552" y="21"/>
                    </a:lnTo>
                    <a:lnTo>
                      <a:pt x="1576" y="19"/>
                    </a:lnTo>
                    <a:lnTo>
                      <a:pt x="1603" y="18"/>
                    </a:lnTo>
                    <a:lnTo>
                      <a:pt x="1630" y="18"/>
                    </a:lnTo>
                    <a:lnTo>
                      <a:pt x="1653" y="18"/>
                    </a:lnTo>
                    <a:lnTo>
                      <a:pt x="1673" y="19"/>
                    </a:lnTo>
                    <a:lnTo>
                      <a:pt x="1689" y="23"/>
                    </a:lnTo>
                    <a:lnTo>
                      <a:pt x="1704" y="29"/>
                    </a:lnTo>
                    <a:lnTo>
                      <a:pt x="1716" y="36"/>
                    </a:lnTo>
                    <a:lnTo>
                      <a:pt x="1729" y="44"/>
                    </a:lnTo>
                    <a:lnTo>
                      <a:pt x="1741" y="53"/>
                    </a:lnTo>
                    <a:lnTo>
                      <a:pt x="1753" y="63"/>
                    </a:lnTo>
                    <a:lnTo>
                      <a:pt x="1764" y="74"/>
                    </a:lnTo>
                    <a:lnTo>
                      <a:pt x="1778" y="84"/>
                    </a:lnTo>
                    <a:lnTo>
                      <a:pt x="1795" y="95"/>
                    </a:lnTo>
                    <a:lnTo>
                      <a:pt x="1813" y="105"/>
                    </a:lnTo>
                    <a:lnTo>
                      <a:pt x="1834" y="116"/>
                    </a:lnTo>
                    <a:lnTo>
                      <a:pt x="1860" y="125"/>
                    </a:lnTo>
                    <a:lnTo>
                      <a:pt x="1889" y="133"/>
                    </a:lnTo>
                    <a:lnTo>
                      <a:pt x="1924" y="141"/>
                    </a:lnTo>
                    <a:lnTo>
                      <a:pt x="1920" y="146"/>
                    </a:lnTo>
                    <a:lnTo>
                      <a:pt x="1917" y="152"/>
                    </a:lnTo>
                    <a:lnTo>
                      <a:pt x="1916" y="158"/>
                    </a:lnTo>
                    <a:lnTo>
                      <a:pt x="1915" y="165"/>
                    </a:lnTo>
                    <a:lnTo>
                      <a:pt x="1916" y="173"/>
                    </a:lnTo>
                    <a:lnTo>
                      <a:pt x="1918" y="181"/>
                    </a:lnTo>
                    <a:lnTo>
                      <a:pt x="1921" y="189"/>
                    </a:lnTo>
                    <a:lnTo>
                      <a:pt x="1925" y="196"/>
                    </a:lnTo>
                    <a:lnTo>
                      <a:pt x="1930" y="205"/>
                    </a:lnTo>
                    <a:lnTo>
                      <a:pt x="1937" y="213"/>
                    </a:lnTo>
                    <a:lnTo>
                      <a:pt x="1944" y="220"/>
                    </a:lnTo>
                    <a:lnTo>
                      <a:pt x="1953" y="226"/>
                    </a:lnTo>
                    <a:lnTo>
                      <a:pt x="1964" y="231"/>
                    </a:lnTo>
                    <a:lnTo>
                      <a:pt x="1975" y="236"/>
                    </a:lnTo>
                    <a:lnTo>
                      <a:pt x="1987" y="240"/>
                    </a:lnTo>
                    <a:lnTo>
                      <a:pt x="2001" y="242"/>
                    </a:lnTo>
                    <a:lnTo>
                      <a:pt x="2015" y="242"/>
                    </a:lnTo>
                    <a:lnTo>
                      <a:pt x="2029" y="244"/>
                    </a:lnTo>
                    <a:lnTo>
                      <a:pt x="2043" y="249"/>
                    </a:lnTo>
                    <a:lnTo>
                      <a:pt x="2060" y="256"/>
                    </a:lnTo>
                    <a:lnTo>
                      <a:pt x="2094" y="272"/>
                    </a:lnTo>
                    <a:lnTo>
                      <a:pt x="2135" y="291"/>
                    </a:lnTo>
                    <a:lnTo>
                      <a:pt x="2124" y="297"/>
                    </a:lnTo>
                    <a:lnTo>
                      <a:pt x="2114" y="301"/>
                    </a:lnTo>
                    <a:lnTo>
                      <a:pt x="2103" y="305"/>
                    </a:lnTo>
                    <a:lnTo>
                      <a:pt x="2094" y="306"/>
                    </a:lnTo>
                    <a:lnTo>
                      <a:pt x="2076" y="308"/>
                    </a:lnTo>
                    <a:lnTo>
                      <a:pt x="2061" y="310"/>
                    </a:lnTo>
                    <a:lnTo>
                      <a:pt x="2055" y="311"/>
                    </a:lnTo>
                    <a:lnTo>
                      <a:pt x="2050" y="313"/>
                    </a:lnTo>
                    <a:lnTo>
                      <a:pt x="2047" y="317"/>
                    </a:lnTo>
                    <a:lnTo>
                      <a:pt x="2045" y="320"/>
                    </a:lnTo>
                    <a:lnTo>
                      <a:pt x="2045" y="326"/>
                    </a:lnTo>
                    <a:lnTo>
                      <a:pt x="2047" y="334"/>
                    </a:lnTo>
                    <a:lnTo>
                      <a:pt x="2050" y="345"/>
                    </a:lnTo>
                    <a:lnTo>
                      <a:pt x="2056" y="358"/>
                    </a:lnTo>
                    <a:lnTo>
                      <a:pt x="2060" y="365"/>
                    </a:lnTo>
                    <a:lnTo>
                      <a:pt x="2061" y="373"/>
                    </a:lnTo>
                    <a:lnTo>
                      <a:pt x="2062" y="381"/>
                    </a:lnTo>
                    <a:lnTo>
                      <a:pt x="2063" y="389"/>
                    </a:lnTo>
                    <a:lnTo>
                      <a:pt x="2062" y="398"/>
                    </a:lnTo>
                    <a:lnTo>
                      <a:pt x="2061" y="408"/>
                    </a:lnTo>
                    <a:lnTo>
                      <a:pt x="2059" y="417"/>
                    </a:lnTo>
                    <a:lnTo>
                      <a:pt x="2056" y="426"/>
                    </a:lnTo>
                    <a:lnTo>
                      <a:pt x="2049" y="445"/>
                    </a:lnTo>
                    <a:lnTo>
                      <a:pt x="2039" y="465"/>
                    </a:lnTo>
                    <a:lnTo>
                      <a:pt x="2027" y="485"/>
                    </a:lnTo>
                    <a:lnTo>
                      <a:pt x="2013" y="505"/>
                    </a:lnTo>
                    <a:lnTo>
                      <a:pt x="1998" y="523"/>
                    </a:lnTo>
                    <a:lnTo>
                      <a:pt x="1980" y="541"/>
                    </a:lnTo>
                    <a:lnTo>
                      <a:pt x="1963" y="557"/>
                    </a:lnTo>
                    <a:lnTo>
                      <a:pt x="1945" y="572"/>
                    </a:lnTo>
                    <a:lnTo>
                      <a:pt x="1927" y="585"/>
                    </a:lnTo>
                    <a:lnTo>
                      <a:pt x="1908" y="596"/>
                    </a:lnTo>
                    <a:lnTo>
                      <a:pt x="1889" y="605"/>
                    </a:lnTo>
                    <a:lnTo>
                      <a:pt x="1872" y="611"/>
                    </a:lnTo>
                    <a:close/>
                  </a:path>
                </a:pathLst>
              </a:custGeom>
              <a:solidFill>
                <a:srgbClr val="93D5ED"/>
              </a:solidFill>
              <a:ln w="9525">
                <a:solidFill>
                  <a:srgbClr val="CCECFF"/>
                </a:solidFill>
                <a:round/>
                <a:headEnd/>
                <a:tailEnd/>
              </a:ln>
            </p:spPr>
            <p:txBody>
              <a:bodyPr/>
              <a:lstStyle/>
              <a:p>
                <a:endParaRPr lang="en-US"/>
              </a:p>
            </p:txBody>
          </p:sp>
          <p:sp>
            <p:nvSpPr>
              <p:cNvPr id="8426" name="Freeform 219"/>
              <p:cNvSpPr>
                <a:spLocks/>
              </p:cNvSpPr>
              <p:nvPr/>
            </p:nvSpPr>
            <p:spPr bwMode="auto">
              <a:xfrm>
                <a:off x="3759" y="1248"/>
                <a:ext cx="482" cy="191"/>
              </a:xfrm>
              <a:custGeom>
                <a:avLst/>
                <a:gdLst>
                  <a:gd name="T0" fmla="*/ 74 w 2411"/>
                  <a:gd name="T1" fmla="*/ 10 h 954"/>
                  <a:gd name="T2" fmla="*/ 76 w 2411"/>
                  <a:gd name="T3" fmla="*/ 11 h 954"/>
                  <a:gd name="T4" fmla="*/ 77 w 2411"/>
                  <a:gd name="T5" fmla="*/ 13 h 954"/>
                  <a:gd name="T6" fmla="*/ 80 w 2411"/>
                  <a:gd name="T7" fmla="*/ 16 h 954"/>
                  <a:gd name="T8" fmla="*/ 83 w 2411"/>
                  <a:gd name="T9" fmla="*/ 18 h 954"/>
                  <a:gd name="T10" fmla="*/ 86 w 2411"/>
                  <a:gd name="T11" fmla="*/ 19 h 954"/>
                  <a:gd name="T12" fmla="*/ 89 w 2411"/>
                  <a:gd name="T13" fmla="*/ 20 h 954"/>
                  <a:gd name="T14" fmla="*/ 92 w 2411"/>
                  <a:gd name="T15" fmla="*/ 22 h 954"/>
                  <a:gd name="T16" fmla="*/ 95 w 2411"/>
                  <a:gd name="T17" fmla="*/ 24 h 954"/>
                  <a:gd name="T18" fmla="*/ 26 w 2411"/>
                  <a:gd name="T19" fmla="*/ 35 h 954"/>
                  <a:gd name="T20" fmla="*/ 1 w 2411"/>
                  <a:gd name="T21" fmla="*/ 38 h 954"/>
                  <a:gd name="T22" fmla="*/ 4 w 2411"/>
                  <a:gd name="T23" fmla="*/ 36 h 954"/>
                  <a:gd name="T24" fmla="*/ 6 w 2411"/>
                  <a:gd name="T25" fmla="*/ 34 h 954"/>
                  <a:gd name="T26" fmla="*/ 7 w 2411"/>
                  <a:gd name="T27" fmla="*/ 32 h 954"/>
                  <a:gd name="T28" fmla="*/ 8 w 2411"/>
                  <a:gd name="T29" fmla="*/ 30 h 954"/>
                  <a:gd name="T30" fmla="*/ 8 w 2411"/>
                  <a:gd name="T31" fmla="*/ 29 h 954"/>
                  <a:gd name="T32" fmla="*/ 7 w 2411"/>
                  <a:gd name="T33" fmla="*/ 28 h 954"/>
                  <a:gd name="T34" fmla="*/ 7 w 2411"/>
                  <a:gd name="T35" fmla="*/ 27 h 954"/>
                  <a:gd name="T36" fmla="*/ 7 w 2411"/>
                  <a:gd name="T37" fmla="*/ 26 h 954"/>
                  <a:gd name="T38" fmla="*/ 8 w 2411"/>
                  <a:gd name="T39" fmla="*/ 26 h 954"/>
                  <a:gd name="T40" fmla="*/ 10 w 2411"/>
                  <a:gd name="T41" fmla="*/ 26 h 954"/>
                  <a:gd name="T42" fmla="*/ 11 w 2411"/>
                  <a:gd name="T43" fmla="*/ 26 h 954"/>
                  <a:gd name="T44" fmla="*/ 13 w 2411"/>
                  <a:gd name="T45" fmla="*/ 26 h 954"/>
                  <a:gd name="T46" fmla="*/ 16 w 2411"/>
                  <a:gd name="T47" fmla="*/ 27 h 954"/>
                  <a:gd name="T48" fmla="*/ 19 w 2411"/>
                  <a:gd name="T49" fmla="*/ 27 h 954"/>
                  <a:gd name="T50" fmla="*/ 23 w 2411"/>
                  <a:gd name="T51" fmla="*/ 26 h 954"/>
                  <a:gd name="T52" fmla="*/ 27 w 2411"/>
                  <a:gd name="T53" fmla="*/ 25 h 954"/>
                  <a:gd name="T54" fmla="*/ 28 w 2411"/>
                  <a:gd name="T55" fmla="*/ 24 h 954"/>
                  <a:gd name="T56" fmla="*/ 29 w 2411"/>
                  <a:gd name="T57" fmla="*/ 23 h 954"/>
                  <a:gd name="T58" fmla="*/ 30 w 2411"/>
                  <a:gd name="T59" fmla="*/ 22 h 954"/>
                  <a:gd name="T60" fmla="*/ 30 w 2411"/>
                  <a:gd name="T61" fmla="*/ 20 h 954"/>
                  <a:gd name="T62" fmla="*/ 31 w 2411"/>
                  <a:gd name="T63" fmla="*/ 16 h 954"/>
                  <a:gd name="T64" fmla="*/ 32 w 2411"/>
                  <a:gd name="T65" fmla="*/ 12 h 954"/>
                  <a:gd name="T66" fmla="*/ 32 w 2411"/>
                  <a:gd name="T67" fmla="*/ 11 h 954"/>
                  <a:gd name="T68" fmla="*/ 33 w 2411"/>
                  <a:gd name="T69" fmla="*/ 10 h 954"/>
                  <a:gd name="T70" fmla="*/ 35 w 2411"/>
                  <a:gd name="T71" fmla="*/ 7 h 954"/>
                  <a:gd name="T72" fmla="*/ 38 w 2411"/>
                  <a:gd name="T73" fmla="*/ 2 h 954"/>
                  <a:gd name="T74" fmla="*/ 39 w 2411"/>
                  <a:gd name="T75" fmla="*/ 1 h 954"/>
                  <a:gd name="T76" fmla="*/ 42 w 2411"/>
                  <a:gd name="T77" fmla="*/ 0 h 954"/>
                  <a:gd name="T78" fmla="*/ 46 w 2411"/>
                  <a:gd name="T79" fmla="*/ 0 h 954"/>
                  <a:gd name="T80" fmla="*/ 49 w 2411"/>
                  <a:gd name="T81" fmla="*/ 1 h 954"/>
                  <a:gd name="T82" fmla="*/ 51 w 2411"/>
                  <a:gd name="T83" fmla="*/ 2 h 954"/>
                  <a:gd name="T84" fmla="*/ 53 w 2411"/>
                  <a:gd name="T85" fmla="*/ 2 h 954"/>
                  <a:gd name="T86" fmla="*/ 53 w 2411"/>
                  <a:gd name="T87" fmla="*/ 2 h 954"/>
                  <a:gd name="T88" fmla="*/ 54 w 2411"/>
                  <a:gd name="T89" fmla="*/ 2 h 954"/>
                  <a:gd name="T90" fmla="*/ 54 w 2411"/>
                  <a:gd name="T91" fmla="*/ 3 h 954"/>
                  <a:gd name="T92" fmla="*/ 55 w 2411"/>
                  <a:gd name="T93" fmla="*/ 4 h 954"/>
                  <a:gd name="T94" fmla="*/ 56 w 2411"/>
                  <a:gd name="T95" fmla="*/ 5 h 954"/>
                  <a:gd name="T96" fmla="*/ 57 w 2411"/>
                  <a:gd name="T97" fmla="*/ 7 h 954"/>
                  <a:gd name="T98" fmla="*/ 58 w 2411"/>
                  <a:gd name="T99" fmla="*/ 8 h 954"/>
                  <a:gd name="T100" fmla="*/ 59 w 2411"/>
                  <a:gd name="T101" fmla="*/ 8 h 954"/>
                  <a:gd name="T102" fmla="*/ 61 w 2411"/>
                  <a:gd name="T103" fmla="*/ 9 h 954"/>
                  <a:gd name="T104" fmla="*/ 64 w 2411"/>
                  <a:gd name="T105" fmla="*/ 9 h 954"/>
                  <a:gd name="T106" fmla="*/ 65 w 2411"/>
                  <a:gd name="T107" fmla="*/ 9 h 954"/>
                  <a:gd name="T108" fmla="*/ 66 w 2411"/>
                  <a:gd name="T109" fmla="*/ 9 h 9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411"/>
                  <a:gd name="T166" fmla="*/ 0 h 954"/>
                  <a:gd name="T167" fmla="*/ 2411 w 2411"/>
                  <a:gd name="T168" fmla="*/ 954 h 95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411" h="954">
                    <a:moveTo>
                      <a:pt x="1823" y="245"/>
                    </a:moveTo>
                    <a:lnTo>
                      <a:pt x="1840" y="252"/>
                    </a:lnTo>
                    <a:lnTo>
                      <a:pt x="1855" y="260"/>
                    </a:lnTo>
                    <a:lnTo>
                      <a:pt x="1870" y="268"/>
                    </a:lnTo>
                    <a:lnTo>
                      <a:pt x="1883" y="277"/>
                    </a:lnTo>
                    <a:lnTo>
                      <a:pt x="1896" y="286"/>
                    </a:lnTo>
                    <a:lnTo>
                      <a:pt x="1907" y="296"/>
                    </a:lnTo>
                    <a:lnTo>
                      <a:pt x="1919" y="307"/>
                    </a:lnTo>
                    <a:lnTo>
                      <a:pt x="1929" y="319"/>
                    </a:lnTo>
                    <a:lnTo>
                      <a:pt x="1952" y="344"/>
                    </a:lnTo>
                    <a:lnTo>
                      <a:pt x="1974" y="375"/>
                    </a:lnTo>
                    <a:lnTo>
                      <a:pt x="1997" y="409"/>
                    </a:lnTo>
                    <a:lnTo>
                      <a:pt x="2025" y="447"/>
                    </a:lnTo>
                    <a:lnTo>
                      <a:pt x="2049" y="447"/>
                    </a:lnTo>
                    <a:lnTo>
                      <a:pt x="2073" y="451"/>
                    </a:lnTo>
                    <a:lnTo>
                      <a:pt x="2099" y="454"/>
                    </a:lnTo>
                    <a:lnTo>
                      <a:pt x="2126" y="460"/>
                    </a:lnTo>
                    <a:lnTo>
                      <a:pt x="2153" y="468"/>
                    </a:lnTo>
                    <a:lnTo>
                      <a:pt x="2179" y="476"/>
                    </a:lnTo>
                    <a:lnTo>
                      <a:pt x="2207" y="487"/>
                    </a:lnTo>
                    <a:lnTo>
                      <a:pt x="2234" y="498"/>
                    </a:lnTo>
                    <a:lnTo>
                      <a:pt x="2260" y="511"/>
                    </a:lnTo>
                    <a:lnTo>
                      <a:pt x="2287" y="525"/>
                    </a:lnTo>
                    <a:lnTo>
                      <a:pt x="2311" y="541"/>
                    </a:lnTo>
                    <a:lnTo>
                      <a:pt x="2335" y="557"/>
                    </a:lnTo>
                    <a:lnTo>
                      <a:pt x="2357" y="574"/>
                    </a:lnTo>
                    <a:lnTo>
                      <a:pt x="2377" y="592"/>
                    </a:lnTo>
                    <a:lnTo>
                      <a:pt x="2394" y="612"/>
                    </a:lnTo>
                    <a:lnTo>
                      <a:pt x="2411" y="630"/>
                    </a:lnTo>
                    <a:lnTo>
                      <a:pt x="640" y="870"/>
                    </a:lnTo>
                    <a:lnTo>
                      <a:pt x="0" y="954"/>
                    </a:lnTo>
                    <a:lnTo>
                      <a:pt x="17" y="948"/>
                    </a:lnTo>
                    <a:lnTo>
                      <a:pt x="36" y="939"/>
                    </a:lnTo>
                    <a:lnTo>
                      <a:pt x="55" y="928"/>
                    </a:lnTo>
                    <a:lnTo>
                      <a:pt x="73" y="915"/>
                    </a:lnTo>
                    <a:lnTo>
                      <a:pt x="91" y="900"/>
                    </a:lnTo>
                    <a:lnTo>
                      <a:pt x="108" y="884"/>
                    </a:lnTo>
                    <a:lnTo>
                      <a:pt x="126" y="866"/>
                    </a:lnTo>
                    <a:lnTo>
                      <a:pt x="141" y="848"/>
                    </a:lnTo>
                    <a:lnTo>
                      <a:pt x="155" y="828"/>
                    </a:lnTo>
                    <a:lnTo>
                      <a:pt x="167" y="808"/>
                    </a:lnTo>
                    <a:lnTo>
                      <a:pt x="177" y="788"/>
                    </a:lnTo>
                    <a:lnTo>
                      <a:pt x="184" y="769"/>
                    </a:lnTo>
                    <a:lnTo>
                      <a:pt x="187" y="760"/>
                    </a:lnTo>
                    <a:lnTo>
                      <a:pt x="189" y="751"/>
                    </a:lnTo>
                    <a:lnTo>
                      <a:pt x="190" y="741"/>
                    </a:lnTo>
                    <a:lnTo>
                      <a:pt x="191" y="732"/>
                    </a:lnTo>
                    <a:lnTo>
                      <a:pt x="190" y="724"/>
                    </a:lnTo>
                    <a:lnTo>
                      <a:pt x="189" y="716"/>
                    </a:lnTo>
                    <a:lnTo>
                      <a:pt x="188" y="708"/>
                    </a:lnTo>
                    <a:lnTo>
                      <a:pt x="184" y="701"/>
                    </a:lnTo>
                    <a:lnTo>
                      <a:pt x="178" y="688"/>
                    </a:lnTo>
                    <a:lnTo>
                      <a:pt x="175" y="677"/>
                    </a:lnTo>
                    <a:lnTo>
                      <a:pt x="173" y="669"/>
                    </a:lnTo>
                    <a:lnTo>
                      <a:pt x="173" y="663"/>
                    </a:lnTo>
                    <a:lnTo>
                      <a:pt x="175" y="660"/>
                    </a:lnTo>
                    <a:lnTo>
                      <a:pt x="178" y="656"/>
                    </a:lnTo>
                    <a:lnTo>
                      <a:pt x="183" y="654"/>
                    </a:lnTo>
                    <a:lnTo>
                      <a:pt x="189" y="653"/>
                    </a:lnTo>
                    <a:lnTo>
                      <a:pt x="204" y="651"/>
                    </a:lnTo>
                    <a:lnTo>
                      <a:pt x="222" y="649"/>
                    </a:lnTo>
                    <a:lnTo>
                      <a:pt x="231" y="648"/>
                    </a:lnTo>
                    <a:lnTo>
                      <a:pt x="242" y="644"/>
                    </a:lnTo>
                    <a:lnTo>
                      <a:pt x="252" y="640"/>
                    </a:lnTo>
                    <a:lnTo>
                      <a:pt x="263" y="634"/>
                    </a:lnTo>
                    <a:lnTo>
                      <a:pt x="278" y="640"/>
                    </a:lnTo>
                    <a:lnTo>
                      <a:pt x="294" y="647"/>
                    </a:lnTo>
                    <a:lnTo>
                      <a:pt x="313" y="651"/>
                    </a:lnTo>
                    <a:lnTo>
                      <a:pt x="331" y="657"/>
                    </a:lnTo>
                    <a:lnTo>
                      <a:pt x="351" y="662"/>
                    </a:lnTo>
                    <a:lnTo>
                      <a:pt x="374" y="666"/>
                    </a:lnTo>
                    <a:lnTo>
                      <a:pt x="396" y="668"/>
                    </a:lnTo>
                    <a:lnTo>
                      <a:pt x="420" y="669"/>
                    </a:lnTo>
                    <a:lnTo>
                      <a:pt x="446" y="670"/>
                    </a:lnTo>
                    <a:lnTo>
                      <a:pt x="473" y="669"/>
                    </a:lnTo>
                    <a:lnTo>
                      <a:pt x="502" y="666"/>
                    </a:lnTo>
                    <a:lnTo>
                      <a:pt x="532" y="662"/>
                    </a:lnTo>
                    <a:lnTo>
                      <a:pt x="564" y="656"/>
                    </a:lnTo>
                    <a:lnTo>
                      <a:pt x="598" y="648"/>
                    </a:lnTo>
                    <a:lnTo>
                      <a:pt x="634" y="637"/>
                    </a:lnTo>
                    <a:lnTo>
                      <a:pt x="671" y="625"/>
                    </a:lnTo>
                    <a:lnTo>
                      <a:pt x="683" y="620"/>
                    </a:lnTo>
                    <a:lnTo>
                      <a:pt x="694" y="614"/>
                    </a:lnTo>
                    <a:lnTo>
                      <a:pt x="703" y="607"/>
                    </a:lnTo>
                    <a:lnTo>
                      <a:pt x="712" y="599"/>
                    </a:lnTo>
                    <a:lnTo>
                      <a:pt x="719" y="590"/>
                    </a:lnTo>
                    <a:lnTo>
                      <a:pt x="726" y="579"/>
                    </a:lnTo>
                    <a:lnTo>
                      <a:pt x="733" y="569"/>
                    </a:lnTo>
                    <a:lnTo>
                      <a:pt x="739" y="558"/>
                    </a:lnTo>
                    <a:lnTo>
                      <a:pt x="744" y="546"/>
                    </a:lnTo>
                    <a:lnTo>
                      <a:pt x="748" y="534"/>
                    </a:lnTo>
                    <a:lnTo>
                      <a:pt x="752" y="521"/>
                    </a:lnTo>
                    <a:lnTo>
                      <a:pt x="755" y="508"/>
                    </a:lnTo>
                    <a:lnTo>
                      <a:pt x="761" y="480"/>
                    </a:lnTo>
                    <a:lnTo>
                      <a:pt x="766" y="452"/>
                    </a:lnTo>
                    <a:lnTo>
                      <a:pt x="773" y="396"/>
                    </a:lnTo>
                    <a:lnTo>
                      <a:pt x="780" y="344"/>
                    </a:lnTo>
                    <a:lnTo>
                      <a:pt x="786" y="321"/>
                    </a:lnTo>
                    <a:lnTo>
                      <a:pt x="792" y="300"/>
                    </a:lnTo>
                    <a:lnTo>
                      <a:pt x="795" y="291"/>
                    </a:lnTo>
                    <a:lnTo>
                      <a:pt x="800" y="282"/>
                    </a:lnTo>
                    <a:lnTo>
                      <a:pt x="805" y="274"/>
                    </a:lnTo>
                    <a:lnTo>
                      <a:pt x="809" y="268"/>
                    </a:lnTo>
                    <a:lnTo>
                      <a:pt x="821" y="256"/>
                    </a:lnTo>
                    <a:lnTo>
                      <a:pt x="833" y="240"/>
                    </a:lnTo>
                    <a:lnTo>
                      <a:pt x="844" y="224"/>
                    </a:lnTo>
                    <a:lnTo>
                      <a:pt x="856" y="206"/>
                    </a:lnTo>
                    <a:lnTo>
                      <a:pt x="878" y="167"/>
                    </a:lnTo>
                    <a:lnTo>
                      <a:pt x="900" y="126"/>
                    </a:lnTo>
                    <a:lnTo>
                      <a:pt x="920" y="87"/>
                    </a:lnTo>
                    <a:lnTo>
                      <a:pt x="940" y="52"/>
                    </a:lnTo>
                    <a:lnTo>
                      <a:pt x="949" y="37"/>
                    </a:lnTo>
                    <a:lnTo>
                      <a:pt x="958" y="24"/>
                    </a:lnTo>
                    <a:lnTo>
                      <a:pt x="966" y="14"/>
                    </a:lnTo>
                    <a:lnTo>
                      <a:pt x="974" y="6"/>
                    </a:lnTo>
                    <a:lnTo>
                      <a:pt x="1019" y="1"/>
                    </a:lnTo>
                    <a:lnTo>
                      <a:pt x="1060" y="0"/>
                    </a:lnTo>
                    <a:lnTo>
                      <a:pt x="1097" y="0"/>
                    </a:lnTo>
                    <a:lnTo>
                      <a:pt x="1128" y="1"/>
                    </a:lnTo>
                    <a:lnTo>
                      <a:pt x="1156" y="4"/>
                    </a:lnTo>
                    <a:lnTo>
                      <a:pt x="1180" y="8"/>
                    </a:lnTo>
                    <a:lnTo>
                      <a:pt x="1201" y="14"/>
                    </a:lnTo>
                    <a:lnTo>
                      <a:pt x="1218" y="20"/>
                    </a:lnTo>
                    <a:lnTo>
                      <a:pt x="1247" y="31"/>
                    </a:lnTo>
                    <a:lnTo>
                      <a:pt x="1271" y="41"/>
                    </a:lnTo>
                    <a:lnTo>
                      <a:pt x="1281" y="44"/>
                    </a:lnTo>
                    <a:lnTo>
                      <a:pt x="1292" y="45"/>
                    </a:lnTo>
                    <a:lnTo>
                      <a:pt x="1302" y="45"/>
                    </a:lnTo>
                    <a:lnTo>
                      <a:pt x="1314" y="43"/>
                    </a:lnTo>
                    <a:lnTo>
                      <a:pt x="1323" y="44"/>
                    </a:lnTo>
                    <a:lnTo>
                      <a:pt x="1330" y="45"/>
                    </a:lnTo>
                    <a:lnTo>
                      <a:pt x="1337" y="48"/>
                    </a:lnTo>
                    <a:lnTo>
                      <a:pt x="1342" y="51"/>
                    </a:lnTo>
                    <a:lnTo>
                      <a:pt x="1347" y="55"/>
                    </a:lnTo>
                    <a:lnTo>
                      <a:pt x="1350" y="59"/>
                    </a:lnTo>
                    <a:lnTo>
                      <a:pt x="1354" y="65"/>
                    </a:lnTo>
                    <a:lnTo>
                      <a:pt x="1356" y="71"/>
                    </a:lnTo>
                    <a:lnTo>
                      <a:pt x="1363" y="83"/>
                    </a:lnTo>
                    <a:lnTo>
                      <a:pt x="1372" y="95"/>
                    </a:lnTo>
                    <a:lnTo>
                      <a:pt x="1378" y="102"/>
                    </a:lnTo>
                    <a:lnTo>
                      <a:pt x="1385" y="108"/>
                    </a:lnTo>
                    <a:lnTo>
                      <a:pt x="1394" y="115"/>
                    </a:lnTo>
                    <a:lnTo>
                      <a:pt x="1406" y="121"/>
                    </a:lnTo>
                    <a:lnTo>
                      <a:pt x="1412" y="135"/>
                    </a:lnTo>
                    <a:lnTo>
                      <a:pt x="1419" y="148"/>
                    </a:lnTo>
                    <a:lnTo>
                      <a:pt x="1427" y="159"/>
                    </a:lnTo>
                    <a:lnTo>
                      <a:pt x="1435" y="169"/>
                    </a:lnTo>
                    <a:lnTo>
                      <a:pt x="1442" y="177"/>
                    </a:lnTo>
                    <a:lnTo>
                      <a:pt x="1452" y="185"/>
                    </a:lnTo>
                    <a:lnTo>
                      <a:pt x="1460" y="192"/>
                    </a:lnTo>
                    <a:lnTo>
                      <a:pt x="1469" y="198"/>
                    </a:lnTo>
                    <a:lnTo>
                      <a:pt x="1477" y="203"/>
                    </a:lnTo>
                    <a:lnTo>
                      <a:pt x="1487" y="208"/>
                    </a:lnTo>
                    <a:lnTo>
                      <a:pt x="1496" y="211"/>
                    </a:lnTo>
                    <a:lnTo>
                      <a:pt x="1505" y="213"/>
                    </a:lnTo>
                    <a:lnTo>
                      <a:pt x="1524" y="218"/>
                    </a:lnTo>
                    <a:lnTo>
                      <a:pt x="1543" y="219"/>
                    </a:lnTo>
                    <a:lnTo>
                      <a:pt x="1577" y="220"/>
                    </a:lnTo>
                    <a:lnTo>
                      <a:pt x="1607" y="220"/>
                    </a:lnTo>
                    <a:lnTo>
                      <a:pt x="1620" y="222"/>
                    </a:lnTo>
                    <a:lnTo>
                      <a:pt x="1630" y="225"/>
                    </a:lnTo>
                    <a:lnTo>
                      <a:pt x="1635" y="226"/>
                    </a:lnTo>
                    <a:lnTo>
                      <a:pt x="1639" y="229"/>
                    </a:lnTo>
                    <a:lnTo>
                      <a:pt x="1642" y="232"/>
                    </a:lnTo>
                    <a:lnTo>
                      <a:pt x="1644" y="237"/>
                    </a:lnTo>
                    <a:lnTo>
                      <a:pt x="1823" y="245"/>
                    </a:lnTo>
                    <a:close/>
                  </a:path>
                </a:pathLst>
              </a:custGeom>
              <a:solidFill>
                <a:srgbClr val="93D5ED"/>
              </a:solidFill>
              <a:ln w="9525">
                <a:solidFill>
                  <a:srgbClr val="CCECFF"/>
                </a:solidFill>
                <a:round/>
                <a:headEnd/>
                <a:tailEnd/>
              </a:ln>
            </p:spPr>
            <p:txBody>
              <a:bodyPr/>
              <a:lstStyle/>
              <a:p>
                <a:endParaRPr lang="en-US"/>
              </a:p>
            </p:txBody>
          </p:sp>
          <p:sp>
            <p:nvSpPr>
              <p:cNvPr id="8427" name="Freeform 220"/>
              <p:cNvSpPr>
                <a:spLocks/>
              </p:cNvSpPr>
              <p:nvPr/>
            </p:nvSpPr>
            <p:spPr bwMode="auto">
              <a:xfrm>
                <a:off x="4137" y="1257"/>
                <a:ext cx="58" cy="71"/>
              </a:xfrm>
              <a:custGeom>
                <a:avLst/>
                <a:gdLst>
                  <a:gd name="T0" fmla="*/ 11 w 289"/>
                  <a:gd name="T1" fmla="*/ 14 h 357"/>
                  <a:gd name="T2" fmla="*/ 11 w 289"/>
                  <a:gd name="T3" fmla="*/ 14 h 357"/>
                  <a:gd name="T4" fmla="*/ 11 w 289"/>
                  <a:gd name="T5" fmla="*/ 14 h 357"/>
                  <a:gd name="T6" fmla="*/ 10 w 289"/>
                  <a:gd name="T7" fmla="*/ 14 h 357"/>
                  <a:gd name="T8" fmla="*/ 10 w 289"/>
                  <a:gd name="T9" fmla="*/ 13 h 357"/>
                  <a:gd name="T10" fmla="*/ 9 w 289"/>
                  <a:gd name="T11" fmla="*/ 13 h 357"/>
                  <a:gd name="T12" fmla="*/ 9 w 289"/>
                  <a:gd name="T13" fmla="*/ 12 h 357"/>
                  <a:gd name="T14" fmla="*/ 8 w 289"/>
                  <a:gd name="T15" fmla="*/ 12 h 357"/>
                  <a:gd name="T16" fmla="*/ 8 w 289"/>
                  <a:gd name="T17" fmla="*/ 12 h 357"/>
                  <a:gd name="T18" fmla="*/ 7 w 289"/>
                  <a:gd name="T19" fmla="*/ 11 h 357"/>
                  <a:gd name="T20" fmla="*/ 6 w 289"/>
                  <a:gd name="T21" fmla="*/ 10 h 357"/>
                  <a:gd name="T22" fmla="*/ 6 w 289"/>
                  <a:gd name="T23" fmla="*/ 9 h 357"/>
                  <a:gd name="T24" fmla="*/ 5 w 289"/>
                  <a:gd name="T25" fmla="*/ 8 h 357"/>
                  <a:gd name="T26" fmla="*/ 4 w 289"/>
                  <a:gd name="T27" fmla="*/ 6 h 357"/>
                  <a:gd name="T28" fmla="*/ 2 w 289"/>
                  <a:gd name="T29" fmla="*/ 4 h 357"/>
                  <a:gd name="T30" fmla="*/ 2 w 289"/>
                  <a:gd name="T31" fmla="*/ 3 h 357"/>
                  <a:gd name="T32" fmla="*/ 1 w 289"/>
                  <a:gd name="T33" fmla="*/ 3 h 357"/>
                  <a:gd name="T34" fmla="*/ 1 w 289"/>
                  <a:gd name="T35" fmla="*/ 2 h 357"/>
                  <a:gd name="T36" fmla="*/ 1 w 289"/>
                  <a:gd name="T37" fmla="*/ 2 h 357"/>
                  <a:gd name="T38" fmla="*/ 0 w 289"/>
                  <a:gd name="T39" fmla="*/ 2 h 357"/>
                  <a:gd name="T40" fmla="*/ 0 w 289"/>
                  <a:gd name="T41" fmla="*/ 2 h 357"/>
                  <a:gd name="T42" fmla="*/ 6 w 289"/>
                  <a:gd name="T43" fmla="*/ 0 h 357"/>
                  <a:gd name="T44" fmla="*/ 7 w 289"/>
                  <a:gd name="T45" fmla="*/ 0 h 357"/>
                  <a:gd name="T46" fmla="*/ 7 w 289"/>
                  <a:gd name="T47" fmla="*/ 1 h 357"/>
                  <a:gd name="T48" fmla="*/ 7 w 289"/>
                  <a:gd name="T49" fmla="*/ 1 h 357"/>
                  <a:gd name="T50" fmla="*/ 7 w 289"/>
                  <a:gd name="T51" fmla="*/ 1 h 357"/>
                  <a:gd name="T52" fmla="*/ 7 w 289"/>
                  <a:gd name="T53" fmla="*/ 2 h 357"/>
                  <a:gd name="T54" fmla="*/ 8 w 289"/>
                  <a:gd name="T55" fmla="*/ 3 h 357"/>
                  <a:gd name="T56" fmla="*/ 9 w 289"/>
                  <a:gd name="T57" fmla="*/ 4 h 357"/>
                  <a:gd name="T58" fmla="*/ 9 w 289"/>
                  <a:gd name="T59" fmla="*/ 4 h 357"/>
                  <a:gd name="T60" fmla="*/ 9 w 289"/>
                  <a:gd name="T61" fmla="*/ 4 h 357"/>
                  <a:gd name="T62" fmla="*/ 9 w 289"/>
                  <a:gd name="T63" fmla="*/ 5 h 357"/>
                  <a:gd name="T64" fmla="*/ 10 w 289"/>
                  <a:gd name="T65" fmla="*/ 5 h 357"/>
                  <a:gd name="T66" fmla="*/ 10 w 289"/>
                  <a:gd name="T67" fmla="*/ 6 h 357"/>
                  <a:gd name="T68" fmla="*/ 10 w 289"/>
                  <a:gd name="T69" fmla="*/ 6 h 357"/>
                  <a:gd name="T70" fmla="*/ 10 w 289"/>
                  <a:gd name="T71" fmla="*/ 7 h 357"/>
                  <a:gd name="T72" fmla="*/ 10 w 289"/>
                  <a:gd name="T73" fmla="*/ 7 h 357"/>
                  <a:gd name="T74" fmla="*/ 10 w 289"/>
                  <a:gd name="T75" fmla="*/ 8 h 357"/>
                  <a:gd name="T76" fmla="*/ 10 w 289"/>
                  <a:gd name="T77" fmla="*/ 9 h 357"/>
                  <a:gd name="T78" fmla="*/ 11 w 289"/>
                  <a:gd name="T79" fmla="*/ 10 h 357"/>
                  <a:gd name="T80" fmla="*/ 11 w 289"/>
                  <a:gd name="T81" fmla="*/ 10 h 357"/>
                  <a:gd name="T82" fmla="*/ 11 w 289"/>
                  <a:gd name="T83" fmla="*/ 11 h 357"/>
                  <a:gd name="T84" fmla="*/ 11 w 289"/>
                  <a:gd name="T85" fmla="*/ 11 h 357"/>
                  <a:gd name="T86" fmla="*/ 11 w 289"/>
                  <a:gd name="T87" fmla="*/ 12 h 357"/>
                  <a:gd name="T88" fmla="*/ 12 w 289"/>
                  <a:gd name="T89" fmla="*/ 12 h 357"/>
                  <a:gd name="T90" fmla="*/ 12 w 289"/>
                  <a:gd name="T91" fmla="*/ 13 h 357"/>
                  <a:gd name="T92" fmla="*/ 12 w 289"/>
                  <a:gd name="T93" fmla="*/ 14 h 357"/>
                  <a:gd name="T94" fmla="*/ 11 w 289"/>
                  <a:gd name="T95" fmla="*/ 14 h 35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89"/>
                  <a:gd name="T145" fmla="*/ 0 h 357"/>
                  <a:gd name="T146" fmla="*/ 289 w 289"/>
                  <a:gd name="T147" fmla="*/ 357 h 35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89" h="357">
                    <a:moveTo>
                      <a:pt x="285" y="357"/>
                    </a:moveTo>
                    <a:lnTo>
                      <a:pt x="273" y="353"/>
                    </a:lnTo>
                    <a:lnTo>
                      <a:pt x="263" y="347"/>
                    </a:lnTo>
                    <a:lnTo>
                      <a:pt x="251" y="340"/>
                    </a:lnTo>
                    <a:lnTo>
                      <a:pt x="241" y="332"/>
                    </a:lnTo>
                    <a:lnTo>
                      <a:pt x="230" y="322"/>
                    </a:lnTo>
                    <a:lnTo>
                      <a:pt x="220" y="313"/>
                    </a:lnTo>
                    <a:lnTo>
                      <a:pt x="209" y="302"/>
                    </a:lnTo>
                    <a:lnTo>
                      <a:pt x="200" y="292"/>
                    </a:lnTo>
                    <a:lnTo>
                      <a:pt x="180" y="269"/>
                    </a:lnTo>
                    <a:lnTo>
                      <a:pt x="161" y="243"/>
                    </a:lnTo>
                    <a:lnTo>
                      <a:pt x="144" y="217"/>
                    </a:lnTo>
                    <a:lnTo>
                      <a:pt x="125" y="191"/>
                    </a:lnTo>
                    <a:lnTo>
                      <a:pt x="92" y="140"/>
                    </a:lnTo>
                    <a:lnTo>
                      <a:pt x="61" y="96"/>
                    </a:lnTo>
                    <a:lnTo>
                      <a:pt x="44" y="78"/>
                    </a:lnTo>
                    <a:lnTo>
                      <a:pt x="29" y="63"/>
                    </a:lnTo>
                    <a:lnTo>
                      <a:pt x="22" y="57"/>
                    </a:lnTo>
                    <a:lnTo>
                      <a:pt x="15" y="52"/>
                    </a:lnTo>
                    <a:lnTo>
                      <a:pt x="7" y="49"/>
                    </a:lnTo>
                    <a:lnTo>
                      <a:pt x="0" y="47"/>
                    </a:lnTo>
                    <a:lnTo>
                      <a:pt x="161" y="0"/>
                    </a:lnTo>
                    <a:lnTo>
                      <a:pt x="162" y="10"/>
                    </a:lnTo>
                    <a:lnTo>
                      <a:pt x="165" y="20"/>
                    </a:lnTo>
                    <a:lnTo>
                      <a:pt x="168" y="29"/>
                    </a:lnTo>
                    <a:lnTo>
                      <a:pt x="174" y="37"/>
                    </a:lnTo>
                    <a:lnTo>
                      <a:pt x="186" y="55"/>
                    </a:lnTo>
                    <a:lnTo>
                      <a:pt x="201" y="71"/>
                    </a:lnTo>
                    <a:lnTo>
                      <a:pt x="215" y="88"/>
                    </a:lnTo>
                    <a:lnTo>
                      <a:pt x="227" y="104"/>
                    </a:lnTo>
                    <a:lnTo>
                      <a:pt x="233" y="113"/>
                    </a:lnTo>
                    <a:lnTo>
                      <a:pt x="236" y="123"/>
                    </a:lnTo>
                    <a:lnTo>
                      <a:pt x="238" y="132"/>
                    </a:lnTo>
                    <a:lnTo>
                      <a:pt x="240" y="141"/>
                    </a:lnTo>
                    <a:lnTo>
                      <a:pt x="240" y="158"/>
                    </a:lnTo>
                    <a:lnTo>
                      <a:pt x="242" y="173"/>
                    </a:lnTo>
                    <a:lnTo>
                      <a:pt x="245" y="187"/>
                    </a:lnTo>
                    <a:lnTo>
                      <a:pt x="249" y="200"/>
                    </a:lnTo>
                    <a:lnTo>
                      <a:pt x="258" y="224"/>
                    </a:lnTo>
                    <a:lnTo>
                      <a:pt x="269" y="246"/>
                    </a:lnTo>
                    <a:lnTo>
                      <a:pt x="273" y="258"/>
                    </a:lnTo>
                    <a:lnTo>
                      <a:pt x="278" y="270"/>
                    </a:lnTo>
                    <a:lnTo>
                      <a:pt x="283" y="281"/>
                    </a:lnTo>
                    <a:lnTo>
                      <a:pt x="285" y="294"/>
                    </a:lnTo>
                    <a:lnTo>
                      <a:pt x="287" y="308"/>
                    </a:lnTo>
                    <a:lnTo>
                      <a:pt x="289" y="323"/>
                    </a:lnTo>
                    <a:lnTo>
                      <a:pt x="287" y="340"/>
                    </a:lnTo>
                    <a:lnTo>
                      <a:pt x="285" y="357"/>
                    </a:lnTo>
                    <a:close/>
                  </a:path>
                </a:pathLst>
              </a:custGeom>
              <a:solidFill>
                <a:srgbClr val="93D5ED"/>
              </a:solidFill>
              <a:ln w="9525">
                <a:solidFill>
                  <a:srgbClr val="CCECFF"/>
                </a:solidFill>
                <a:round/>
                <a:headEnd/>
                <a:tailEnd/>
              </a:ln>
            </p:spPr>
            <p:txBody>
              <a:bodyPr/>
              <a:lstStyle/>
              <a:p>
                <a:endParaRPr lang="en-US"/>
              </a:p>
            </p:txBody>
          </p:sp>
          <p:sp>
            <p:nvSpPr>
              <p:cNvPr id="8428" name="Freeform 221"/>
              <p:cNvSpPr>
                <a:spLocks/>
              </p:cNvSpPr>
              <p:nvPr/>
            </p:nvSpPr>
            <p:spPr bwMode="auto">
              <a:xfrm>
                <a:off x="2912" y="1148"/>
                <a:ext cx="343" cy="143"/>
              </a:xfrm>
              <a:custGeom>
                <a:avLst/>
                <a:gdLst>
                  <a:gd name="T0" fmla="*/ 56 w 1714"/>
                  <a:gd name="T1" fmla="*/ 1 h 717"/>
                  <a:gd name="T2" fmla="*/ 57 w 1714"/>
                  <a:gd name="T3" fmla="*/ 2 h 717"/>
                  <a:gd name="T4" fmla="*/ 58 w 1714"/>
                  <a:gd name="T5" fmla="*/ 4 h 717"/>
                  <a:gd name="T6" fmla="*/ 60 w 1714"/>
                  <a:gd name="T7" fmla="*/ 5 h 717"/>
                  <a:gd name="T8" fmla="*/ 61 w 1714"/>
                  <a:gd name="T9" fmla="*/ 6 h 717"/>
                  <a:gd name="T10" fmla="*/ 63 w 1714"/>
                  <a:gd name="T11" fmla="*/ 7 h 717"/>
                  <a:gd name="T12" fmla="*/ 65 w 1714"/>
                  <a:gd name="T13" fmla="*/ 8 h 717"/>
                  <a:gd name="T14" fmla="*/ 67 w 1714"/>
                  <a:gd name="T15" fmla="*/ 8 h 717"/>
                  <a:gd name="T16" fmla="*/ 69 w 1714"/>
                  <a:gd name="T17" fmla="*/ 13 h 717"/>
                  <a:gd name="T18" fmla="*/ 67 w 1714"/>
                  <a:gd name="T19" fmla="*/ 14 h 717"/>
                  <a:gd name="T20" fmla="*/ 66 w 1714"/>
                  <a:gd name="T21" fmla="*/ 14 h 717"/>
                  <a:gd name="T22" fmla="*/ 65 w 1714"/>
                  <a:gd name="T23" fmla="*/ 15 h 717"/>
                  <a:gd name="T24" fmla="*/ 65 w 1714"/>
                  <a:gd name="T25" fmla="*/ 15 h 717"/>
                  <a:gd name="T26" fmla="*/ 65 w 1714"/>
                  <a:gd name="T27" fmla="*/ 16 h 717"/>
                  <a:gd name="T28" fmla="*/ 65 w 1714"/>
                  <a:gd name="T29" fmla="*/ 17 h 717"/>
                  <a:gd name="T30" fmla="*/ 65 w 1714"/>
                  <a:gd name="T31" fmla="*/ 18 h 717"/>
                  <a:gd name="T32" fmla="*/ 66 w 1714"/>
                  <a:gd name="T33" fmla="*/ 18 h 717"/>
                  <a:gd name="T34" fmla="*/ 64 w 1714"/>
                  <a:gd name="T35" fmla="*/ 21 h 717"/>
                  <a:gd name="T36" fmla="*/ 64 w 1714"/>
                  <a:gd name="T37" fmla="*/ 21 h 717"/>
                  <a:gd name="T38" fmla="*/ 63 w 1714"/>
                  <a:gd name="T39" fmla="*/ 21 h 717"/>
                  <a:gd name="T40" fmla="*/ 63 w 1714"/>
                  <a:gd name="T41" fmla="*/ 21 h 717"/>
                  <a:gd name="T42" fmla="*/ 63 w 1714"/>
                  <a:gd name="T43" fmla="*/ 22 h 717"/>
                  <a:gd name="T44" fmla="*/ 62 w 1714"/>
                  <a:gd name="T45" fmla="*/ 23 h 717"/>
                  <a:gd name="T46" fmla="*/ 62 w 1714"/>
                  <a:gd name="T47" fmla="*/ 24 h 717"/>
                  <a:gd name="T48" fmla="*/ 62 w 1714"/>
                  <a:gd name="T49" fmla="*/ 25 h 717"/>
                  <a:gd name="T50" fmla="*/ 62 w 1714"/>
                  <a:gd name="T51" fmla="*/ 26 h 717"/>
                  <a:gd name="T52" fmla="*/ 62 w 1714"/>
                  <a:gd name="T53" fmla="*/ 27 h 717"/>
                  <a:gd name="T54" fmla="*/ 11 w 1714"/>
                  <a:gd name="T55" fmla="*/ 29 h 717"/>
                  <a:gd name="T56" fmla="*/ 10 w 1714"/>
                  <a:gd name="T57" fmla="*/ 28 h 717"/>
                  <a:gd name="T58" fmla="*/ 9 w 1714"/>
                  <a:gd name="T59" fmla="*/ 28 h 717"/>
                  <a:gd name="T60" fmla="*/ 9 w 1714"/>
                  <a:gd name="T61" fmla="*/ 27 h 717"/>
                  <a:gd name="T62" fmla="*/ 9 w 1714"/>
                  <a:gd name="T63" fmla="*/ 27 h 717"/>
                  <a:gd name="T64" fmla="*/ 9 w 1714"/>
                  <a:gd name="T65" fmla="*/ 26 h 717"/>
                  <a:gd name="T66" fmla="*/ 9 w 1714"/>
                  <a:gd name="T67" fmla="*/ 24 h 717"/>
                  <a:gd name="T68" fmla="*/ 9 w 1714"/>
                  <a:gd name="T69" fmla="*/ 22 h 717"/>
                  <a:gd name="T70" fmla="*/ 9 w 1714"/>
                  <a:gd name="T71" fmla="*/ 21 h 717"/>
                  <a:gd name="T72" fmla="*/ 8 w 1714"/>
                  <a:gd name="T73" fmla="*/ 21 h 717"/>
                  <a:gd name="T74" fmla="*/ 8 w 1714"/>
                  <a:gd name="T75" fmla="*/ 20 h 717"/>
                  <a:gd name="T76" fmla="*/ 6 w 1714"/>
                  <a:gd name="T77" fmla="*/ 20 h 717"/>
                  <a:gd name="T78" fmla="*/ 6 w 1714"/>
                  <a:gd name="T79" fmla="*/ 19 h 717"/>
                  <a:gd name="T80" fmla="*/ 5 w 1714"/>
                  <a:gd name="T81" fmla="*/ 19 h 717"/>
                  <a:gd name="T82" fmla="*/ 5 w 1714"/>
                  <a:gd name="T83" fmla="*/ 18 h 717"/>
                  <a:gd name="T84" fmla="*/ 5 w 1714"/>
                  <a:gd name="T85" fmla="*/ 18 h 717"/>
                  <a:gd name="T86" fmla="*/ 5 w 1714"/>
                  <a:gd name="T87" fmla="*/ 18 h 717"/>
                  <a:gd name="T88" fmla="*/ 5 w 1714"/>
                  <a:gd name="T89" fmla="*/ 17 h 717"/>
                  <a:gd name="T90" fmla="*/ 5 w 1714"/>
                  <a:gd name="T91" fmla="*/ 16 h 717"/>
                  <a:gd name="T92" fmla="*/ 4 w 1714"/>
                  <a:gd name="T93" fmla="*/ 15 h 717"/>
                  <a:gd name="T94" fmla="*/ 2 w 1714"/>
                  <a:gd name="T95" fmla="*/ 13 h 717"/>
                  <a:gd name="T96" fmla="*/ 0 w 1714"/>
                  <a:gd name="T97" fmla="*/ 11 h 717"/>
                  <a:gd name="T98" fmla="*/ 56 w 1714"/>
                  <a:gd name="T99" fmla="*/ 0 h 71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714"/>
                  <a:gd name="T151" fmla="*/ 0 h 717"/>
                  <a:gd name="T152" fmla="*/ 1714 w 1714"/>
                  <a:gd name="T153" fmla="*/ 717 h 71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714" h="717">
                    <a:moveTo>
                      <a:pt x="1388" y="0"/>
                    </a:moveTo>
                    <a:lnTo>
                      <a:pt x="1399" y="19"/>
                    </a:lnTo>
                    <a:lnTo>
                      <a:pt x="1410" y="38"/>
                    </a:lnTo>
                    <a:lnTo>
                      <a:pt x="1424" y="56"/>
                    </a:lnTo>
                    <a:lnTo>
                      <a:pt x="1440" y="75"/>
                    </a:lnTo>
                    <a:lnTo>
                      <a:pt x="1457" y="93"/>
                    </a:lnTo>
                    <a:lnTo>
                      <a:pt x="1475" y="109"/>
                    </a:lnTo>
                    <a:lnTo>
                      <a:pt x="1494" y="125"/>
                    </a:lnTo>
                    <a:lnTo>
                      <a:pt x="1514" y="140"/>
                    </a:lnTo>
                    <a:lnTo>
                      <a:pt x="1535" y="153"/>
                    </a:lnTo>
                    <a:lnTo>
                      <a:pt x="1558" y="166"/>
                    </a:lnTo>
                    <a:lnTo>
                      <a:pt x="1579" y="177"/>
                    </a:lnTo>
                    <a:lnTo>
                      <a:pt x="1601" y="186"/>
                    </a:lnTo>
                    <a:lnTo>
                      <a:pt x="1622" y="193"/>
                    </a:lnTo>
                    <a:lnTo>
                      <a:pt x="1643" y="198"/>
                    </a:lnTo>
                    <a:lnTo>
                      <a:pt x="1663" y="201"/>
                    </a:lnTo>
                    <a:lnTo>
                      <a:pt x="1683" y="202"/>
                    </a:lnTo>
                    <a:lnTo>
                      <a:pt x="1714" y="331"/>
                    </a:lnTo>
                    <a:lnTo>
                      <a:pt x="1695" y="335"/>
                    </a:lnTo>
                    <a:lnTo>
                      <a:pt x="1679" y="340"/>
                    </a:lnTo>
                    <a:lnTo>
                      <a:pt x="1665" y="346"/>
                    </a:lnTo>
                    <a:lnTo>
                      <a:pt x="1653" y="353"/>
                    </a:lnTo>
                    <a:lnTo>
                      <a:pt x="1643" y="361"/>
                    </a:lnTo>
                    <a:lnTo>
                      <a:pt x="1636" y="369"/>
                    </a:lnTo>
                    <a:lnTo>
                      <a:pt x="1630" y="379"/>
                    </a:lnTo>
                    <a:lnTo>
                      <a:pt x="1625" y="388"/>
                    </a:lnTo>
                    <a:lnTo>
                      <a:pt x="1623" y="397"/>
                    </a:lnTo>
                    <a:lnTo>
                      <a:pt x="1622" y="407"/>
                    </a:lnTo>
                    <a:lnTo>
                      <a:pt x="1623" y="416"/>
                    </a:lnTo>
                    <a:lnTo>
                      <a:pt x="1625" y="425"/>
                    </a:lnTo>
                    <a:lnTo>
                      <a:pt x="1628" y="434"/>
                    </a:lnTo>
                    <a:lnTo>
                      <a:pt x="1632" y="442"/>
                    </a:lnTo>
                    <a:lnTo>
                      <a:pt x="1638" y="449"/>
                    </a:lnTo>
                    <a:lnTo>
                      <a:pt x="1645" y="456"/>
                    </a:lnTo>
                    <a:lnTo>
                      <a:pt x="1608" y="525"/>
                    </a:lnTo>
                    <a:lnTo>
                      <a:pt x="1602" y="525"/>
                    </a:lnTo>
                    <a:lnTo>
                      <a:pt x="1596" y="525"/>
                    </a:lnTo>
                    <a:lnTo>
                      <a:pt x="1591" y="526"/>
                    </a:lnTo>
                    <a:lnTo>
                      <a:pt x="1586" y="528"/>
                    </a:lnTo>
                    <a:lnTo>
                      <a:pt x="1582" y="531"/>
                    </a:lnTo>
                    <a:lnTo>
                      <a:pt x="1577" y="534"/>
                    </a:lnTo>
                    <a:lnTo>
                      <a:pt x="1573" y="538"/>
                    </a:lnTo>
                    <a:lnTo>
                      <a:pt x="1569" y="542"/>
                    </a:lnTo>
                    <a:lnTo>
                      <a:pt x="1563" y="552"/>
                    </a:lnTo>
                    <a:lnTo>
                      <a:pt x="1558" y="563"/>
                    </a:lnTo>
                    <a:lnTo>
                      <a:pt x="1553" y="575"/>
                    </a:lnTo>
                    <a:lnTo>
                      <a:pt x="1548" y="588"/>
                    </a:lnTo>
                    <a:lnTo>
                      <a:pt x="1546" y="602"/>
                    </a:lnTo>
                    <a:lnTo>
                      <a:pt x="1544" y="616"/>
                    </a:lnTo>
                    <a:lnTo>
                      <a:pt x="1542" y="629"/>
                    </a:lnTo>
                    <a:lnTo>
                      <a:pt x="1541" y="642"/>
                    </a:lnTo>
                    <a:lnTo>
                      <a:pt x="1541" y="653"/>
                    </a:lnTo>
                    <a:lnTo>
                      <a:pt x="1541" y="664"/>
                    </a:lnTo>
                    <a:lnTo>
                      <a:pt x="1542" y="673"/>
                    </a:lnTo>
                    <a:lnTo>
                      <a:pt x="1544" y="680"/>
                    </a:lnTo>
                    <a:lnTo>
                      <a:pt x="277" y="717"/>
                    </a:lnTo>
                    <a:lnTo>
                      <a:pt x="259" y="709"/>
                    </a:lnTo>
                    <a:lnTo>
                      <a:pt x="243" y="702"/>
                    </a:lnTo>
                    <a:lnTo>
                      <a:pt x="236" y="699"/>
                    </a:lnTo>
                    <a:lnTo>
                      <a:pt x="232" y="694"/>
                    </a:lnTo>
                    <a:lnTo>
                      <a:pt x="227" y="689"/>
                    </a:lnTo>
                    <a:lnTo>
                      <a:pt x="224" y="685"/>
                    </a:lnTo>
                    <a:lnTo>
                      <a:pt x="220" y="678"/>
                    </a:lnTo>
                    <a:lnTo>
                      <a:pt x="219" y="671"/>
                    </a:lnTo>
                    <a:lnTo>
                      <a:pt x="218" y="663"/>
                    </a:lnTo>
                    <a:lnTo>
                      <a:pt x="217" y="652"/>
                    </a:lnTo>
                    <a:lnTo>
                      <a:pt x="218" y="626"/>
                    </a:lnTo>
                    <a:lnTo>
                      <a:pt x="222" y="594"/>
                    </a:lnTo>
                    <a:lnTo>
                      <a:pt x="225" y="576"/>
                    </a:lnTo>
                    <a:lnTo>
                      <a:pt x="225" y="561"/>
                    </a:lnTo>
                    <a:lnTo>
                      <a:pt x="222" y="549"/>
                    </a:lnTo>
                    <a:lnTo>
                      <a:pt x="220" y="538"/>
                    </a:lnTo>
                    <a:lnTo>
                      <a:pt x="215" y="528"/>
                    </a:lnTo>
                    <a:lnTo>
                      <a:pt x="210" y="520"/>
                    </a:lnTo>
                    <a:lnTo>
                      <a:pt x="203" y="513"/>
                    </a:lnTo>
                    <a:lnTo>
                      <a:pt x="196" y="508"/>
                    </a:lnTo>
                    <a:lnTo>
                      <a:pt x="179" y="498"/>
                    </a:lnTo>
                    <a:lnTo>
                      <a:pt x="162" y="490"/>
                    </a:lnTo>
                    <a:lnTo>
                      <a:pt x="152" y="485"/>
                    </a:lnTo>
                    <a:lnTo>
                      <a:pt x="144" y="480"/>
                    </a:lnTo>
                    <a:lnTo>
                      <a:pt x="137" y="476"/>
                    </a:lnTo>
                    <a:lnTo>
                      <a:pt x="130" y="470"/>
                    </a:lnTo>
                    <a:lnTo>
                      <a:pt x="125" y="465"/>
                    </a:lnTo>
                    <a:lnTo>
                      <a:pt x="123" y="460"/>
                    </a:lnTo>
                    <a:lnTo>
                      <a:pt x="123" y="457"/>
                    </a:lnTo>
                    <a:lnTo>
                      <a:pt x="123" y="453"/>
                    </a:lnTo>
                    <a:lnTo>
                      <a:pt x="124" y="449"/>
                    </a:lnTo>
                    <a:lnTo>
                      <a:pt x="125" y="444"/>
                    </a:lnTo>
                    <a:lnTo>
                      <a:pt x="127" y="438"/>
                    </a:lnTo>
                    <a:lnTo>
                      <a:pt x="125" y="431"/>
                    </a:lnTo>
                    <a:lnTo>
                      <a:pt x="123" y="422"/>
                    </a:lnTo>
                    <a:lnTo>
                      <a:pt x="117" y="410"/>
                    </a:lnTo>
                    <a:lnTo>
                      <a:pt x="109" y="395"/>
                    </a:lnTo>
                    <a:lnTo>
                      <a:pt x="97" y="378"/>
                    </a:lnTo>
                    <a:lnTo>
                      <a:pt x="81" y="358"/>
                    </a:lnTo>
                    <a:lnTo>
                      <a:pt x="60" y="333"/>
                    </a:lnTo>
                    <a:lnTo>
                      <a:pt x="33" y="304"/>
                    </a:lnTo>
                    <a:lnTo>
                      <a:pt x="0" y="271"/>
                    </a:lnTo>
                    <a:lnTo>
                      <a:pt x="14" y="14"/>
                    </a:lnTo>
                    <a:lnTo>
                      <a:pt x="1388" y="0"/>
                    </a:lnTo>
                    <a:close/>
                  </a:path>
                </a:pathLst>
              </a:custGeom>
              <a:solidFill>
                <a:srgbClr val="93D5ED"/>
              </a:solidFill>
              <a:ln w="9525">
                <a:solidFill>
                  <a:srgbClr val="CCECFF"/>
                </a:solidFill>
                <a:round/>
                <a:headEnd/>
                <a:tailEnd/>
              </a:ln>
            </p:spPr>
            <p:txBody>
              <a:bodyPr/>
              <a:lstStyle/>
              <a:p>
                <a:endParaRPr lang="en-US"/>
              </a:p>
            </p:txBody>
          </p:sp>
          <p:sp>
            <p:nvSpPr>
              <p:cNvPr id="8429" name="Freeform 222"/>
              <p:cNvSpPr>
                <a:spLocks/>
              </p:cNvSpPr>
              <p:nvPr/>
            </p:nvSpPr>
            <p:spPr bwMode="auto">
              <a:xfrm>
                <a:off x="1360" y="1168"/>
                <a:ext cx="381" cy="581"/>
              </a:xfrm>
              <a:custGeom>
                <a:avLst/>
                <a:gdLst>
                  <a:gd name="T0" fmla="*/ 16 w 1904"/>
                  <a:gd name="T1" fmla="*/ 113 h 2906"/>
                  <a:gd name="T2" fmla="*/ 18 w 1904"/>
                  <a:gd name="T3" fmla="*/ 110 h 2906"/>
                  <a:gd name="T4" fmla="*/ 18 w 1904"/>
                  <a:gd name="T5" fmla="*/ 107 h 2906"/>
                  <a:gd name="T6" fmla="*/ 18 w 1904"/>
                  <a:gd name="T7" fmla="*/ 104 h 2906"/>
                  <a:gd name="T8" fmla="*/ 17 w 1904"/>
                  <a:gd name="T9" fmla="*/ 102 h 2906"/>
                  <a:gd name="T10" fmla="*/ 16 w 1904"/>
                  <a:gd name="T11" fmla="*/ 99 h 2906"/>
                  <a:gd name="T12" fmla="*/ 13 w 1904"/>
                  <a:gd name="T13" fmla="*/ 94 h 2906"/>
                  <a:gd name="T14" fmla="*/ 11 w 1904"/>
                  <a:gd name="T15" fmla="*/ 92 h 2906"/>
                  <a:gd name="T16" fmla="*/ 10 w 1904"/>
                  <a:gd name="T17" fmla="*/ 89 h 2906"/>
                  <a:gd name="T18" fmla="*/ 10 w 1904"/>
                  <a:gd name="T19" fmla="*/ 87 h 2906"/>
                  <a:gd name="T20" fmla="*/ 11 w 1904"/>
                  <a:gd name="T21" fmla="*/ 85 h 2906"/>
                  <a:gd name="T22" fmla="*/ 3 w 1904"/>
                  <a:gd name="T23" fmla="*/ 83 h 2906"/>
                  <a:gd name="T24" fmla="*/ 3 w 1904"/>
                  <a:gd name="T25" fmla="*/ 81 h 2906"/>
                  <a:gd name="T26" fmla="*/ 2 w 1904"/>
                  <a:gd name="T27" fmla="*/ 79 h 2906"/>
                  <a:gd name="T28" fmla="*/ 0 w 1904"/>
                  <a:gd name="T29" fmla="*/ 77 h 2906"/>
                  <a:gd name="T30" fmla="*/ 7 w 1904"/>
                  <a:gd name="T31" fmla="*/ 68 h 2906"/>
                  <a:gd name="T32" fmla="*/ 5 w 1904"/>
                  <a:gd name="T33" fmla="*/ 65 h 2906"/>
                  <a:gd name="T34" fmla="*/ 3 w 1904"/>
                  <a:gd name="T35" fmla="*/ 61 h 2906"/>
                  <a:gd name="T36" fmla="*/ 2 w 1904"/>
                  <a:gd name="T37" fmla="*/ 60 h 2906"/>
                  <a:gd name="T38" fmla="*/ 2 w 1904"/>
                  <a:gd name="T39" fmla="*/ 58 h 2906"/>
                  <a:gd name="T40" fmla="*/ 3 w 1904"/>
                  <a:gd name="T41" fmla="*/ 55 h 2906"/>
                  <a:gd name="T42" fmla="*/ 5 w 1904"/>
                  <a:gd name="T43" fmla="*/ 51 h 2906"/>
                  <a:gd name="T44" fmla="*/ 8 w 1904"/>
                  <a:gd name="T45" fmla="*/ 48 h 2906"/>
                  <a:gd name="T46" fmla="*/ 10 w 1904"/>
                  <a:gd name="T47" fmla="*/ 48 h 2906"/>
                  <a:gd name="T48" fmla="*/ 10 w 1904"/>
                  <a:gd name="T49" fmla="*/ 48 h 2906"/>
                  <a:gd name="T50" fmla="*/ 11 w 1904"/>
                  <a:gd name="T51" fmla="*/ 48 h 2906"/>
                  <a:gd name="T52" fmla="*/ 11 w 1904"/>
                  <a:gd name="T53" fmla="*/ 45 h 2906"/>
                  <a:gd name="T54" fmla="*/ 11 w 1904"/>
                  <a:gd name="T55" fmla="*/ 42 h 2906"/>
                  <a:gd name="T56" fmla="*/ 13 w 1904"/>
                  <a:gd name="T57" fmla="*/ 40 h 2906"/>
                  <a:gd name="T58" fmla="*/ 15 w 1904"/>
                  <a:gd name="T59" fmla="*/ 39 h 2906"/>
                  <a:gd name="T60" fmla="*/ 16 w 1904"/>
                  <a:gd name="T61" fmla="*/ 37 h 2906"/>
                  <a:gd name="T62" fmla="*/ 16 w 1904"/>
                  <a:gd name="T63" fmla="*/ 35 h 2906"/>
                  <a:gd name="T64" fmla="*/ 16 w 1904"/>
                  <a:gd name="T65" fmla="*/ 31 h 2906"/>
                  <a:gd name="T66" fmla="*/ 23 w 1904"/>
                  <a:gd name="T67" fmla="*/ 17 h 2906"/>
                  <a:gd name="T68" fmla="*/ 24 w 1904"/>
                  <a:gd name="T69" fmla="*/ 14 h 2906"/>
                  <a:gd name="T70" fmla="*/ 26 w 1904"/>
                  <a:gd name="T71" fmla="*/ 11 h 2906"/>
                  <a:gd name="T72" fmla="*/ 29 w 1904"/>
                  <a:gd name="T73" fmla="*/ 9 h 2906"/>
                  <a:gd name="T74" fmla="*/ 34 w 1904"/>
                  <a:gd name="T75" fmla="*/ 4 h 2906"/>
                  <a:gd name="T76" fmla="*/ 40 w 1904"/>
                  <a:gd name="T77" fmla="*/ 0 h 2906"/>
                  <a:gd name="T78" fmla="*/ 73 w 1904"/>
                  <a:gd name="T79" fmla="*/ 83 h 2906"/>
                  <a:gd name="T80" fmla="*/ 72 w 1904"/>
                  <a:gd name="T81" fmla="*/ 85 h 2906"/>
                  <a:gd name="T82" fmla="*/ 72 w 1904"/>
                  <a:gd name="T83" fmla="*/ 87 h 2906"/>
                  <a:gd name="T84" fmla="*/ 72 w 1904"/>
                  <a:gd name="T85" fmla="*/ 92 h 2906"/>
                  <a:gd name="T86" fmla="*/ 69 w 1904"/>
                  <a:gd name="T87" fmla="*/ 95 h 2906"/>
                  <a:gd name="T88" fmla="*/ 64 w 1904"/>
                  <a:gd name="T89" fmla="*/ 98 h 2906"/>
                  <a:gd name="T90" fmla="*/ 61 w 1904"/>
                  <a:gd name="T91" fmla="*/ 102 h 2906"/>
                  <a:gd name="T92" fmla="*/ 60 w 1904"/>
                  <a:gd name="T93" fmla="*/ 103 h 2906"/>
                  <a:gd name="T94" fmla="*/ 58 w 1904"/>
                  <a:gd name="T95" fmla="*/ 105 h 2906"/>
                  <a:gd name="T96" fmla="*/ 55 w 1904"/>
                  <a:gd name="T97" fmla="*/ 107 h 2906"/>
                  <a:gd name="T98" fmla="*/ 53 w 1904"/>
                  <a:gd name="T99" fmla="*/ 109 h 2906"/>
                  <a:gd name="T100" fmla="*/ 53 w 1904"/>
                  <a:gd name="T101" fmla="*/ 114 h 2906"/>
                  <a:gd name="T102" fmla="*/ 50 w 1904"/>
                  <a:gd name="T103" fmla="*/ 115 h 2906"/>
                  <a:gd name="T104" fmla="*/ 48 w 1904"/>
                  <a:gd name="T105" fmla="*/ 116 h 290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04"/>
                  <a:gd name="T160" fmla="*/ 0 h 2906"/>
                  <a:gd name="T161" fmla="*/ 1904 w 1904"/>
                  <a:gd name="T162" fmla="*/ 2906 h 290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04" h="2906">
                    <a:moveTo>
                      <a:pt x="1147" y="2906"/>
                    </a:moveTo>
                    <a:lnTo>
                      <a:pt x="1175" y="2857"/>
                    </a:lnTo>
                    <a:lnTo>
                      <a:pt x="400" y="2857"/>
                    </a:lnTo>
                    <a:lnTo>
                      <a:pt x="411" y="2837"/>
                    </a:lnTo>
                    <a:lnTo>
                      <a:pt x="421" y="2817"/>
                    </a:lnTo>
                    <a:lnTo>
                      <a:pt x="428" y="2797"/>
                    </a:lnTo>
                    <a:lnTo>
                      <a:pt x="435" y="2777"/>
                    </a:lnTo>
                    <a:lnTo>
                      <a:pt x="441" y="2759"/>
                    </a:lnTo>
                    <a:lnTo>
                      <a:pt x="446" y="2739"/>
                    </a:lnTo>
                    <a:lnTo>
                      <a:pt x="449" y="2720"/>
                    </a:lnTo>
                    <a:lnTo>
                      <a:pt x="452" y="2701"/>
                    </a:lnTo>
                    <a:lnTo>
                      <a:pt x="453" y="2683"/>
                    </a:lnTo>
                    <a:lnTo>
                      <a:pt x="453" y="2665"/>
                    </a:lnTo>
                    <a:lnTo>
                      <a:pt x="452" y="2647"/>
                    </a:lnTo>
                    <a:lnTo>
                      <a:pt x="449" y="2629"/>
                    </a:lnTo>
                    <a:lnTo>
                      <a:pt x="447" y="2612"/>
                    </a:lnTo>
                    <a:lnTo>
                      <a:pt x="443" y="2594"/>
                    </a:lnTo>
                    <a:lnTo>
                      <a:pt x="440" y="2578"/>
                    </a:lnTo>
                    <a:lnTo>
                      <a:pt x="435" y="2560"/>
                    </a:lnTo>
                    <a:lnTo>
                      <a:pt x="429" y="2544"/>
                    </a:lnTo>
                    <a:lnTo>
                      <a:pt x="424" y="2527"/>
                    </a:lnTo>
                    <a:lnTo>
                      <a:pt x="418" y="2512"/>
                    </a:lnTo>
                    <a:lnTo>
                      <a:pt x="411" y="2496"/>
                    </a:lnTo>
                    <a:lnTo>
                      <a:pt x="396" y="2466"/>
                    </a:lnTo>
                    <a:lnTo>
                      <a:pt x="379" y="2436"/>
                    </a:lnTo>
                    <a:lnTo>
                      <a:pt x="362" y="2408"/>
                    </a:lnTo>
                    <a:lnTo>
                      <a:pt x="344" y="2383"/>
                    </a:lnTo>
                    <a:lnTo>
                      <a:pt x="325" y="2357"/>
                    </a:lnTo>
                    <a:lnTo>
                      <a:pt x="308" y="2332"/>
                    </a:lnTo>
                    <a:lnTo>
                      <a:pt x="300" y="2322"/>
                    </a:lnTo>
                    <a:lnTo>
                      <a:pt x="293" y="2310"/>
                    </a:lnTo>
                    <a:lnTo>
                      <a:pt x="286" y="2298"/>
                    </a:lnTo>
                    <a:lnTo>
                      <a:pt x="280" y="2288"/>
                    </a:lnTo>
                    <a:lnTo>
                      <a:pt x="272" y="2267"/>
                    </a:lnTo>
                    <a:lnTo>
                      <a:pt x="265" y="2247"/>
                    </a:lnTo>
                    <a:lnTo>
                      <a:pt x="260" y="2228"/>
                    </a:lnTo>
                    <a:lnTo>
                      <a:pt x="259" y="2210"/>
                    </a:lnTo>
                    <a:lnTo>
                      <a:pt x="258" y="2193"/>
                    </a:lnTo>
                    <a:lnTo>
                      <a:pt x="259" y="2178"/>
                    </a:lnTo>
                    <a:lnTo>
                      <a:pt x="261" y="2164"/>
                    </a:lnTo>
                    <a:lnTo>
                      <a:pt x="265" y="2152"/>
                    </a:lnTo>
                    <a:lnTo>
                      <a:pt x="267" y="2142"/>
                    </a:lnTo>
                    <a:lnTo>
                      <a:pt x="271" y="2133"/>
                    </a:lnTo>
                    <a:lnTo>
                      <a:pt x="276" y="2121"/>
                    </a:lnTo>
                    <a:lnTo>
                      <a:pt x="280" y="2117"/>
                    </a:lnTo>
                    <a:lnTo>
                      <a:pt x="60" y="2085"/>
                    </a:lnTo>
                    <a:lnTo>
                      <a:pt x="63" y="2077"/>
                    </a:lnTo>
                    <a:lnTo>
                      <a:pt x="65" y="2068"/>
                    </a:lnTo>
                    <a:lnTo>
                      <a:pt x="66" y="2060"/>
                    </a:lnTo>
                    <a:lnTo>
                      <a:pt x="67" y="2052"/>
                    </a:lnTo>
                    <a:lnTo>
                      <a:pt x="66" y="2037"/>
                    </a:lnTo>
                    <a:lnTo>
                      <a:pt x="64" y="2022"/>
                    </a:lnTo>
                    <a:lnTo>
                      <a:pt x="60" y="2009"/>
                    </a:lnTo>
                    <a:lnTo>
                      <a:pt x="56" y="1996"/>
                    </a:lnTo>
                    <a:lnTo>
                      <a:pt x="49" y="1983"/>
                    </a:lnTo>
                    <a:lnTo>
                      <a:pt x="42" y="1973"/>
                    </a:lnTo>
                    <a:lnTo>
                      <a:pt x="28" y="1955"/>
                    </a:lnTo>
                    <a:lnTo>
                      <a:pt x="14" y="1941"/>
                    </a:lnTo>
                    <a:lnTo>
                      <a:pt x="4" y="1933"/>
                    </a:lnTo>
                    <a:lnTo>
                      <a:pt x="0" y="1929"/>
                    </a:lnTo>
                    <a:lnTo>
                      <a:pt x="184" y="1713"/>
                    </a:lnTo>
                    <a:lnTo>
                      <a:pt x="184" y="1705"/>
                    </a:lnTo>
                    <a:lnTo>
                      <a:pt x="183" y="1697"/>
                    </a:lnTo>
                    <a:lnTo>
                      <a:pt x="181" y="1689"/>
                    </a:lnTo>
                    <a:lnTo>
                      <a:pt x="178" y="1681"/>
                    </a:lnTo>
                    <a:lnTo>
                      <a:pt x="170" y="1664"/>
                    </a:lnTo>
                    <a:lnTo>
                      <a:pt x="161" y="1649"/>
                    </a:lnTo>
                    <a:lnTo>
                      <a:pt x="137" y="1619"/>
                    </a:lnTo>
                    <a:lnTo>
                      <a:pt x="112" y="1587"/>
                    </a:lnTo>
                    <a:lnTo>
                      <a:pt x="99" y="1571"/>
                    </a:lnTo>
                    <a:lnTo>
                      <a:pt x="87" y="1554"/>
                    </a:lnTo>
                    <a:lnTo>
                      <a:pt x="77" y="1538"/>
                    </a:lnTo>
                    <a:lnTo>
                      <a:pt x="67" y="1519"/>
                    </a:lnTo>
                    <a:lnTo>
                      <a:pt x="64" y="1510"/>
                    </a:lnTo>
                    <a:lnTo>
                      <a:pt x="61" y="1501"/>
                    </a:lnTo>
                    <a:lnTo>
                      <a:pt x="59" y="1491"/>
                    </a:lnTo>
                    <a:lnTo>
                      <a:pt x="58" y="1481"/>
                    </a:lnTo>
                    <a:lnTo>
                      <a:pt x="57" y="1470"/>
                    </a:lnTo>
                    <a:lnTo>
                      <a:pt x="57" y="1460"/>
                    </a:lnTo>
                    <a:lnTo>
                      <a:pt x="58" y="1448"/>
                    </a:lnTo>
                    <a:lnTo>
                      <a:pt x="60" y="1438"/>
                    </a:lnTo>
                    <a:lnTo>
                      <a:pt x="67" y="1414"/>
                    </a:lnTo>
                    <a:lnTo>
                      <a:pt x="77" y="1391"/>
                    </a:lnTo>
                    <a:lnTo>
                      <a:pt x="86" y="1369"/>
                    </a:lnTo>
                    <a:lnTo>
                      <a:pt x="98" y="1347"/>
                    </a:lnTo>
                    <a:lnTo>
                      <a:pt x="111" y="1324"/>
                    </a:lnTo>
                    <a:lnTo>
                      <a:pt x="123" y="1304"/>
                    </a:lnTo>
                    <a:lnTo>
                      <a:pt x="137" y="1285"/>
                    </a:lnTo>
                    <a:lnTo>
                      <a:pt x="150" y="1267"/>
                    </a:lnTo>
                    <a:lnTo>
                      <a:pt x="175" y="1236"/>
                    </a:lnTo>
                    <a:lnTo>
                      <a:pt x="196" y="1211"/>
                    </a:lnTo>
                    <a:lnTo>
                      <a:pt x="211" y="1195"/>
                    </a:lnTo>
                    <a:lnTo>
                      <a:pt x="216" y="1190"/>
                    </a:lnTo>
                    <a:lnTo>
                      <a:pt x="224" y="1197"/>
                    </a:lnTo>
                    <a:lnTo>
                      <a:pt x="232" y="1203"/>
                    </a:lnTo>
                    <a:lnTo>
                      <a:pt x="239" y="1208"/>
                    </a:lnTo>
                    <a:lnTo>
                      <a:pt x="245" y="1209"/>
                    </a:lnTo>
                    <a:lnTo>
                      <a:pt x="251" y="1210"/>
                    </a:lnTo>
                    <a:lnTo>
                      <a:pt x="257" y="1210"/>
                    </a:lnTo>
                    <a:lnTo>
                      <a:pt x="261" y="1208"/>
                    </a:lnTo>
                    <a:lnTo>
                      <a:pt x="265" y="1204"/>
                    </a:lnTo>
                    <a:lnTo>
                      <a:pt x="268" y="1199"/>
                    </a:lnTo>
                    <a:lnTo>
                      <a:pt x="272" y="1195"/>
                    </a:lnTo>
                    <a:lnTo>
                      <a:pt x="274" y="1188"/>
                    </a:lnTo>
                    <a:lnTo>
                      <a:pt x="276" y="1181"/>
                    </a:lnTo>
                    <a:lnTo>
                      <a:pt x="280" y="1164"/>
                    </a:lnTo>
                    <a:lnTo>
                      <a:pt x="282" y="1147"/>
                    </a:lnTo>
                    <a:lnTo>
                      <a:pt x="283" y="1127"/>
                    </a:lnTo>
                    <a:lnTo>
                      <a:pt x="283" y="1107"/>
                    </a:lnTo>
                    <a:lnTo>
                      <a:pt x="283" y="1088"/>
                    </a:lnTo>
                    <a:lnTo>
                      <a:pt x="282" y="1071"/>
                    </a:lnTo>
                    <a:lnTo>
                      <a:pt x="280" y="1044"/>
                    </a:lnTo>
                    <a:lnTo>
                      <a:pt x="280" y="1033"/>
                    </a:lnTo>
                    <a:lnTo>
                      <a:pt x="296" y="1025"/>
                    </a:lnTo>
                    <a:lnTo>
                      <a:pt x="311" y="1016"/>
                    </a:lnTo>
                    <a:lnTo>
                      <a:pt x="325" y="1007"/>
                    </a:lnTo>
                    <a:lnTo>
                      <a:pt x="337" y="996"/>
                    </a:lnTo>
                    <a:lnTo>
                      <a:pt x="349" y="987"/>
                    </a:lnTo>
                    <a:lnTo>
                      <a:pt x="358" y="976"/>
                    </a:lnTo>
                    <a:lnTo>
                      <a:pt x="368" y="966"/>
                    </a:lnTo>
                    <a:lnTo>
                      <a:pt x="376" y="954"/>
                    </a:lnTo>
                    <a:lnTo>
                      <a:pt x="383" y="944"/>
                    </a:lnTo>
                    <a:lnTo>
                      <a:pt x="389" y="932"/>
                    </a:lnTo>
                    <a:lnTo>
                      <a:pt x="393" y="920"/>
                    </a:lnTo>
                    <a:lnTo>
                      <a:pt x="397" y="908"/>
                    </a:lnTo>
                    <a:lnTo>
                      <a:pt x="400" y="897"/>
                    </a:lnTo>
                    <a:lnTo>
                      <a:pt x="403" y="885"/>
                    </a:lnTo>
                    <a:lnTo>
                      <a:pt x="405" y="872"/>
                    </a:lnTo>
                    <a:lnTo>
                      <a:pt x="405" y="861"/>
                    </a:lnTo>
                    <a:lnTo>
                      <a:pt x="406" y="835"/>
                    </a:lnTo>
                    <a:lnTo>
                      <a:pt x="404" y="810"/>
                    </a:lnTo>
                    <a:lnTo>
                      <a:pt x="400" y="785"/>
                    </a:lnTo>
                    <a:lnTo>
                      <a:pt x="396" y="760"/>
                    </a:lnTo>
                    <a:lnTo>
                      <a:pt x="384" y="710"/>
                    </a:lnTo>
                    <a:lnTo>
                      <a:pt x="371" y="662"/>
                    </a:lnTo>
                    <a:lnTo>
                      <a:pt x="587" y="418"/>
                    </a:lnTo>
                    <a:lnTo>
                      <a:pt x="588" y="403"/>
                    </a:lnTo>
                    <a:lnTo>
                      <a:pt x="592" y="388"/>
                    </a:lnTo>
                    <a:lnTo>
                      <a:pt x="598" y="371"/>
                    </a:lnTo>
                    <a:lnTo>
                      <a:pt x="605" y="355"/>
                    </a:lnTo>
                    <a:lnTo>
                      <a:pt x="614" y="338"/>
                    </a:lnTo>
                    <a:lnTo>
                      <a:pt x="625" y="321"/>
                    </a:lnTo>
                    <a:lnTo>
                      <a:pt x="636" y="305"/>
                    </a:lnTo>
                    <a:lnTo>
                      <a:pt x="650" y="287"/>
                    </a:lnTo>
                    <a:lnTo>
                      <a:pt x="664" y="270"/>
                    </a:lnTo>
                    <a:lnTo>
                      <a:pt x="681" y="252"/>
                    </a:lnTo>
                    <a:lnTo>
                      <a:pt x="697" y="234"/>
                    </a:lnTo>
                    <a:lnTo>
                      <a:pt x="714" y="217"/>
                    </a:lnTo>
                    <a:lnTo>
                      <a:pt x="751" y="183"/>
                    </a:lnTo>
                    <a:lnTo>
                      <a:pt x="788" y="150"/>
                    </a:lnTo>
                    <a:lnTo>
                      <a:pt x="825" y="120"/>
                    </a:lnTo>
                    <a:lnTo>
                      <a:pt x="862" y="91"/>
                    </a:lnTo>
                    <a:lnTo>
                      <a:pt x="896" y="65"/>
                    </a:lnTo>
                    <a:lnTo>
                      <a:pt x="926" y="43"/>
                    </a:lnTo>
                    <a:lnTo>
                      <a:pt x="970" y="11"/>
                    </a:lnTo>
                    <a:lnTo>
                      <a:pt x="988" y="0"/>
                    </a:lnTo>
                    <a:lnTo>
                      <a:pt x="1904" y="95"/>
                    </a:lnTo>
                    <a:lnTo>
                      <a:pt x="1273" y="807"/>
                    </a:lnTo>
                    <a:lnTo>
                      <a:pt x="1837" y="2053"/>
                    </a:lnTo>
                    <a:lnTo>
                      <a:pt x="1824" y="2071"/>
                    </a:lnTo>
                    <a:lnTo>
                      <a:pt x="1814" y="2087"/>
                    </a:lnTo>
                    <a:lnTo>
                      <a:pt x="1805" y="2103"/>
                    </a:lnTo>
                    <a:lnTo>
                      <a:pt x="1798" y="2117"/>
                    </a:lnTo>
                    <a:lnTo>
                      <a:pt x="1794" y="2131"/>
                    </a:lnTo>
                    <a:lnTo>
                      <a:pt x="1790" y="2144"/>
                    </a:lnTo>
                    <a:lnTo>
                      <a:pt x="1788" y="2156"/>
                    </a:lnTo>
                    <a:lnTo>
                      <a:pt x="1787" y="2166"/>
                    </a:lnTo>
                    <a:lnTo>
                      <a:pt x="1787" y="2185"/>
                    </a:lnTo>
                    <a:lnTo>
                      <a:pt x="1788" y="2198"/>
                    </a:lnTo>
                    <a:lnTo>
                      <a:pt x="1790" y="2206"/>
                    </a:lnTo>
                    <a:lnTo>
                      <a:pt x="1791" y="2209"/>
                    </a:lnTo>
                    <a:lnTo>
                      <a:pt x="1809" y="2301"/>
                    </a:lnTo>
                    <a:lnTo>
                      <a:pt x="1787" y="2315"/>
                    </a:lnTo>
                    <a:lnTo>
                      <a:pt x="1763" y="2330"/>
                    </a:lnTo>
                    <a:lnTo>
                      <a:pt x="1738" y="2348"/>
                    </a:lnTo>
                    <a:lnTo>
                      <a:pt x="1712" y="2367"/>
                    </a:lnTo>
                    <a:lnTo>
                      <a:pt x="1685" y="2388"/>
                    </a:lnTo>
                    <a:lnTo>
                      <a:pt x="1658" y="2409"/>
                    </a:lnTo>
                    <a:lnTo>
                      <a:pt x="1633" y="2432"/>
                    </a:lnTo>
                    <a:lnTo>
                      <a:pt x="1607" y="2455"/>
                    </a:lnTo>
                    <a:lnTo>
                      <a:pt x="1582" y="2477"/>
                    </a:lnTo>
                    <a:lnTo>
                      <a:pt x="1561" y="2498"/>
                    </a:lnTo>
                    <a:lnTo>
                      <a:pt x="1542" y="2519"/>
                    </a:lnTo>
                    <a:lnTo>
                      <a:pt x="1525" y="2539"/>
                    </a:lnTo>
                    <a:lnTo>
                      <a:pt x="1511" y="2557"/>
                    </a:lnTo>
                    <a:lnTo>
                      <a:pt x="1503" y="2572"/>
                    </a:lnTo>
                    <a:lnTo>
                      <a:pt x="1499" y="2579"/>
                    </a:lnTo>
                    <a:lnTo>
                      <a:pt x="1497" y="2585"/>
                    </a:lnTo>
                    <a:lnTo>
                      <a:pt x="1497" y="2590"/>
                    </a:lnTo>
                    <a:lnTo>
                      <a:pt x="1497" y="2595"/>
                    </a:lnTo>
                    <a:lnTo>
                      <a:pt x="1475" y="2605"/>
                    </a:lnTo>
                    <a:lnTo>
                      <a:pt x="1454" y="2615"/>
                    </a:lnTo>
                    <a:lnTo>
                      <a:pt x="1433" y="2627"/>
                    </a:lnTo>
                    <a:lnTo>
                      <a:pt x="1414" y="2638"/>
                    </a:lnTo>
                    <a:lnTo>
                      <a:pt x="1397" y="2651"/>
                    </a:lnTo>
                    <a:lnTo>
                      <a:pt x="1380" y="2664"/>
                    </a:lnTo>
                    <a:lnTo>
                      <a:pt x="1365" y="2677"/>
                    </a:lnTo>
                    <a:lnTo>
                      <a:pt x="1352" y="2690"/>
                    </a:lnTo>
                    <a:lnTo>
                      <a:pt x="1329" y="2713"/>
                    </a:lnTo>
                    <a:lnTo>
                      <a:pt x="1313" y="2733"/>
                    </a:lnTo>
                    <a:lnTo>
                      <a:pt x="1302" y="2746"/>
                    </a:lnTo>
                    <a:lnTo>
                      <a:pt x="1299" y="2751"/>
                    </a:lnTo>
                    <a:lnTo>
                      <a:pt x="1328" y="2829"/>
                    </a:lnTo>
                    <a:lnTo>
                      <a:pt x="1313" y="2840"/>
                    </a:lnTo>
                    <a:lnTo>
                      <a:pt x="1297" y="2851"/>
                    </a:lnTo>
                    <a:lnTo>
                      <a:pt x="1282" y="2860"/>
                    </a:lnTo>
                    <a:lnTo>
                      <a:pt x="1268" y="2868"/>
                    </a:lnTo>
                    <a:lnTo>
                      <a:pt x="1254" y="2876"/>
                    </a:lnTo>
                    <a:lnTo>
                      <a:pt x="1241" y="2881"/>
                    </a:lnTo>
                    <a:lnTo>
                      <a:pt x="1228" y="2887"/>
                    </a:lnTo>
                    <a:lnTo>
                      <a:pt x="1217" y="2891"/>
                    </a:lnTo>
                    <a:lnTo>
                      <a:pt x="1195" y="2897"/>
                    </a:lnTo>
                    <a:lnTo>
                      <a:pt x="1175" y="2901"/>
                    </a:lnTo>
                    <a:lnTo>
                      <a:pt x="1158" y="2904"/>
                    </a:lnTo>
                    <a:lnTo>
                      <a:pt x="1147" y="2906"/>
                    </a:lnTo>
                    <a:close/>
                  </a:path>
                </a:pathLst>
              </a:custGeom>
              <a:solidFill>
                <a:srgbClr val="93D5ED"/>
              </a:solidFill>
              <a:ln w="9525">
                <a:solidFill>
                  <a:srgbClr val="CCECFF"/>
                </a:solidFill>
                <a:round/>
                <a:headEnd/>
                <a:tailEnd/>
              </a:ln>
            </p:spPr>
            <p:txBody>
              <a:bodyPr/>
              <a:lstStyle/>
              <a:p>
                <a:endParaRPr lang="en-US"/>
              </a:p>
            </p:txBody>
          </p:sp>
          <p:sp>
            <p:nvSpPr>
              <p:cNvPr id="8430" name="Freeform 223"/>
              <p:cNvSpPr>
                <a:spLocks/>
              </p:cNvSpPr>
              <p:nvPr/>
            </p:nvSpPr>
            <p:spPr bwMode="auto">
              <a:xfrm>
                <a:off x="1577" y="1478"/>
                <a:ext cx="559" cy="414"/>
              </a:xfrm>
              <a:custGeom>
                <a:avLst/>
                <a:gdLst>
                  <a:gd name="T0" fmla="*/ 43 w 2798"/>
                  <a:gd name="T1" fmla="*/ 80 h 2073"/>
                  <a:gd name="T2" fmla="*/ 3 w 2798"/>
                  <a:gd name="T3" fmla="*/ 54 h 2073"/>
                  <a:gd name="T4" fmla="*/ 4 w 2798"/>
                  <a:gd name="T5" fmla="*/ 54 h 2073"/>
                  <a:gd name="T6" fmla="*/ 5 w 2798"/>
                  <a:gd name="T7" fmla="*/ 54 h 2073"/>
                  <a:gd name="T8" fmla="*/ 6 w 2798"/>
                  <a:gd name="T9" fmla="*/ 53 h 2073"/>
                  <a:gd name="T10" fmla="*/ 7 w 2798"/>
                  <a:gd name="T11" fmla="*/ 53 h 2073"/>
                  <a:gd name="T12" fmla="*/ 9 w 2798"/>
                  <a:gd name="T13" fmla="*/ 52 h 2073"/>
                  <a:gd name="T14" fmla="*/ 10 w 2798"/>
                  <a:gd name="T15" fmla="*/ 51 h 2073"/>
                  <a:gd name="T16" fmla="*/ 9 w 2798"/>
                  <a:gd name="T17" fmla="*/ 48 h 2073"/>
                  <a:gd name="T18" fmla="*/ 10 w 2798"/>
                  <a:gd name="T19" fmla="*/ 46 h 2073"/>
                  <a:gd name="T20" fmla="*/ 11 w 2798"/>
                  <a:gd name="T21" fmla="*/ 45 h 2073"/>
                  <a:gd name="T22" fmla="*/ 13 w 2798"/>
                  <a:gd name="T23" fmla="*/ 44 h 2073"/>
                  <a:gd name="T24" fmla="*/ 14 w 2798"/>
                  <a:gd name="T25" fmla="*/ 43 h 2073"/>
                  <a:gd name="T26" fmla="*/ 16 w 2798"/>
                  <a:gd name="T27" fmla="*/ 42 h 2073"/>
                  <a:gd name="T28" fmla="*/ 17 w 2798"/>
                  <a:gd name="T29" fmla="*/ 42 h 2073"/>
                  <a:gd name="T30" fmla="*/ 17 w 2798"/>
                  <a:gd name="T31" fmla="*/ 41 h 2073"/>
                  <a:gd name="T32" fmla="*/ 17 w 2798"/>
                  <a:gd name="T33" fmla="*/ 40 h 2073"/>
                  <a:gd name="T34" fmla="*/ 18 w 2798"/>
                  <a:gd name="T35" fmla="*/ 39 h 2073"/>
                  <a:gd name="T36" fmla="*/ 20 w 2798"/>
                  <a:gd name="T37" fmla="*/ 37 h 2073"/>
                  <a:gd name="T38" fmla="*/ 22 w 2798"/>
                  <a:gd name="T39" fmla="*/ 35 h 2073"/>
                  <a:gd name="T40" fmla="*/ 24 w 2798"/>
                  <a:gd name="T41" fmla="*/ 33 h 2073"/>
                  <a:gd name="T42" fmla="*/ 26 w 2798"/>
                  <a:gd name="T43" fmla="*/ 32 h 2073"/>
                  <a:gd name="T44" fmla="*/ 28 w 2798"/>
                  <a:gd name="T45" fmla="*/ 31 h 2073"/>
                  <a:gd name="T46" fmla="*/ 28 w 2798"/>
                  <a:gd name="T47" fmla="*/ 26 h 2073"/>
                  <a:gd name="T48" fmla="*/ 28 w 2798"/>
                  <a:gd name="T49" fmla="*/ 26 h 2073"/>
                  <a:gd name="T50" fmla="*/ 28 w 2798"/>
                  <a:gd name="T51" fmla="*/ 25 h 2073"/>
                  <a:gd name="T52" fmla="*/ 28 w 2798"/>
                  <a:gd name="T53" fmla="*/ 24 h 2073"/>
                  <a:gd name="T54" fmla="*/ 29 w 2798"/>
                  <a:gd name="T55" fmla="*/ 23 h 2073"/>
                  <a:gd name="T56" fmla="*/ 29 w 2798"/>
                  <a:gd name="T57" fmla="*/ 21 h 2073"/>
                  <a:gd name="T58" fmla="*/ 30 w 2798"/>
                  <a:gd name="T59" fmla="*/ 20 h 2073"/>
                  <a:gd name="T60" fmla="*/ 34 w 2798"/>
                  <a:gd name="T61" fmla="*/ 15 h 2073"/>
                  <a:gd name="T62" fmla="*/ 36 w 2798"/>
                  <a:gd name="T63" fmla="*/ 13 h 2073"/>
                  <a:gd name="T64" fmla="*/ 37 w 2798"/>
                  <a:gd name="T65" fmla="*/ 12 h 2073"/>
                  <a:gd name="T66" fmla="*/ 38 w 2798"/>
                  <a:gd name="T67" fmla="*/ 11 h 2073"/>
                  <a:gd name="T68" fmla="*/ 39 w 2798"/>
                  <a:gd name="T69" fmla="*/ 10 h 2073"/>
                  <a:gd name="T70" fmla="*/ 40 w 2798"/>
                  <a:gd name="T71" fmla="*/ 10 h 2073"/>
                  <a:gd name="T72" fmla="*/ 42 w 2798"/>
                  <a:gd name="T73" fmla="*/ 9 h 2073"/>
                  <a:gd name="T74" fmla="*/ 43 w 2798"/>
                  <a:gd name="T75" fmla="*/ 9 h 2073"/>
                  <a:gd name="T76" fmla="*/ 44 w 2798"/>
                  <a:gd name="T77" fmla="*/ 9 h 2073"/>
                  <a:gd name="T78" fmla="*/ 46 w 2798"/>
                  <a:gd name="T79" fmla="*/ 9 h 2073"/>
                  <a:gd name="T80" fmla="*/ 47 w 2798"/>
                  <a:gd name="T81" fmla="*/ 9 h 2073"/>
                  <a:gd name="T82" fmla="*/ 49 w 2798"/>
                  <a:gd name="T83" fmla="*/ 9 h 2073"/>
                  <a:gd name="T84" fmla="*/ 112 w 2798"/>
                  <a:gd name="T85" fmla="*/ 2 h 207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798"/>
                  <a:gd name="T130" fmla="*/ 0 h 2073"/>
                  <a:gd name="T131" fmla="*/ 2798 w 2798"/>
                  <a:gd name="T132" fmla="*/ 2073 h 207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798" h="2073">
                    <a:moveTo>
                      <a:pt x="1741" y="2073"/>
                    </a:moveTo>
                    <a:lnTo>
                      <a:pt x="1081" y="2018"/>
                    </a:lnTo>
                    <a:lnTo>
                      <a:pt x="0" y="1462"/>
                    </a:lnTo>
                    <a:lnTo>
                      <a:pt x="65" y="1356"/>
                    </a:lnTo>
                    <a:lnTo>
                      <a:pt x="76" y="1354"/>
                    </a:lnTo>
                    <a:lnTo>
                      <a:pt x="93" y="1351"/>
                    </a:lnTo>
                    <a:lnTo>
                      <a:pt x="113" y="1347"/>
                    </a:lnTo>
                    <a:lnTo>
                      <a:pt x="135" y="1341"/>
                    </a:lnTo>
                    <a:lnTo>
                      <a:pt x="146" y="1337"/>
                    </a:lnTo>
                    <a:lnTo>
                      <a:pt x="159" y="1331"/>
                    </a:lnTo>
                    <a:lnTo>
                      <a:pt x="172" y="1326"/>
                    </a:lnTo>
                    <a:lnTo>
                      <a:pt x="186" y="1318"/>
                    </a:lnTo>
                    <a:lnTo>
                      <a:pt x="200" y="1310"/>
                    </a:lnTo>
                    <a:lnTo>
                      <a:pt x="215" y="1301"/>
                    </a:lnTo>
                    <a:lnTo>
                      <a:pt x="231" y="1290"/>
                    </a:lnTo>
                    <a:lnTo>
                      <a:pt x="246" y="1279"/>
                    </a:lnTo>
                    <a:lnTo>
                      <a:pt x="217" y="1201"/>
                    </a:lnTo>
                    <a:lnTo>
                      <a:pt x="220" y="1196"/>
                    </a:lnTo>
                    <a:lnTo>
                      <a:pt x="231" y="1183"/>
                    </a:lnTo>
                    <a:lnTo>
                      <a:pt x="247" y="1163"/>
                    </a:lnTo>
                    <a:lnTo>
                      <a:pt x="270" y="1140"/>
                    </a:lnTo>
                    <a:lnTo>
                      <a:pt x="283" y="1127"/>
                    </a:lnTo>
                    <a:lnTo>
                      <a:pt x="298" y="1114"/>
                    </a:lnTo>
                    <a:lnTo>
                      <a:pt x="315" y="1101"/>
                    </a:lnTo>
                    <a:lnTo>
                      <a:pt x="332" y="1088"/>
                    </a:lnTo>
                    <a:lnTo>
                      <a:pt x="351" y="1077"/>
                    </a:lnTo>
                    <a:lnTo>
                      <a:pt x="372" y="1065"/>
                    </a:lnTo>
                    <a:lnTo>
                      <a:pt x="393" y="1055"/>
                    </a:lnTo>
                    <a:lnTo>
                      <a:pt x="415" y="1045"/>
                    </a:lnTo>
                    <a:lnTo>
                      <a:pt x="415" y="1040"/>
                    </a:lnTo>
                    <a:lnTo>
                      <a:pt x="415" y="1035"/>
                    </a:lnTo>
                    <a:lnTo>
                      <a:pt x="417" y="1029"/>
                    </a:lnTo>
                    <a:lnTo>
                      <a:pt x="421" y="1022"/>
                    </a:lnTo>
                    <a:lnTo>
                      <a:pt x="429" y="1007"/>
                    </a:lnTo>
                    <a:lnTo>
                      <a:pt x="443" y="989"/>
                    </a:lnTo>
                    <a:lnTo>
                      <a:pt x="460" y="969"/>
                    </a:lnTo>
                    <a:lnTo>
                      <a:pt x="479" y="948"/>
                    </a:lnTo>
                    <a:lnTo>
                      <a:pt x="500" y="927"/>
                    </a:lnTo>
                    <a:lnTo>
                      <a:pt x="525" y="905"/>
                    </a:lnTo>
                    <a:lnTo>
                      <a:pt x="551" y="882"/>
                    </a:lnTo>
                    <a:lnTo>
                      <a:pt x="576" y="859"/>
                    </a:lnTo>
                    <a:lnTo>
                      <a:pt x="603" y="838"/>
                    </a:lnTo>
                    <a:lnTo>
                      <a:pt x="630" y="817"/>
                    </a:lnTo>
                    <a:lnTo>
                      <a:pt x="656" y="798"/>
                    </a:lnTo>
                    <a:lnTo>
                      <a:pt x="681" y="780"/>
                    </a:lnTo>
                    <a:lnTo>
                      <a:pt x="705" y="765"/>
                    </a:lnTo>
                    <a:lnTo>
                      <a:pt x="727" y="751"/>
                    </a:lnTo>
                    <a:lnTo>
                      <a:pt x="709" y="659"/>
                    </a:lnTo>
                    <a:lnTo>
                      <a:pt x="708" y="656"/>
                    </a:lnTo>
                    <a:lnTo>
                      <a:pt x="706" y="648"/>
                    </a:lnTo>
                    <a:lnTo>
                      <a:pt x="705" y="635"/>
                    </a:lnTo>
                    <a:lnTo>
                      <a:pt x="705" y="616"/>
                    </a:lnTo>
                    <a:lnTo>
                      <a:pt x="706" y="606"/>
                    </a:lnTo>
                    <a:lnTo>
                      <a:pt x="708" y="594"/>
                    </a:lnTo>
                    <a:lnTo>
                      <a:pt x="712" y="581"/>
                    </a:lnTo>
                    <a:lnTo>
                      <a:pt x="716" y="567"/>
                    </a:lnTo>
                    <a:lnTo>
                      <a:pt x="723" y="553"/>
                    </a:lnTo>
                    <a:lnTo>
                      <a:pt x="732" y="537"/>
                    </a:lnTo>
                    <a:lnTo>
                      <a:pt x="742" y="521"/>
                    </a:lnTo>
                    <a:lnTo>
                      <a:pt x="755" y="503"/>
                    </a:lnTo>
                    <a:lnTo>
                      <a:pt x="810" y="437"/>
                    </a:lnTo>
                    <a:lnTo>
                      <a:pt x="860" y="375"/>
                    </a:lnTo>
                    <a:lnTo>
                      <a:pt x="884" y="347"/>
                    </a:lnTo>
                    <a:lnTo>
                      <a:pt x="908" y="320"/>
                    </a:lnTo>
                    <a:lnTo>
                      <a:pt x="920" y="308"/>
                    </a:lnTo>
                    <a:lnTo>
                      <a:pt x="931" y="296"/>
                    </a:lnTo>
                    <a:lnTo>
                      <a:pt x="944" y="285"/>
                    </a:lnTo>
                    <a:lnTo>
                      <a:pt x="957" y="275"/>
                    </a:lnTo>
                    <a:lnTo>
                      <a:pt x="970" y="265"/>
                    </a:lnTo>
                    <a:lnTo>
                      <a:pt x="983" y="257"/>
                    </a:lnTo>
                    <a:lnTo>
                      <a:pt x="996" y="249"/>
                    </a:lnTo>
                    <a:lnTo>
                      <a:pt x="1010" y="242"/>
                    </a:lnTo>
                    <a:lnTo>
                      <a:pt x="1024" y="235"/>
                    </a:lnTo>
                    <a:lnTo>
                      <a:pt x="1039" y="230"/>
                    </a:lnTo>
                    <a:lnTo>
                      <a:pt x="1054" y="225"/>
                    </a:lnTo>
                    <a:lnTo>
                      <a:pt x="1070" y="222"/>
                    </a:lnTo>
                    <a:lnTo>
                      <a:pt x="1087" y="218"/>
                    </a:lnTo>
                    <a:lnTo>
                      <a:pt x="1104" y="217"/>
                    </a:lnTo>
                    <a:lnTo>
                      <a:pt x="1122" y="216"/>
                    </a:lnTo>
                    <a:lnTo>
                      <a:pt x="1141" y="217"/>
                    </a:lnTo>
                    <a:lnTo>
                      <a:pt x="1160" y="218"/>
                    </a:lnTo>
                    <a:lnTo>
                      <a:pt x="1181" y="221"/>
                    </a:lnTo>
                    <a:lnTo>
                      <a:pt x="1202" y="225"/>
                    </a:lnTo>
                    <a:lnTo>
                      <a:pt x="1225" y="230"/>
                    </a:lnTo>
                    <a:lnTo>
                      <a:pt x="1380" y="0"/>
                    </a:lnTo>
                    <a:lnTo>
                      <a:pt x="2798" y="51"/>
                    </a:lnTo>
                    <a:lnTo>
                      <a:pt x="1741" y="2073"/>
                    </a:lnTo>
                    <a:close/>
                  </a:path>
                </a:pathLst>
              </a:custGeom>
              <a:solidFill>
                <a:srgbClr val="93D5ED"/>
              </a:solidFill>
              <a:ln w="9525">
                <a:solidFill>
                  <a:srgbClr val="CCECFF"/>
                </a:solidFill>
                <a:round/>
                <a:headEnd/>
                <a:tailEnd/>
              </a:ln>
            </p:spPr>
            <p:txBody>
              <a:bodyPr/>
              <a:lstStyle/>
              <a:p>
                <a:endParaRPr lang="en-US"/>
              </a:p>
            </p:txBody>
          </p:sp>
          <p:sp>
            <p:nvSpPr>
              <p:cNvPr id="8431" name="Freeform 224"/>
              <p:cNvSpPr>
                <a:spLocks/>
              </p:cNvSpPr>
              <p:nvPr/>
            </p:nvSpPr>
            <p:spPr bwMode="auto">
              <a:xfrm>
                <a:off x="2136" y="1276"/>
                <a:ext cx="501" cy="212"/>
              </a:xfrm>
              <a:custGeom>
                <a:avLst/>
                <a:gdLst>
                  <a:gd name="T0" fmla="*/ 0 w 2502"/>
                  <a:gd name="T1" fmla="*/ 42 h 1059"/>
                  <a:gd name="T2" fmla="*/ 21 w 2502"/>
                  <a:gd name="T3" fmla="*/ 0 h 1059"/>
                  <a:gd name="T4" fmla="*/ 75 w 2502"/>
                  <a:gd name="T5" fmla="*/ 1 h 1059"/>
                  <a:gd name="T6" fmla="*/ 100 w 2502"/>
                  <a:gd name="T7" fmla="*/ 2 h 1059"/>
                  <a:gd name="T8" fmla="*/ 90 w 2502"/>
                  <a:gd name="T9" fmla="*/ 42 h 1059"/>
                  <a:gd name="T10" fmla="*/ 0 w 2502"/>
                  <a:gd name="T11" fmla="*/ 42 h 1059"/>
                  <a:gd name="T12" fmla="*/ 0 60000 65536"/>
                  <a:gd name="T13" fmla="*/ 0 60000 65536"/>
                  <a:gd name="T14" fmla="*/ 0 60000 65536"/>
                  <a:gd name="T15" fmla="*/ 0 60000 65536"/>
                  <a:gd name="T16" fmla="*/ 0 60000 65536"/>
                  <a:gd name="T17" fmla="*/ 0 60000 65536"/>
                  <a:gd name="T18" fmla="*/ 0 w 2502"/>
                  <a:gd name="T19" fmla="*/ 0 h 1059"/>
                  <a:gd name="T20" fmla="*/ 2502 w 2502"/>
                  <a:gd name="T21" fmla="*/ 1059 h 1059"/>
                </a:gdLst>
                <a:ahLst/>
                <a:cxnLst>
                  <a:cxn ang="T12">
                    <a:pos x="T0" y="T1"/>
                  </a:cxn>
                  <a:cxn ang="T13">
                    <a:pos x="T2" y="T3"/>
                  </a:cxn>
                  <a:cxn ang="T14">
                    <a:pos x="T4" y="T5"/>
                  </a:cxn>
                  <a:cxn ang="T15">
                    <a:pos x="T6" y="T7"/>
                  </a:cxn>
                  <a:cxn ang="T16">
                    <a:pos x="T8" y="T9"/>
                  </a:cxn>
                  <a:cxn ang="T17">
                    <a:pos x="T10" y="T11"/>
                  </a:cxn>
                </a:cxnLst>
                <a:rect l="T18" t="T19" r="T20" b="T21"/>
                <a:pathLst>
                  <a:path w="2502" h="1059">
                    <a:moveTo>
                      <a:pt x="0" y="1059"/>
                    </a:moveTo>
                    <a:lnTo>
                      <a:pt x="529" y="0"/>
                    </a:lnTo>
                    <a:lnTo>
                      <a:pt x="1871" y="37"/>
                    </a:lnTo>
                    <a:lnTo>
                      <a:pt x="2502" y="43"/>
                    </a:lnTo>
                    <a:lnTo>
                      <a:pt x="2235" y="1057"/>
                    </a:lnTo>
                    <a:lnTo>
                      <a:pt x="0" y="1059"/>
                    </a:lnTo>
                    <a:close/>
                  </a:path>
                </a:pathLst>
              </a:custGeom>
              <a:solidFill>
                <a:srgbClr val="93D5ED"/>
              </a:solidFill>
              <a:ln w="9525">
                <a:solidFill>
                  <a:srgbClr val="CCECFF"/>
                </a:solidFill>
                <a:round/>
                <a:headEnd/>
                <a:tailEnd/>
              </a:ln>
            </p:spPr>
            <p:txBody>
              <a:bodyPr/>
              <a:lstStyle/>
              <a:p>
                <a:endParaRPr lang="en-US"/>
              </a:p>
            </p:txBody>
          </p:sp>
          <p:sp>
            <p:nvSpPr>
              <p:cNvPr id="8432" name="Freeform 225"/>
              <p:cNvSpPr>
                <a:spLocks/>
              </p:cNvSpPr>
              <p:nvPr/>
            </p:nvSpPr>
            <p:spPr bwMode="auto">
              <a:xfrm>
                <a:off x="2138" y="1535"/>
                <a:ext cx="1040" cy="909"/>
              </a:xfrm>
              <a:custGeom>
                <a:avLst/>
                <a:gdLst>
                  <a:gd name="T0" fmla="*/ 205 w 5200"/>
                  <a:gd name="T1" fmla="*/ 70 h 4545"/>
                  <a:gd name="T2" fmla="*/ 204 w 5200"/>
                  <a:gd name="T3" fmla="*/ 67 h 4545"/>
                  <a:gd name="T4" fmla="*/ 202 w 5200"/>
                  <a:gd name="T5" fmla="*/ 61 h 4545"/>
                  <a:gd name="T6" fmla="*/ 201 w 5200"/>
                  <a:gd name="T7" fmla="*/ 49 h 4545"/>
                  <a:gd name="T8" fmla="*/ 199 w 5200"/>
                  <a:gd name="T9" fmla="*/ 42 h 4545"/>
                  <a:gd name="T10" fmla="*/ 193 w 5200"/>
                  <a:gd name="T11" fmla="*/ 39 h 4545"/>
                  <a:gd name="T12" fmla="*/ 180 w 5200"/>
                  <a:gd name="T13" fmla="*/ 34 h 4545"/>
                  <a:gd name="T14" fmla="*/ 173 w 5200"/>
                  <a:gd name="T15" fmla="*/ 32 h 4545"/>
                  <a:gd name="T16" fmla="*/ 167 w 5200"/>
                  <a:gd name="T17" fmla="*/ 31 h 4545"/>
                  <a:gd name="T18" fmla="*/ 164 w 5200"/>
                  <a:gd name="T19" fmla="*/ 33 h 4545"/>
                  <a:gd name="T20" fmla="*/ 161 w 5200"/>
                  <a:gd name="T21" fmla="*/ 37 h 4545"/>
                  <a:gd name="T22" fmla="*/ 160 w 5200"/>
                  <a:gd name="T23" fmla="*/ 38 h 4545"/>
                  <a:gd name="T24" fmla="*/ 159 w 5200"/>
                  <a:gd name="T25" fmla="*/ 38 h 4545"/>
                  <a:gd name="T26" fmla="*/ 157 w 5200"/>
                  <a:gd name="T27" fmla="*/ 37 h 4545"/>
                  <a:gd name="T28" fmla="*/ 157 w 5200"/>
                  <a:gd name="T29" fmla="*/ 34 h 4545"/>
                  <a:gd name="T30" fmla="*/ 155 w 5200"/>
                  <a:gd name="T31" fmla="*/ 34 h 4545"/>
                  <a:gd name="T32" fmla="*/ 151 w 5200"/>
                  <a:gd name="T33" fmla="*/ 34 h 4545"/>
                  <a:gd name="T34" fmla="*/ 142 w 5200"/>
                  <a:gd name="T35" fmla="*/ 35 h 4545"/>
                  <a:gd name="T36" fmla="*/ 140 w 5200"/>
                  <a:gd name="T37" fmla="*/ 34 h 4545"/>
                  <a:gd name="T38" fmla="*/ 137 w 5200"/>
                  <a:gd name="T39" fmla="*/ 33 h 4545"/>
                  <a:gd name="T40" fmla="*/ 134 w 5200"/>
                  <a:gd name="T41" fmla="*/ 30 h 4545"/>
                  <a:gd name="T42" fmla="*/ 132 w 5200"/>
                  <a:gd name="T43" fmla="*/ 32 h 4545"/>
                  <a:gd name="T44" fmla="*/ 129 w 5200"/>
                  <a:gd name="T45" fmla="*/ 33 h 4545"/>
                  <a:gd name="T46" fmla="*/ 127 w 5200"/>
                  <a:gd name="T47" fmla="*/ 32 h 4545"/>
                  <a:gd name="T48" fmla="*/ 123 w 5200"/>
                  <a:gd name="T49" fmla="*/ 31 h 4545"/>
                  <a:gd name="T50" fmla="*/ 117 w 5200"/>
                  <a:gd name="T51" fmla="*/ 27 h 4545"/>
                  <a:gd name="T52" fmla="*/ 113 w 5200"/>
                  <a:gd name="T53" fmla="*/ 26 h 4545"/>
                  <a:gd name="T54" fmla="*/ 109 w 5200"/>
                  <a:gd name="T55" fmla="*/ 25 h 4545"/>
                  <a:gd name="T56" fmla="*/ 0 w 5200"/>
                  <a:gd name="T57" fmla="*/ 67 h 4545"/>
                  <a:gd name="T58" fmla="*/ 52 w 5200"/>
                  <a:gd name="T59" fmla="*/ 104 h 4545"/>
                  <a:gd name="T60" fmla="*/ 60 w 5200"/>
                  <a:gd name="T61" fmla="*/ 103 h 4545"/>
                  <a:gd name="T62" fmla="*/ 71 w 5200"/>
                  <a:gd name="T63" fmla="*/ 103 h 4545"/>
                  <a:gd name="T64" fmla="*/ 75 w 5200"/>
                  <a:gd name="T65" fmla="*/ 104 h 4545"/>
                  <a:gd name="T66" fmla="*/ 77 w 5200"/>
                  <a:gd name="T67" fmla="*/ 105 h 4545"/>
                  <a:gd name="T68" fmla="*/ 79 w 5200"/>
                  <a:gd name="T69" fmla="*/ 107 h 4545"/>
                  <a:gd name="T70" fmla="*/ 79 w 5200"/>
                  <a:gd name="T71" fmla="*/ 110 h 4545"/>
                  <a:gd name="T72" fmla="*/ 81 w 5200"/>
                  <a:gd name="T73" fmla="*/ 119 h 4545"/>
                  <a:gd name="T74" fmla="*/ 83 w 5200"/>
                  <a:gd name="T75" fmla="*/ 126 h 4545"/>
                  <a:gd name="T76" fmla="*/ 86 w 5200"/>
                  <a:gd name="T77" fmla="*/ 132 h 4545"/>
                  <a:gd name="T78" fmla="*/ 90 w 5200"/>
                  <a:gd name="T79" fmla="*/ 137 h 4545"/>
                  <a:gd name="T80" fmla="*/ 96 w 5200"/>
                  <a:gd name="T81" fmla="*/ 143 h 4545"/>
                  <a:gd name="T82" fmla="*/ 142 w 5200"/>
                  <a:gd name="T83" fmla="*/ 181 h 4545"/>
                  <a:gd name="T84" fmla="*/ 142 w 5200"/>
                  <a:gd name="T85" fmla="*/ 165 h 4545"/>
                  <a:gd name="T86" fmla="*/ 141 w 5200"/>
                  <a:gd name="T87" fmla="*/ 156 h 4545"/>
                  <a:gd name="T88" fmla="*/ 142 w 5200"/>
                  <a:gd name="T89" fmla="*/ 151 h 4545"/>
                  <a:gd name="T90" fmla="*/ 145 w 5200"/>
                  <a:gd name="T91" fmla="*/ 146 h 4545"/>
                  <a:gd name="T92" fmla="*/ 149 w 5200"/>
                  <a:gd name="T93" fmla="*/ 140 h 4545"/>
                  <a:gd name="T94" fmla="*/ 154 w 5200"/>
                  <a:gd name="T95" fmla="*/ 134 h 4545"/>
                  <a:gd name="T96" fmla="*/ 161 w 5200"/>
                  <a:gd name="T97" fmla="*/ 128 h 4545"/>
                  <a:gd name="T98" fmla="*/ 168 w 5200"/>
                  <a:gd name="T99" fmla="*/ 125 h 4545"/>
                  <a:gd name="T100" fmla="*/ 180 w 5200"/>
                  <a:gd name="T101" fmla="*/ 119 h 4545"/>
                  <a:gd name="T102" fmla="*/ 188 w 5200"/>
                  <a:gd name="T103" fmla="*/ 115 h 4545"/>
                  <a:gd name="T104" fmla="*/ 191 w 5200"/>
                  <a:gd name="T105" fmla="*/ 112 h 4545"/>
                  <a:gd name="T106" fmla="*/ 190 w 5200"/>
                  <a:gd name="T107" fmla="*/ 109 h 4545"/>
                  <a:gd name="T108" fmla="*/ 186 w 5200"/>
                  <a:gd name="T109" fmla="*/ 105 h 4545"/>
                  <a:gd name="T110" fmla="*/ 186 w 5200"/>
                  <a:gd name="T111" fmla="*/ 101 h 4545"/>
                  <a:gd name="T112" fmla="*/ 188 w 5200"/>
                  <a:gd name="T113" fmla="*/ 100 h 4545"/>
                  <a:gd name="T114" fmla="*/ 191 w 5200"/>
                  <a:gd name="T115" fmla="*/ 100 h 4545"/>
                  <a:gd name="T116" fmla="*/ 195 w 5200"/>
                  <a:gd name="T117" fmla="*/ 102 h 4545"/>
                  <a:gd name="T118" fmla="*/ 199 w 5200"/>
                  <a:gd name="T119" fmla="*/ 106 h 454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00"/>
                  <a:gd name="T181" fmla="*/ 0 h 4545"/>
                  <a:gd name="T182" fmla="*/ 5200 w 5200"/>
                  <a:gd name="T183" fmla="*/ 4545 h 454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00" h="4545">
                    <a:moveTo>
                      <a:pt x="5200" y="2503"/>
                    </a:moveTo>
                    <a:lnTo>
                      <a:pt x="5184" y="1809"/>
                    </a:lnTo>
                    <a:lnTo>
                      <a:pt x="5164" y="1787"/>
                    </a:lnTo>
                    <a:lnTo>
                      <a:pt x="5146" y="1764"/>
                    </a:lnTo>
                    <a:lnTo>
                      <a:pt x="5136" y="1752"/>
                    </a:lnTo>
                    <a:lnTo>
                      <a:pt x="5128" y="1739"/>
                    </a:lnTo>
                    <a:lnTo>
                      <a:pt x="5120" y="1725"/>
                    </a:lnTo>
                    <a:lnTo>
                      <a:pt x="5112" y="1711"/>
                    </a:lnTo>
                    <a:lnTo>
                      <a:pt x="5103" y="1696"/>
                    </a:lnTo>
                    <a:lnTo>
                      <a:pt x="5096" y="1680"/>
                    </a:lnTo>
                    <a:lnTo>
                      <a:pt x="5089" y="1663"/>
                    </a:lnTo>
                    <a:lnTo>
                      <a:pt x="5082" y="1646"/>
                    </a:lnTo>
                    <a:lnTo>
                      <a:pt x="5071" y="1610"/>
                    </a:lnTo>
                    <a:lnTo>
                      <a:pt x="5059" y="1569"/>
                    </a:lnTo>
                    <a:lnTo>
                      <a:pt x="5050" y="1524"/>
                    </a:lnTo>
                    <a:lnTo>
                      <a:pt x="5040" y="1477"/>
                    </a:lnTo>
                    <a:lnTo>
                      <a:pt x="5033" y="1423"/>
                    </a:lnTo>
                    <a:lnTo>
                      <a:pt x="5028" y="1366"/>
                    </a:lnTo>
                    <a:lnTo>
                      <a:pt x="5023" y="1304"/>
                    </a:lnTo>
                    <a:lnTo>
                      <a:pt x="5019" y="1237"/>
                    </a:lnTo>
                    <a:lnTo>
                      <a:pt x="5017" y="1165"/>
                    </a:lnTo>
                    <a:lnTo>
                      <a:pt x="5017" y="1086"/>
                    </a:lnTo>
                    <a:lnTo>
                      <a:pt x="5004" y="1076"/>
                    </a:lnTo>
                    <a:lnTo>
                      <a:pt x="4988" y="1064"/>
                    </a:lnTo>
                    <a:lnTo>
                      <a:pt x="4969" y="1053"/>
                    </a:lnTo>
                    <a:lnTo>
                      <a:pt x="4947" y="1039"/>
                    </a:lnTo>
                    <a:lnTo>
                      <a:pt x="4922" y="1026"/>
                    </a:lnTo>
                    <a:lnTo>
                      <a:pt x="4896" y="1010"/>
                    </a:lnTo>
                    <a:lnTo>
                      <a:pt x="4866" y="996"/>
                    </a:lnTo>
                    <a:lnTo>
                      <a:pt x="4836" y="981"/>
                    </a:lnTo>
                    <a:lnTo>
                      <a:pt x="4769" y="951"/>
                    </a:lnTo>
                    <a:lnTo>
                      <a:pt x="4698" y="921"/>
                    </a:lnTo>
                    <a:lnTo>
                      <a:pt x="4623" y="891"/>
                    </a:lnTo>
                    <a:lnTo>
                      <a:pt x="4547" y="864"/>
                    </a:lnTo>
                    <a:lnTo>
                      <a:pt x="4509" y="852"/>
                    </a:lnTo>
                    <a:lnTo>
                      <a:pt x="4472" y="840"/>
                    </a:lnTo>
                    <a:lnTo>
                      <a:pt x="4434" y="828"/>
                    </a:lnTo>
                    <a:lnTo>
                      <a:pt x="4398" y="819"/>
                    </a:lnTo>
                    <a:lnTo>
                      <a:pt x="4363" y="810"/>
                    </a:lnTo>
                    <a:lnTo>
                      <a:pt x="4329" y="803"/>
                    </a:lnTo>
                    <a:lnTo>
                      <a:pt x="4296" y="797"/>
                    </a:lnTo>
                    <a:lnTo>
                      <a:pt x="4265" y="792"/>
                    </a:lnTo>
                    <a:lnTo>
                      <a:pt x="4236" y="789"/>
                    </a:lnTo>
                    <a:lnTo>
                      <a:pt x="4209" y="787"/>
                    </a:lnTo>
                    <a:lnTo>
                      <a:pt x="4184" y="787"/>
                    </a:lnTo>
                    <a:lnTo>
                      <a:pt x="4162" y="791"/>
                    </a:lnTo>
                    <a:lnTo>
                      <a:pt x="4142" y="794"/>
                    </a:lnTo>
                    <a:lnTo>
                      <a:pt x="4126" y="801"/>
                    </a:lnTo>
                    <a:lnTo>
                      <a:pt x="4113" y="810"/>
                    </a:lnTo>
                    <a:lnTo>
                      <a:pt x="4104" y="821"/>
                    </a:lnTo>
                    <a:lnTo>
                      <a:pt x="4080" y="856"/>
                    </a:lnTo>
                    <a:lnTo>
                      <a:pt x="4059" y="884"/>
                    </a:lnTo>
                    <a:lnTo>
                      <a:pt x="4049" y="896"/>
                    </a:lnTo>
                    <a:lnTo>
                      <a:pt x="4039" y="907"/>
                    </a:lnTo>
                    <a:lnTo>
                      <a:pt x="4031" y="916"/>
                    </a:lnTo>
                    <a:lnTo>
                      <a:pt x="4022" y="923"/>
                    </a:lnTo>
                    <a:lnTo>
                      <a:pt x="4014" y="930"/>
                    </a:lnTo>
                    <a:lnTo>
                      <a:pt x="4007" y="935"/>
                    </a:lnTo>
                    <a:lnTo>
                      <a:pt x="4000" y="939"/>
                    </a:lnTo>
                    <a:lnTo>
                      <a:pt x="3993" y="942"/>
                    </a:lnTo>
                    <a:lnTo>
                      <a:pt x="3986" y="944"/>
                    </a:lnTo>
                    <a:lnTo>
                      <a:pt x="3980" y="945"/>
                    </a:lnTo>
                    <a:lnTo>
                      <a:pt x="3974" y="945"/>
                    </a:lnTo>
                    <a:lnTo>
                      <a:pt x="3968" y="944"/>
                    </a:lnTo>
                    <a:lnTo>
                      <a:pt x="3963" y="943"/>
                    </a:lnTo>
                    <a:lnTo>
                      <a:pt x="3959" y="940"/>
                    </a:lnTo>
                    <a:lnTo>
                      <a:pt x="3954" y="937"/>
                    </a:lnTo>
                    <a:lnTo>
                      <a:pt x="3949" y="933"/>
                    </a:lnTo>
                    <a:lnTo>
                      <a:pt x="3942" y="925"/>
                    </a:lnTo>
                    <a:lnTo>
                      <a:pt x="3937" y="915"/>
                    </a:lnTo>
                    <a:lnTo>
                      <a:pt x="3931" y="903"/>
                    </a:lnTo>
                    <a:lnTo>
                      <a:pt x="3926" y="891"/>
                    </a:lnTo>
                    <a:lnTo>
                      <a:pt x="3922" y="880"/>
                    </a:lnTo>
                    <a:lnTo>
                      <a:pt x="3919" y="868"/>
                    </a:lnTo>
                    <a:lnTo>
                      <a:pt x="3917" y="862"/>
                    </a:lnTo>
                    <a:lnTo>
                      <a:pt x="3913" y="857"/>
                    </a:lnTo>
                    <a:lnTo>
                      <a:pt x="3907" y="854"/>
                    </a:lnTo>
                    <a:lnTo>
                      <a:pt x="3900" y="850"/>
                    </a:lnTo>
                    <a:lnTo>
                      <a:pt x="3893" y="848"/>
                    </a:lnTo>
                    <a:lnTo>
                      <a:pt x="3884" y="847"/>
                    </a:lnTo>
                    <a:lnTo>
                      <a:pt x="3873" y="846"/>
                    </a:lnTo>
                    <a:lnTo>
                      <a:pt x="3862" y="845"/>
                    </a:lnTo>
                    <a:lnTo>
                      <a:pt x="3837" y="845"/>
                    </a:lnTo>
                    <a:lnTo>
                      <a:pt x="3808" y="847"/>
                    </a:lnTo>
                    <a:lnTo>
                      <a:pt x="3778" y="850"/>
                    </a:lnTo>
                    <a:lnTo>
                      <a:pt x="3746" y="854"/>
                    </a:lnTo>
                    <a:lnTo>
                      <a:pt x="3680" y="863"/>
                    </a:lnTo>
                    <a:lnTo>
                      <a:pt x="3615" y="870"/>
                    </a:lnTo>
                    <a:lnTo>
                      <a:pt x="3586" y="873"/>
                    </a:lnTo>
                    <a:lnTo>
                      <a:pt x="3559" y="873"/>
                    </a:lnTo>
                    <a:lnTo>
                      <a:pt x="3546" y="873"/>
                    </a:lnTo>
                    <a:lnTo>
                      <a:pt x="3536" y="871"/>
                    </a:lnTo>
                    <a:lnTo>
                      <a:pt x="3525" y="870"/>
                    </a:lnTo>
                    <a:lnTo>
                      <a:pt x="3516" y="868"/>
                    </a:lnTo>
                    <a:lnTo>
                      <a:pt x="3500" y="861"/>
                    </a:lnTo>
                    <a:lnTo>
                      <a:pt x="3483" y="853"/>
                    </a:lnTo>
                    <a:lnTo>
                      <a:pt x="3467" y="845"/>
                    </a:lnTo>
                    <a:lnTo>
                      <a:pt x="3453" y="835"/>
                    </a:lnTo>
                    <a:lnTo>
                      <a:pt x="3439" y="825"/>
                    </a:lnTo>
                    <a:lnTo>
                      <a:pt x="3426" y="814"/>
                    </a:lnTo>
                    <a:lnTo>
                      <a:pt x="3414" y="804"/>
                    </a:lnTo>
                    <a:lnTo>
                      <a:pt x="3404" y="793"/>
                    </a:lnTo>
                    <a:lnTo>
                      <a:pt x="3372" y="758"/>
                    </a:lnTo>
                    <a:lnTo>
                      <a:pt x="3361" y="743"/>
                    </a:lnTo>
                    <a:lnTo>
                      <a:pt x="3356" y="748"/>
                    </a:lnTo>
                    <a:lnTo>
                      <a:pt x="3344" y="759"/>
                    </a:lnTo>
                    <a:lnTo>
                      <a:pt x="3335" y="766"/>
                    </a:lnTo>
                    <a:lnTo>
                      <a:pt x="3324" y="775"/>
                    </a:lnTo>
                    <a:lnTo>
                      <a:pt x="3313" y="783"/>
                    </a:lnTo>
                    <a:lnTo>
                      <a:pt x="3299" y="791"/>
                    </a:lnTo>
                    <a:lnTo>
                      <a:pt x="3284" y="799"/>
                    </a:lnTo>
                    <a:lnTo>
                      <a:pt x="3267" y="805"/>
                    </a:lnTo>
                    <a:lnTo>
                      <a:pt x="3250" y="811"/>
                    </a:lnTo>
                    <a:lnTo>
                      <a:pt x="3231" y="814"/>
                    </a:lnTo>
                    <a:lnTo>
                      <a:pt x="3220" y="815"/>
                    </a:lnTo>
                    <a:lnTo>
                      <a:pt x="3210" y="815"/>
                    </a:lnTo>
                    <a:lnTo>
                      <a:pt x="3201" y="815"/>
                    </a:lnTo>
                    <a:lnTo>
                      <a:pt x="3189" y="814"/>
                    </a:lnTo>
                    <a:lnTo>
                      <a:pt x="3178" y="813"/>
                    </a:lnTo>
                    <a:lnTo>
                      <a:pt x="3168" y="811"/>
                    </a:lnTo>
                    <a:lnTo>
                      <a:pt x="3156" y="808"/>
                    </a:lnTo>
                    <a:lnTo>
                      <a:pt x="3145" y="804"/>
                    </a:lnTo>
                    <a:lnTo>
                      <a:pt x="3122" y="794"/>
                    </a:lnTo>
                    <a:lnTo>
                      <a:pt x="3100" y="784"/>
                    </a:lnTo>
                    <a:lnTo>
                      <a:pt x="3079" y="771"/>
                    </a:lnTo>
                    <a:lnTo>
                      <a:pt x="3058" y="758"/>
                    </a:lnTo>
                    <a:lnTo>
                      <a:pt x="3016" y="730"/>
                    </a:lnTo>
                    <a:lnTo>
                      <a:pt x="2972" y="702"/>
                    </a:lnTo>
                    <a:lnTo>
                      <a:pt x="2947" y="688"/>
                    </a:lnTo>
                    <a:lnTo>
                      <a:pt x="2923" y="675"/>
                    </a:lnTo>
                    <a:lnTo>
                      <a:pt x="2896" y="665"/>
                    </a:lnTo>
                    <a:lnTo>
                      <a:pt x="2867" y="654"/>
                    </a:lnTo>
                    <a:lnTo>
                      <a:pt x="2851" y="650"/>
                    </a:lnTo>
                    <a:lnTo>
                      <a:pt x="2836" y="646"/>
                    </a:lnTo>
                    <a:lnTo>
                      <a:pt x="2820" y="643"/>
                    </a:lnTo>
                    <a:lnTo>
                      <a:pt x="2802" y="639"/>
                    </a:lnTo>
                    <a:lnTo>
                      <a:pt x="2785" y="637"/>
                    </a:lnTo>
                    <a:lnTo>
                      <a:pt x="2766" y="636"/>
                    </a:lnTo>
                    <a:lnTo>
                      <a:pt x="2747" y="634"/>
                    </a:lnTo>
                    <a:lnTo>
                      <a:pt x="2726" y="634"/>
                    </a:lnTo>
                    <a:lnTo>
                      <a:pt x="2759" y="47"/>
                    </a:lnTo>
                    <a:lnTo>
                      <a:pt x="1857" y="0"/>
                    </a:lnTo>
                    <a:lnTo>
                      <a:pt x="1399" y="1533"/>
                    </a:lnTo>
                    <a:lnTo>
                      <a:pt x="8" y="1501"/>
                    </a:lnTo>
                    <a:lnTo>
                      <a:pt x="0" y="1668"/>
                    </a:lnTo>
                    <a:lnTo>
                      <a:pt x="503" y="2350"/>
                    </a:lnTo>
                    <a:lnTo>
                      <a:pt x="472" y="2566"/>
                    </a:lnTo>
                    <a:lnTo>
                      <a:pt x="904" y="3030"/>
                    </a:lnTo>
                    <a:lnTo>
                      <a:pt x="1091" y="2938"/>
                    </a:lnTo>
                    <a:lnTo>
                      <a:pt x="1307" y="2598"/>
                    </a:lnTo>
                    <a:lnTo>
                      <a:pt x="1318" y="2597"/>
                    </a:lnTo>
                    <a:lnTo>
                      <a:pt x="1348" y="2593"/>
                    </a:lnTo>
                    <a:lnTo>
                      <a:pt x="1392" y="2589"/>
                    </a:lnTo>
                    <a:lnTo>
                      <a:pt x="1446" y="2583"/>
                    </a:lnTo>
                    <a:lnTo>
                      <a:pt x="1507" y="2577"/>
                    </a:lnTo>
                    <a:lnTo>
                      <a:pt x="1569" y="2572"/>
                    </a:lnTo>
                    <a:lnTo>
                      <a:pt x="1627" y="2568"/>
                    </a:lnTo>
                    <a:lnTo>
                      <a:pt x="1679" y="2566"/>
                    </a:lnTo>
                    <a:lnTo>
                      <a:pt x="1725" y="2568"/>
                    </a:lnTo>
                    <a:lnTo>
                      <a:pt x="1773" y="2570"/>
                    </a:lnTo>
                    <a:lnTo>
                      <a:pt x="1798" y="2572"/>
                    </a:lnTo>
                    <a:lnTo>
                      <a:pt x="1821" y="2577"/>
                    </a:lnTo>
                    <a:lnTo>
                      <a:pt x="1844" y="2582"/>
                    </a:lnTo>
                    <a:lnTo>
                      <a:pt x="1867" y="2590"/>
                    </a:lnTo>
                    <a:lnTo>
                      <a:pt x="1877" y="2594"/>
                    </a:lnTo>
                    <a:lnTo>
                      <a:pt x="1888" y="2599"/>
                    </a:lnTo>
                    <a:lnTo>
                      <a:pt x="1897" y="2605"/>
                    </a:lnTo>
                    <a:lnTo>
                      <a:pt x="1907" y="2612"/>
                    </a:lnTo>
                    <a:lnTo>
                      <a:pt x="1917" y="2619"/>
                    </a:lnTo>
                    <a:lnTo>
                      <a:pt x="1925" y="2627"/>
                    </a:lnTo>
                    <a:lnTo>
                      <a:pt x="1934" y="2635"/>
                    </a:lnTo>
                    <a:lnTo>
                      <a:pt x="1943" y="2645"/>
                    </a:lnTo>
                    <a:lnTo>
                      <a:pt x="1950" y="2655"/>
                    </a:lnTo>
                    <a:lnTo>
                      <a:pt x="1957" y="2666"/>
                    </a:lnTo>
                    <a:lnTo>
                      <a:pt x="1964" y="2677"/>
                    </a:lnTo>
                    <a:lnTo>
                      <a:pt x="1969" y="2690"/>
                    </a:lnTo>
                    <a:lnTo>
                      <a:pt x="1974" y="2704"/>
                    </a:lnTo>
                    <a:lnTo>
                      <a:pt x="1980" y="2718"/>
                    </a:lnTo>
                    <a:lnTo>
                      <a:pt x="1983" y="2735"/>
                    </a:lnTo>
                    <a:lnTo>
                      <a:pt x="1987" y="2751"/>
                    </a:lnTo>
                    <a:lnTo>
                      <a:pt x="1993" y="2788"/>
                    </a:lnTo>
                    <a:lnTo>
                      <a:pt x="1997" y="2830"/>
                    </a:lnTo>
                    <a:lnTo>
                      <a:pt x="2004" y="2876"/>
                    </a:lnTo>
                    <a:lnTo>
                      <a:pt x="2011" y="2926"/>
                    </a:lnTo>
                    <a:lnTo>
                      <a:pt x="2021" y="2977"/>
                    </a:lnTo>
                    <a:lnTo>
                      <a:pt x="2034" y="3032"/>
                    </a:lnTo>
                    <a:lnTo>
                      <a:pt x="2041" y="3060"/>
                    </a:lnTo>
                    <a:lnTo>
                      <a:pt x="2049" y="3088"/>
                    </a:lnTo>
                    <a:lnTo>
                      <a:pt x="2058" y="3116"/>
                    </a:lnTo>
                    <a:lnTo>
                      <a:pt x="2069" y="3146"/>
                    </a:lnTo>
                    <a:lnTo>
                      <a:pt x="2080" y="3175"/>
                    </a:lnTo>
                    <a:lnTo>
                      <a:pt x="2092" y="3204"/>
                    </a:lnTo>
                    <a:lnTo>
                      <a:pt x="2107" y="3233"/>
                    </a:lnTo>
                    <a:lnTo>
                      <a:pt x="2122" y="3263"/>
                    </a:lnTo>
                    <a:lnTo>
                      <a:pt x="2139" y="3292"/>
                    </a:lnTo>
                    <a:lnTo>
                      <a:pt x="2157" y="3321"/>
                    </a:lnTo>
                    <a:lnTo>
                      <a:pt x="2178" y="3349"/>
                    </a:lnTo>
                    <a:lnTo>
                      <a:pt x="2201" y="3377"/>
                    </a:lnTo>
                    <a:lnTo>
                      <a:pt x="2224" y="3405"/>
                    </a:lnTo>
                    <a:lnTo>
                      <a:pt x="2250" y="3433"/>
                    </a:lnTo>
                    <a:lnTo>
                      <a:pt x="2278" y="3460"/>
                    </a:lnTo>
                    <a:lnTo>
                      <a:pt x="2308" y="3487"/>
                    </a:lnTo>
                    <a:lnTo>
                      <a:pt x="2340" y="3512"/>
                    </a:lnTo>
                    <a:lnTo>
                      <a:pt x="2375" y="3538"/>
                    </a:lnTo>
                    <a:lnTo>
                      <a:pt x="2411" y="3563"/>
                    </a:lnTo>
                    <a:lnTo>
                      <a:pt x="2451" y="3586"/>
                    </a:lnTo>
                    <a:lnTo>
                      <a:pt x="2606" y="4050"/>
                    </a:lnTo>
                    <a:lnTo>
                      <a:pt x="3099" y="4545"/>
                    </a:lnTo>
                    <a:lnTo>
                      <a:pt x="3563" y="4545"/>
                    </a:lnTo>
                    <a:lnTo>
                      <a:pt x="3562" y="4528"/>
                    </a:lnTo>
                    <a:lnTo>
                      <a:pt x="3562" y="4478"/>
                    </a:lnTo>
                    <a:lnTo>
                      <a:pt x="3560" y="4406"/>
                    </a:lnTo>
                    <a:lnTo>
                      <a:pt x="3558" y="4316"/>
                    </a:lnTo>
                    <a:lnTo>
                      <a:pt x="3555" y="4217"/>
                    </a:lnTo>
                    <a:lnTo>
                      <a:pt x="3549" y="4114"/>
                    </a:lnTo>
                    <a:lnTo>
                      <a:pt x="3545" y="4064"/>
                    </a:lnTo>
                    <a:lnTo>
                      <a:pt x="3541" y="4015"/>
                    </a:lnTo>
                    <a:lnTo>
                      <a:pt x="3536" y="3969"/>
                    </a:lnTo>
                    <a:lnTo>
                      <a:pt x="3530" y="3926"/>
                    </a:lnTo>
                    <a:lnTo>
                      <a:pt x="3529" y="3905"/>
                    </a:lnTo>
                    <a:lnTo>
                      <a:pt x="3530" y="3883"/>
                    </a:lnTo>
                    <a:lnTo>
                      <a:pt x="3534" y="3861"/>
                    </a:lnTo>
                    <a:lnTo>
                      <a:pt x="3538" y="3836"/>
                    </a:lnTo>
                    <a:lnTo>
                      <a:pt x="3546" y="3811"/>
                    </a:lnTo>
                    <a:lnTo>
                      <a:pt x="3555" y="3786"/>
                    </a:lnTo>
                    <a:lnTo>
                      <a:pt x="3566" y="3759"/>
                    </a:lnTo>
                    <a:lnTo>
                      <a:pt x="3579" y="3732"/>
                    </a:lnTo>
                    <a:lnTo>
                      <a:pt x="3593" y="3705"/>
                    </a:lnTo>
                    <a:lnTo>
                      <a:pt x="3608" y="3677"/>
                    </a:lnTo>
                    <a:lnTo>
                      <a:pt x="3626" y="3649"/>
                    </a:lnTo>
                    <a:lnTo>
                      <a:pt x="3643" y="3621"/>
                    </a:lnTo>
                    <a:lnTo>
                      <a:pt x="3663" y="3593"/>
                    </a:lnTo>
                    <a:lnTo>
                      <a:pt x="3683" y="3565"/>
                    </a:lnTo>
                    <a:lnTo>
                      <a:pt x="3703" y="3537"/>
                    </a:lnTo>
                    <a:lnTo>
                      <a:pt x="3725" y="3509"/>
                    </a:lnTo>
                    <a:lnTo>
                      <a:pt x="3747" y="3482"/>
                    </a:lnTo>
                    <a:lnTo>
                      <a:pt x="3769" y="3455"/>
                    </a:lnTo>
                    <a:lnTo>
                      <a:pt x="3792" y="3430"/>
                    </a:lnTo>
                    <a:lnTo>
                      <a:pt x="3815" y="3404"/>
                    </a:lnTo>
                    <a:lnTo>
                      <a:pt x="3861" y="3355"/>
                    </a:lnTo>
                    <a:lnTo>
                      <a:pt x="3905" y="3310"/>
                    </a:lnTo>
                    <a:lnTo>
                      <a:pt x="3948" y="3270"/>
                    </a:lnTo>
                    <a:lnTo>
                      <a:pt x="3989" y="3236"/>
                    </a:lnTo>
                    <a:lnTo>
                      <a:pt x="4008" y="3220"/>
                    </a:lnTo>
                    <a:lnTo>
                      <a:pt x="4025" y="3206"/>
                    </a:lnTo>
                    <a:lnTo>
                      <a:pt x="4043" y="3196"/>
                    </a:lnTo>
                    <a:lnTo>
                      <a:pt x="4058" y="3185"/>
                    </a:lnTo>
                    <a:lnTo>
                      <a:pt x="4092" y="3167"/>
                    </a:lnTo>
                    <a:lnTo>
                      <a:pt x="4137" y="3145"/>
                    </a:lnTo>
                    <a:lnTo>
                      <a:pt x="4190" y="3119"/>
                    </a:lnTo>
                    <a:lnTo>
                      <a:pt x="4250" y="3092"/>
                    </a:lnTo>
                    <a:lnTo>
                      <a:pt x="4313" y="3063"/>
                    </a:lnTo>
                    <a:lnTo>
                      <a:pt x="4379" y="3034"/>
                    </a:lnTo>
                    <a:lnTo>
                      <a:pt x="4446" y="3002"/>
                    </a:lnTo>
                    <a:lnTo>
                      <a:pt x="4511" y="2970"/>
                    </a:lnTo>
                    <a:lnTo>
                      <a:pt x="4574" y="2939"/>
                    </a:lnTo>
                    <a:lnTo>
                      <a:pt x="4632" y="2907"/>
                    </a:lnTo>
                    <a:lnTo>
                      <a:pt x="4658" y="2892"/>
                    </a:lnTo>
                    <a:lnTo>
                      <a:pt x="4683" y="2877"/>
                    </a:lnTo>
                    <a:lnTo>
                      <a:pt x="4705" y="2863"/>
                    </a:lnTo>
                    <a:lnTo>
                      <a:pt x="4725" y="2848"/>
                    </a:lnTo>
                    <a:lnTo>
                      <a:pt x="4741" y="2834"/>
                    </a:lnTo>
                    <a:lnTo>
                      <a:pt x="4757" y="2821"/>
                    </a:lnTo>
                    <a:lnTo>
                      <a:pt x="4767" y="2807"/>
                    </a:lnTo>
                    <a:lnTo>
                      <a:pt x="4775" y="2795"/>
                    </a:lnTo>
                    <a:lnTo>
                      <a:pt x="4780" y="2782"/>
                    </a:lnTo>
                    <a:lnTo>
                      <a:pt x="4780" y="2772"/>
                    </a:lnTo>
                    <a:lnTo>
                      <a:pt x="4776" y="2761"/>
                    </a:lnTo>
                    <a:lnTo>
                      <a:pt x="4769" y="2751"/>
                    </a:lnTo>
                    <a:lnTo>
                      <a:pt x="4741" y="2725"/>
                    </a:lnTo>
                    <a:lnTo>
                      <a:pt x="4718" y="2699"/>
                    </a:lnTo>
                    <a:lnTo>
                      <a:pt x="4698" y="2676"/>
                    </a:lnTo>
                    <a:lnTo>
                      <a:pt x="4682" y="2654"/>
                    </a:lnTo>
                    <a:lnTo>
                      <a:pt x="4669" y="2633"/>
                    </a:lnTo>
                    <a:lnTo>
                      <a:pt x="4658" y="2613"/>
                    </a:lnTo>
                    <a:lnTo>
                      <a:pt x="4651" y="2594"/>
                    </a:lnTo>
                    <a:lnTo>
                      <a:pt x="4647" y="2578"/>
                    </a:lnTo>
                    <a:lnTo>
                      <a:pt x="4644" y="2562"/>
                    </a:lnTo>
                    <a:lnTo>
                      <a:pt x="4644" y="2548"/>
                    </a:lnTo>
                    <a:lnTo>
                      <a:pt x="4648" y="2536"/>
                    </a:lnTo>
                    <a:lnTo>
                      <a:pt x="4653" y="2524"/>
                    </a:lnTo>
                    <a:lnTo>
                      <a:pt x="4660" y="2515"/>
                    </a:lnTo>
                    <a:lnTo>
                      <a:pt x="4669" y="2508"/>
                    </a:lnTo>
                    <a:lnTo>
                      <a:pt x="4679" y="2501"/>
                    </a:lnTo>
                    <a:lnTo>
                      <a:pt x="4691" y="2497"/>
                    </a:lnTo>
                    <a:lnTo>
                      <a:pt x="4705" y="2495"/>
                    </a:lnTo>
                    <a:lnTo>
                      <a:pt x="4720" y="2494"/>
                    </a:lnTo>
                    <a:lnTo>
                      <a:pt x="4736" y="2495"/>
                    </a:lnTo>
                    <a:lnTo>
                      <a:pt x="4753" y="2497"/>
                    </a:lnTo>
                    <a:lnTo>
                      <a:pt x="4771" y="2502"/>
                    </a:lnTo>
                    <a:lnTo>
                      <a:pt x="4789" y="2509"/>
                    </a:lnTo>
                    <a:lnTo>
                      <a:pt x="4809" y="2518"/>
                    </a:lnTo>
                    <a:lnTo>
                      <a:pt x="4829" y="2529"/>
                    </a:lnTo>
                    <a:lnTo>
                      <a:pt x="4849" y="2542"/>
                    </a:lnTo>
                    <a:lnTo>
                      <a:pt x="4869" y="2556"/>
                    </a:lnTo>
                    <a:lnTo>
                      <a:pt x="4890" y="2573"/>
                    </a:lnTo>
                    <a:lnTo>
                      <a:pt x="4910" y="2592"/>
                    </a:lnTo>
                    <a:lnTo>
                      <a:pt x="4929" y="2613"/>
                    </a:lnTo>
                    <a:lnTo>
                      <a:pt x="4948" y="2636"/>
                    </a:lnTo>
                    <a:lnTo>
                      <a:pt x="4967" y="2662"/>
                    </a:lnTo>
                    <a:lnTo>
                      <a:pt x="4985" y="2690"/>
                    </a:lnTo>
                    <a:lnTo>
                      <a:pt x="5200" y="2503"/>
                    </a:lnTo>
                    <a:close/>
                  </a:path>
                </a:pathLst>
              </a:custGeom>
              <a:solidFill>
                <a:srgbClr val="93D5ED"/>
              </a:solidFill>
              <a:ln w="9525">
                <a:solidFill>
                  <a:srgbClr val="CCECFF"/>
                </a:solidFill>
                <a:round/>
                <a:headEnd/>
                <a:tailEnd/>
              </a:ln>
            </p:spPr>
            <p:txBody>
              <a:bodyPr/>
              <a:lstStyle/>
              <a:p>
                <a:endParaRPr lang="en-US"/>
              </a:p>
            </p:txBody>
          </p:sp>
          <p:sp>
            <p:nvSpPr>
              <p:cNvPr id="8433" name="Freeform 226"/>
              <p:cNvSpPr>
                <a:spLocks/>
              </p:cNvSpPr>
              <p:nvPr/>
            </p:nvSpPr>
            <p:spPr bwMode="auto">
              <a:xfrm>
                <a:off x="2583" y="1320"/>
                <a:ext cx="459" cy="169"/>
              </a:xfrm>
              <a:custGeom>
                <a:avLst/>
                <a:gdLst>
                  <a:gd name="T0" fmla="*/ 92 w 2293"/>
                  <a:gd name="T1" fmla="*/ 9 h 847"/>
                  <a:gd name="T2" fmla="*/ 92 w 2293"/>
                  <a:gd name="T3" fmla="*/ 34 h 847"/>
                  <a:gd name="T4" fmla="*/ 0 w 2293"/>
                  <a:gd name="T5" fmla="*/ 34 h 847"/>
                  <a:gd name="T6" fmla="*/ 9 w 2293"/>
                  <a:gd name="T7" fmla="*/ 0 h 847"/>
                  <a:gd name="T8" fmla="*/ 80 w 2293"/>
                  <a:gd name="T9" fmla="*/ 0 h 847"/>
                  <a:gd name="T10" fmla="*/ 80 w 2293"/>
                  <a:gd name="T11" fmla="*/ 1 h 847"/>
                  <a:gd name="T12" fmla="*/ 81 w 2293"/>
                  <a:gd name="T13" fmla="*/ 1 h 847"/>
                  <a:gd name="T14" fmla="*/ 81 w 2293"/>
                  <a:gd name="T15" fmla="*/ 2 h 847"/>
                  <a:gd name="T16" fmla="*/ 81 w 2293"/>
                  <a:gd name="T17" fmla="*/ 2 h 847"/>
                  <a:gd name="T18" fmla="*/ 81 w 2293"/>
                  <a:gd name="T19" fmla="*/ 2 h 847"/>
                  <a:gd name="T20" fmla="*/ 82 w 2293"/>
                  <a:gd name="T21" fmla="*/ 2 h 847"/>
                  <a:gd name="T22" fmla="*/ 82 w 2293"/>
                  <a:gd name="T23" fmla="*/ 2 h 847"/>
                  <a:gd name="T24" fmla="*/ 82 w 2293"/>
                  <a:gd name="T25" fmla="*/ 2 h 847"/>
                  <a:gd name="T26" fmla="*/ 82 w 2293"/>
                  <a:gd name="T27" fmla="*/ 2 h 847"/>
                  <a:gd name="T28" fmla="*/ 83 w 2293"/>
                  <a:gd name="T29" fmla="*/ 2 h 847"/>
                  <a:gd name="T30" fmla="*/ 84 w 2293"/>
                  <a:gd name="T31" fmla="*/ 2 h 847"/>
                  <a:gd name="T32" fmla="*/ 85 w 2293"/>
                  <a:gd name="T33" fmla="*/ 2 h 847"/>
                  <a:gd name="T34" fmla="*/ 85 w 2293"/>
                  <a:gd name="T35" fmla="*/ 2 h 847"/>
                  <a:gd name="T36" fmla="*/ 86 w 2293"/>
                  <a:gd name="T37" fmla="*/ 2 h 847"/>
                  <a:gd name="T38" fmla="*/ 86 w 2293"/>
                  <a:gd name="T39" fmla="*/ 2 h 847"/>
                  <a:gd name="T40" fmla="*/ 87 w 2293"/>
                  <a:gd name="T41" fmla="*/ 2 h 847"/>
                  <a:gd name="T42" fmla="*/ 87 w 2293"/>
                  <a:gd name="T43" fmla="*/ 2 h 847"/>
                  <a:gd name="T44" fmla="*/ 87 w 2293"/>
                  <a:gd name="T45" fmla="*/ 3 h 847"/>
                  <a:gd name="T46" fmla="*/ 87 w 2293"/>
                  <a:gd name="T47" fmla="*/ 3 h 847"/>
                  <a:gd name="T48" fmla="*/ 87 w 2293"/>
                  <a:gd name="T49" fmla="*/ 3 h 847"/>
                  <a:gd name="T50" fmla="*/ 88 w 2293"/>
                  <a:gd name="T51" fmla="*/ 3 h 847"/>
                  <a:gd name="T52" fmla="*/ 88 w 2293"/>
                  <a:gd name="T53" fmla="*/ 4 h 847"/>
                  <a:gd name="T54" fmla="*/ 88 w 2293"/>
                  <a:gd name="T55" fmla="*/ 4 h 847"/>
                  <a:gd name="T56" fmla="*/ 87 w 2293"/>
                  <a:gd name="T57" fmla="*/ 5 h 847"/>
                  <a:gd name="T58" fmla="*/ 87 w 2293"/>
                  <a:gd name="T59" fmla="*/ 5 h 847"/>
                  <a:gd name="T60" fmla="*/ 87 w 2293"/>
                  <a:gd name="T61" fmla="*/ 5 h 847"/>
                  <a:gd name="T62" fmla="*/ 87 w 2293"/>
                  <a:gd name="T63" fmla="*/ 5 h 847"/>
                  <a:gd name="T64" fmla="*/ 87 w 2293"/>
                  <a:gd name="T65" fmla="*/ 5 h 847"/>
                  <a:gd name="T66" fmla="*/ 88 w 2293"/>
                  <a:gd name="T67" fmla="*/ 6 h 847"/>
                  <a:gd name="T68" fmla="*/ 88 w 2293"/>
                  <a:gd name="T69" fmla="*/ 6 h 847"/>
                  <a:gd name="T70" fmla="*/ 88 w 2293"/>
                  <a:gd name="T71" fmla="*/ 6 h 847"/>
                  <a:gd name="T72" fmla="*/ 89 w 2293"/>
                  <a:gd name="T73" fmla="*/ 7 h 847"/>
                  <a:gd name="T74" fmla="*/ 89 w 2293"/>
                  <a:gd name="T75" fmla="*/ 7 h 847"/>
                  <a:gd name="T76" fmla="*/ 90 w 2293"/>
                  <a:gd name="T77" fmla="*/ 7 h 847"/>
                  <a:gd name="T78" fmla="*/ 90 w 2293"/>
                  <a:gd name="T79" fmla="*/ 7 h 847"/>
                  <a:gd name="T80" fmla="*/ 91 w 2293"/>
                  <a:gd name="T81" fmla="*/ 8 h 847"/>
                  <a:gd name="T82" fmla="*/ 92 w 2293"/>
                  <a:gd name="T83" fmla="*/ 8 h 847"/>
                  <a:gd name="T84" fmla="*/ 92 w 2293"/>
                  <a:gd name="T85" fmla="*/ 8 h 847"/>
                  <a:gd name="T86" fmla="*/ 92 w 2293"/>
                  <a:gd name="T87" fmla="*/ 9 h 847"/>
                  <a:gd name="T88" fmla="*/ 92 w 2293"/>
                  <a:gd name="T89" fmla="*/ 9 h 847"/>
                  <a:gd name="T90" fmla="*/ 92 w 2293"/>
                  <a:gd name="T91" fmla="*/ 9 h 847"/>
                  <a:gd name="T92" fmla="*/ 92 w 2293"/>
                  <a:gd name="T93" fmla="*/ 9 h 84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93"/>
                  <a:gd name="T142" fmla="*/ 0 h 847"/>
                  <a:gd name="T143" fmla="*/ 2293 w 2293"/>
                  <a:gd name="T144" fmla="*/ 847 h 84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93" h="847">
                    <a:moveTo>
                      <a:pt x="2293" y="224"/>
                    </a:moveTo>
                    <a:lnTo>
                      <a:pt x="2289" y="847"/>
                    </a:lnTo>
                    <a:lnTo>
                      <a:pt x="0" y="845"/>
                    </a:lnTo>
                    <a:lnTo>
                      <a:pt x="222" y="0"/>
                    </a:lnTo>
                    <a:lnTo>
                      <a:pt x="1998" y="4"/>
                    </a:lnTo>
                    <a:lnTo>
                      <a:pt x="2007" y="21"/>
                    </a:lnTo>
                    <a:lnTo>
                      <a:pt x="2014" y="36"/>
                    </a:lnTo>
                    <a:lnTo>
                      <a:pt x="2021" y="47"/>
                    </a:lnTo>
                    <a:lnTo>
                      <a:pt x="2028" y="54"/>
                    </a:lnTo>
                    <a:lnTo>
                      <a:pt x="2031" y="57"/>
                    </a:lnTo>
                    <a:lnTo>
                      <a:pt x="2036" y="59"/>
                    </a:lnTo>
                    <a:lnTo>
                      <a:pt x="2039" y="60"/>
                    </a:lnTo>
                    <a:lnTo>
                      <a:pt x="2044" y="61"/>
                    </a:lnTo>
                    <a:lnTo>
                      <a:pt x="2054" y="61"/>
                    </a:lnTo>
                    <a:lnTo>
                      <a:pt x="2067" y="57"/>
                    </a:lnTo>
                    <a:lnTo>
                      <a:pt x="2095" y="54"/>
                    </a:lnTo>
                    <a:lnTo>
                      <a:pt x="2122" y="50"/>
                    </a:lnTo>
                    <a:lnTo>
                      <a:pt x="2134" y="50"/>
                    </a:lnTo>
                    <a:lnTo>
                      <a:pt x="2144" y="52"/>
                    </a:lnTo>
                    <a:lnTo>
                      <a:pt x="2154" y="53"/>
                    </a:lnTo>
                    <a:lnTo>
                      <a:pt x="2163" y="55"/>
                    </a:lnTo>
                    <a:lnTo>
                      <a:pt x="2170" y="59"/>
                    </a:lnTo>
                    <a:lnTo>
                      <a:pt x="2177" y="63"/>
                    </a:lnTo>
                    <a:lnTo>
                      <a:pt x="2182" y="69"/>
                    </a:lnTo>
                    <a:lnTo>
                      <a:pt x="2185" y="76"/>
                    </a:lnTo>
                    <a:lnTo>
                      <a:pt x="2188" y="85"/>
                    </a:lnTo>
                    <a:lnTo>
                      <a:pt x="2188" y="96"/>
                    </a:lnTo>
                    <a:lnTo>
                      <a:pt x="2186" y="108"/>
                    </a:lnTo>
                    <a:lnTo>
                      <a:pt x="2183" y="122"/>
                    </a:lnTo>
                    <a:lnTo>
                      <a:pt x="2182" y="125"/>
                    </a:lnTo>
                    <a:lnTo>
                      <a:pt x="2182" y="130"/>
                    </a:lnTo>
                    <a:lnTo>
                      <a:pt x="2183" y="133"/>
                    </a:lnTo>
                    <a:lnTo>
                      <a:pt x="2184" y="137"/>
                    </a:lnTo>
                    <a:lnTo>
                      <a:pt x="2189" y="145"/>
                    </a:lnTo>
                    <a:lnTo>
                      <a:pt x="2196" y="151"/>
                    </a:lnTo>
                    <a:lnTo>
                      <a:pt x="2205" y="158"/>
                    </a:lnTo>
                    <a:lnTo>
                      <a:pt x="2214" y="164"/>
                    </a:lnTo>
                    <a:lnTo>
                      <a:pt x="2226" y="170"/>
                    </a:lnTo>
                    <a:lnTo>
                      <a:pt x="2238" y="175"/>
                    </a:lnTo>
                    <a:lnTo>
                      <a:pt x="2260" y="187"/>
                    </a:lnTo>
                    <a:lnTo>
                      <a:pt x="2279" y="199"/>
                    </a:lnTo>
                    <a:lnTo>
                      <a:pt x="2286" y="205"/>
                    </a:lnTo>
                    <a:lnTo>
                      <a:pt x="2292" y="210"/>
                    </a:lnTo>
                    <a:lnTo>
                      <a:pt x="2293" y="214"/>
                    </a:lnTo>
                    <a:lnTo>
                      <a:pt x="2293" y="217"/>
                    </a:lnTo>
                    <a:lnTo>
                      <a:pt x="2293" y="221"/>
                    </a:lnTo>
                    <a:lnTo>
                      <a:pt x="2293" y="224"/>
                    </a:lnTo>
                    <a:close/>
                  </a:path>
                </a:pathLst>
              </a:custGeom>
              <a:solidFill>
                <a:srgbClr val="93D5ED"/>
              </a:solidFill>
              <a:ln w="9525">
                <a:solidFill>
                  <a:srgbClr val="CCECFF"/>
                </a:solidFill>
                <a:round/>
                <a:headEnd/>
                <a:tailEnd/>
              </a:ln>
            </p:spPr>
            <p:txBody>
              <a:bodyPr/>
              <a:lstStyle/>
              <a:p>
                <a:endParaRPr lang="en-US"/>
              </a:p>
            </p:txBody>
          </p:sp>
          <p:sp>
            <p:nvSpPr>
              <p:cNvPr id="8434" name="Freeform 227"/>
              <p:cNvSpPr>
                <a:spLocks/>
              </p:cNvSpPr>
              <p:nvPr/>
            </p:nvSpPr>
            <p:spPr bwMode="auto">
              <a:xfrm>
                <a:off x="3093" y="1013"/>
                <a:ext cx="293" cy="175"/>
              </a:xfrm>
              <a:custGeom>
                <a:avLst/>
                <a:gdLst>
                  <a:gd name="T0" fmla="*/ 30 w 1469"/>
                  <a:gd name="T1" fmla="*/ 35 h 876"/>
                  <a:gd name="T2" fmla="*/ 27 w 1469"/>
                  <a:gd name="T3" fmla="*/ 34 h 876"/>
                  <a:gd name="T4" fmla="*/ 24 w 1469"/>
                  <a:gd name="T5" fmla="*/ 33 h 876"/>
                  <a:gd name="T6" fmla="*/ 22 w 1469"/>
                  <a:gd name="T7" fmla="*/ 31 h 876"/>
                  <a:gd name="T8" fmla="*/ 20 w 1469"/>
                  <a:gd name="T9" fmla="*/ 28 h 876"/>
                  <a:gd name="T10" fmla="*/ 19 w 1469"/>
                  <a:gd name="T11" fmla="*/ 27 h 876"/>
                  <a:gd name="T12" fmla="*/ 19 w 1469"/>
                  <a:gd name="T13" fmla="*/ 25 h 876"/>
                  <a:gd name="T14" fmla="*/ 18 w 1469"/>
                  <a:gd name="T15" fmla="*/ 24 h 876"/>
                  <a:gd name="T16" fmla="*/ 17 w 1469"/>
                  <a:gd name="T17" fmla="*/ 22 h 876"/>
                  <a:gd name="T18" fmla="*/ 15 w 1469"/>
                  <a:gd name="T19" fmla="*/ 22 h 876"/>
                  <a:gd name="T20" fmla="*/ 14 w 1469"/>
                  <a:gd name="T21" fmla="*/ 21 h 876"/>
                  <a:gd name="T22" fmla="*/ 9 w 1469"/>
                  <a:gd name="T23" fmla="*/ 20 h 876"/>
                  <a:gd name="T24" fmla="*/ 7 w 1469"/>
                  <a:gd name="T25" fmla="*/ 19 h 876"/>
                  <a:gd name="T26" fmla="*/ 5 w 1469"/>
                  <a:gd name="T27" fmla="*/ 18 h 876"/>
                  <a:gd name="T28" fmla="*/ 3 w 1469"/>
                  <a:gd name="T29" fmla="*/ 16 h 876"/>
                  <a:gd name="T30" fmla="*/ 3 w 1469"/>
                  <a:gd name="T31" fmla="*/ 16 h 876"/>
                  <a:gd name="T32" fmla="*/ 3 w 1469"/>
                  <a:gd name="T33" fmla="*/ 13 h 876"/>
                  <a:gd name="T34" fmla="*/ 2 w 1469"/>
                  <a:gd name="T35" fmla="*/ 12 h 876"/>
                  <a:gd name="T36" fmla="*/ 1 w 1469"/>
                  <a:gd name="T37" fmla="*/ 11 h 876"/>
                  <a:gd name="T38" fmla="*/ 0 w 1469"/>
                  <a:gd name="T39" fmla="*/ 10 h 876"/>
                  <a:gd name="T40" fmla="*/ 2 w 1469"/>
                  <a:gd name="T41" fmla="*/ 9 h 876"/>
                  <a:gd name="T42" fmla="*/ 4 w 1469"/>
                  <a:gd name="T43" fmla="*/ 7 h 876"/>
                  <a:gd name="T44" fmla="*/ 6 w 1469"/>
                  <a:gd name="T45" fmla="*/ 5 h 876"/>
                  <a:gd name="T46" fmla="*/ 8 w 1469"/>
                  <a:gd name="T47" fmla="*/ 3 h 876"/>
                  <a:gd name="T48" fmla="*/ 10 w 1469"/>
                  <a:gd name="T49" fmla="*/ 0 h 876"/>
                  <a:gd name="T50" fmla="*/ 24 w 1469"/>
                  <a:gd name="T51" fmla="*/ 2 h 876"/>
                  <a:gd name="T52" fmla="*/ 27 w 1469"/>
                  <a:gd name="T53" fmla="*/ 4 h 876"/>
                  <a:gd name="T54" fmla="*/ 30 w 1469"/>
                  <a:gd name="T55" fmla="*/ 5 h 876"/>
                  <a:gd name="T56" fmla="*/ 33 w 1469"/>
                  <a:gd name="T57" fmla="*/ 5 h 876"/>
                  <a:gd name="T58" fmla="*/ 38 w 1469"/>
                  <a:gd name="T59" fmla="*/ 5 h 876"/>
                  <a:gd name="T60" fmla="*/ 41 w 1469"/>
                  <a:gd name="T61" fmla="*/ 5 h 876"/>
                  <a:gd name="T62" fmla="*/ 44 w 1469"/>
                  <a:gd name="T63" fmla="*/ 5 h 876"/>
                  <a:gd name="T64" fmla="*/ 46 w 1469"/>
                  <a:gd name="T65" fmla="*/ 6 h 876"/>
                  <a:gd name="T66" fmla="*/ 48 w 1469"/>
                  <a:gd name="T67" fmla="*/ 7 h 876"/>
                  <a:gd name="T68" fmla="*/ 50 w 1469"/>
                  <a:gd name="T69" fmla="*/ 8 h 876"/>
                  <a:gd name="T70" fmla="*/ 50 w 1469"/>
                  <a:gd name="T71" fmla="*/ 9 h 876"/>
                  <a:gd name="T72" fmla="*/ 49 w 1469"/>
                  <a:gd name="T73" fmla="*/ 11 h 876"/>
                  <a:gd name="T74" fmla="*/ 48 w 1469"/>
                  <a:gd name="T75" fmla="*/ 14 h 876"/>
                  <a:gd name="T76" fmla="*/ 52 w 1469"/>
                  <a:gd name="T77" fmla="*/ 11 h 876"/>
                  <a:gd name="T78" fmla="*/ 54 w 1469"/>
                  <a:gd name="T79" fmla="*/ 9 h 876"/>
                  <a:gd name="T80" fmla="*/ 56 w 1469"/>
                  <a:gd name="T81" fmla="*/ 8 h 876"/>
                  <a:gd name="T82" fmla="*/ 57 w 1469"/>
                  <a:gd name="T83" fmla="*/ 8 h 876"/>
                  <a:gd name="T84" fmla="*/ 55 w 1469"/>
                  <a:gd name="T85" fmla="*/ 12 h 876"/>
                  <a:gd name="T86" fmla="*/ 54 w 1469"/>
                  <a:gd name="T87" fmla="*/ 14 h 876"/>
                  <a:gd name="T88" fmla="*/ 54 w 1469"/>
                  <a:gd name="T89" fmla="*/ 16 h 876"/>
                  <a:gd name="T90" fmla="*/ 53 w 1469"/>
                  <a:gd name="T91" fmla="*/ 19 h 876"/>
                  <a:gd name="T92" fmla="*/ 53 w 1469"/>
                  <a:gd name="T93" fmla="*/ 21 h 876"/>
                  <a:gd name="T94" fmla="*/ 53 w 1469"/>
                  <a:gd name="T95" fmla="*/ 24 h 876"/>
                  <a:gd name="T96" fmla="*/ 54 w 1469"/>
                  <a:gd name="T97" fmla="*/ 26 h 876"/>
                  <a:gd name="T98" fmla="*/ 55 w 1469"/>
                  <a:gd name="T99" fmla="*/ 29 h 876"/>
                  <a:gd name="T100" fmla="*/ 56 w 1469"/>
                  <a:gd name="T101" fmla="*/ 31 h 876"/>
                  <a:gd name="T102" fmla="*/ 58 w 1469"/>
                  <a:gd name="T103" fmla="*/ 34 h 8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69"/>
                  <a:gd name="T157" fmla="*/ 0 h 876"/>
                  <a:gd name="T158" fmla="*/ 1469 w 1469"/>
                  <a:gd name="T159" fmla="*/ 876 h 8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69" h="876">
                    <a:moveTo>
                      <a:pt x="781" y="876"/>
                    </a:moveTo>
                    <a:lnTo>
                      <a:pt x="761" y="875"/>
                    </a:lnTo>
                    <a:lnTo>
                      <a:pt x="741" y="872"/>
                    </a:lnTo>
                    <a:lnTo>
                      <a:pt x="720" y="867"/>
                    </a:lnTo>
                    <a:lnTo>
                      <a:pt x="699" y="860"/>
                    </a:lnTo>
                    <a:lnTo>
                      <a:pt x="677" y="851"/>
                    </a:lnTo>
                    <a:lnTo>
                      <a:pt x="656" y="840"/>
                    </a:lnTo>
                    <a:lnTo>
                      <a:pt x="633" y="827"/>
                    </a:lnTo>
                    <a:lnTo>
                      <a:pt x="612" y="814"/>
                    </a:lnTo>
                    <a:lnTo>
                      <a:pt x="592" y="799"/>
                    </a:lnTo>
                    <a:lnTo>
                      <a:pt x="573" y="783"/>
                    </a:lnTo>
                    <a:lnTo>
                      <a:pt x="555" y="767"/>
                    </a:lnTo>
                    <a:lnTo>
                      <a:pt x="538" y="749"/>
                    </a:lnTo>
                    <a:lnTo>
                      <a:pt x="522" y="730"/>
                    </a:lnTo>
                    <a:lnTo>
                      <a:pt x="508" y="712"/>
                    </a:lnTo>
                    <a:lnTo>
                      <a:pt x="497" y="693"/>
                    </a:lnTo>
                    <a:lnTo>
                      <a:pt x="486" y="674"/>
                    </a:lnTo>
                    <a:lnTo>
                      <a:pt x="486" y="670"/>
                    </a:lnTo>
                    <a:lnTo>
                      <a:pt x="484" y="656"/>
                    </a:lnTo>
                    <a:lnTo>
                      <a:pt x="481" y="646"/>
                    </a:lnTo>
                    <a:lnTo>
                      <a:pt x="478" y="636"/>
                    </a:lnTo>
                    <a:lnTo>
                      <a:pt x="473" y="625"/>
                    </a:lnTo>
                    <a:lnTo>
                      <a:pt x="467" y="612"/>
                    </a:lnTo>
                    <a:lnTo>
                      <a:pt x="459" y="601"/>
                    </a:lnTo>
                    <a:lnTo>
                      <a:pt x="450" y="588"/>
                    </a:lnTo>
                    <a:lnTo>
                      <a:pt x="439" y="575"/>
                    </a:lnTo>
                    <a:lnTo>
                      <a:pt x="425" y="563"/>
                    </a:lnTo>
                    <a:lnTo>
                      <a:pt x="410" y="553"/>
                    </a:lnTo>
                    <a:lnTo>
                      <a:pt x="393" y="542"/>
                    </a:lnTo>
                    <a:lnTo>
                      <a:pt x="382" y="539"/>
                    </a:lnTo>
                    <a:lnTo>
                      <a:pt x="372" y="534"/>
                    </a:lnTo>
                    <a:lnTo>
                      <a:pt x="360" y="531"/>
                    </a:lnTo>
                    <a:lnTo>
                      <a:pt x="348" y="527"/>
                    </a:lnTo>
                    <a:lnTo>
                      <a:pt x="299" y="515"/>
                    </a:lnTo>
                    <a:lnTo>
                      <a:pt x="251" y="501"/>
                    </a:lnTo>
                    <a:lnTo>
                      <a:pt x="228" y="494"/>
                    </a:lnTo>
                    <a:lnTo>
                      <a:pt x="206" y="487"/>
                    </a:lnTo>
                    <a:lnTo>
                      <a:pt x="185" y="479"/>
                    </a:lnTo>
                    <a:lnTo>
                      <a:pt x="166" y="471"/>
                    </a:lnTo>
                    <a:lnTo>
                      <a:pt x="147" y="462"/>
                    </a:lnTo>
                    <a:lnTo>
                      <a:pt x="131" y="452"/>
                    </a:lnTo>
                    <a:lnTo>
                      <a:pt x="116" y="443"/>
                    </a:lnTo>
                    <a:lnTo>
                      <a:pt x="102" y="431"/>
                    </a:lnTo>
                    <a:lnTo>
                      <a:pt x="91" y="420"/>
                    </a:lnTo>
                    <a:lnTo>
                      <a:pt x="82" y="408"/>
                    </a:lnTo>
                    <a:lnTo>
                      <a:pt x="78" y="401"/>
                    </a:lnTo>
                    <a:lnTo>
                      <a:pt x="76" y="395"/>
                    </a:lnTo>
                    <a:lnTo>
                      <a:pt x="74" y="388"/>
                    </a:lnTo>
                    <a:lnTo>
                      <a:pt x="71" y="380"/>
                    </a:lnTo>
                    <a:lnTo>
                      <a:pt x="68" y="346"/>
                    </a:lnTo>
                    <a:lnTo>
                      <a:pt x="63" y="313"/>
                    </a:lnTo>
                    <a:lnTo>
                      <a:pt x="61" y="305"/>
                    </a:lnTo>
                    <a:lnTo>
                      <a:pt x="57" y="297"/>
                    </a:lnTo>
                    <a:lnTo>
                      <a:pt x="53" y="290"/>
                    </a:lnTo>
                    <a:lnTo>
                      <a:pt x="46" y="283"/>
                    </a:lnTo>
                    <a:lnTo>
                      <a:pt x="38" y="276"/>
                    </a:lnTo>
                    <a:lnTo>
                      <a:pt x="27" y="269"/>
                    </a:lnTo>
                    <a:lnTo>
                      <a:pt x="14" y="263"/>
                    </a:lnTo>
                    <a:lnTo>
                      <a:pt x="0" y="256"/>
                    </a:lnTo>
                    <a:lnTo>
                      <a:pt x="11" y="253"/>
                    </a:lnTo>
                    <a:lnTo>
                      <a:pt x="24" y="247"/>
                    </a:lnTo>
                    <a:lnTo>
                      <a:pt x="38" y="237"/>
                    </a:lnTo>
                    <a:lnTo>
                      <a:pt x="53" y="227"/>
                    </a:lnTo>
                    <a:lnTo>
                      <a:pt x="69" y="215"/>
                    </a:lnTo>
                    <a:lnTo>
                      <a:pt x="87" y="201"/>
                    </a:lnTo>
                    <a:lnTo>
                      <a:pt x="104" y="186"/>
                    </a:lnTo>
                    <a:lnTo>
                      <a:pt x="122" y="168"/>
                    </a:lnTo>
                    <a:lnTo>
                      <a:pt x="140" y="150"/>
                    </a:lnTo>
                    <a:lnTo>
                      <a:pt x="158" y="131"/>
                    </a:lnTo>
                    <a:lnTo>
                      <a:pt x="174" y="110"/>
                    </a:lnTo>
                    <a:lnTo>
                      <a:pt x="191" y="89"/>
                    </a:lnTo>
                    <a:lnTo>
                      <a:pt x="206" y="68"/>
                    </a:lnTo>
                    <a:lnTo>
                      <a:pt x="221" y="46"/>
                    </a:lnTo>
                    <a:lnTo>
                      <a:pt x="234" y="22"/>
                    </a:lnTo>
                    <a:lnTo>
                      <a:pt x="244" y="0"/>
                    </a:lnTo>
                    <a:lnTo>
                      <a:pt x="564" y="0"/>
                    </a:lnTo>
                    <a:lnTo>
                      <a:pt x="589" y="24"/>
                    </a:lnTo>
                    <a:lnTo>
                      <a:pt x="613" y="44"/>
                    </a:lnTo>
                    <a:lnTo>
                      <a:pt x="638" y="62"/>
                    </a:lnTo>
                    <a:lnTo>
                      <a:pt x="663" y="76"/>
                    </a:lnTo>
                    <a:lnTo>
                      <a:pt x="687" y="89"/>
                    </a:lnTo>
                    <a:lnTo>
                      <a:pt x="712" y="100"/>
                    </a:lnTo>
                    <a:lnTo>
                      <a:pt x="736" y="109"/>
                    </a:lnTo>
                    <a:lnTo>
                      <a:pt x="761" y="115"/>
                    </a:lnTo>
                    <a:lnTo>
                      <a:pt x="784" y="121"/>
                    </a:lnTo>
                    <a:lnTo>
                      <a:pt x="809" y="124"/>
                    </a:lnTo>
                    <a:lnTo>
                      <a:pt x="832" y="126"/>
                    </a:lnTo>
                    <a:lnTo>
                      <a:pt x="856" y="128"/>
                    </a:lnTo>
                    <a:lnTo>
                      <a:pt x="903" y="126"/>
                    </a:lnTo>
                    <a:lnTo>
                      <a:pt x="950" y="124"/>
                    </a:lnTo>
                    <a:lnTo>
                      <a:pt x="978" y="123"/>
                    </a:lnTo>
                    <a:lnTo>
                      <a:pt x="1005" y="123"/>
                    </a:lnTo>
                    <a:lnTo>
                      <a:pt x="1031" y="124"/>
                    </a:lnTo>
                    <a:lnTo>
                      <a:pt x="1056" y="125"/>
                    </a:lnTo>
                    <a:lnTo>
                      <a:pt x="1081" y="128"/>
                    </a:lnTo>
                    <a:lnTo>
                      <a:pt x="1104" y="130"/>
                    </a:lnTo>
                    <a:lnTo>
                      <a:pt x="1126" y="135"/>
                    </a:lnTo>
                    <a:lnTo>
                      <a:pt x="1148" y="139"/>
                    </a:lnTo>
                    <a:lnTo>
                      <a:pt x="1168" y="145"/>
                    </a:lnTo>
                    <a:lnTo>
                      <a:pt x="1187" y="151"/>
                    </a:lnTo>
                    <a:lnTo>
                      <a:pt x="1205" y="159"/>
                    </a:lnTo>
                    <a:lnTo>
                      <a:pt x="1220" y="168"/>
                    </a:lnTo>
                    <a:lnTo>
                      <a:pt x="1234" y="178"/>
                    </a:lnTo>
                    <a:lnTo>
                      <a:pt x="1245" y="190"/>
                    </a:lnTo>
                    <a:lnTo>
                      <a:pt x="1251" y="195"/>
                    </a:lnTo>
                    <a:lnTo>
                      <a:pt x="1256" y="202"/>
                    </a:lnTo>
                    <a:lnTo>
                      <a:pt x="1261" y="209"/>
                    </a:lnTo>
                    <a:lnTo>
                      <a:pt x="1264" y="216"/>
                    </a:lnTo>
                    <a:lnTo>
                      <a:pt x="1256" y="234"/>
                    </a:lnTo>
                    <a:lnTo>
                      <a:pt x="1248" y="253"/>
                    </a:lnTo>
                    <a:lnTo>
                      <a:pt x="1242" y="270"/>
                    </a:lnTo>
                    <a:lnTo>
                      <a:pt x="1235" y="289"/>
                    </a:lnTo>
                    <a:lnTo>
                      <a:pt x="1224" y="325"/>
                    </a:lnTo>
                    <a:lnTo>
                      <a:pt x="1215" y="358"/>
                    </a:lnTo>
                    <a:lnTo>
                      <a:pt x="1254" y="327"/>
                    </a:lnTo>
                    <a:lnTo>
                      <a:pt x="1287" y="298"/>
                    </a:lnTo>
                    <a:lnTo>
                      <a:pt x="1318" y="270"/>
                    </a:lnTo>
                    <a:lnTo>
                      <a:pt x="1346" y="246"/>
                    </a:lnTo>
                    <a:lnTo>
                      <a:pt x="1359" y="234"/>
                    </a:lnTo>
                    <a:lnTo>
                      <a:pt x="1370" y="225"/>
                    </a:lnTo>
                    <a:lnTo>
                      <a:pt x="1382" y="216"/>
                    </a:lnTo>
                    <a:lnTo>
                      <a:pt x="1393" y="209"/>
                    </a:lnTo>
                    <a:lnTo>
                      <a:pt x="1403" y="205"/>
                    </a:lnTo>
                    <a:lnTo>
                      <a:pt x="1412" y="201"/>
                    </a:lnTo>
                    <a:lnTo>
                      <a:pt x="1422" y="200"/>
                    </a:lnTo>
                    <a:lnTo>
                      <a:pt x="1431" y="202"/>
                    </a:lnTo>
                    <a:lnTo>
                      <a:pt x="1411" y="235"/>
                    </a:lnTo>
                    <a:lnTo>
                      <a:pt x="1394" y="271"/>
                    </a:lnTo>
                    <a:lnTo>
                      <a:pt x="1384" y="289"/>
                    </a:lnTo>
                    <a:lnTo>
                      <a:pt x="1377" y="307"/>
                    </a:lnTo>
                    <a:lnTo>
                      <a:pt x="1370" y="326"/>
                    </a:lnTo>
                    <a:lnTo>
                      <a:pt x="1363" y="346"/>
                    </a:lnTo>
                    <a:lnTo>
                      <a:pt x="1358" y="365"/>
                    </a:lnTo>
                    <a:lnTo>
                      <a:pt x="1352" y="385"/>
                    </a:lnTo>
                    <a:lnTo>
                      <a:pt x="1347" y="404"/>
                    </a:lnTo>
                    <a:lnTo>
                      <a:pt x="1344" y="424"/>
                    </a:lnTo>
                    <a:lnTo>
                      <a:pt x="1340" y="445"/>
                    </a:lnTo>
                    <a:lnTo>
                      <a:pt x="1338" y="466"/>
                    </a:lnTo>
                    <a:lnTo>
                      <a:pt x="1337" y="486"/>
                    </a:lnTo>
                    <a:lnTo>
                      <a:pt x="1335" y="507"/>
                    </a:lnTo>
                    <a:lnTo>
                      <a:pt x="1335" y="528"/>
                    </a:lnTo>
                    <a:lnTo>
                      <a:pt x="1337" y="549"/>
                    </a:lnTo>
                    <a:lnTo>
                      <a:pt x="1339" y="571"/>
                    </a:lnTo>
                    <a:lnTo>
                      <a:pt x="1341" y="592"/>
                    </a:lnTo>
                    <a:lnTo>
                      <a:pt x="1346" y="614"/>
                    </a:lnTo>
                    <a:lnTo>
                      <a:pt x="1351" y="636"/>
                    </a:lnTo>
                    <a:lnTo>
                      <a:pt x="1358" y="657"/>
                    </a:lnTo>
                    <a:lnTo>
                      <a:pt x="1365" y="679"/>
                    </a:lnTo>
                    <a:lnTo>
                      <a:pt x="1373" y="700"/>
                    </a:lnTo>
                    <a:lnTo>
                      <a:pt x="1383" y="722"/>
                    </a:lnTo>
                    <a:lnTo>
                      <a:pt x="1394" y="743"/>
                    </a:lnTo>
                    <a:lnTo>
                      <a:pt x="1407" y="764"/>
                    </a:lnTo>
                    <a:lnTo>
                      <a:pt x="1419" y="786"/>
                    </a:lnTo>
                    <a:lnTo>
                      <a:pt x="1435" y="807"/>
                    </a:lnTo>
                    <a:lnTo>
                      <a:pt x="1451" y="828"/>
                    </a:lnTo>
                    <a:lnTo>
                      <a:pt x="1469" y="849"/>
                    </a:lnTo>
                    <a:lnTo>
                      <a:pt x="781" y="876"/>
                    </a:lnTo>
                    <a:close/>
                  </a:path>
                </a:pathLst>
              </a:custGeom>
              <a:solidFill>
                <a:srgbClr val="93D5ED"/>
              </a:solidFill>
              <a:ln w="9525">
                <a:solidFill>
                  <a:srgbClr val="CCECFF"/>
                </a:solidFill>
                <a:round/>
                <a:headEnd/>
                <a:tailEnd/>
              </a:ln>
            </p:spPr>
            <p:txBody>
              <a:bodyPr/>
              <a:lstStyle/>
              <a:p>
                <a:endParaRPr lang="en-US"/>
              </a:p>
            </p:txBody>
          </p:sp>
          <p:sp>
            <p:nvSpPr>
              <p:cNvPr id="8435" name="Freeform 228"/>
              <p:cNvSpPr>
                <a:spLocks/>
              </p:cNvSpPr>
              <p:nvPr/>
            </p:nvSpPr>
            <p:spPr bwMode="auto">
              <a:xfrm>
                <a:off x="2968" y="1284"/>
                <a:ext cx="436" cy="245"/>
              </a:xfrm>
              <a:custGeom>
                <a:avLst/>
                <a:gdLst>
                  <a:gd name="T0" fmla="*/ 0 w 2180"/>
                  <a:gd name="T1" fmla="*/ 3 h 1227"/>
                  <a:gd name="T2" fmla="*/ 1 w 2180"/>
                  <a:gd name="T3" fmla="*/ 6 h 1227"/>
                  <a:gd name="T4" fmla="*/ 2 w 2180"/>
                  <a:gd name="T5" fmla="*/ 7 h 1227"/>
                  <a:gd name="T6" fmla="*/ 3 w 2180"/>
                  <a:gd name="T7" fmla="*/ 7 h 1227"/>
                  <a:gd name="T8" fmla="*/ 3 w 2180"/>
                  <a:gd name="T9" fmla="*/ 8 h 1227"/>
                  <a:gd name="T10" fmla="*/ 4 w 2180"/>
                  <a:gd name="T11" fmla="*/ 9 h 1227"/>
                  <a:gd name="T12" fmla="*/ 5 w 2180"/>
                  <a:gd name="T13" fmla="*/ 10 h 1227"/>
                  <a:gd name="T14" fmla="*/ 6 w 2180"/>
                  <a:gd name="T15" fmla="*/ 10 h 1227"/>
                  <a:gd name="T16" fmla="*/ 9 w 2180"/>
                  <a:gd name="T17" fmla="*/ 9 h 1227"/>
                  <a:gd name="T18" fmla="*/ 10 w 2180"/>
                  <a:gd name="T19" fmla="*/ 9 h 1227"/>
                  <a:gd name="T20" fmla="*/ 10 w 2180"/>
                  <a:gd name="T21" fmla="*/ 10 h 1227"/>
                  <a:gd name="T22" fmla="*/ 11 w 2180"/>
                  <a:gd name="T23" fmla="*/ 11 h 1227"/>
                  <a:gd name="T24" fmla="*/ 10 w 2180"/>
                  <a:gd name="T25" fmla="*/ 12 h 1227"/>
                  <a:gd name="T26" fmla="*/ 11 w 2180"/>
                  <a:gd name="T27" fmla="*/ 13 h 1227"/>
                  <a:gd name="T28" fmla="*/ 11 w 2180"/>
                  <a:gd name="T29" fmla="*/ 14 h 1227"/>
                  <a:gd name="T30" fmla="*/ 13 w 2180"/>
                  <a:gd name="T31" fmla="*/ 14 h 1227"/>
                  <a:gd name="T32" fmla="*/ 15 w 2180"/>
                  <a:gd name="T33" fmla="*/ 15 h 1227"/>
                  <a:gd name="T34" fmla="*/ 15 w 2180"/>
                  <a:gd name="T35" fmla="*/ 16 h 1227"/>
                  <a:gd name="T36" fmla="*/ 15 w 2180"/>
                  <a:gd name="T37" fmla="*/ 41 h 1227"/>
                  <a:gd name="T38" fmla="*/ 76 w 2180"/>
                  <a:gd name="T39" fmla="*/ 49 h 1227"/>
                  <a:gd name="T40" fmla="*/ 82 w 2180"/>
                  <a:gd name="T41" fmla="*/ 48 h 1227"/>
                  <a:gd name="T42" fmla="*/ 83 w 2180"/>
                  <a:gd name="T43" fmla="*/ 46 h 1227"/>
                  <a:gd name="T44" fmla="*/ 83 w 2180"/>
                  <a:gd name="T45" fmla="*/ 45 h 1227"/>
                  <a:gd name="T46" fmla="*/ 83 w 2180"/>
                  <a:gd name="T47" fmla="*/ 44 h 1227"/>
                  <a:gd name="T48" fmla="*/ 83 w 2180"/>
                  <a:gd name="T49" fmla="*/ 42 h 1227"/>
                  <a:gd name="T50" fmla="*/ 84 w 2180"/>
                  <a:gd name="T51" fmla="*/ 40 h 1227"/>
                  <a:gd name="T52" fmla="*/ 86 w 2180"/>
                  <a:gd name="T53" fmla="*/ 38 h 1227"/>
                  <a:gd name="T54" fmla="*/ 87 w 2180"/>
                  <a:gd name="T55" fmla="*/ 36 h 1227"/>
                  <a:gd name="T56" fmla="*/ 87 w 2180"/>
                  <a:gd name="T57" fmla="*/ 35 h 1227"/>
                  <a:gd name="T58" fmla="*/ 86 w 2180"/>
                  <a:gd name="T59" fmla="*/ 34 h 1227"/>
                  <a:gd name="T60" fmla="*/ 85 w 2180"/>
                  <a:gd name="T61" fmla="*/ 34 h 1227"/>
                  <a:gd name="T62" fmla="*/ 83 w 2180"/>
                  <a:gd name="T63" fmla="*/ 34 h 1227"/>
                  <a:gd name="T64" fmla="*/ 82 w 2180"/>
                  <a:gd name="T65" fmla="*/ 33 h 1227"/>
                  <a:gd name="T66" fmla="*/ 82 w 2180"/>
                  <a:gd name="T67" fmla="*/ 32 h 1227"/>
                  <a:gd name="T68" fmla="*/ 81 w 2180"/>
                  <a:gd name="T69" fmla="*/ 30 h 1227"/>
                  <a:gd name="T70" fmla="*/ 81 w 2180"/>
                  <a:gd name="T71" fmla="*/ 28 h 1227"/>
                  <a:gd name="T72" fmla="*/ 79 w 2180"/>
                  <a:gd name="T73" fmla="*/ 26 h 1227"/>
                  <a:gd name="T74" fmla="*/ 77 w 2180"/>
                  <a:gd name="T75" fmla="*/ 25 h 1227"/>
                  <a:gd name="T76" fmla="*/ 74 w 2180"/>
                  <a:gd name="T77" fmla="*/ 24 h 1227"/>
                  <a:gd name="T78" fmla="*/ 70 w 2180"/>
                  <a:gd name="T79" fmla="*/ 23 h 1227"/>
                  <a:gd name="T80" fmla="*/ 69 w 2180"/>
                  <a:gd name="T81" fmla="*/ 21 h 1227"/>
                  <a:gd name="T82" fmla="*/ 67 w 2180"/>
                  <a:gd name="T83" fmla="*/ 20 h 1227"/>
                  <a:gd name="T84" fmla="*/ 67 w 2180"/>
                  <a:gd name="T85" fmla="*/ 18 h 1227"/>
                  <a:gd name="T86" fmla="*/ 67 w 2180"/>
                  <a:gd name="T87" fmla="*/ 17 h 1227"/>
                  <a:gd name="T88" fmla="*/ 67 w 2180"/>
                  <a:gd name="T89" fmla="*/ 16 h 1227"/>
                  <a:gd name="T90" fmla="*/ 67 w 2180"/>
                  <a:gd name="T91" fmla="*/ 15 h 1227"/>
                  <a:gd name="T92" fmla="*/ 66 w 2180"/>
                  <a:gd name="T93" fmla="*/ 14 h 1227"/>
                  <a:gd name="T94" fmla="*/ 61 w 2180"/>
                  <a:gd name="T95" fmla="*/ 13 h 1227"/>
                  <a:gd name="T96" fmla="*/ 59 w 2180"/>
                  <a:gd name="T97" fmla="*/ 12 h 1227"/>
                  <a:gd name="T98" fmla="*/ 58 w 2180"/>
                  <a:gd name="T99" fmla="*/ 11 h 1227"/>
                  <a:gd name="T100" fmla="*/ 56 w 2180"/>
                  <a:gd name="T101" fmla="*/ 10 h 1227"/>
                  <a:gd name="T102" fmla="*/ 55 w 2180"/>
                  <a:gd name="T103" fmla="*/ 9 h 1227"/>
                  <a:gd name="T104" fmla="*/ 55 w 2180"/>
                  <a:gd name="T105" fmla="*/ 8 h 1227"/>
                  <a:gd name="T106" fmla="*/ 55 w 2180"/>
                  <a:gd name="T107" fmla="*/ 7 h 1227"/>
                  <a:gd name="T108" fmla="*/ 54 w 2180"/>
                  <a:gd name="T109" fmla="*/ 6 h 1227"/>
                  <a:gd name="T110" fmla="*/ 52 w 2180"/>
                  <a:gd name="T111" fmla="*/ 5 h 122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180"/>
                  <a:gd name="T169" fmla="*/ 0 h 1227"/>
                  <a:gd name="T170" fmla="*/ 2180 w 2180"/>
                  <a:gd name="T171" fmla="*/ 1227 h 1227"/>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180" h="1227">
                    <a:moveTo>
                      <a:pt x="1270" y="0"/>
                    </a:moveTo>
                    <a:lnTo>
                      <a:pt x="0" y="37"/>
                    </a:lnTo>
                    <a:lnTo>
                      <a:pt x="5" y="65"/>
                    </a:lnTo>
                    <a:lnTo>
                      <a:pt x="12" y="94"/>
                    </a:lnTo>
                    <a:lnTo>
                      <a:pt x="20" y="118"/>
                    </a:lnTo>
                    <a:lnTo>
                      <a:pt x="28" y="140"/>
                    </a:lnTo>
                    <a:lnTo>
                      <a:pt x="34" y="150"/>
                    </a:lnTo>
                    <a:lnTo>
                      <a:pt x="39" y="158"/>
                    </a:lnTo>
                    <a:lnTo>
                      <a:pt x="45" y="166"/>
                    </a:lnTo>
                    <a:lnTo>
                      <a:pt x="51" y="172"/>
                    </a:lnTo>
                    <a:lnTo>
                      <a:pt x="56" y="178"/>
                    </a:lnTo>
                    <a:lnTo>
                      <a:pt x="63" y="181"/>
                    </a:lnTo>
                    <a:lnTo>
                      <a:pt x="70" y="183"/>
                    </a:lnTo>
                    <a:lnTo>
                      <a:pt x="77" y="185"/>
                    </a:lnTo>
                    <a:lnTo>
                      <a:pt x="86" y="202"/>
                    </a:lnTo>
                    <a:lnTo>
                      <a:pt x="93" y="217"/>
                    </a:lnTo>
                    <a:lnTo>
                      <a:pt x="100" y="228"/>
                    </a:lnTo>
                    <a:lnTo>
                      <a:pt x="107" y="235"/>
                    </a:lnTo>
                    <a:lnTo>
                      <a:pt x="110" y="238"/>
                    </a:lnTo>
                    <a:lnTo>
                      <a:pt x="115" y="240"/>
                    </a:lnTo>
                    <a:lnTo>
                      <a:pt x="118" y="241"/>
                    </a:lnTo>
                    <a:lnTo>
                      <a:pt x="123" y="242"/>
                    </a:lnTo>
                    <a:lnTo>
                      <a:pt x="133" y="242"/>
                    </a:lnTo>
                    <a:lnTo>
                      <a:pt x="146" y="238"/>
                    </a:lnTo>
                    <a:lnTo>
                      <a:pt x="174" y="235"/>
                    </a:lnTo>
                    <a:lnTo>
                      <a:pt x="201" y="231"/>
                    </a:lnTo>
                    <a:lnTo>
                      <a:pt x="213" y="231"/>
                    </a:lnTo>
                    <a:lnTo>
                      <a:pt x="223" y="233"/>
                    </a:lnTo>
                    <a:lnTo>
                      <a:pt x="233" y="234"/>
                    </a:lnTo>
                    <a:lnTo>
                      <a:pt x="242" y="236"/>
                    </a:lnTo>
                    <a:lnTo>
                      <a:pt x="249" y="240"/>
                    </a:lnTo>
                    <a:lnTo>
                      <a:pt x="256" y="244"/>
                    </a:lnTo>
                    <a:lnTo>
                      <a:pt x="261" y="250"/>
                    </a:lnTo>
                    <a:lnTo>
                      <a:pt x="264" y="257"/>
                    </a:lnTo>
                    <a:lnTo>
                      <a:pt x="267" y="266"/>
                    </a:lnTo>
                    <a:lnTo>
                      <a:pt x="267" y="277"/>
                    </a:lnTo>
                    <a:lnTo>
                      <a:pt x="265" y="289"/>
                    </a:lnTo>
                    <a:lnTo>
                      <a:pt x="262" y="303"/>
                    </a:lnTo>
                    <a:lnTo>
                      <a:pt x="261" y="306"/>
                    </a:lnTo>
                    <a:lnTo>
                      <a:pt x="261" y="311"/>
                    </a:lnTo>
                    <a:lnTo>
                      <a:pt x="262" y="314"/>
                    </a:lnTo>
                    <a:lnTo>
                      <a:pt x="263" y="318"/>
                    </a:lnTo>
                    <a:lnTo>
                      <a:pt x="268" y="326"/>
                    </a:lnTo>
                    <a:lnTo>
                      <a:pt x="275" y="332"/>
                    </a:lnTo>
                    <a:lnTo>
                      <a:pt x="284" y="339"/>
                    </a:lnTo>
                    <a:lnTo>
                      <a:pt x="293" y="345"/>
                    </a:lnTo>
                    <a:lnTo>
                      <a:pt x="305" y="351"/>
                    </a:lnTo>
                    <a:lnTo>
                      <a:pt x="317" y="356"/>
                    </a:lnTo>
                    <a:lnTo>
                      <a:pt x="339" y="368"/>
                    </a:lnTo>
                    <a:lnTo>
                      <a:pt x="358" y="380"/>
                    </a:lnTo>
                    <a:lnTo>
                      <a:pt x="365" y="386"/>
                    </a:lnTo>
                    <a:lnTo>
                      <a:pt x="371" y="391"/>
                    </a:lnTo>
                    <a:lnTo>
                      <a:pt x="372" y="395"/>
                    </a:lnTo>
                    <a:lnTo>
                      <a:pt x="372" y="398"/>
                    </a:lnTo>
                    <a:lnTo>
                      <a:pt x="372" y="402"/>
                    </a:lnTo>
                    <a:lnTo>
                      <a:pt x="372" y="405"/>
                    </a:lnTo>
                    <a:lnTo>
                      <a:pt x="368" y="1028"/>
                    </a:lnTo>
                    <a:lnTo>
                      <a:pt x="443" y="1199"/>
                    </a:lnTo>
                    <a:lnTo>
                      <a:pt x="1909" y="1144"/>
                    </a:lnTo>
                    <a:lnTo>
                      <a:pt x="1901" y="1227"/>
                    </a:lnTo>
                    <a:lnTo>
                      <a:pt x="2039" y="1213"/>
                    </a:lnTo>
                    <a:lnTo>
                      <a:pt x="2049" y="1202"/>
                    </a:lnTo>
                    <a:lnTo>
                      <a:pt x="2059" y="1192"/>
                    </a:lnTo>
                    <a:lnTo>
                      <a:pt x="2066" y="1181"/>
                    </a:lnTo>
                    <a:lnTo>
                      <a:pt x="2070" y="1172"/>
                    </a:lnTo>
                    <a:lnTo>
                      <a:pt x="2075" y="1163"/>
                    </a:lnTo>
                    <a:lnTo>
                      <a:pt x="2077" y="1154"/>
                    </a:lnTo>
                    <a:lnTo>
                      <a:pt x="2080" y="1146"/>
                    </a:lnTo>
                    <a:lnTo>
                      <a:pt x="2081" y="1137"/>
                    </a:lnTo>
                    <a:lnTo>
                      <a:pt x="2081" y="1120"/>
                    </a:lnTo>
                    <a:lnTo>
                      <a:pt x="2081" y="1102"/>
                    </a:lnTo>
                    <a:lnTo>
                      <a:pt x="2081" y="1092"/>
                    </a:lnTo>
                    <a:lnTo>
                      <a:pt x="2082" y="1082"/>
                    </a:lnTo>
                    <a:lnTo>
                      <a:pt x="2083" y="1071"/>
                    </a:lnTo>
                    <a:lnTo>
                      <a:pt x="2085" y="1060"/>
                    </a:lnTo>
                    <a:lnTo>
                      <a:pt x="2092" y="1037"/>
                    </a:lnTo>
                    <a:lnTo>
                      <a:pt x="2101" y="1016"/>
                    </a:lnTo>
                    <a:lnTo>
                      <a:pt x="2110" y="996"/>
                    </a:lnTo>
                    <a:lnTo>
                      <a:pt x="2122" y="979"/>
                    </a:lnTo>
                    <a:lnTo>
                      <a:pt x="2134" y="961"/>
                    </a:lnTo>
                    <a:lnTo>
                      <a:pt x="2148" y="945"/>
                    </a:lnTo>
                    <a:lnTo>
                      <a:pt x="2164" y="931"/>
                    </a:lnTo>
                    <a:lnTo>
                      <a:pt x="2180" y="918"/>
                    </a:lnTo>
                    <a:lnTo>
                      <a:pt x="2179" y="901"/>
                    </a:lnTo>
                    <a:lnTo>
                      <a:pt x="2176" y="887"/>
                    </a:lnTo>
                    <a:lnTo>
                      <a:pt x="2174" y="881"/>
                    </a:lnTo>
                    <a:lnTo>
                      <a:pt x="2172" y="876"/>
                    </a:lnTo>
                    <a:lnTo>
                      <a:pt x="2169" y="871"/>
                    </a:lnTo>
                    <a:lnTo>
                      <a:pt x="2167" y="868"/>
                    </a:lnTo>
                    <a:lnTo>
                      <a:pt x="2160" y="862"/>
                    </a:lnTo>
                    <a:lnTo>
                      <a:pt x="2152" y="859"/>
                    </a:lnTo>
                    <a:lnTo>
                      <a:pt x="2143" y="856"/>
                    </a:lnTo>
                    <a:lnTo>
                      <a:pt x="2133" y="855"/>
                    </a:lnTo>
                    <a:lnTo>
                      <a:pt x="2111" y="854"/>
                    </a:lnTo>
                    <a:lnTo>
                      <a:pt x="2088" y="852"/>
                    </a:lnTo>
                    <a:lnTo>
                      <a:pt x="2075" y="848"/>
                    </a:lnTo>
                    <a:lnTo>
                      <a:pt x="2063" y="843"/>
                    </a:lnTo>
                    <a:lnTo>
                      <a:pt x="2057" y="840"/>
                    </a:lnTo>
                    <a:lnTo>
                      <a:pt x="2050" y="836"/>
                    </a:lnTo>
                    <a:lnTo>
                      <a:pt x="2044" y="832"/>
                    </a:lnTo>
                    <a:lnTo>
                      <a:pt x="2039" y="826"/>
                    </a:lnTo>
                    <a:lnTo>
                      <a:pt x="2039" y="804"/>
                    </a:lnTo>
                    <a:lnTo>
                      <a:pt x="2037" y="783"/>
                    </a:lnTo>
                    <a:lnTo>
                      <a:pt x="2035" y="763"/>
                    </a:lnTo>
                    <a:lnTo>
                      <a:pt x="2032" y="744"/>
                    </a:lnTo>
                    <a:lnTo>
                      <a:pt x="2027" y="728"/>
                    </a:lnTo>
                    <a:lnTo>
                      <a:pt x="2021" y="711"/>
                    </a:lnTo>
                    <a:lnTo>
                      <a:pt x="2013" y="696"/>
                    </a:lnTo>
                    <a:lnTo>
                      <a:pt x="2004" y="682"/>
                    </a:lnTo>
                    <a:lnTo>
                      <a:pt x="1992" y="668"/>
                    </a:lnTo>
                    <a:lnTo>
                      <a:pt x="1978" y="655"/>
                    </a:lnTo>
                    <a:lnTo>
                      <a:pt x="1962" y="644"/>
                    </a:lnTo>
                    <a:lnTo>
                      <a:pt x="1943" y="633"/>
                    </a:lnTo>
                    <a:lnTo>
                      <a:pt x="1922" y="623"/>
                    </a:lnTo>
                    <a:lnTo>
                      <a:pt x="1897" y="612"/>
                    </a:lnTo>
                    <a:lnTo>
                      <a:pt x="1870" y="603"/>
                    </a:lnTo>
                    <a:lnTo>
                      <a:pt x="1840" y="593"/>
                    </a:lnTo>
                    <a:lnTo>
                      <a:pt x="1810" y="584"/>
                    </a:lnTo>
                    <a:lnTo>
                      <a:pt x="1784" y="575"/>
                    </a:lnTo>
                    <a:lnTo>
                      <a:pt x="1762" y="564"/>
                    </a:lnTo>
                    <a:lnTo>
                      <a:pt x="1742" y="554"/>
                    </a:lnTo>
                    <a:lnTo>
                      <a:pt x="1726" y="543"/>
                    </a:lnTo>
                    <a:lnTo>
                      <a:pt x="1713" y="532"/>
                    </a:lnTo>
                    <a:lnTo>
                      <a:pt x="1701" y="520"/>
                    </a:lnTo>
                    <a:lnTo>
                      <a:pt x="1693" y="507"/>
                    </a:lnTo>
                    <a:lnTo>
                      <a:pt x="1687" y="495"/>
                    </a:lnTo>
                    <a:lnTo>
                      <a:pt x="1682" y="482"/>
                    </a:lnTo>
                    <a:lnTo>
                      <a:pt x="1680" y="471"/>
                    </a:lnTo>
                    <a:lnTo>
                      <a:pt x="1679" y="458"/>
                    </a:lnTo>
                    <a:lnTo>
                      <a:pt x="1679" y="445"/>
                    </a:lnTo>
                    <a:lnTo>
                      <a:pt x="1680" y="433"/>
                    </a:lnTo>
                    <a:lnTo>
                      <a:pt x="1682" y="421"/>
                    </a:lnTo>
                    <a:lnTo>
                      <a:pt x="1685" y="409"/>
                    </a:lnTo>
                    <a:lnTo>
                      <a:pt x="1686" y="398"/>
                    </a:lnTo>
                    <a:lnTo>
                      <a:pt x="1687" y="389"/>
                    </a:lnTo>
                    <a:lnTo>
                      <a:pt x="1685" y="382"/>
                    </a:lnTo>
                    <a:lnTo>
                      <a:pt x="1682" y="376"/>
                    </a:lnTo>
                    <a:lnTo>
                      <a:pt x="1678" y="370"/>
                    </a:lnTo>
                    <a:lnTo>
                      <a:pt x="1672" y="366"/>
                    </a:lnTo>
                    <a:lnTo>
                      <a:pt x="1664" y="362"/>
                    </a:lnTo>
                    <a:lnTo>
                      <a:pt x="1656" y="359"/>
                    </a:lnTo>
                    <a:lnTo>
                      <a:pt x="1609" y="348"/>
                    </a:lnTo>
                    <a:lnTo>
                      <a:pt x="1547" y="331"/>
                    </a:lnTo>
                    <a:lnTo>
                      <a:pt x="1529" y="325"/>
                    </a:lnTo>
                    <a:lnTo>
                      <a:pt x="1512" y="319"/>
                    </a:lnTo>
                    <a:lnTo>
                      <a:pt x="1495" y="312"/>
                    </a:lnTo>
                    <a:lnTo>
                      <a:pt x="1479" y="304"/>
                    </a:lnTo>
                    <a:lnTo>
                      <a:pt x="1465" y="296"/>
                    </a:lnTo>
                    <a:lnTo>
                      <a:pt x="1451" y="287"/>
                    </a:lnTo>
                    <a:lnTo>
                      <a:pt x="1438" y="278"/>
                    </a:lnTo>
                    <a:lnTo>
                      <a:pt x="1425" y="269"/>
                    </a:lnTo>
                    <a:lnTo>
                      <a:pt x="1415" y="259"/>
                    </a:lnTo>
                    <a:lnTo>
                      <a:pt x="1406" y="249"/>
                    </a:lnTo>
                    <a:lnTo>
                      <a:pt x="1396" y="240"/>
                    </a:lnTo>
                    <a:lnTo>
                      <a:pt x="1389" y="230"/>
                    </a:lnTo>
                    <a:lnTo>
                      <a:pt x="1385" y="221"/>
                    </a:lnTo>
                    <a:lnTo>
                      <a:pt x="1380" y="210"/>
                    </a:lnTo>
                    <a:lnTo>
                      <a:pt x="1377" y="202"/>
                    </a:lnTo>
                    <a:lnTo>
                      <a:pt x="1376" y="193"/>
                    </a:lnTo>
                    <a:lnTo>
                      <a:pt x="1375" y="185"/>
                    </a:lnTo>
                    <a:lnTo>
                      <a:pt x="1373" y="176"/>
                    </a:lnTo>
                    <a:lnTo>
                      <a:pt x="1368" y="168"/>
                    </a:lnTo>
                    <a:lnTo>
                      <a:pt x="1361" y="161"/>
                    </a:lnTo>
                    <a:lnTo>
                      <a:pt x="1354" y="154"/>
                    </a:lnTo>
                    <a:lnTo>
                      <a:pt x="1346" y="148"/>
                    </a:lnTo>
                    <a:lnTo>
                      <a:pt x="1338" y="143"/>
                    </a:lnTo>
                    <a:lnTo>
                      <a:pt x="1328" y="137"/>
                    </a:lnTo>
                    <a:lnTo>
                      <a:pt x="1296" y="120"/>
                    </a:lnTo>
                    <a:lnTo>
                      <a:pt x="1282" y="115"/>
                    </a:lnTo>
                    <a:lnTo>
                      <a:pt x="1270" y="0"/>
                    </a:lnTo>
                    <a:close/>
                  </a:path>
                </a:pathLst>
              </a:custGeom>
              <a:solidFill>
                <a:srgbClr val="93D5ED"/>
              </a:solidFill>
              <a:ln w="9525">
                <a:solidFill>
                  <a:srgbClr val="CCECFF"/>
                </a:solidFill>
                <a:round/>
                <a:headEnd/>
                <a:tailEnd/>
              </a:ln>
            </p:spPr>
            <p:txBody>
              <a:bodyPr/>
              <a:lstStyle/>
              <a:p>
                <a:endParaRPr lang="en-US"/>
              </a:p>
            </p:txBody>
          </p:sp>
          <p:sp>
            <p:nvSpPr>
              <p:cNvPr id="8436" name="Freeform 229"/>
              <p:cNvSpPr>
                <a:spLocks/>
              </p:cNvSpPr>
              <p:nvPr/>
            </p:nvSpPr>
            <p:spPr bwMode="auto">
              <a:xfrm>
                <a:off x="3662" y="1525"/>
                <a:ext cx="506" cy="346"/>
              </a:xfrm>
              <a:custGeom>
                <a:avLst/>
                <a:gdLst>
                  <a:gd name="T0" fmla="*/ 1 w 2529"/>
                  <a:gd name="T1" fmla="*/ 6 h 1729"/>
                  <a:gd name="T2" fmla="*/ 10 w 2529"/>
                  <a:gd name="T3" fmla="*/ 17 h 1729"/>
                  <a:gd name="T4" fmla="*/ 21 w 2529"/>
                  <a:gd name="T5" fmla="*/ 32 h 1729"/>
                  <a:gd name="T6" fmla="*/ 29 w 2529"/>
                  <a:gd name="T7" fmla="*/ 44 h 1729"/>
                  <a:gd name="T8" fmla="*/ 30 w 2529"/>
                  <a:gd name="T9" fmla="*/ 47 h 1729"/>
                  <a:gd name="T10" fmla="*/ 30 w 2529"/>
                  <a:gd name="T11" fmla="*/ 49 h 1729"/>
                  <a:gd name="T12" fmla="*/ 31 w 2529"/>
                  <a:gd name="T13" fmla="*/ 54 h 1729"/>
                  <a:gd name="T14" fmla="*/ 33 w 2529"/>
                  <a:gd name="T15" fmla="*/ 60 h 1729"/>
                  <a:gd name="T16" fmla="*/ 35 w 2529"/>
                  <a:gd name="T17" fmla="*/ 62 h 1729"/>
                  <a:gd name="T18" fmla="*/ 37 w 2529"/>
                  <a:gd name="T19" fmla="*/ 64 h 1729"/>
                  <a:gd name="T20" fmla="*/ 40 w 2529"/>
                  <a:gd name="T21" fmla="*/ 67 h 1729"/>
                  <a:gd name="T22" fmla="*/ 43 w 2529"/>
                  <a:gd name="T23" fmla="*/ 68 h 1729"/>
                  <a:gd name="T24" fmla="*/ 46 w 2529"/>
                  <a:gd name="T25" fmla="*/ 69 h 1729"/>
                  <a:gd name="T26" fmla="*/ 49 w 2529"/>
                  <a:gd name="T27" fmla="*/ 69 h 1729"/>
                  <a:gd name="T28" fmla="*/ 59 w 2529"/>
                  <a:gd name="T29" fmla="*/ 68 h 1729"/>
                  <a:gd name="T30" fmla="*/ 76 w 2529"/>
                  <a:gd name="T31" fmla="*/ 65 h 1729"/>
                  <a:gd name="T32" fmla="*/ 84 w 2529"/>
                  <a:gd name="T33" fmla="*/ 63 h 1729"/>
                  <a:gd name="T34" fmla="*/ 89 w 2529"/>
                  <a:gd name="T35" fmla="*/ 63 h 1729"/>
                  <a:gd name="T36" fmla="*/ 89 w 2529"/>
                  <a:gd name="T37" fmla="*/ 63 h 1729"/>
                  <a:gd name="T38" fmla="*/ 91 w 2529"/>
                  <a:gd name="T39" fmla="*/ 60 h 1729"/>
                  <a:gd name="T40" fmla="*/ 91 w 2529"/>
                  <a:gd name="T41" fmla="*/ 59 h 1729"/>
                  <a:gd name="T42" fmla="*/ 92 w 2529"/>
                  <a:gd name="T43" fmla="*/ 59 h 1729"/>
                  <a:gd name="T44" fmla="*/ 92 w 2529"/>
                  <a:gd name="T45" fmla="*/ 59 h 1729"/>
                  <a:gd name="T46" fmla="*/ 94 w 2529"/>
                  <a:gd name="T47" fmla="*/ 60 h 1729"/>
                  <a:gd name="T48" fmla="*/ 96 w 2529"/>
                  <a:gd name="T49" fmla="*/ 60 h 1729"/>
                  <a:gd name="T50" fmla="*/ 100 w 2529"/>
                  <a:gd name="T51" fmla="*/ 60 h 1729"/>
                  <a:gd name="T52" fmla="*/ 101 w 2529"/>
                  <a:gd name="T53" fmla="*/ 60 h 1729"/>
                  <a:gd name="T54" fmla="*/ 100 w 2529"/>
                  <a:gd name="T55" fmla="*/ 58 h 1729"/>
                  <a:gd name="T56" fmla="*/ 99 w 2529"/>
                  <a:gd name="T57" fmla="*/ 55 h 1729"/>
                  <a:gd name="T58" fmla="*/ 99 w 2529"/>
                  <a:gd name="T59" fmla="*/ 52 h 1729"/>
                  <a:gd name="T60" fmla="*/ 98 w 2529"/>
                  <a:gd name="T61" fmla="*/ 50 h 1729"/>
                  <a:gd name="T62" fmla="*/ 96 w 2529"/>
                  <a:gd name="T63" fmla="*/ 49 h 1729"/>
                  <a:gd name="T64" fmla="*/ 96 w 2529"/>
                  <a:gd name="T65" fmla="*/ 49 h 1729"/>
                  <a:gd name="T66" fmla="*/ 95 w 2529"/>
                  <a:gd name="T67" fmla="*/ 48 h 1729"/>
                  <a:gd name="T68" fmla="*/ 95 w 2529"/>
                  <a:gd name="T69" fmla="*/ 46 h 1729"/>
                  <a:gd name="T70" fmla="*/ 94 w 2529"/>
                  <a:gd name="T71" fmla="*/ 42 h 1729"/>
                  <a:gd name="T72" fmla="*/ 93 w 2529"/>
                  <a:gd name="T73" fmla="*/ 39 h 1729"/>
                  <a:gd name="T74" fmla="*/ 91 w 2529"/>
                  <a:gd name="T75" fmla="*/ 36 h 1729"/>
                  <a:gd name="T76" fmla="*/ 89 w 2529"/>
                  <a:gd name="T77" fmla="*/ 34 h 1729"/>
                  <a:gd name="T78" fmla="*/ 85 w 2529"/>
                  <a:gd name="T79" fmla="*/ 32 h 1729"/>
                  <a:gd name="T80" fmla="*/ 79 w 2529"/>
                  <a:gd name="T81" fmla="*/ 30 h 1729"/>
                  <a:gd name="T82" fmla="*/ 77 w 2529"/>
                  <a:gd name="T83" fmla="*/ 29 h 1729"/>
                  <a:gd name="T84" fmla="*/ 75 w 2529"/>
                  <a:gd name="T85" fmla="*/ 27 h 1729"/>
                  <a:gd name="T86" fmla="*/ 74 w 2529"/>
                  <a:gd name="T87" fmla="*/ 24 h 1729"/>
                  <a:gd name="T88" fmla="*/ 71 w 2529"/>
                  <a:gd name="T89" fmla="*/ 21 h 1729"/>
                  <a:gd name="T90" fmla="*/ 66 w 2529"/>
                  <a:gd name="T91" fmla="*/ 19 h 1729"/>
                  <a:gd name="T92" fmla="*/ 63 w 2529"/>
                  <a:gd name="T93" fmla="*/ 16 h 1729"/>
                  <a:gd name="T94" fmla="*/ 42 w 2529"/>
                  <a:gd name="T95" fmla="*/ 0 h 172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529"/>
                  <a:gd name="T145" fmla="*/ 0 h 1729"/>
                  <a:gd name="T146" fmla="*/ 2529 w 2529"/>
                  <a:gd name="T147" fmla="*/ 1729 h 172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529" h="1729">
                    <a:moveTo>
                      <a:pt x="1040" y="0"/>
                    </a:moveTo>
                    <a:lnTo>
                      <a:pt x="0" y="116"/>
                    </a:lnTo>
                    <a:lnTo>
                      <a:pt x="8" y="127"/>
                    </a:lnTo>
                    <a:lnTo>
                      <a:pt x="33" y="159"/>
                    </a:lnTo>
                    <a:lnTo>
                      <a:pt x="70" y="208"/>
                    </a:lnTo>
                    <a:lnTo>
                      <a:pt x="119" y="272"/>
                    </a:lnTo>
                    <a:lnTo>
                      <a:pt x="177" y="349"/>
                    </a:lnTo>
                    <a:lnTo>
                      <a:pt x="240" y="435"/>
                    </a:lnTo>
                    <a:lnTo>
                      <a:pt x="308" y="527"/>
                    </a:lnTo>
                    <a:lnTo>
                      <a:pt x="379" y="621"/>
                    </a:lnTo>
                    <a:lnTo>
                      <a:pt x="449" y="717"/>
                    </a:lnTo>
                    <a:lnTo>
                      <a:pt x="516" y="811"/>
                    </a:lnTo>
                    <a:lnTo>
                      <a:pt x="580" y="899"/>
                    </a:lnTo>
                    <a:lnTo>
                      <a:pt x="636" y="980"/>
                    </a:lnTo>
                    <a:lnTo>
                      <a:pt x="682" y="1049"/>
                    </a:lnTo>
                    <a:lnTo>
                      <a:pt x="719" y="1105"/>
                    </a:lnTo>
                    <a:lnTo>
                      <a:pt x="731" y="1127"/>
                    </a:lnTo>
                    <a:lnTo>
                      <a:pt x="741" y="1145"/>
                    </a:lnTo>
                    <a:lnTo>
                      <a:pt x="745" y="1156"/>
                    </a:lnTo>
                    <a:lnTo>
                      <a:pt x="747" y="1165"/>
                    </a:lnTo>
                    <a:lnTo>
                      <a:pt x="744" y="1175"/>
                    </a:lnTo>
                    <a:lnTo>
                      <a:pt x="744" y="1191"/>
                    </a:lnTo>
                    <a:lnTo>
                      <a:pt x="744" y="1211"/>
                    </a:lnTo>
                    <a:lnTo>
                      <a:pt x="748" y="1236"/>
                    </a:lnTo>
                    <a:lnTo>
                      <a:pt x="751" y="1263"/>
                    </a:lnTo>
                    <a:lnTo>
                      <a:pt x="757" y="1293"/>
                    </a:lnTo>
                    <a:lnTo>
                      <a:pt x="764" y="1325"/>
                    </a:lnTo>
                    <a:lnTo>
                      <a:pt x="773" y="1358"/>
                    </a:lnTo>
                    <a:lnTo>
                      <a:pt x="785" y="1392"/>
                    </a:lnTo>
                    <a:lnTo>
                      <a:pt x="798" y="1427"/>
                    </a:lnTo>
                    <a:lnTo>
                      <a:pt x="812" y="1461"/>
                    </a:lnTo>
                    <a:lnTo>
                      <a:pt x="829" y="1495"/>
                    </a:lnTo>
                    <a:lnTo>
                      <a:pt x="839" y="1512"/>
                    </a:lnTo>
                    <a:lnTo>
                      <a:pt x="848" y="1527"/>
                    </a:lnTo>
                    <a:lnTo>
                      <a:pt x="858" y="1543"/>
                    </a:lnTo>
                    <a:lnTo>
                      <a:pt x="868" y="1558"/>
                    </a:lnTo>
                    <a:lnTo>
                      <a:pt x="880" y="1572"/>
                    </a:lnTo>
                    <a:lnTo>
                      <a:pt x="891" y="1585"/>
                    </a:lnTo>
                    <a:lnTo>
                      <a:pt x="903" y="1598"/>
                    </a:lnTo>
                    <a:lnTo>
                      <a:pt x="916" y="1611"/>
                    </a:lnTo>
                    <a:lnTo>
                      <a:pt x="938" y="1628"/>
                    </a:lnTo>
                    <a:lnTo>
                      <a:pt x="958" y="1644"/>
                    </a:lnTo>
                    <a:lnTo>
                      <a:pt x="978" y="1658"/>
                    </a:lnTo>
                    <a:lnTo>
                      <a:pt x="997" y="1670"/>
                    </a:lnTo>
                    <a:lnTo>
                      <a:pt x="1015" y="1682"/>
                    </a:lnTo>
                    <a:lnTo>
                      <a:pt x="1033" y="1693"/>
                    </a:lnTo>
                    <a:lnTo>
                      <a:pt x="1050" y="1701"/>
                    </a:lnTo>
                    <a:lnTo>
                      <a:pt x="1068" y="1708"/>
                    </a:lnTo>
                    <a:lnTo>
                      <a:pt x="1085" y="1715"/>
                    </a:lnTo>
                    <a:lnTo>
                      <a:pt x="1103" y="1719"/>
                    </a:lnTo>
                    <a:lnTo>
                      <a:pt x="1120" y="1723"/>
                    </a:lnTo>
                    <a:lnTo>
                      <a:pt x="1139" y="1726"/>
                    </a:lnTo>
                    <a:lnTo>
                      <a:pt x="1159" y="1728"/>
                    </a:lnTo>
                    <a:lnTo>
                      <a:pt x="1179" y="1729"/>
                    </a:lnTo>
                    <a:lnTo>
                      <a:pt x="1200" y="1729"/>
                    </a:lnTo>
                    <a:lnTo>
                      <a:pt x="1222" y="1728"/>
                    </a:lnTo>
                    <a:lnTo>
                      <a:pt x="1272" y="1722"/>
                    </a:lnTo>
                    <a:lnTo>
                      <a:pt x="1328" y="1714"/>
                    </a:lnTo>
                    <a:lnTo>
                      <a:pt x="1393" y="1703"/>
                    </a:lnTo>
                    <a:lnTo>
                      <a:pt x="1467" y="1690"/>
                    </a:lnTo>
                    <a:lnTo>
                      <a:pt x="1553" y="1675"/>
                    </a:lnTo>
                    <a:lnTo>
                      <a:pt x="1651" y="1658"/>
                    </a:lnTo>
                    <a:lnTo>
                      <a:pt x="1763" y="1639"/>
                    </a:lnTo>
                    <a:lnTo>
                      <a:pt x="1890" y="1619"/>
                    </a:lnTo>
                    <a:lnTo>
                      <a:pt x="1960" y="1608"/>
                    </a:lnTo>
                    <a:lnTo>
                      <a:pt x="2019" y="1599"/>
                    </a:lnTo>
                    <a:lnTo>
                      <a:pt x="2068" y="1592"/>
                    </a:lnTo>
                    <a:lnTo>
                      <a:pt x="2109" y="1586"/>
                    </a:lnTo>
                    <a:lnTo>
                      <a:pt x="2142" y="1582"/>
                    </a:lnTo>
                    <a:lnTo>
                      <a:pt x="2169" y="1578"/>
                    </a:lnTo>
                    <a:lnTo>
                      <a:pt x="2194" y="1576"/>
                    </a:lnTo>
                    <a:lnTo>
                      <a:pt x="2215" y="1573"/>
                    </a:lnTo>
                    <a:lnTo>
                      <a:pt x="2220" y="1572"/>
                    </a:lnTo>
                    <a:lnTo>
                      <a:pt x="2224" y="1570"/>
                    </a:lnTo>
                    <a:lnTo>
                      <a:pt x="2229" y="1568"/>
                    </a:lnTo>
                    <a:lnTo>
                      <a:pt x="2232" y="1565"/>
                    </a:lnTo>
                    <a:lnTo>
                      <a:pt x="2239" y="1558"/>
                    </a:lnTo>
                    <a:lnTo>
                      <a:pt x="2245" y="1549"/>
                    </a:lnTo>
                    <a:lnTo>
                      <a:pt x="2257" y="1529"/>
                    </a:lnTo>
                    <a:lnTo>
                      <a:pt x="2265" y="1509"/>
                    </a:lnTo>
                    <a:lnTo>
                      <a:pt x="2270" y="1499"/>
                    </a:lnTo>
                    <a:lnTo>
                      <a:pt x="2274" y="1490"/>
                    </a:lnTo>
                    <a:lnTo>
                      <a:pt x="2278" y="1482"/>
                    </a:lnTo>
                    <a:lnTo>
                      <a:pt x="2283" y="1478"/>
                    </a:lnTo>
                    <a:lnTo>
                      <a:pt x="2286" y="1475"/>
                    </a:lnTo>
                    <a:lnTo>
                      <a:pt x="2288" y="1474"/>
                    </a:lnTo>
                    <a:lnTo>
                      <a:pt x="2291" y="1473"/>
                    </a:lnTo>
                    <a:lnTo>
                      <a:pt x="2294" y="1473"/>
                    </a:lnTo>
                    <a:lnTo>
                      <a:pt x="2297" y="1474"/>
                    </a:lnTo>
                    <a:lnTo>
                      <a:pt x="2300" y="1475"/>
                    </a:lnTo>
                    <a:lnTo>
                      <a:pt x="2304" y="1478"/>
                    </a:lnTo>
                    <a:lnTo>
                      <a:pt x="2307" y="1481"/>
                    </a:lnTo>
                    <a:lnTo>
                      <a:pt x="2317" y="1488"/>
                    </a:lnTo>
                    <a:lnTo>
                      <a:pt x="2327" y="1495"/>
                    </a:lnTo>
                    <a:lnTo>
                      <a:pt x="2338" y="1500"/>
                    </a:lnTo>
                    <a:lnTo>
                      <a:pt x="2349" y="1502"/>
                    </a:lnTo>
                    <a:lnTo>
                      <a:pt x="2362" y="1505"/>
                    </a:lnTo>
                    <a:lnTo>
                      <a:pt x="2376" y="1506"/>
                    </a:lnTo>
                    <a:lnTo>
                      <a:pt x="2390" y="1507"/>
                    </a:lnTo>
                    <a:lnTo>
                      <a:pt x="2404" y="1507"/>
                    </a:lnTo>
                    <a:lnTo>
                      <a:pt x="2434" y="1505"/>
                    </a:lnTo>
                    <a:lnTo>
                      <a:pt x="2466" y="1503"/>
                    </a:lnTo>
                    <a:lnTo>
                      <a:pt x="2481" y="1502"/>
                    </a:lnTo>
                    <a:lnTo>
                      <a:pt x="2498" y="1502"/>
                    </a:lnTo>
                    <a:lnTo>
                      <a:pt x="2513" y="1503"/>
                    </a:lnTo>
                    <a:lnTo>
                      <a:pt x="2529" y="1505"/>
                    </a:lnTo>
                    <a:lnTo>
                      <a:pt x="2522" y="1496"/>
                    </a:lnTo>
                    <a:lnTo>
                      <a:pt x="2516" y="1489"/>
                    </a:lnTo>
                    <a:lnTo>
                      <a:pt x="2510" y="1481"/>
                    </a:lnTo>
                    <a:lnTo>
                      <a:pt x="2505" y="1473"/>
                    </a:lnTo>
                    <a:lnTo>
                      <a:pt x="2496" y="1457"/>
                    </a:lnTo>
                    <a:lnTo>
                      <a:pt x="2489" y="1440"/>
                    </a:lnTo>
                    <a:lnTo>
                      <a:pt x="2485" y="1424"/>
                    </a:lnTo>
                    <a:lnTo>
                      <a:pt x="2480" y="1406"/>
                    </a:lnTo>
                    <a:lnTo>
                      <a:pt x="2478" y="1390"/>
                    </a:lnTo>
                    <a:lnTo>
                      <a:pt x="2477" y="1374"/>
                    </a:lnTo>
                    <a:lnTo>
                      <a:pt x="2474" y="1342"/>
                    </a:lnTo>
                    <a:lnTo>
                      <a:pt x="2472" y="1313"/>
                    </a:lnTo>
                    <a:lnTo>
                      <a:pt x="2471" y="1300"/>
                    </a:lnTo>
                    <a:lnTo>
                      <a:pt x="2468" y="1290"/>
                    </a:lnTo>
                    <a:lnTo>
                      <a:pt x="2465" y="1279"/>
                    </a:lnTo>
                    <a:lnTo>
                      <a:pt x="2460" y="1271"/>
                    </a:lnTo>
                    <a:lnTo>
                      <a:pt x="2454" y="1263"/>
                    </a:lnTo>
                    <a:lnTo>
                      <a:pt x="2449" y="1256"/>
                    </a:lnTo>
                    <a:lnTo>
                      <a:pt x="2443" y="1250"/>
                    </a:lnTo>
                    <a:lnTo>
                      <a:pt x="2436" y="1245"/>
                    </a:lnTo>
                    <a:lnTo>
                      <a:pt x="2424" y="1238"/>
                    </a:lnTo>
                    <a:lnTo>
                      <a:pt x="2411" y="1232"/>
                    </a:lnTo>
                    <a:lnTo>
                      <a:pt x="2406" y="1229"/>
                    </a:lnTo>
                    <a:lnTo>
                      <a:pt x="2401" y="1225"/>
                    </a:lnTo>
                    <a:lnTo>
                      <a:pt x="2397" y="1222"/>
                    </a:lnTo>
                    <a:lnTo>
                      <a:pt x="2392" y="1218"/>
                    </a:lnTo>
                    <a:lnTo>
                      <a:pt x="2389" y="1214"/>
                    </a:lnTo>
                    <a:lnTo>
                      <a:pt x="2387" y="1208"/>
                    </a:lnTo>
                    <a:lnTo>
                      <a:pt x="2385" y="1201"/>
                    </a:lnTo>
                    <a:lnTo>
                      <a:pt x="2385" y="1193"/>
                    </a:lnTo>
                    <a:lnTo>
                      <a:pt x="2384" y="1183"/>
                    </a:lnTo>
                    <a:lnTo>
                      <a:pt x="2383" y="1173"/>
                    </a:lnTo>
                    <a:lnTo>
                      <a:pt x="2381" y="1161"/>
                    </a:lnTo>
                    <a:lnTo>
                      <a:pt x="2377" y="1149"/>
                    </a:lnTo>
                    <a:lnTo>
                      <a:pt x="2369" y="1121"/>
                    </a:lnTo>
                    <a:lnTo>
                      <a:pt x="2360" y="1093"/>
                    </a:lnTo>
                    <a:lnTo>
                      <a:pt x="2349" y="1064"/>
                    </a:lnTo>
                    <a:lnTo>
                      <a:pt x="2339" y="1037"/>
                    </a:lnTo>
                    <a:lnTo>
                      <a:pt x="2329" y="1012"/>
                    </a:lnTo>
                    <a:lnTo>
                      <a:pt x="2321" y="992"/>
                    </a:lnTo>
                    <a:lnTo>
                      <a:pt x="2319" y="981"/>
                    </a:lnTo>
                    <a:lnTo>
                      <a:pt x="2317" y="970"/>
                    </a:lnTo>
                    <a:lnTo>
                      <a:pt x="2314" y="957"/>
                    </a:lnTo>
                    <a:lnTo>
                      <a:pt x="2313" y="943"/>
                    </a:lnTo>
                    <a:lnTo>
                      <a:pt x="2300" y="923"/>
                    </a:lnTo>
                    <a:lnTo>
                      <a:pt x="2286" y="904"/>
                    </a:lnTo>
                    <a:lnTo>
                      <a:pt x="2270" y="888"/>
                    </a:lnTo>
                    <a:lnTo>
                      <a:pt x="2252" y="873"/>
                    </a:lnTo>
                    <a:lnTo>
                      <a:pt x="2234" y="859"/>
                    </a:lnTo>
                    <a:lnTo>
                      <a:pt x="2213" y="846"/>
                    </a:lnTo>
                    <a:lnTo>
                      <a:pt x="2192" y="833"/>
                    </a:lnTo>
                    <a:lnTo>
                      <a:pt x="2170" y="822"/>
                    </a:lnTo>
                    <a:lnTo>
                      <a:pt x="2147" y="813"/>
                    </a:lnTo>
                    <a:lnTo>
                      <a:pt x="2124" y="804"/>
                    </a:lnTo>
                    <a:lnTo>
                      <a:pt x="2100" y="795"/>
                    </a:lnTo>
                    <a:lnTo>
                      <a:pt x="2077" y="787"/>
                    </a:lnTo>
                    <a:lnTo>
                      <a:pt x="2029" y="773"/>
                    </a:lnTo>
                    <a:lnTo>
                      <a:pt x="1981" y="760"/>
                    </a:lnTo>
                    <a:lnTo>
                      <a:pt x="1960" y="755"/>
                    </a:lnTo>
                    <a:lnTo>
                      <a:pt x="1943" y="746"/>
                    </a:lnTo>
                    <a:lnTo>
                      <a:pt x="1926" y="738"/>
                    </a:lnTo>
                    <a:lnTo>
                      <a:pt x="1915" y="729"/>
                    </a:lnTo>
                    <a:lnTo>
                      <a:pt x="1903" y="718"/>
                    </a:lnTo>
                    <a:lnTo>
                      <a:pt x="1895" y="708"/>
                    </a:lnTo>
                    <a:lnTo>
                      <a:pt x="1888" y="695"/>
                    </a:lnTo>
                    <a:lnTo>
                      <a:pt x="1881" y="682"/>
                    </a:lnTo>
                    <a:lnTo>
                      <a:pt x="1870" y="655"/>
                    </a:lnTo>
                    <a:lnTo>
                      <a:pt x="1860" y="625"/>
                    </a:lnTo>
                    <a:lnTo>
                      <a:pt x="1854" y="610"/>
                    </a:lnTo>
                    <a:lnTo>
                      <a:pt x="1846" y="593"/>
                    </a:lnTo>
                    <a:lnTo>
                      <a:pt x="1838" y="576"/>
                    </a:lnTo>
                    <a:lnTo>
                      <a:pt x="1826" y="560"/>
                    </a:lnTo>
                    <a:lnTo>
                      <a:pt x="1793" y="547"/>
                    </a:lnTo>
                    <a:lnTo>
                      <a:pt x="1762" y="534"/>
                    </a:lnTo>
                    <a:lnTo>
                      <a:pt x="1732" y="520"/>
                    </a:lnTo>
                    <a:lnTo>
                      <a:pt x="1706" y="505"/>
                    </a:lnTo>
                    <a:lnTo>
                      <a:pt x="1680" y="489"/>
                    </a:lnTo>
                    <a:lnTo>
                      <a:pt x="1658" y="474"/>
                    </a:lnTo>
                    <a:lnTo>
                      <a:pt x="1637" y="459"/>
                    </a:lnTo>
                    <a:lnTo>
                      <a:pt x="1619" y="444"/>
                    </a:lnTo>
                    <a:lnTo>
                      <a:pt x="1589" y="417"/>
                    </a:lnTo>
                    <a:lnTo>
                      <a:pt x="1567" y="395"/>
                    </a:lnTo>
                    <a:lnTo>
                      <a:pt x="1554" y="381"/>
                    </a:lnTo>
                    <a:lnTo>
                      <a:pt x="1550" y="375"/>
                    </a:lnTo>
                    <a:lnTo>
                      <a:pt x="1394" y="329"/>
                    </a:lnTo>
                    <a:lnTo>
                      <a:pt x="1040" y="0"/>
                    </a:lnTo>
                    <a:close/>
                  </a:path>
                </a:pathLst>
              </a:custGeom>
              <a:solidFill>
                <a:srgbClr val="93D5ED"/>
              </a:solidFill>
              <a:ln w="9525">
                <a:solidFill>
                  <a:srgbClr val="CCECFF"/>
                </a:solidFill>
                <a:round/>
                <a:headEnd/>
                <a:tailEnd/>
              </a:ln>
            </p:spPr>
            <p:txBody>
              <a:bodyPr/>
              <a:lstStyle/>
              <a:p>
                <a:endParaRPr lang="en-US"/>
              </a:p>
            </p:txBody>
          </p:sp>
          <p:sp>
            <p:nvSpPr>
              <p:cNvPr id="8437" name="Freeform 230"/>
              <p:cNvSpPr>
                <a:spLocks/>
              </p:cNvSpPr>
              <p:nvPr/>
            </p:nvSpPr>
            <p:spPr bwMode="auto">
              <a:xfrm>
                <a:off x="3654" y="1820"/>
                <a:ext cx="977" cy="525"/>
              </a:xfrm>
              <a:custGeom>
                <a:avLst/>
                <a:gdLst>
                  <a:gd name="T0" fmla="*/ 100 w 4885"/>
                  <a:gd name="T1" fmla="*/ 1 h 2626"/>
                  <a:gd name="T2" fmla="*/ 96 w 4885"/>
                  <a:gd name="T3" fmla="*/ 1 h 2626"/>
                  <a:gd name="T4" fmla="*/ 94 w 4885"/>
                  <a:gd name="T5" fmla="*/ 0 h 2626"/>
                  <a:gd name="T6" fmla="*/ 93 w 4885"/>
                  <a:gd name="T7" fmla="*/ 0 h 2626"/>
                  <a:gd name="T8" fmla="*/ 93 w 4885"/>
                  <a:gd name="T9" fmla="*/ 1 h 2626"/>
                  <a:gd name="T10" fmla="*/ 91 w 4885"/>
                  <a:gd name="T11" fmla="*/ 3 h 2626"/>
                  <a:gd name="T12" fmla="*/ 90 w 4885"/>
                  <a:gd name="T13" fmla="*/ 4 h 2626"/>
                  <a:gd name="T14" fmla="*/ 84 w 4885"/>
                  <a:gd name="T15" fmla="*/ 5 h 2626"/>
                  <a:gd name="T16" fmla="*/ 68 w 4885"/>
                  <a:gd name="T17" fmla="*/ 7 h 2626"/>
                  <a:gd name="T18" fmla="*/ 53 w 4885"/>
                  <a:gd name="T19" fmla="*/ 10 h 2626"/>
                  <a:gd name="T20" fmla="*/ 47 w 4885"/>
                  <a:gd name="T21" fmla="*/ 10 h 2626"/>
                  <a:gd name="T22" fmla="*/ 44 w 4885"/>
                  <a:gd name="T23" fmla="*/ 9 h 2626"/>
                  <a:gd name="T24" fmla="*/ 40 w 4885"/>
                  <a:gd name="T25" fmla="*/ 7 h 2626"/>
                  <a:gd name="T26" fmla="*/ 1 w 4885"/>
                  <a:gd name="T27" fmla="*/ 10 h 2626"/>
                  <a:gd name="T28" fmla="*/ 3 w 4885"/>
                  <a:gd name="T29" fmla="*/ 14 h 2626"/>
                  <a:gd name="T30" fmla="*/ 5 w 4885"/>
                  <a:gd name="T31" fmla="*/ 19 h 2626"/>
                  <a:gd name="T32" fmla="*/ 5 w 4885"/>
                  <a:gd name="T33" fmla="*/ 22 h 2626"/>
                  <a:gd name="T34" fmla="*/ 15 w 4885"/>
                  <a:gd name="T35" fmla="*/ 21 h 2626"/>
                  <a:gd name="T36" fmla="*/ 27 w 4885"/>
                  <a:gd name="T37" fmla="*/ 20 h 2626"/>
                  <a:gd name="T38" fmla="*/ 37 w 4885"/>
                  <a:gd name="T39" fmla="*/ 21 h 2626"/>
                  <a:gd name="T40" fmla="*/ 43 w 4885"/>
                  <a:gd name="T41" fmla="*/ 22 h 2626"/>
                  <a:gd name="T42" fmla="*/ 48 w 4885"/>
                  <a:gd name="T43" fmla="*/ 24 h 2626"/>
                  <a:gd name="T44" fmla="*/ 49 w 4885"/>
                  <a:gd name="T45" fmla="*/ 26 h 2626"/>
                  <a:gd name="T46" fmla="*/ 51 w 4885"/>
                  <a:gd name="T47" fmla="*/ 28 h 2626"/>
                  <a:gd name="T48" fmla="*/ 51 w 4885"/>
                  <a:gd name="T49" fmla="*/ 30 h 2626"/>
                  <a:gd name="T50" fmla="*/ 52 w 4885"/>
                  <a:gd name="T51" fmla="*/ 30 h 2626"/>
                  <a:gd name="T52" fmla="*/ 55 w 4885"/>
                  <a:gd name="T53" fmla="*/ 30 h 2626"/>
                  <a:gd name="T54" fmla="*/ 60 w 4885"/>
                  <a:gd name="T55" fmla="*/ 28 h 2626"/>
                  <a:gd name="T56" fmla="*/ 79 w 4885"/>
                  <a:gd name="T57" fmla="*/ 25 h 2626"/>
                  <a:gd name="T58" fmla="*/ 101 w 4885"/>
                  <a:gd name="T59" fmla="*/ 33 h 2626"/>
                  <a:gd name="T60" fmla="*/ 104 w 4885"/>
                  <a:gd name="T61" fmla="*/ 40 h 2626"/>
                  <a:gd name="T62" fmla="*/ 109 w 4885"/>
                  <a:gd name="T63" fmla="*/ 49 h 2626"/>
                  <a:gd name="T64" fmla="*/ 117 w 4885"/>
                  <a:gd name="T65" fmla="*/ 59 h 2626"/>
                  <a:gd name="T66" fmla="*/ 124 w 4885"/>
                  <a:gd name="T67" fmla="*/ 69 h 2626"/>
                  <a:gd name="T68" fmla="*/ 131 w 4885"/>
                  <a:gd name="T69" fmla="*/ 76 h 2626"/>
                  <a:gd name="T70" fmla="*/ 136 w 4885"/>
                  <a:gd name="T71" fmla="*/ 79 h 2626"/>
                  <a:gd name="T72" fmla="*/ 142 w 4885"/>
                  <a:gd name="T73" fmla="*/ 81 h 2626"/>
                  <a:gd name="T74" fmla="*/ 155 w 4885"/>
                  <a:gd name="T75" fmla="*/ 86 h 2626"/>
                  <a:gd name="T76" fmla="*/ 164 w 4885"/>
                  <a:gd name="T77" fmla="*/ 91 h 2626"/>
                  <a:gd name="T78" fmla="*/ 173 w 4885"/>
                  <a:gd name="T79" fmla="*/ 97 h 2626"/>
                  <a:gd name="T80" fmla="*/ 182 w 4885"/>
                  <a:gd name="T81" fmla="*/ 103 h 2626"/>
                  <a:gd name="T82" fmla="*/ 195 w 4885"/>
                  <a:gd name="T83" fmla="*/ 94 h 2626"/>
                  <a:gd name="T84" fmla="*/ 194 w 4885"/>
                  <a:gd name="T85" fmla="*/ 90 h 2626"/>
                  <a:gd name="T86" fmla="*/ 190 w 4885"/>
                  <a:gd name="T87" fmla="*/ 83 h 2626"/>
                  <a:gd name="T88" fmla="*/ 187 w 4885"/>
                  <a:gd name="T89" fmla="*/ 78 h 2626"/>
                  <a:gd name="T90" fmla="*/ 183 w 4885"/>
                  <a:gd name="T91" fmla="*/ 72 h 2626"/>
                  <a:gd name="T92" fmla="*/ 175 w 4885"/>
                  <a:gd name="T93" fmla="*/ 63 h 2626"/>
                  <a:gd name="T94" fmla="*/ 159 w 4885"/>
                  <a:gd name="T95" fmla="*/ 47 h 2626"/>
                  <a:gd name="T96" fmla="*/ 139 w 4885"/>
                  <a:gd name="T97" fmla="*/ 30 h 2626"/>
                  <a:gd name="T98" fmla="*/ 131 w 4885"/>
                  <a:gd name="T99" fmla="*/ 24 h 2626"/>
                  <a:gd name="T100" fmla="*/ 120 w 4885"/>
                  <a:gd name="T101" fmla="*/ 16 h 2626"/>
                  <a:gd name="T102" fmla="*/ 108 w 4885"/>
                  <a:gd name="T103" fmla="*/ 5 h 2626"/>
                  <a:gd name="T104" fmla="*/ 104 w 4885"/>
                  <a:gd name="T105" fmla="*/ 2 h 262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85"/>
                  <a:gd name="T160" fmla="*/ 0 h 2626"/>
                  <a:gd name="T161" fmla="*/ 4885 w 4885"/>
                  <a:gd name="T162" fmla="*/ 2626 h 262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85" h="2626">
                    <a:moveTo>
                      <a:pt x="2572" y="32"/>
                    </a:moveTo>
                    <a:lnTo>
                      <a:pt x="2556" y="30"/>
                    </a:lnTo>
                    <a:lnTo>
                      <a:pt x="2541" y="29"/>
                    </a:lnTo>
                    <a:lnTo>
                      <a:pt x="2524" y="29"/>
                    </a:lnTo>
                    <a:lnTo>
                      <a:pt x="2509" y="30"/>
                    </a:lnTo>
                    <a:lnTo>
                      <a:pt x="2477" y="32"/>
                    </a:lnTo>
                    <a:lnTo>
                      <a:pt x="2447" y="34"/>
                    </a:lnTo>
                    <a:lnTo>
                      <a:pt x="2433" y="34"/>
                    </a:lnTo>
                    <a:lnTo>
                      <a:pt x="2419" y="33"/>
                    </a:lnTo>
                    <a:lnTo>
                      <a:pt x="2405" y="32"/>
                    </a:lnTo>
                    <a:lnTo>
                      <a:pt x="2392" y="29"/>
                    </a:lnTo>
                    <a:lnTo>
                      <a:pt x="2381" y="27"/>
                    </a:lnTo>
                    <a:lnTo>
                      <a:pt x="2370" y="22"/>
                    </a:lnTo>
                    <a:lnTo>
                      <a:pt x="2360" y="15"/>
                    </a:lnTo>
                    <a:lnTo>
                      <a:pt x="2350" y="8"/>
                    </a:lnTo>
                    <a:lnTo>
                      <a:pt x="2347" y="5"/>
                    </a:lnTo>
                    <a:lnTo>
                      <a:pt x="2343" y="2"/>
                    </a:lnTo>
                    <a:lnTo>
                      <a:pt x="2340" y="1"/>
                    </a:lnTo>
                    <a:lnTo>
                      <a:pt x="2337" y="0"/>
                    </a:lnTo>
                    <a:lnTo>
                      <a:pt x="2334" y="0"/>
                    </a:lnTo>
                    <a:lnTo>
                      <a:pt x="2331" y="1"/>
                    </a:lnTo>
                    <a:lnTo>
                      <a:pt x="2329" y="2"/>
                    </a:lnTo>
                    <a:lnTo>
                      <a:pt x="2326" y="5"/>
                    </a:lnTo>
                    <a:lnTo>
                      <a:pt x="2321" y="9"/>
                    </a:lnTo>
                    <a:lnTo>
                      <a:pt x="2317" y="17"/>
                    </a:lnTo>
                    <a:lnTo>
                      <a:pt x="2313" y="26"/>
                    </a:lnTo>
                    <a:lnTo>
                      <a:pt x="2308" y="36"/>
                    </a:lnTo>
                    <a:lnTo>
                      <a:pt x="2300" y="56"/>
                    </a:lnTo>
                    <a:lnTo>
                      <a:pt x="2288" y="76"/>
                    </a:lnTo>
                    <a:lnTo>
                      <a:pt x="2282" y="85"/>
                    </a:lnTo>
                    <a:lnTo>
                      <a:pt x="2275" y="92"/>
                    </a:lnTo>
                    <a:lnTo>
                      <a:pt x="2272" y="95"/>
                    </a:lnTo>
                    <a:lnTo>
                      <a:pt x="2267" y="97"/>
                    </a:lnTo>
                    <a:lnTo>
                      <a:pt x="2263" y="99"/>
                    </a:lnTo>
                    <a:lnTo>
                      <a:pt x="2258" y="100"/>
                    </a:lnTo>
                    <a:lnTo>
                      <a:pt x="2237" y="103"/>
                    </a:lnTo>
                    <a:lnTo>
                      <a:pt x="2212" y="105"/>
                    </a:lnTo>
                    <a:lnTo>
                      <a:pt x="2185" y="109"/>
                    </a:lnTo>
                    <a:lnTo>
                      <a:pt x="2152" y="113"/>
                    </a:lnTo>
                    <a:lnTo>
                      <a:pt x="2111" y="119"/>
                    </a:lnTo>
                    <a:lnTo>
                      <a:pt x="2062" y="126"/>
                    </a:lnTo>
                    <a:lnTo>
                      <a:pt x="2003" y="135"/>
                    </a:lnTo>
                    <a:lnTo>
                      <a:pt x="1933" y="146"/>
                    </a:lnTo>
                    <a:lnTo>
                      <a:pt x="1806" y="166"/>
                    </a:lnTo>
                    <a:lnTo>
                      <a:pt x="1694" y="185"/>
                    </a:lnTo>
                    <a:lnTo>
                      <a:pt x="1596" y="202"/>
                    </a:lnTo>
                    <a:lnTo>
                      <a:pt x="1510" y="217"/>
                    </a:lnTo>
                    <a:lnTo>
                      <a:pt x="1436" y="230"/>
                    </a:lnTo>
                    <a:lnTo>
                      <a:pt x="1371" y="241"/>
                    </a:lnTo>
                    <a:lnTo>
                      <a:pt x="1315" y="249"/>
                    </a:lnTo>
                    <a:lnTo>
                      <a:pt x="1265" y="255"/>
                    </a:lnTo>
                    <a:lnTo>
                      <a:pt x="1243" y="256"/>
                    </a:lnTo>
                    <a:lnTo>
                      <a:pt x="1222" y="256"/>
                    </a:lnTo>
                    <a:lnTo>
                      <a:pt x="1202" y="255"/>
                    </a:lnTo>
                    <a:lnTo>
                      <a:pt x="1182" y="253"/>
                    </a:lnTo>
                    <a:lnTo>
                      <a:pt x="1163" y="250"/>
                    </a:lnTo>
                    <a:lnTo>
                      <a:pt x="1146" y="246"/>
                    </a:lnTo>
                    <a:lnTo>
                      <a:pt x="1128" y="242"/>
                    </a:lnTo>
                    <a:lnTo>
                      <a:pt x="1111" y="235"/>
                    </a:lnTo>
                    <a:lnTo>
                      <a:pt x="1093" y="228"/>
                    </a:lnTo>
                    <a:lnTo>
                      <a:pt x="1076" y="220"/>
                    </a:lnTo>
                    <a:lnTo>
                      <a:pt x="1058" y="209"/>
                    </a:lnTo>
                    <a:lnTo>
                      <a:pt x="1040" y="197"/>
                    </a:lnTo>
                    <a:lnTo>
                      <a:pt x="1021" y="185"/>
                    </a:lnTo>
                    <a:lnTo>
                      <a:pt x="1001" y="171"/>
                    </a:lnTo>
                    <a:lnTo>
                      <a:pt x="981" y="155"/>
                    </a:lnTo>
                    <a:lnTo>
                      <a:pt x="959" y="138"/>
                    </a:lnTo>
                    <a:lnTo>
                      <a:pt x="0" y="230"/>
                    </a:lnTo>
                    <a:lnTo>
                      <a:pt x="12" y="238"/>
                    </a:lnTo>
                    <a:lnTo>
                      <a:pt x="24" y="251"/>
                    </a:lnTo>
                    <a:lnTo>
                      <a:pt x="37" y="265"/>
                    </a:lnTo>
                    <a:lnTo>
                      <a:pt x="49" y="283"/>
                    </a:lnTo>
                    <a:lnTo>
                      <a:pt x="62" y="301"/>
                    </a:lnTo>
                    <a:lnTo>
                      <a:pt x="73" y="322"/>
                    </a:lnTo>
                    <a:lnTo>
                      <a:pt x="84" y="343"/>
                    </a:lnTo>
                    <a:lnTo>
                      <a:pt x="95" y="367"/>
                    </a:lnTo>
                    <a:lnTo>
                      <a:pt x="104" y="390"/>
                    </a:lnTo>
                    <a:lnTo>
                      <a:pt x="112" y="415"/>
                    </a:lnTo>
                    <a:lnTo>
                      <a:pt x="118" y="439"/>
                    </a:lnTo>
                    <a:lnTo>
                      <a:pt x="124" y="463"/>
                    </a:lnTo>
                    <a:lnTo>
                      <a:pt x="126" y="486"/>
                    </a:lnTo>
                    <a:lnTo>
                      <a:pt x="127" y="508"/>
                    </a:lnTo>
                    <a:lnTo>
                      <a:pt x="127" y="519"/>
                    </a:lnTo>
                    <a:lnTo>
                      <a:pt x="127" y="529"/>
                    </a:lnTo>
                    <a:lnTo>
                      <a:pt x="126" y="540"/>
                    </a:lnTo>
                    <a:lnTo>
                      <a:pt x="124" y="549"/>
                    </a:lnTo>
                    <a:lnTo>
                      <a:pt x="183" y="543"/>
                    </a:lnTo>
                    <a:lnTo>
                      <a:pt x="244" y="537"/>
                    </a:lnTo>
                    <a:lnTo>
                      <a:pt x="305" y="531"/>
                    </a:lnTo>
                    <a:lnTo>
                      <a:pt x="366" y="527"/>
                    </a:lnTo>
                    <a:lnTo>
                      <a:pt x="426" y="522"/>
                    </a:lnTo>
                    <a:lnTo>
                      <a:pt x="487" y="519"/>
                    </a:lnTo>
                    <a:lnTo>
                      <a:pt x="548" y="515"/>
                    </a:lnTo>
                    <a:lnTo>
                      <a:pt x="606" y="513"/>
                    </a:lnTo>
                    <a:lnTo>
                      <a:pt x="665" y="510"/>
                    </a:lnTo>
                    <a:lnTo>
                      <a:pt x="721" y="510"/>
                    </a:lnTo>
                    <a:lnTo>
                      <a:pt x="776" y="509"/>
                    </a:lnTo>
                    <a:lnTo>
                      <a:pt x="829" y="510"/>
                    </a:lnTo>
                    <a:lnTo>
                      <a:pt x="881" y="513"/>
                    </a:lnTo>
                    <a:lnTo>
                      <a:pt x="930" y="515"/>
                    </a:lnTo>
                    <a:lnTo>
                      <a:pt x="976" y="519"/>
                    </a:lnTo>
                    <a:lnTo>
                      <a:pt x="1020" y="523"/>
                    </a:lnTo>
                    <a:lnTo>
                      <a:pt x="1030" y="527"/>
                    </a:lnTo>
                    <a:lnTo>
                      <a:pt x="1058" y="535"/>
                    </a:lnTo>
                    <a:lnTo>
                      <a:pt x="1077" y="542"/>
                    </a:lnTo>
                    <a:lnTo>
                      <a:pt x="1098" y="550"/>
                    </a:lnTo>
                    <a:lnTo>
                      <a:pt x="1120" y="559"/>
                    </a:lnTo>
                    <a:lnTo>
                      <a:pt x="1143" y="571"/>
                    </a:lnTo>
                    <a:lnTo>
                      <a:pt x="1167" y="583"/>
                    </a:lnTo>
                    <a:lnTo>
                      <a:pt x="1189" y="597"/>
                    </a:lnTo>
                    <a:lnTo>
                      <a:pt x="1200" y="605"/>
                    </a:lnTo>
                    <a:lnTo>
                      <a:pt x="1210" y="612"/>
                    </a:lnTo>
                    <a:lnTo>
                      <a:pt x="1219" y="620"/>
                    </a:lnTo>
                    <a:lnTo>
                      <a:pt x="1229" y="630"/>
                    </a:lnTo>
                    <a:lnTo>
                      <a:pt x="1237" y="638"/>
                    </a:lnTo>
                    <a:lnTo>
                      <a:pt x="1244" y="647"/>
                    </a:lnTo>
                    <a:lnTo>
                      <a:pt x="1251" y="658"/>
                    </a:lnTo>
                    <a:lnTo>
                      <a:pt x="1257" y="667"/>
                    </a:lnTo>
                    <a:lnTo>
                      <a:pt x="1261" y="677"/>
                    </a:lnTo>
                    <a:lnTo>
                      <a:pt x="1265" y="688"/>
                    </a:lnTo>
                    <a:lnTo>
                      <a:pt x="1266" y="700"/>
                    </a:lnTo>
                    <a:lnTo>
                      <a:pt x="1267" y="710"/>
                    </a:lnTo>
                    <a:lnTo>
                      <a:pt x="1268" y="722"/>
                    </a:lnTo>
                    <a:lnTo>
                      <a:pt x="1271" y="731"/>
                    </a:lnTo>
                    <a:lnTo>
                      <a:pt x="1274" y="738"/>
                    </a:lnTo>
                    <a:lnTo>
                      <a:pt x="1279" y="745"/>
                    </a:lnTo>
                    <a:lnTo>
                      <a:pt x="1286" y="750"/>
                    </a:lnTo>
                    <a:lnTo>
                      <a:pt x="1293" y="753"/>
                    </a:lnTo>
                    <a:lnTo>
                      <a:pt x="1301" y="757"/>
                    </a:lnTo>
                    <a:lnTo>
                      <a:pt x="1311" y="758"/>
                    </a:lnTo>
                    <a:lnTo>
                      <a:pt x="1321" y="758"/>
                    </a:lnTo>
                    <a:lnTo>
                      <a:pt x="1332" y="758"/>
                    </a:lnTo>
                    <a:lnTo>
                      <a:pt x="1343" y="757"/>
                    </a:lnTo>
                    <a:lnTo>
                      <a:pt x="1356" y="755"/>
                    </a:lnTo>
                    <a:lnTo>
                      <a:pt x="1381" y="749"/>
                    </a:lnTo>
                    <a:lnTo>
                      <a:pt x="1407" y="742"/>
                    </a:lnTo>
                    <a:lnTo>
                      <a:pt x="1433" y="732"/>
                    </a:lnTo>
                    <a:lnTo>
                      <a:pt x="1458" y="722"/>
                    </a:lnTo>
                    <a:lnTo>
                      <a:pt x="1482" y="711"/>
                    </a:lnTo>
                    <a:lnTo>
                      <a:pt x="1503" y="701"/>
                    </a:lnTo>
                    <a:lnTo>
                      <a:pt x="1535" y="686"/>
                    </a:lnTo>
                    <a:lnTo>
                      <a:pt x="1546" y="679"/>
                    </a:lnTo>
                    <a:lnTo>
                      <a:pt x="1639" y="494"/>
                    </a:lnTo>
                    <a:lnTo>
                      <a:pt x="1823" y="494"/>
                    </a:lnTo>
                    <a:lnTo>
                      <a:pt x="1979" y="616"/>
                    </a:lnTo>
                    <a:lnTo>
                      <a:pt x="2071" y="616"/>
                    </a:lnTo>
                    <a:lnTo>
                      <a:pt x="2258" y="771"/>
                    </a:lnTo>
                    <a:lnTo>
                      <a:pt x="2535" y="771"/>
                    </a:lnTo>
                    <a:lnTo>
                      <a:pt x="2531" y="791"/>
                    </a:lnTo>
                    <a:lnTo>
                      <a:pt x="2532" y="815"/>
                    </a:lnTo>
                    <a:lnTo>
                      <a:pt x="2537" y="843"/>
                    </a:lnTo>
                    <a:lnTo>
                      <a:pt x="2546" y="875"/>
                    </a:lnTo>
                    <a:lnTo>
                      <a:pt x="2559" y="910"/>
                    </a:lnTo>
                    <a:lnTo>
                      <a:pt x="2576" y="948"/>
                    </a:lnTo>
                    <a:lnTo>
                      <a:pt x="2595" y="989"/>
                    </a:lnTo>
                    <a:lnTo>
                      <a:pt x="2618" y="1033"/>
                    </a:lnTo>
                    <a:lnTo>
                      <a:pt x="2643" y="1079"/>
                    </a:lnTo>
                    <a:lnTo>
                      <a:pt x="2671" y="1126"/>
                    </a:lnTo>
                    <a:lnTo>
                      <a:pt x="2701" y="1175"/>
                    </a:lnTo>
                    <a:lnTo>
                      <a:pt x="2733" y="1225"/>
                    </a:lnTo>
                    <a:lnTo>
                      <a:pt x="2766" y="1277"/>
                    </a:lnTo>
                    <a:lnTo>
                      <a:pt x="2801" y="1328"/>
                    </a:lnTo>
                    <a:lnTo>
                      <a:pt x="2838" y="1381"/>
                    </a:lnTo>
                    <a:lnTo>
                      <a:pt x="2875" y="1432"/>
                    </a:lnTo>
                    <a:lnTo>
                      <a:pt x="2913" y="1483"/>
                    </a:lnTo>
                    <a:lnTo>
                      <a:pt x="2952" y="1534"/>
                    </a:lnTo>
                    <a:lnTo>
                      <a:pt x="2990" y="1583"/>
                    </a:lnTo>
                    <a:lnTo>
                      <a:pt x="3029" y="1631"/>
                    </a:lnTo>
                    <a:lnTo>
                      <a:pt x="3067" y="1677"/>
                    </a:lnTo>
                    <a:lnTo>
                      <a:pt x="3105" y="1721"/>
                    </a:lnTo>
                    <a:lnTo>
                      <a:pt x="3142" y="1763"/>
                    </a:lnTo>
                    <a:lnTo>
                      <a:pt x="3178" y="1802"/>
                    </a:lnTo>
                    <a:lnTo>
                      <a:pt x="3213" y="1837"/>
                    </a:lnTo>
                    <a:lnTo>
                      <a:pt x="3247" y="1870"/>
                    </a:lnTo>
                    <a:lnTo>
                      <a:pt x="3279" y="1899"/>
                    </a:lnTo>
                    <a:lnTo>
                      <a:pt x="3308" y="1925"/>
                    </a:lnTo>
                    <a:lnTo>
                      <a:pt x="3335" y="1945"/>
                    </a:lnTo>
                    <a:lnTo>
                      <a:pt x="3361" y="1961"/>
                    </a:lnTo>
                    <a:lnTo>
                      <a:pt x="3383" y="1972"/>
                    </a:lnTo>
                    <a:lnTo>
                      <a:pt x="3401" y="1978"/>
                    </a:lnTo>
                    <a:lnTo>
                      <a:pt x="3420" y="1981"/>
                    </a:lnTo>
                    <a:lnTo>
                      <a:pt x="3440" y="1986"/>
                    </a:lnTo>
                    <a:lnTo>
                      <a:pt x="3462" y="1990"/>
                    </a:lnTo>
                    <a:lnTo>
                      <a:pt x="3486" y="1997"/>
                    </a:lnTo>
                    <a:lnTo>
                      <a:pt x="3538" y="2014"/>
                    </a:lnTo>
                    <a:lnTo>
                      <a:pt x="3598" y="2035"/>
                    </a:lnTo>
                    <a:lnTo>
                      <a:pt x="3663" y="2059"/>
                    </a:lnTo>
                    <a:lnTo>
                      <a:pt x="3733" y="2090"/>
                    </a:lnTo>
                    <a:lnTo>
                      <a:pt x="3808" y="2124"/>
                    </a:lnTo>
                    <a:lnTo>
                      <a:pt x="3886" y="2162"/>
                    </a:lnTo>
                    <a:lnTo>
                      <a:pt x="3928" y="2182"/>
                    </a:lnTo>
                    <a:lnTo>
                      <a:pt x="3969" y="2204"/>
                    </a:lnTo>
                    <a:lnTo>
                      <a:pt x="4012" y="2227"/>
                    </a:lnTo>
                    <a:lnTo>
                      <a:pt x="4056" y="2251"/>
                    </a:lnTo>
                    <a:lnTo>
                      <a:pt x="4099" y="2277"/>
                    </a:lnTo>
                    <a:lnTo>
                      <a:pt x="4143" y="2302"/>
                    </a:lnTo>
                    <a:lnTo>
                      <a:pt x="4189" y="2330"/>
                    </a:lnTo>
                    <a:lnTo>
                      <a:pt x="4234" y="2358"/>
                    </a:lnTo>
                    <a:lnTo>
                      <a:pt x="4280" y="2389"/>
                    </a:lnTo>
                    <a:lnTo>
                      <a:pt x="4327" y="2419"/>
                    </a:lnTo>
                    <a:lnTo>
                      <a:pt x="4372" y="2451"/>
                    </a:lnTo>
                    <a:lnTo>
                      <a:pt x="4419" y="2483"/>
                    </a:lnTo>
                    <a:lnTo>
                      <a:pt x="4466" y="2517"/>
                    </a:lnTo>
                    <a:lnTo>
                      <a:pt x="4512" y="2552"/>
                    </a:lnTo>
                    <a:lnTo>
                      <a:pt x="4559" y="2588"/>
                    </a:lnTo>
                    <a:lnTo>
                      <a:pt x="4606" y="2626"/>
                    </a:lnTo>
                    <a:lnTo>
                      <a:pt x="4885" y="2410"/>
                    </a:lnTo>
                    <a:lnTo>
                      <a:pt x="4884" y="2390"/>
                    </a:lnTo>
                    <a:lnTo>
                      <a:pt x="4883" y="2369"/>
                    </a:lnTo>
                    <a:lnTo>
                      <a:pt x="4879" y="2349"/>
                    </a:lnTo>
                    <a:lnTo>
                      <a:pt x="4876" y="2328"/>
                    </a:lnTo>
                    <a:lnTo>
                      <a:pt x="4871" y="2307"/>
                    </a:lnTo>
                    <a:lnTo>
                      <a:pt x="4865" y="2287"/>
                    </a:lnTo>
                    <a:lnTo>
                      <a:pt x="4858" y="2266"/>
                    </a:lnTo>
                    <a:lnTo>
                      <a:pt x="4851" y="2246"/>
                    </a:lnTo>
                    <a:lnTo>
                      <a:pt x="4835" y="2206"/>
                    </a:lnTo>
                    <a:lnTo>
                      <a:pt x="4816" y="2168"/>
                    </a:lnTo>
                    <a:lnTo>
                      <a:pt x="4797" y="2132"/>
                    </a:lnTo>
                    <a:lnTo>
                      <a:pt x="4776" y="2097"/>
                    </a:lnTo>
                    <a:lnTo>
                      <a:pt x="4756" y="2065"/>
                    </a:lnTo>
                    <a:lnTo>
                      <a:pt x="4737" y="2036"/>
                    </a:lnTo>
                    <a:lnTo>
                      <a:pt x="4719" y="2010"/>
                    </a:lnTo>
                    <a:lnTo>
                      <a:pt x="4703" y="1988"/>
                    </a:lnTo>
                    <a:lnTo>
                      <a:pt x="4678" y="1958"/>
                    </a:lnTo>
                    <a:lnTo>
                      <a:pt x="4669" y="1946"/>
                    </a:lnTo>
                    <a:lnTo>
                      <a:pt x="4657" y="1924"/>
                    </a:lnTo>
                    <a:lnTo>
                      <a:pt x="4641" y="1898"/>
                    </a:lnTo>
                    <a:lnTo>
                      <a:pt x="4621" y="1869"/>
                    </a:lnTo>
                    <a:lnTo>
                      <a:pt x="4595" y="1836"/>
                    </a:lnTo>
                    <a:lnTo>
                      <a:pt x="4567" y="1800"/>
                    </a:lnTo>
                    <a:lnTo>
                      <a:pt x="4535" y="1763"/>
                    </a:lnTo>
                    <a:lnTo>
                      <a:pt x="4498" y="1722"/>
                    </a:lnTo>
                    <a:lnTo>
                      <a:pt x="4460" y="1678"/>
                    </a:lnTo>
                    <a:lnTo>
                      <a:pt x="4419" y="1634"/>
                    </a:lnTo>
                    <a:lnTo>
                      <a:pt x="4375" y="1587"/>
                    </a:lnTo>
                    <a:lnTo>
                      <a:pt x="4328" y="1538"/>
                    </a:lnTo>
                    <a:lnTo>
                      <a:pt x="4280" y="1489"/>
                    </a:lnTo>
                    <a:lnTo>
                      <a:pt x="4178" y="1389"/>
                    </a:lnTo>
                    <a:lnTo>
                      <a:pt x="4073" y="1286"/>
                    </a:lnTo>
                    <a:lnTo>
                      <a:pt x="3965" y="1183"/>
                    </a:lnTo>
                    <a:lnTo>
                      <a:pt x="3857" y="1084"/>
                    </a:lnTo>
                    <a:lnTo>
                      <a:pt x="3752" y="988"/>
                    </a:lnTo>
                    <a:lnTo>
                      <a:pt x="3650" y="899"/>
                    </a:lnTo>
                    <a:lnTo>
                      <a:pt x="3557" y="818"/>
                    </a:lnTo>
                    <a:lnTo>
                      <a:pt x="3472" y="748"/>
                    </a:lnTo>
                    <a:lnTo>
                      <a:pt x="3433" y="717"/>
                    </a:lnTo>
                    <a:lnTo>
                      <a:pt x="3398" y="690"/>
                    </a:lnTo>
                    <a:lnTo>
                      <a:pt x="3366" y="667"/>
                    </a:lnTo>
                    <a:lnTo>
                      <a:pt x="3338" y="647"/>
                    </a:lnTo>
                    <a:lnTo>
                      <a:pt x="3285" y="611"/>
                    </a:lnTo>
                    <a:lnTo>
                      <a:pt x="3231" y="571"/>
                    </a:lnTo>
                    <a:lnTo>
                      <a:pt x="3175" y="528"/>
                    </a:lnTo>
                    <a:lnTo>
                      <a:pt x="3119" y="484"/>
                    </a:lnTo>
                    <a:lnTo>
                      <a:pt x="3062" y="438"/>
                    </a:lnTo>
                    <a:lnTo>
                      <a:pt x="3007" y="391"/>
                    </a:lnTo>
                    <a:lnTo>
                      <a:pt x="2952" y="346"/>
                    </a:lnTo>
                    <a:lnTo>
                      <a:pt x="2900" y="300"/>
                    </a:lnTo>
                    <a:lnTo>
                      <a:pt x="2803" y="217"/>
                    </a:lnTo>
                    <a:lnTo>
                      <a:pt x="2722" y="146"/>
                    </a:lnTo>
                    <a:lnTo>
                      <a:pt x="2689" y="118"/>
                    </a:lnTo>
                    <a:lnTo>
                      <a:pt x="2661" y="95"/>
                    </a:lnTo>
                    <a:lnTo>
                      <a:pt x="2639" y="78"/>
                    </a:lnTo>
                    <a:lnTo>
                      <a:pt x="2624" y="69"/>
                    </a:lnTo>
                    <a:lnTo>
                      <a:pt x="2609" y="60"/>
                    </a:lnTo>
                    <a:lnTo>
                      <a:pt x="2595" y="50"/>
                    </a:lnTo>
                    <a:lnTo>
                      <a:pt x="2584" y="41"/>
                    </a:lnTo>
                    <a:lnTo>
                      <a:pt x="2572" y="32"/>
                    </a:lnTo>
                    <a:close/>
                  </a:path>
                </a:pathLst>
              </a:custGeom>
              <a:solidFill>
                <a:srgbClr val="93D5ED"/>
              </a:solidFill>
              <a:ln w="9525">
                <a:solidFill>
                  <a:srgbClr val="CCECFF"/>
                </a:solidFill>
                <a:round/>
                <a:headEnd/>
                <a:tailEnd/>
              </a:ln>
            </p:spPr>
            <p:txBody>
              <a:bodyPr/>
              <a:lstStyle/>
              <a:p>
                <a:endParaRPr lang="en-US"/>
              </a:p>
            </p:txBody>
          </p:sp>
          <p:sp>
            <p:nvSpPr>
              <p:cNvPr id="8438" name="Freeform 231"/>
              <p:cNvSpPr>
                <a:spLocks/>
              </p:cNvSpPr>
              <p:nvPr/>
            </p:nvSpPr>
            <p:spPr bwMode="auto">
              <a:xfrm>
                <a:off x="3412" y="1025"/>
                <a:ext cx="248" cy="164"/>
              </a:xfrm>
              <a:custGeom>
                <a:avLst/>
                <a:gdLst>
                  <a:gd name="T0" fmla="*/ 50 w 1238"/>
                  <a:gd name="T1" fmla="*/ 30 h 822"/>
                  <a:gd name="T2" fmla="*/ 49 w 1238"/>
                  <a:gd name="T3" fmla="*/ 29 h 822"/>
                  <a:gd name="T4" fmla="*/ 49 w 1238"/>
                  <a:gd name="T5" fmla="*/ 27 h 822"/>
                  <a:gd name="T6" fmla="*/ 48 w 1238"/>
                  <a:gd name="T7" fmla="*/ 25 h 822"/>
                  <a:gd name="T8" fmla="*/ 47 w 1238"/>
                  <a:gd name="T9" fmla="*/ 23 h 822"/>
                  <a:gd name="T10" fmla="*/ 46 w 1238"/>
                  <a:gd name="T11" fmla="*/ 21 h 822"/>
                  <a:gd name="T12" fmla="*/ 43 w 1238"/>
                  <a:gd name="T13" fmla="*/ 17 h 822"/>
                  <a:gd name="T14" fmla="*/ 38 w 1238"/>
                  <a:gd name="T15" fmla="*/ 13 h 822"/>
                  <a:gd name="T16" fmla="*/ 34 w 1238"/>
                  <a:gd name="T17" fmla="*/ 11 h 822"/>
                  <a:gd name="T18" fmla="*/ 33 w 1238"/>
                  <a:gd name="T19" fmla="*/ 12 h 822"/>
                  <a:gd name="T20" fmla="*/ 32 w 1238"/>
                  <a:gd name="T21" fmla="*/ 13 h 822"/>
                  <a:gd name="T22" fmla="*/ 31 w 1238"/>
                  <a:gd name="T23" fmla="*/ 14 h 822"/>
                  <a:gd name="T24" fmla="*/ 30 w 1238"/>
                  <a:gd name="T25" fmla="*/ 14 h 822"/>
                  <a:gd name="T26" fmla="*/ 30 w 1238"/>
                  <a:gd name="T27" fmla="*/ 13 h 822"/>
                  <a:gd name="T28" fmla="*/ 29 w 1238"/>
                  <a:gd name="T29" fmla="*/ 13 h 822"/>
                  <a:gd name="T30" fmla="*/ 29 w 1238"/>
                  <a:gd name="T31" fmla="*/ 11 h 822"/>
                  <a:gd name="T32" fmla="*/ 29 w 1238"/>
                  <a:gd name="T33" fmla="*/ 10 h 822"/>
                  <a:gd name="T34" fmla="*/ 29 w 1238"/>
                  <a:gd name="T35" fmla="*/ 8 h 822"/>
                  <a:gd name="T36" fmla="*/ 30 w 1238"/>
                  <a:gd name="T37" fmla="*/ 5 h 822"/>
                  <a:gd name="T38" fmla="*/ 30 w 1238"/>
                  <a:gd name="T39" fmla="*/ 4 h 822"/>
                  <a:gd name="T40" fmla="*/ 29 w 1238"/>
                  <a:gd name="T41" fmla="*/ 4 h 822"/>
                  <a:gd name="T42" fmla="*/ 28 w 1238"/>
                  <a:gd name="T43" fmla="*/ 4 h 822"/>
                  <a:gd name="T44" fmla="*/ 25 w 1238"/>
                  <a:gd name="T45" fmla="*/ 4 h 822"/>
                  <a:gd name="T46" fmla="*/ 24 w 1238"/>
                  <a:gd name="T47" fmla="*/ 4 h 822"/>
                  <a:gd name="T48" fmla="*/ 25 w 1238"/>
                  <a:gd name="T49" fmla="*/ 3 h 822"/>
                  <a:gd name="T50" fmla="*/ 24 w 1238"/>
                  <a:gd name="T51" fmla="*/ 2 h 822"/>
                  <a:gd name="T52" fmla="*/ 24 w 1238"/>
                  <a:gd name="T53" fmla="*/ 2 h 822"/>
                  <a:gd name="T54" fmla="*/ 21 w 1238"/>
                  <a:gd name="T55" fmla="*/ 1 h 822"/>
                  <a:gd name="T56" fmla="*/ 18 w 1238"/>
                  <a:gd name="T57" fmla="*/ 0 h 822"/>
                  <a:gd name="T58" fmla="*/ 16 w 1238"/>
                  <a:gd name="T59" fmla="*/ 0 h 822"/>
                  <a:gd name="T60" fmla="*/ 13 w 1238"/>
                  <a:gd name="T61" fmla="*/ 0 h 822"/>
                  <a:gd name="T62" fmla="*/ 12 w 1238"/>
                  <a:gd name="T63" fmla="*/ 4 h 822"/>
                  <a:gd name="T64" fmla="*/ 9 w 1238"/>
                  <a:gd name="T65" fmla="*/ 3 h 822"/>
                  <a:gd name="T66" fmla="*/ 9 w 1238"/>
                  <a:gd name="T67" fmla="*/ 4 h 822"/>
                  <a:gd name="T68" fmla="*/ 9 w 1238"/>
                  <a:gd name="T69" fmla="*/ 6 h 822"/>
                  <a:gd name="T70" fmla="*/ 8 w 1238"/>
                  <a:gd name="T71" fmla="*/ 7 h 822"/>
                  <a:gd name="T72" fmla="*/ 7 w 1238"/>
                  <a:gd name="T73" fmla="*/ 8 h 822"/>
                  <a:gd name="T74" fmla="*/ 5 w 1238"/>
                  <a:gd name="T75" fmla="*/ 7 h 822"/>
                  <a:gd name="T76" fmla="*/ 3 w 1238"/>
                  <a:gd name="T77" fmla="*/ 8 h 822"/>
                  <a:gd name="T78" fmla="*/ 2 w 1238"/>
                  <a:gd name="T79" fmla="*/ 8 h 822"/>
                  <a:gd name="T80" fmla="*/ 1 w 1238"/>
                  <a:gd name="T81" fmla="*/ 9 h 822"/>
                  <a:gd name="T82" fmla="*/ 0 w 1238"/>
                  <a:gd name="T83" fmla="*/ 11 h 822"/>
                  <a:gd name="T84" fmla="*/ 0 w 1238"/>
                  <a:gd name="T85" fmla="*/ 12 h 822"/>
                  <a:gd name="T86" fmla="*/ 0 w 1238"/>
                  <a:gd name="T87" fmla="*/ 14 h 822"/>
                  <a:gd name="T88" fmla="*/ 0 w 1238"/>
                  <a:gd name="T89" fmla="*/ 16 h 822"/>
                  <a:gd name="T90" fmla="*/ 1 w 1238"/>
                  <a:gd name="T91" fmla="*/ 17 h 822"/>
                  <a:gd name="T92" fmla="*/ 2 w 1238"/>
                  <a:gd name="T93" fmla="*/ 19 h 822"/>
                  <a:gd name="T94" fmla="*/ 4 w 1238"/>
                  <a:gd name="T95" fmla="*/ 21 h 822"/>
                  <a:gd name="T96" fmla="*/ 6 w 1238"/>
                  <a:gd name="T97" fmla="*/ 23 h 822"/>
                  <a:gd name="T98" fmla="*/ 8 w 1238"/>
                  <a:gd name="T99" fmla="*/ 26 h 822"/>
                  <a:gd name="T100" fmla="*/ 9 w 1238"/>
                  <a:gd name="T101" fmla="*/ 29 h 822"/>
                  <a:gd name="T102" fmla="*/ 9 w 1238"/>
                  <a:gd name="T103" fmla="*/ 30 h 822"/>
                  <a:gd name="T104" fmla="*/ 8 w 1238"/>
                  <a:gd name="T105" fmla="*/ 31 h 822"/>
                  <a:gd name="T106" fmla="*/ 8 w 1238"/>
                  <a:gd name="T107" fmla="*/ 32 h 822"/>
                  <a:gd name="T108" fmla="*/ 45 w 1238"/>
                  <a:gd name="T109" fmla="*/ 30 h 82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38"/>
                  <a:gd name="T166" fmla="*/ 0 h 822"/>
                  <a:gd name="T167" fmla="*/ 1238 w 1238"/>
                  <a:gd name="T168" fmla="*/ 822 h 82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38" h="822">
                    <a:moveTo>
                      <a:pt x="1124" y="762"/>
                    </a:moveTo>
                    <a:lnTo>
                      <a:pt x="1238" y="776"/>
                    </a:lnTo>
                    <a:lnTo>
                      <a:pt x="1238" y="762"/>
                    </a:lnTo>
                    <a:lnTo>
                      <a:pt x="1237" y="747"/>
                    </a:lnTo>
                    <a:lnTo>
                      <a:pt x="1236" y="732"/>
                    </a:lnTo>
                    <a:lnTo>
                      <a:pt x="1234" y="717"/>
                    </a:lnTo>
                    <a:lnTo>
                      <a:pt x="1230" y="703"/>
                    </a:lnTo>
                    <a:lnTo>
                      <a:pt x="1227" y="688"/>
                    </a:lnTo>
                    <a:lnTo>
                      <a:pt x="1222" y="672"/>
                    </a:lnTo>
                    <a:lnTo>
                      <a:pt x="1217" y="657"/>
                    </a:lnTo>
                    <a:lnTo>
                      <a:pt x="1212" y="641"/>
                    </a:lnTo>
                    <a:lnTo>
                      <a:pt x="1205" y="626"/>
                    </a:lnTo>
                    <a:lnTo>
                      <a:pt x="1198" y="611"/>
                    </a:lnTo>
                    <a:lnTo>
                      <a:pt x="1189" y="594"/>
                    </a:lnTo>
                    <a:lnTo>
                      <a:pt x="1181" y="579"/>
                    </a:lnTo>
                    <a:lnTo>
                      <a:pt x="1171" y="563"/>
                    </a:lnTo>
                    <a:lnTo>
                      <a:pt x="1160" y="546"/>
                    </a:lnTo>
                    <a:lnTo>
                      <a:pt x="1150" y="531"/>
                    </a:lnTo>
                    <a:lnTo>
                      <a:pt x="1124" y="497"/>
                    </a:lnTo>
                    <a:lnTo>
                      <a:pt x="1096" y="465"/>
                    </a:lnTo>
                    <a:lnTo>
                      <a:pt x="1064" y="431"/>
                    </a:lnTo>
                    <a:lnTo>
                      <a:pt x="1029" y="396"/>
                    </a:lnTo>
                    <a:lnTo>
                      <a:pt x="991" y="361"/>
                    </a:lnTo>
                    <a:lnTo>
                      <a:pt x="949" y="326"/>
                    </a:lnTo>
                    <a:lnTo>
                      <a:pt x="903" y="289"/>
                    </a:lnTo>
                    <a:lnTo>
                      <a:pt x="853" y="252"/>
                    </a:lnTo>
                    <a:lnTo>
                      <a:pt x="844" y="267"/>
                    </a:lnTo>
                    <a:lnTo>
                      <a:pt x="835" y="281"/>
                    </a:lnTo>
                    <a:lnTo>
                      <a:pt x="827" y="294"/>
                    </a:lnTo>
                    <a:lnTo>
                      <a:pt x="819" y="305"/>
                    </a:lnTo>
                    <a:lnTo>
                      <a:pt x="811" y="314"/>
                    </a:lnTo>
                    <a:lnTo>
                      <a:pt x="803" y="322"/>
                    </a:lnTo>
                    <a:lnTo>
                      <a:pt x="796" y="329"/>
                    </a:lnTo>
                    <a:lnTo>
                      <a:pt x="789" y="335"/>
                    </a:lnTo>
                    <a:lnTo>
                      <a:pt x="782" y="340"/>
                    </a:lnTo>
                    <a:lnTo>
                      <a:pt x="775" y="342"/>
                    </a:lnTo>
                    <a:lnTo>
                      <a:pt x="768" y="344"/>
                    </a:lnTo>
                    <a:lnTo>
                      <a:pt x="762" y="344"/>
                    </a:lnTo>
                    <a:lnTo>
                      <a:pt x="756" y="344"/>
                    </a:lnTo>
                    <a:lnTo>
                      <a:pt x="750" y="342"/>
                    </a:lnTo>
                    <a:lnTo>
                      <a:pt x="745" y="340"/>
                    </a:lnTo>
                    <a:lnTo>
                      <a:pt x="741" y="335"/>
                    </a:lnTo>
                    <a:lnTo>
                      <a:pt x="736" y="330"/>
                    </a:lnTo>
                    <a:lnTo>
                      <a:pt x="733" y="323"/>
                    </a:lnTo>
                    <a:lnTo>
                      <a:pt x="729" y="316"/>
                    </a:lnTo>
                    <a:lnTo>
                      <a:pt x="727" y="307"/>
                    </a:lnTo>
                    <a:lnTo>
                      <a:pt x="724" y="298"/>
                    </a:lnTo>
                    <a:lnTo>
                      <a:pt x="723" y="287"/>
                    </a:lnTo>
                    <a:lnTo>
                      <a:pt x="722" y="275"/>
                    </a:lnTo>
                    <a:lnTo>
                      <a:pt x="722" y="263"/>
                    </a:lnTo>
                    <a:lnTo>
                      <a:pt x="722" y="250"/>
                    </a:lnTo>
                    <a:lnTo>
                      <a:pt x="723" y="234"/>
                    </a:lnTo>
                    <a:lnTo>
                      <a:pt x="724" y="219"/>
                    </a:lnTo>
                    <a:lnTo>
                      <a:pt x="727" y="203"/>
                    </a:lnTo>
                    <a:lnTo>
                      <a:pt x="734" y="168"/>
                    </a:lnTo>
                    <a:lnTo>
                      <a:pt x="743" y="128"/>
                    </a:lnTo>
                    <a:lnTo>
                      <a:pt x="744" y="126"/>
                    </a:lnTo>
                    <a:lnTo>
                      <a:pt x="745" y="119"/>
                    </a:lnTo>
                    <a:lnTo>
                      <a:pt x="745" y="115"/>
                    </a:lnTo>
                    <a:lnTo>
                      <a:pt x="743" y="111"/>
                    </a:lnTo>
                    <a:lnTo>
                      <a:pt x="741" y="106"/>
                    </a:lnTo>
                    <a:lnTo>
                      <a:pt x="736" y="102"/>
                    </a:lnTo>
                    <a:lnTo>
                      <a:pt x="729" y="99"/>
                    </a:lnTo>
                    <a:lnTo>
                      <a:pt x="720" y="97"/>
                    </a:lnTo>
                    <a:lnTo>
                      <a:pt x="708" y="94"/>
                    </a:lnTo>
                    <a:lnTo>
                      <a:pt x="692" y="94"/>
                    </a:lnTo>
                    <a:lnTo>
                      <a:pt x="673" y="95"/>
                    </a:lnTo>
                    <a:lnTo>
                      <a:pt x="650" y="99"/>
                    </a:lnTo>
                    <a:lnTo>
                      <a:pt x="623" y="104"/>
                    </a:lnTo>
                    <a:lnTo>
                      <a:pt x="590" y="111"/>
                    </a:lnTo>
                    <a:lnTo>
                      <a:pt x="594" y="108"/>
                    </a:lnTo>
                    <a:lnTo>
                      <a:pt x="598" y="101"/>
                    </a:lnTo>
                    <a:lnTo>
                      <a:pt x="605" y="91"/>
                    </a:lnTo>
                    <a:lnTo>
                      <a:pt x="611" y="79"/>
                    </a:lnTo>
                    <a:lnTo>
                      <a:pt x="612" y="73"/>
                    </a:lnTo>
                    <a:lnTo>
                      <a:pt x="613" y="66"/>
                    </a:lnTo>
                    <a:lnTo>
                      <a:pt x="612" y="60"/>
                    </a:lnTo>
                    <a:lnTo>
                      <a:pt x="609" y="55"/>
                    </a:lnTo>
                    <a:lnTo>
                      <a:pt x="604" y="49"/>
                    </a:lnTo>
                    <a:lnTo>
                      <a:pt x="596" y="44"/>
                    </a:lnTo>
                    <a:lnTo>
                      <a:pt x="587" y="39"/>
                    </a:lnTo>
                    <a:lnTo>
                      <a:pt x="574" y="36"/>
                    </a:lnTo>
                    <a:lnTo>
                      <a:pt x="546" y="29"/>
                    </a:lnTo>
                    <a:lnTo>
                      <a:pt x="519" y="20"/>
                    </a:lnTo>
                    <a:lnTo>
                      <a:pt x="492" y="11"/>
                    </a:lnTo>
                    <a:lnTo>
                      <a:pt x="463" y="4"/>
                    </a:lnTo>
                    <a:lnTo>
                      <a:pt x="448" y="1"/>
                    </a:lnTo>
                    <a:lnTo>
                      <a:pt x="431" y="0"/>
                    </a:lnTo>
                    <a:lnTo>
                      <a:pt x="413" y="0"/>
                    </a:lnTo>
                    <a:lnTo>
                      <a:pt x="394" y="0"/>
                    </a:lnTo>
                    <a:lnTo>
                      <a:pt x="373" y="2"/>
                    </a:lnTo>
                    <a:lnTo>
                      <a:pt x="349" y="6"/>
                    </a:lnTo>
                    <a:lnTo>
                      <a:pt x="324" y="11"/>
                    </a:lnTo>
                    <a:lnTo>
                      <a:pt x="297" y="20"/>
                    </a:lnTo>
                    <a:lnTo>
                      <a:pt x="311" y="111"/>
                    </a:lnTo>
                    <a:lnTo>
                      <a:pt x="305" y="108"/>
                    </a:lnTo>
                    <a:lnTo>
                      <a:pt x="288" y="102"/>
                    </a:lnTo>
                    <a:lnTo>
                      <a:pt x="260" y="93"/>
                    </a:lnTo>
                    <a:lnTo>
                      <a:pt x="219" y="83"/>
                    </a:lnTo>
                    <a:lnTo>
                      <a:pt x="220" y="86"/>
                    </a:lnTo>
                    <a:lnTo>
                      <a:pt x="220" y="95"/>
                    </a:lnTo>
                    <a:lnTo>
                      <a:pt x="221" y="108"/>
                    </a:lnTo>
                    <a:lnTo>
                      <a:pt x="219" y="125"/>
                    </a:lnTo>
                    <a:lnTo>
                      <a:pt x="216" y="134"/>
                    </a:lnTo>
                    <a:lnTo>
                      <a:pt x="214" y="142"/>
                    </a:lnTo>
                    <a:lnTo>
                      <a:pt x="210" y="152"/>
                    </a:lnTo>
                    <a:lnTo>
                      <a:pt x="206" y="160"/>
                    </a:lnTo>
                    <a:lnTo>
                      <a:pt x="200" y="168"/>
                    </a:lnTo>
                    <a:lnTo>
                      <a:pt x="192" y="176"/>
                    </a:lnTo>
                    <a:lnTo>
                      <a:pt x="184" y="183"/>
                    </a:lnTo>
                    <a:lnTo>
                      <a:pt x="173" y="189"/>
                    </a:lnTo>
                    <a:lnTo>
                      <a:pt x="154" y="184"/>
                    </a:lnTo>
                    <a:lnTo>
                      <a:pt x="136" y="182"/>
                    </a:lnTo>
                    <a:lnTo>
                      <a:pt x="119" y="182"/>
                    </a:lnTo>
                    <a:lnTo>
                      <a:pt x="104" y="182"/>
                    </a:lnTo>
                    <a:lnTo>
                      <a:pt x="90" y="184"/>
                    </a:lnTo>
                    <a:lnTo>
                      <a:pt x="76" y="189"/>
                    </a:lnTo>
                    <a:lnTo>
                      <a:pt x="64" y="194"/>
                    </a:lnTo>
                    <a:lnTo>
                      <a:pt x="54" y="201"/>
                    </a:lnTo>
                    <a:lnTo>
                      <a:pt x="45" y="208"/>
                    </a:lnTo>
                    <a:lnTo>
                      <a:pt x="35" y="216"/>
                    </a:lnTo>
                    <a:lnTo>
                      <a:pt x="27" y="226"/>
                    </a:lnTo>
                    <a:lnTo>
                      <a:pt x="21" y="236"/>
                    </a:lnTo>
                    <a:lnTo>
                      <a:pt x="15" y="247"/>
                    </a:lnTo>
                    <a:lnTo>
                      <a:pt x="11" y="259"/>
                    </a:lnTo>
                    <a:lnTo>
                      <a:pt x="7" y="272"/>
                    </a:lnTo>
                    <a:lnTo>
                      <a:pt x="4" y="285"/>
                    </a:lnTo>
                    <a:lnTo>
                      <a:pt x="1" y="299"/>
                    </a:lnTo>
                    <a:lnTo>
                      <a:pt x="0" y="312"/>
                    </a:lnTo>
                    <a:lnTo>
                      <a:pt x="0" y="326"/>
                    </a:lnTo>
                    <a:lnTo>
                      <a:pt x="1" y="340"/>
                    </a:lnTo>
                    <a:lnTo>
                      <a:pt x="3" y="355"/>
                    </a:lnTo>
                    <a:lnTo>
                      <a:pt x="5" y="369"/>
                    </a:lnTo>
                    <a:lnTo>
                      <a:pt x="7" y="383"/>
                    </a:lnTo>
                    <a:lnTo>
                      <a:pt x="11" y="397"/>
                    </a:lnTo>
                    <a:lnTo>
                      <a:pt x="15" y="410"/>
                    </a:lnTo>
                    <a:lnTo>
                      <a:pt x="20" y="423"/>
                    </a:lnTo>
                    <a:lnTo>
                      <a:pt x="26" y="435"/>
                    </a:lnTo>
                    <a:lnTo>
                      <a:pt x="33" y="448"/>
                    </a:lnTo>
                    <a:lnTo>
                      <a:pt x="39" y="459"/>
                    </a:lnTo>
                    <a:lnTo>
                      <a:pt x="47" y="469"/>
                    </a:lnTo>
                    <a:lnTo>
                      <a:pt x="55" y="480"/>
                    </a:lnTo>
                    <a:lnTo>
                      <a:pt x="63" y="488"/>
                    </a:lnTo>
                    <a:lnTo>
                      <a:pt x="90" y="515"/>
                    </a:lnTo>
                    <a:lnTo>
                      <a:pt x="114" y="541"/>
                    </a:lnTo>
                    <a:lnTo>
                      <a:pt x="135" y="565"/>
                    </a:lnTo>
                    <a:lnTo>
                      <a:pt x="153" y="588"/>
                    </a:lnTo>
                    <a:lnTo>
                      <a:pt x="170" y="612"/>
                    </a:lnTo>
                    <a:lnTo>
                      <a:pt x="184" y="633"/>
                    </a:lnTo>
                    <a:lnTo>
                      <a:pt x="195" y="655"/>
                    </a:lnTo>
                    <a:lnTo>
                      <a:pt x="205" y="675"/>
                    </a:lnTo>
                    <a:lnTo>
                      <a:pt x="210" y="695"/>
                    </a:lnTo>
                    <a:lnTo>
                      <a:pt x="215" y="715"/>
                    </a:lnTo>
                    <a:lnTo>
                      <a:pt x="216" y="724"/>
                    </a:lnTo>
                    <a:lnTo>
                      <a:pt x="216" y="733"/>
                    </a:lnTo>
                    <a:lnTo>
                      <a:pt x="216" y="743"/>
                    </a:lnTo>
                    <a:lnTo>
                      <a:pt x="215" y="752"/>
                    </a:lnTo>
                    <a:lnTo>
                      <a:pt x="214" y="761"/>
                    </a:lnTo>
                    <a:lnTo>
                      <a:pt x="212" y="769"/>
                    </a:lnTo>
                    <a:lnTo>
                      <a:pt x="209" y="779"/>
                    </a:lnTo>
                    <a:lnTo>
                      <a:pt x="206" y="788"/>
                    </a:lnTo>
                    <a:lnTo>
                      <a:pt x="198" y="806"/>
                    </a:lnTo>
                    <a:lnTo>
                      <a:pt x="187" y="822"/>
                    </a:lnTo>
                    <a:lnTo>
                      <a:pt x="714" y="800"/>
                    </a:lnTo>
                    <a:lnTo>
                      <a:pt x="1124" y="762"/>
                    </a:lnTo>
                  </a:path>
                </a:pathLst>
              </a:custGeom>
              <a:solidFill>
                <a:srgbClr val="93D5ED"/>
              </a:solidFill>
              <a:ln w="9525">
                <a:solidFill>
                  <a:srgbClr val="CCECFF"/>
                </a:solidFill>
                <a:round/>
                <a:headEnd/>
                <a:tailEnd/>
              </a:ln>
            </p:spPr>
            <p:txBody>
              <a:bodyPr/>
              <a:lstStyle/>
              <a:p>
                <a:endParaRPr lang="en-US"/>
              </a:p>
            </p:txBody>
          </p:sp>
          <p:sp>
            <p:nvSpPr>
              <p:cNvPr id="8439" name="Freeform 232"/>
              <p:cNvSpPr>
                <a:spLocks/>
              </p:cNvSpPr>
              <p:nvPr/>
            </p:nvSpPr>
            <p:spPr bwMode="auto">
              <a:xfrm>
                <a:off x="3778" y="975"/>
                <a:ext cx="332" cy="166"/>
              </a:xfrm>
              <a:custGeom>
                <a:avLst/>
                <a:gdLst>
                  <a:gd name="T0" fmla="*/ 45 w 1661"/>
                  <a:gd name="T1" fmla="*/ 28 h 830"/>
                  <a:gd name="T2" fmla="*/ 43 w 1661"/>
                  <a:gd name="T3" fmla="*/ 28 h 830"/>
                  <a:gd name="T4" fmla="*/ 42 w 1661"/>
                  <a:gd name="T5" fmla="*/ 28 h 830"/>
                  <a:gd name="T6" fmla="*/ 41 w 1661"/>
                  <a:gd name="T7" fmla="*/ 28 h 830"/>
                  <a:gd name="T8" fmla="*/ 39 w 1661"/>
                  <a:gd name="T9" fmla="*/ 28 h 830"/>
                  <a:gd name="T10" fmla="*/ 36 w 1661"/>
                  <a:gd name="T11" fmla="*/ 29 h 830"/>
                  <a:gd name="T12" fmla="*/ 32 w 1661"/>
                  <a:gd name="T13" fmla="*/ 29 h 830"/>
                  <a:gd name="T14" fmla="*/ 25 w 1661"/>
                  <a:gd name="T15" fmla="*/ 30 h 830"/>
                  <a:gd name="T16" fmla="*/ 18 w 1661"/>
                  <a:gd name="T17" fmla="*/ 31 h 830"/>
                  <a:gd name="T18" fmla="*/ 12 w 1661"/>
                  <a:gd name="T19" fmla="*/ 32 h 830"/>
                  <a:gd name="T20" fmla="*/ 6 w 1661"/>
                  <a:gd name="T21" fmla="*/ 33 h 830"/>
                  <a:gd name="T22" fmla="*/ 2 w 1661"/>
                  <a:gd name="T23" fmla="*/ 33 h 830"/>
                  <a:gd name="T24" fmla="*/ 0 w 1661"/>
                  <a:gd name="T25" fmla="*/ 33 h 830"/>
                  <a:gd name="T26" fmla="*/ 1 w 1661"/>
                  <a:gd name="T27" fmla="*/ 30 h 830"/>
                  <a:gd name="T28" fmla="*/ 2 w 1661"/>
                  <a:gd name="T29" fmla="*/ 28 h 830"/>
                  <a:gd name="T30" fmla="*/ 3 w 1661"/>
                  <a:gd name="T31" fmla="*/ 20 h 830"/>
                  <a:gd name="T32" fmla="*/ 8 w 1661"/>
                  <a:gd name="T33" fmla="*/ 20 h 830"/>
                  <a:gd name="T34" fmla="*/ 10 w 1661"/>
                  <a:gd name="T35" fmla="*/ 20 h 830"/>
                  <a:gd name="T36" fmla="*/ 12 w 1661"/>
                  <a:gd name="T37" fmla="*/ 19 h 830"/>
                  <a:gd name="T38" fmla="*/ 14 w 1661"/>
                  <a:gd name="T39" fmla="*/ 19 h 830"/>
                  <a:gd name="T40" fmla="*/ 16 w 1661"/>
                  <a:gd name="T41" fmla="*/ 19 h 830"/>
                  <a:gd name="T42" fmla="*/ 17 w 1661"/>
                  <a:gd name="T43" fmla="*/ 18 h 830"/>
                  <a:gd name="T44" fmla="*/ 19 w 1661"/>
                  <a:gd name="T45" fmla="*/ 18 h 830"/>
                  <a:gd name="T46" fmla="*/ 20 w 1661"/>
                  <a:gd name="T47" fmla="*/ 17 h 830"/>
                  <a:gd name="T48" fmla="*/ 20 w 1661"/>
                  <a:gd name="T49" fmla="*/ 16 h 830"/>
                  <a:gd name="T50" fmla="*/ 21 w 1661"/>
                  <a:gd name="T51" fmla="*/ 15 h 830"/>
                  <a:gd name="T52" fmla="*/ 22 w 1661"/>
                  <a:gd name="T53" fmla="*/ 13 h 830"/>
                  <a:gd name="T54" fmla="*/ 22 w 1661"/>
                  <a:gd name="T55" fmla="*/ 12 h 830"/>
                  <a:gd name="T56" fmla="*/ 22 w 1661"/>
                  <a:gd name="T57" fmla="*/ 10 h 830"/>
                  <a:gd name="T58" fmla="*/ 22 w 1661"/>
                  <a:gd name="T59" fmla="*/ 8 h 830"/>
                  <a:gd name="T60" fmla="*/ 22 w 1661"/>
                  <a:gd name="T61" fmla="*/ 6 h 830"/>
                  <a:gd name="T62" fmla="*/ 28 w 1661"/>
                  <a:gd name="T63" fmla="*/ 1 h 830"/>
                  <a:gd name="T64" fmla="*/ 30 w 1661"/>
                  <a:gd name="T65" fmla="*/ 1 h 830"/>
                  <a:gd name="T66" fmla="*/ 34 w 1661"/>
                  <a:gd name="T67" fmla="*/ 1 h 830"/>
                  <a:gd name="T68" fmla="*/ 39 w 1661"/>
                  <a:gd name="T69" fmla="*/ 0 h 830"/>
                  <a:gd name="T70" fmla="*/ 57 w 1661"/>
                  <a:gd name="T71" fmla="*/ 17 h 830"/>
                  <a:gd name="T72" fmla="*/ 59 w 1661"/>
                  <a:gd name="T73" fmla="*/ 22 h 830"/>
                  <a:gd name="T74" fmla="*/ 66 w 1661"/>
                  <a:gd name="T75" fmla="*/ 32 h 830"/>
                  <a:gd name="T76" fmla="*/ 65 w 1661"/>
                  <a:gd name="T77" fmla="*/ 32 h 830"/>
                  <a:gd name="T78" fmla="*/ 64 w 1661"/>
                  <a:gd name="T79" fmla="*/ 32 h 830"/>
                  <a:gd name="T80" fmla="*/ 62 w 1661"/>
                  <a:gd name="T81" fmla="*/ 33 h 830"/>
                  <a:gd name="T82" fmla="*/ 60 w 1661"/>
                  <a:gd name="T83" fmla="*/ 33 h 830"/>
                  <a:gd name="T84" fmla="*/ 58 w 1661"/>
                  <a:gd name="T85" fmla="*/ 33 h 830"/>
                  <a:gd name="T86" fmla="*/ 56 w 1661"/>
                  <a:gd name="T87" fmla="*/ 32 h 830"/>
                  <a:gd name="T88" fmla="*/ 53 w 1661"/>
                  <a:gd name="T89" fmla="*/ 31 h 83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661"/>
                  <a:gd name="T136" fmla="*/ 0 h 830"/>
                  <a:gd name="T137" fmla="*/ 1661 w 1661"/>
                  <a:gd name="T138" fmla="*/ 830 h 83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661" h="830">
                    <a:moveTo>
                      <a:pt x="1301" y="775"/>
                    </a:moveTo>
                    <a:lnTo>
                      <a:pt x="1116" y="691"/>
                    </a:lnTo>
                    <a:lnTo>
                      <a:pt x="1101" y="695"/>
                    </a:lnTo>
                    <a:lnTo>
                      <a:pt x="1087" y="697"/>
                    </a:lnTo>
                    <a:lnTo>
                      <a:pt x="1074" y="697"/>
                    </a:lnTo>
                    <a:lnTo>
                      <a:pt x="1061" y="695"/>
                    </a:lnTo>
                    <a:lnTo>
                      <a:pt x="1046" y="694"/>
                    </a:lnTo>
                    <a:lnTo>
                      <a:pt x="1029" y="695"/>
                    </a:lnTo>
                    <a:lnTo>
                      <a:pt x="1006" y="699"/>
                    </a:lnTo>
                    <a:lnTo>
                      <a:pt x="978" y="706"/>
                    </a:lnTo>
                    <a:lnTo>
                      <a:pt x="953" y="711"/>
                    </a:lnTo>
                    <a:lnTo>
                      <a:pt x="912" y="718"/>
                    </a:lnTo>
                    <a:lnTo>
                      <a:pt x="857" y="726"/>
                    </a:lnTo>
                    <a:lnTo>
                      <a:pt x="790" y="735"/>
                    </a:lnTo>
                    <a:lnTo>
                      <a:pt x="714" y="744"/>
                    </a:lnTo>
                    <a:lnTo>
                      <a:pt x="634" y="755"/>
                    </a:lnTo>
                    <a:lnTo>
                      <a:pt x="547" y="765"/>
                    </a:lnTo>
                    <a:lnTo>
                      <a:pt x="461" y="776"/>
                    </a:lnTo>
                    <a:lnTo>
                      <a:pt x="374" y="787"/>
                    </a:lnTo>
                    <a:lnTo>
                      <a:pt x="292" y="796"/>
                    </a:lnTo>
                    <a:lnTo>
                      <a:pt x="216" y="805"/>
                    </a:lnTo>
                    <a:lnTo>
                      <a:pt x="147" y="813"/>
                    </a:lnTo>
                    <a:lnTo>
                      <a:pt x="89" y="820"/>
                    </a:lnTo>
                    <a:lnTo>
                      <a:pt x="46" y="825"/>
                    </a:lnTo>
                    <a:lnTo>
                      <a:pt x="18" y="829"/>
                    </a:lnTo>
                    <a:lnTo>
                      <a:pt x="8" y="830"/>
                    </a:lnTo>
                    <a:lnTo>
                      <a:pt x="0" y="763"/>
                    </a:lnTo>
                    <a:lnTo>
                      <a:pt x="18" y="743"/>
                    </a:lnTo>
                    <a:lnTo>
                      <a:pt x="38" y="725"/>
                    </a:lnTo>
                    <a:lnTo>
                      <a:pt x="57" y="704"/>
                    </a:lnTo>
                    <a:lnTo>
                      <a:pt x="74" y="683"/>
                    </a:lnTo>
                    <a:lnTo>
                      <a:pt x="74" y="498"/>
                    </a:lnTo>
                    <a:lnTo>
                      <a:pt x="141" y="498"/>
                    </a:lnTo>
                    <a:lnTo>
                      <a:pt x="202" y="496"/>
                    </a:lnTo>
                    <a:lnTo>
                      <a:pt x="231" y="494"/>
                    </a:lnTo>
                    <a:lnTo>
                      <a:pt x="258" y="492"/>
                    </a:lnTo>
                    <a:lnTo>
                      <a:pt x="283" y="490"/>
                    </a:lnTo>
                    <a:lnTo>
                      <a:pt x="309" y="486"/>
                    </a:lnTo>
                    <a:lnTo>
                      <a:pt x="332" y="483"/>
                    </a:lnTo>
                    <a:lnTo>
                      <a:pt x="355" y="478"/>
                    </a:lnTo>
                    <a:lnTo>
                      <a:pt x="376" y="473"/>
                    </a:lnTo>
                    <a:lnTo>
                      <a:pt x="395" y="469"/>
                    </a:lnTo>
                    <a:lnTo>
                      <a:pt x="414" y="462"/>
                    </a:lnTo>
                    <a:lnTo>
                      <a:pt x="432" y="455"/>
                    </a:lnTo>
                    <a:lnTo>
                      <a:pt x="448" y="447"/>
                    </a:lnTo>
                    <a:lnTo>
                      <a:pt x="463" y="438"/>
                    </a:lnTo>
                    <a:lnTo>
                      <a:pt x="477" y="429"/>
                    </a:lnTo>
                    <a:lnTo>
                      <a:pt x="490" y="419"/>
                    </a:lnTo>
                    <a:lnTo>
                      <a:pt x="502" y="407"/>
                    </a:lnTo>
                    <a:lnTo>
                      <a:pt x="512" y="395"/>
                    </a:lnTo>
                    <a:lnTo>
                      <a:pt x="522" y="382"/>
                    </a:lnTo>
                    <a:lnTo>
                      <a:pt x="530" y="367"/>
                    </a:lnTo>
                    <a:lnTo>
                      <a:pt x="537" y="352"/>
                    </a:lnTo>
                    <a:lnTo>
                      <a:pt x="543" y="336"/>
                    </a:lnTo>
                    <a:lnTo>
                      <a:pt x="547" y="318"/>
                    </a:lnTo>
                    <a:lnTo>
                      <a:pt x="551" y="299"/>
                    </a:lnTo>
                    <a:lnTo>
                      <a:pt x="554" y="278"/>
                    </a:lnTo>
                    <a:lnTo>
                      <a:pt x="556" y="257"/>
                    </a:lnTo>
                    <a:lnTo>
                      <a:pt x="557" y="235"/>
                    </a:lnTo>
                    <a:lnTo>
                      <a:pt x="556" y="211"/>
                    </a:lnTo>
                    <a:lnTo>
                      <a:pt x="554" y="185"/>
                    </a:lnTo>
                    <a:lnTo>
                      <a:pt x="552" y="158"/>
                    </a:lnTo>
                    <a:lnTo>
                      <a:pt x="690" y="17"/>
                    </a:lnTo>
                    <a:lnTo>
                      <a:pt x="699" y="17"/>
                    </a:lnTo>
                    <a:lnTo>
                      <a:pt x="723" y="17"/>
                    </a:lnTo>
                    <a:lnTo>
                      <a:pt x="759" y="17"/>
                    </a:lnTo>
                    <a:lnTo>
                      <a:pt x="806" y="16"/>
                    </a:lnTo>
                    <a:lnTo>
                      <a:pt x="859" y="13"/>
                    </a:lnTo>
                    <a:lnTo>
                      <a:pt x="920" y="10"/>
                    </a:lnTo>
                    <a:lnTo>
                      <a:pt x="983" y="6"/>
                    </a:lnTo>
                    <a:lnTo>
                      <a:pt x="1047" y="0"/>
                    </a:lnTo>
                    <a:lnTo>
                      <a:pt x="1416" y="421"/>
                    </a:lnTo>
                    <a:lnTo>
                      <a:pt x="1416" y="521"/>
                    </a:lnTo>
                    <a:lnTo>
                      <a:pt x="1471" y="545"/>
                    </a:lnTo>
                    <a:lnTo>
                      <a:pt x="1661" y="792"/>
                    </a:lnTo>
                    <a:lnTo>
                      <a:pt x="1651" y="796"/>
                    </a:lnTo>
                    <a:lnTo>
                      <a:pt x="1641" y="801"/>
                    </a:lnTo>
                    <a:lnTo>
                      <a:pt x="1627" y="805"/>
                    </a:lnTo>
                    <a:lnTo>
                      <a:pt x="1613" y="809"/>
                    </a:lnTo>
                    <a:lnTo>
                      <a:pt x="1596" y="812"/>
                    </a:lnTo>
                    <a:lnTo>
                      <a:pt x="1578" y="815"/>
                    </a:lnTo>
                    <a:lnTo>
                      <a:pt x="1558" y="817"/>
                    </a:lnTo>
                    <a:lnTo>
                      <a:pt x="1536" y="818"/>
                    </a:lnTo>
                    <a:lnTo>
                      <a:pt x="1512" y="818"/>
                    </a:lnTo>
                    <a:lnTo>
                      <a:pt x="1488" y="817"/>
                    </a:lnTo>
                    <a:lnTo>
                      <a:pt x="1461" y="815"/>
                    </a:lnTo>
                    <a:lnTo>
                      <a:pt x="1432" y="810"/>
                    </a:lnTo>
                    <a:lnTo>
                      <a:pt x="1402" y="804"/>
                    </a:lnTo>
                    <a:lnTo>
                      <a:pt x="1370" y="796"/>
                    </a:lnTo>
                    <a:lnTo>
                      <a:pt x="1336" y="787"/>
                    </a:lnTo>
                    <a:lnTo>
                      <a:pt x="1301" y="775"/>
                    </a:lnTo>
                    <a:close/>
                  </a:path>
                </a:pathLst>
              </a:custGeom>
              <a:solidFill>
                <a:srgbClr val="93D5ED"/>
              </a:solidFill>
              <a:ln w="9525">
                <a:solidFill>
                  <a:srgbClr val="CCECFF"/>
                </a:solidFill>
                <a:round/>
                <a:headEnd/>
                <a:tailEnd/>
              </a:ln>
            </p:spPr>
            <p:txBody>
              <a:bodyPr/>
              <a:lstStyle/>
              <a:p>
                <a:endParaRPr lang="en-US"/>
              </a:p>
            </p:txBody>
          </p:sp>
          <p:sp>
            <p:nvSpPr>
              <p:cNvPr id="8440" name="Freeform 233"/>
              <p:cNvSpPr>
                <a:spLocks/>
              </p:cNvSpPr>
              <p:nvPr/>
            </p:nvSpPr>
            <p:spPr bwMode="auto">
              <a:xfrm>
                <a:off x="4034" y="1130"/>
                <a:ext cx="140" cy="140"/>
              </a:xfrm>
              <a:custGeom>
                <a:avLst/>
                <a:gdLst>
                  <a:gd name="T0" fmla="*/ 6 w 698"/>
                  <a:gd name="T1" fmla="*/ 17 h 697"/>
                  <a:gd name="T2" fmla="*/ 6 w 698"/>
                  <a:gd name="T3" fmla="*/ 16 h 697"/>
                  <a:gd name="T4" fmla="*/ 6 w 698"/>
                  <a:gd name="T5" fmla="*/ 16 h 697"/>
                  <a:gd name="T6" fmla="*/ 6 w 698"/>
                  <a:gd name="T7" fmla="*/ 15 h 697"/>
                  <a:gd name="T8" fmla="*/ 6 w 698"/>
                  <a:gd name="T9" fmla="*/ 15 h 697"/>
                  <a:gd name="T10" fmla="*/ 7 w 698"/>
                  <a:gd name="T11" fmla="*/ 14 h 697"/>
                  <a:gd name="T12" fmla="*/ 7 w 698"/>
                  <a:gd name="T13" fmla="*/ 14 h 697"/>
                  <a:gd name="T14" fmla="*/ 8 w 698"/>
                  <a:gd name="T15" fmla="*/ 14 h 697"/>
                  <a:gd name="T16" fmla="*/ 9 w 698"/>
                  <a:gd name="T17" fmla="*/ 13 h 697"/>
                  <a:gd name="T18" fmla="*/ 9 w 698"/>
                  <a:gd name="T19" fmla="*/ 11 h 697"/>
                  <a:gd name="T20" fmla="*/ 9 w 698"/>
                  <a:gd name="T21" fmla="*/ 9 h 697"/>
                  <a:gd name="T22" fmla="*/ 8 w 698"/>
                  <a:gd name="T23" fmla="*/ 8 h 697"/>
                  <a:gd name="T24" fmla="*/ 8 w 698"/>
                  <a:gd name="T25" fmla="*/ 7 h 697"/>
                  <a:gd name="T26" fmla="*/ 7 w 698"/>
                  <a:gd name="T27" fmla="*/ 7 h 697"/>
                  <a:gd name="T28" fmla="*/ 6 w 698"/>
                  <a:gd name="T29" fmla="*/ 6 h 697"/>
                  <a:gd name="T30" fmla="*/ 4 w 698"/>
                  <a:gd name="T31" fmla="*/ 5 h 697"/>
                  <a:gd name="T32" fmla="*/ 2 w 698"/>
                  <a:gd name="T33" fmla="*/ 4 h 697"/>
                  <a:gd name="T34" fmla="*/ 1 w 698"/>
                  <a:gd name="T35" fmla="*/ 3 h 697"/>
                  <a:gd name="T36" fmla="*/ 0 w 698"/>
                  <a:gd name="T37" fmla="*/ 2 h 697"/>
                  <a:gd name="T38" fmla="*/ 0 w 698"/>
                  <a:gd name="T39" fmla="*/ 2 h 697"/>
                  <a:gd name="T40" fmla="*/ 0 w 698"/>
                  <a:gd name="T41" fmla="*/ 1 h 697"/>
                  <a:gd name="T42" fmla="*/ 0 w 698"/>
                  <a:gd name="T43" fmla="*/ 1 h 697"/>
                  <a:gd name="T44" fmla="*/ 1 w 698"/>
                  <a:gd name="T45" fmla="*/ 0 h 697"/>
                  <a:gd name="T46" fmla="*/ 2 w 698"/>
                  <a:gd name="T47" fmla="*/ 0 h 697"/>
                  <a:gd name="T48" fmla="*/ 5 w 698"/>
                  <a:gd name="T49" fmla="*/ 1 h 697"/>
                  <a:gd name="T50" fmla="*/ 7 w 698"/>
                  <a:gd name="T51" fmla="*/ 2 h 697"/>
                  <a:gd name="T52" fmla="*/ 9 w 698"/>
                  <a:gd name="T53" fmla="*/ 2 h 697"/>
                  <a:gd name="T54" fmla="*/ 11 w 698"/>
                  <a:gd name="T55" fmla="*/ 2 h 697"/>
                  <a:gd name="T56" fmla="*/ 13 w 698"/>
                  <a:gd name="T57" fmla="*/ 1 h 697"/>
                  <a:gd name="T58" fmla="*/ 14 w 698"/>
                  <a:gd name="T59" fmla="*/ 1 h 697"/>
                  <a:gd name="T60" fmla="*/ 15 w 698"/>
                  <a:gd name="T61" fmla="*/ 1 h 697"/>
                  <a:gd name="T62" fmla="*/ 24 w 698"/>
                  <a:gd name="T63" fmla="*/ 9 h 697"/>
                  <a:gd name="T64" fmla="*/ 23 w 698"/>
                  <a:gd name="T65" fmla="*/ 15 h 697"/>
                  <a:gd name="T66" fmla="*/ 21 w 698"/>
                  <a:gd name="T67" fmla="*/ 15 h 697"/>
                  <a:gd name="T68" fmla="*/ 20 w 698"/>
                  <a:gd name="T69" fmla="*/ 15 h 697"/>
                  <a:gd name="T70" fmla="*/ 18 w 698"/>
                  <a:gd name="T71" fmla="*/ 15 h 697"/>
                  <a:gd name="T72" fmla="*/ 17 w 698"/>
                  <a:gd name="T73" fmla="*/ 15 h 697"/>
                  <a:gd name="T74" fmla="*/ 16 w 698"/>
                  <a:gd name="T75" fmla="*/ 15 h 697"/>
                  <a:gd name="T76" fmla="*/ 15 w 698"/>
                  <a:gd name="T77" fmla="*/ 15 h 697"/>
                  <a:gd name="T78" fmla="*/ 15 w 698"/>
                  <a:gd name="T79" fmla="*/ 16 h 697"/>
                  <a:gd name="T80" fmla="*/ 14 w 698"/>
                  <a:gd name="T81" fmla="*/ 16 h 697"/>
                  <a:gd name="T82" fmla="*/ 14 w 698"/>
                  <a:gd name="T83" fmla="*/ 17 h 697"/>
                  <a:gd name="T84" fmla="*/ 15 w 698"/>
                  <a:gd name="T85" fmla="*/ 17 h 697"/>
                  <a:gd name="T86" fmla="*/ 15 w 698"/>
                  <a:gd name="T87" fmla="*/ 18 h 697"/>
                  <a:gd name="T88" fmla="*/ 17 w 698"/>
                  <a:gd name="T89" fmla="*/ 18 h 697"/>
                  <a:gd name="T90" fmla="*/ 18 w 698"/>
                  <a:gd name="T91" fmla="*/ 19 h 697"/>
                  <a:gd name="T92" fmla="*/ 20 w 698"/>
                  <a:gd name="T93" fmla="*/ 20 h 697"/>
                  <a:gd name="T94" fmla="*/ 23 w 698"/>
                  <a:gd name="T95" fmla="*/ 20 h 697"/>
                  <a:gd name="T96" fmla="*/ 25 w 698"/>
                  <a:gd name="T97" fmla="*/ 21 h 697"/>
                  <a:gd name="T98" fmla="*/ 26 w 698"/>
                  <a:gd name="T99" fmla="*/ 21 h 697"/>
                  <a:gd name="T100" fmla="*/ 26 w 698"/>
                  <a:gd name="T101" fmla="*/ 21 h 697"/>
                  <a:gd name="T102" fmla="*/ 27 w 698"/>
                  <a:gd name="T103" fmla="*/ 22 h 697"/>
                  <a:gd name="T104" fmla="*/ 27 w 698"/>
                  <a:gd name="T105" fmla="*/ 22 h 697"/>
                  <a:gd name="T106" fmla="*/ 28 w 698"/>
                  <a:gd name="T107" fmla="*/ 22 h 697"/>
                  <a:gd name="T108" fmla="*/ 28 w 698"/>
                  <a:gd name="T109" fmla="*/ 23 h 697"/>
                  <a:gd name="T110" fmla="*/ 28 w 698"/>
                  <a:gd name="T111" fmla="*/ 24 h 697"/>
                  <a:gd name="T112" fmla="*/ 28 w 698"/>
                  <a:gd name="T113" fmla="*/ 25 h 697"/>
                  <a:gd name="T114" fmla="*/ 27 w 698"/>
                  <a:gd name="T115" fmla="*/ 25 h 697"/>
                  <a:gd name="T116" fmla="*/ 19 w 698"/>
                  <a:gd name="T117" fmla="*/ 28 h 69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98"/>
                  <a:gd name="T178" fmla="*/ 0 h 697"/>
                  <a:gd name="T179" fmla="*/ 698 w 698"/>
                  <a:gd name="T180" fmla="*/ 697 h 69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98" h="697">
                    <a:moveTo>
                      <a:pt x="146" y="426"/>
                    </a:moveTo>
                    <a:lnTo>
                      <a:pt x="144" y="418"/>
                    </a:lnTo>
                    <a:lnTo>
                      <a:pt x="143" y="411"/>
                    </a:lnTo>
                    <a:lnTo>
                      <a:pt x="143" y="404"/>
                    </a:lnTo>
                    <a:lnTo>
                      <a:pt x="144" y="397"/>
                    </a:lnTo>
                    <a:lnTo>
                      <a:pt x="146" y="390"/>
                    </a:lnTo>
                    <a:lnTo>
                      <a:pt x="148" y="383"/>
                    </a:lnTo>
                    <a:lnTo>
                      <a:pt x="150" y="377"/>
                    </a:lnTo>
                    <a:lnTo>
                      <a:pt x="155" y="371"/>
                    </a:lnTo>
                    <a:lnTo>
                      <a:pt x="158" y="365"/>
                    </a:lnTo>
                    <a:lnTo>
                      <a:pt x="164" y="360"/>
                    </a:lnTo>
                    <a:lnTo>
                      <a:pt x="170" y="355"/>
                    </a:lnTo>
                    <a:lnTo>
                      <a:pt x="177" y="351"/>
                    </a:lnTo>
                    <a:lnTo>
                      <a:pt x="185" y="348"/>
                    </a:lnTo>
                    <a:lnTo>
                      <a:pt x="195" y="344"/>
                    </a:lnTo>
                    <a:lnTo>
                      <a:pt x="204" y="342"/>
                    </a:lnTo>
                    <a:lnTo>
                      <a:pt x="215" y="340"/>
                    </a:lnTo>
                    <a:lnTo>
                      <a:pt x="216" y="332"/>
                    </a:lnTo>
                    <a:lnTo>
                      <a:pt x="219" y="309"/>
                    </a:lnTo>
                    <a:lnTo>
                      <a:pt x="223" y="278"/>
                    </a:lnTo>
                    <a:lnTo>
                      <a:pt x="224" y="239"/>
                    </a:lnTo>
                    <a:lnTo>
                      <a:pt x="220" y="226"/>
                    </a:lnTo>
                    <a:lnTo>
                      <a:pt x="215" y="216"/>
                    </a:lnTo>
                    <a:lnTo>
                      <a:pt x="209" y="205"/>
                    </a:lnTo>
                    <a:lnTo>
                      <a:pt x="202" y="195"/>
                    </a:lnTo>
                    <a:lnTo>
                      <a:pt x="194" y="186"/>
                    </a:lnTo>
                    <a:lnTo>
                      <a:pt x="184" y="176"/>
                    </a:lnTo>
                    <a:lnTo>
                      <a:pt x="175" y="167"/>
                    </a:lnTo>
                    <a:lnTo>
                      <a:pt x="164" y="159"/>
                    </a:lnTo>
                    <a:lnTo>
                      <a:pt x="142" y="143"/>
                    </a:lnTo>
                    <a:lnTo>
                      <a:pt x="119" y="129"/>
                    </a:lnTo>
                    <a:lnTo>
                      <a:pt x="95" y="115"/>
                    </a:lnTo>
                    <a:lnTo>
                      <a:pt x="73" y="103"/>
                    </a:lnTo>
                    <a:lnTo>
                      <a:pt x="52" y="91"/>
                    </a:lnTo>
                    <a:lnTo>
                      <a:pt x="33" y="79"/>
                    </a:lnTo>
                    <a:lnTo>
                      <a:pt x="25" y="73"/>
                    </a:lnTo>
                    <a:lnTo>
                      <a:pt x="17" y="68"/>
                    </a:lnTo>
                    <a:lnTo>
                      <a:pt x="11" y="62"/>
                    </a:lnTo>
                    <a:lnTo>
                      <a:pt x="7" y="56"/>
                    </a:lnTo>
                    <a:lnTo>
                      <a:pt x="3" y="49"/>
                    </a:lnTo>
                    <a:lnTo>
                      <a:pt x="1" y="43"/>
                    </a:lnTo>
                    <a:lnTo>
                      <a:pt x="0" y="36"/>
                    </a:lnTo>
                    <a:lnTo>
                      <a:pt x="1" y="29"/>
                    </a:lnTo>
                    <a:lnTo>
                      <a:pt x="3" y="22"/>
                    </a:lnTo>
                    <a:lnTo>
                      <a:pt x="8" y="15"/>
                    </a:lnTo>
                    <a:lnTo>
                      <a:pt x="14" y="8"/>
                    </a:lnTo>
                    <a:lnTo>
                      <a:pt x="22" y="0"/>
                    </a:lnTo>
                    <a:lnTo>
                      <a:pt x="57" y="12"/>
                    </a:lnTo>
                    <a:lnTo>
                      <a:pt x="91" y="21"/>
                    </a:lnTo>
                    <a:lnTo>
                      <a:pt x="123" y="29"/>
                    </a:lnTo>
                    <a:lnTo>
                      <a:pt x="153" y="35"/>
                    </a:lnTo>
                    <a:lnTo>
                      <a:pt x="182" y="40"/>
                    </a:lnTo>
                    <a:lnTo>
                      <a:pt x="209" y="42"/>
                    </a:lnTo>
                    <a:lnTo>
                      <a:pt x="233" y="43"/>
                    </a:lnTo>
                    <a:lnTo>
                      <a:pt x="257" y="43"/>
                    </a:lnTo>
                    <a:lnTo>
                      <a:pt x="279" y="42"/>
                    </a:lnTo>
                    <a:lnTo>
                      <a:pt x="299" y="40"/>
                    </a:lnTo>
                    <a:lnTo>
                      <a:pt x="317" y="37"/>
                    </a:lnTo>
                    <a:lnTo>
                      <a:pt x="334" y="34"/>
                    </a:lnTo>
                    <a:lnTo>
                      <a:pt x="348" y="30"/>
                    </a:lnTo>
                    <a:lnTo>
                      <a:pt x="362" y="26"/>
                    </a:lnTo>
                    <a:lnTo>
                      <a:pt x="372" y="21"/>
                    </a:lnTo>
                    <a:lnTo>
                      <a:pt x="382" y="17"/>
                    </a:lnTo>
                    <a:lnTo>
                      <a:pt x="586" y="233"/>
                    </a:lnTo>
                    <a:lnTo>
                      <a:pt x="586" y="371"/>
                    </a:lnTo>
                    <a:lnTo>
                      <a:pt x="565" y="368"/>
                    </a:lnTo>
                    <a:lnTo>
                      <a:pt x="544" y="364"/>
                    </a:lnTo>
                    <a:lnTo>
                      <a:pt x="524" y="362"/>
                    </a:lnTo>
                    <a:lnTo>
                      <a:pt x="504" y="361"/>
                    </a:lnTo>
                    <a:lnTo>
                      <a:pt x="487" y="361"/>
                    </a:lnTo>
                    <a:lnTo>
                      <a:pt x="468" y="361"/>
                    </a:lnTo>
                    <a:lnTo>
                      <a:pt x="452" y="361"/>
                    </a:lnTo>
                    <a:lnTo>
                      <a:pt x="436" y="363"/>
                    </a:lnTo>
                    <a:lnTo>
                      <a:pt x="421" y="364"/>
                    </a:lnTo>
                    <a:lnTo>
                      <a:pt x="408" y="368"/>
                    </a:lnTo>
                    <a:lnTo>
                      <a:pt x="397" y="370"/>
                    </a:lnTo>
                    <a:lnTo>
                      <a:pt x="386" y="375"/>
                    </a:lnTo>
                    <a:lnTo>
                      <a:pt x="377" y="378"/>
                    </a:lnTo>
                    <a:lnTo>
                      <a:pt x="369" y="383"/>
                    </a:lnTo>
                    <a:lnTo>
                      <a:pt x="363" y="389"/>
                    </a:lnTo>
                    <a:lnTo>
                      <a:pt x="359" y="393"/>
                    </a:lnTo>
                    <a:lnTo>
                      <a:pt x="357" y="400"/>
                    </a:lnTo>
                    <a:lnTo>
                      <a:pt x="357" y="406"/>
                    </a:lnTo>
                    <a:lnTo>
                      <a:pt x="358" y="412"/>
                    </a:lnTo>
                    <a:lnTo>
                      <a:pt x="362" y="419"/>
                    </a:lnTo>
                    <a:lnTo>
                      <a:pt x="368" y="426"/>
                    </a:lnTo>
                    <a:lnTo>
                      <a:pt x="376" y="434"/>
                    </a:lnTo>
                    <a:lnTo>
                      <a:pt x="386" y="441"/>
                    </a:lnTo>
                    <a:lnTo>
                      <a:pt x="400" y="448"/>
                    </a:lnTo>
                    <a:lnTo>
                      <a:pt x="415" y="457"/>
                    </a:lnTo>
                    <a:lnTo>
                      <a:pt x="433" y="464"/>
                    </a:lnTo>
                    <a:lnTo>
                      <a:pt x="454" y="472"/>
                    </a:lnTo>
                    <a:lnTo>
                      <a:pt x="477" y="480"/>
                    </a:lnTo>
                    <a:lnTo>
                      <a:pt x="504" y="487"/>
                    </a:lnTo>
                    <a:lnTo>
                      <a:pt x="533" y="495"/>
                    </a:lnTo>
                    <a:lnTo>
                      <a:pt x="565" y="502"/>
                    </a:lnTo>
                    <a:lnTo>
                      <a:pt x="601" y="509"/>
                    </a:lnTo>
                    <a:lnTo>
                      <a:pt x="615" y="513"/>
                    </a:lnTo>
                    <a:lnTo>
                      <a:pt x="627" y="516"/>
                    </a:lnTo>
                    <a:lnTo>
                      <a:pt x="639" y="520"/>
                    </a:lnTo>
                    <a:lnTo>
                      <a:pt x="649" y="524"/>
                    </a:lnTo>
                    <a:lnTo>
                      <a:pt x="658" y="528"/>
                    </a:lnTo>
                    <a:lnTo>
                      <a:pt x="665" y="532"/>
                    </a:lnTo>
                    <a:lnTo>
                      <a:pt x="672" y="537"/>
                    </a:lnTo>
                    <a:lnTo>
                      <a:pt x="678" y="542"/>
                    </a:lnTo>
                    <a:lnTo>
                      <a:pt x="684" y="548"/>
                    </a:lnTo>
                    <a:lnTo>
                      <a:pt x="688" y="552"/>
                    </a:lnTo>
                    <a:lnTo>
                      <a:pt x="691" y="557"/>
                    </a:lnTo>
                    <a:lnTo>
                      <a:pt x="693" y="563"/>
                    </a:lnTo>
                    <a:lnTo>
                      <a:pt x="697" y="573"/>
                    </a:lnTo>
                    <a:lnTo>
                      <a:pt x="698" y="584"/>
                    </a:lnTo>
                    <a:lnTo>
                      <a:pt x="697" y="593"/>
                    </a:lnTo>
                    <a:lnTo>
                      <a:pt x="695" y="603"/>
                    </a:lnTo>
                    <a:lnTo>
                      <a:pt x="692" y="611"/>
                    </a:lnTo>
                    <a:lnTo>
                      <a:pt x="689" y="619"/>
                    </a:lnTo>
                    <a:lnTo>
                      <a:pt x="682" y="629"/>
                    </a:lnTo>
                    <a:lnTo>
                      <a:pt x="678" y="633"/>
                    </a:lnTo>
                    <a:lnTo>
                      <a:pt x="462" y="697"/>
                    </a:lnTo>
                    <a:lnTo>
                      <a:pt x="146" y="426"/>
                    </a:lnTo>
                    <a:close/>
                  </a:path>
                </a:pathLst>
              </a:custGeom>
              <a:solidFill>
                <a:srgbClr val="93D5ED"/>
              </a:solidFill>
              <a:ln w="9525">
                <a:solidFill>
                  <a:srgbClr val="CCECFF"/>
                </a:solidFill>
                <a:round/>
                <a:headEnd/>
                <a:tailEnd/>
              </a:ln>
            </p:spPr>
            <p:txBody>
              <a:bodyPr/>
              <a:lstStyle/>
              <a:p>
                <a:endParaRPr lang="en-US"/>
              </a:p>
            </p:txBody>
          </p:sp>
          <p:sp>
            <p:nvSpPr>
              <p:cNvPr id="8441" name="Freeform 234"/>
              <p:cNvSpPr>
                <a:spLocks/>
              </p:cNvSpPr>
              <p:nvPr/>
            </p:nvSpPr>
            <p:spPr bwMode="auto">
              <a:xfrm>
                <a:off x="4061" y="1020"/>
                <a:ext cx="197" cy="71"/>
              </a:xfrm>
              <a:custGeom>
                <a:avLst/>
                <a:gdLst>
                  <a:gd name="T0" fmla="*/ 24 w 983"/>
                  <a:gd name="T1" fmla="*/ 11 h 354"/>
                  <a:gd name="T2" fmla="*/ 26 w 983"/>
                  <a:gd name="T3" fmla="*/ 11 h 354"/>
                  <a:gd name="T4" fmla="*/ 28 w 983"/>
                  <a:gd name="T5" fmla="*/ 12 h 354"/>
                  <a:gd name="T6" fmla="*/ 30 w 983"/>
                  <a:gd name="T7" fmla="*/ 12 h 354"/>
                  <a:gd name="T8" fmla="*/ 31 w 983"/>
                  <a:gd name="T9" fmla="*/ 12 h 354"/>
                  <a:gd name="T10" fmla="*/ 31 w 983"/>
                  <a:gd name="T11" fmla="*/ 12 h 354"/>
                  <a:gd name="T12" fmla="*/ 32 w 983"/>
                  <a:gd name="T13" fmla="*/ 13 h 354"/>
                  <a:gd name="T14" fmla="*/ 34 w 983"/>
                  <a:gd name="T15" fmla="*/ 14 h 354"/>
                  <a:gd name="T16" fmla="*/ 35 w 983"/>
                  <a:gd name="T17" fmla="*/ 14 h 354"/>
                  <a:gd name="T18" fmla="*/ 38 w 983"/>
                  <a:gd name="T19" fmla="*/ 13 h 354"/>
                  <a:gd name="T20" fmla="*/ 38 w 983"/>
                  <a:gd name="T21" fmla="*/ 13 h 354"/>
                  <a:gd name="T22" fmla="*/ 39 w 983"/>
                  <a:gd name="T23" fmla="*/ 12 h 354"/>
                  <a:gd name="T24" fmla="*/ 39 w 983"/>
                  <a:gd name="T25" fmla="*/ 12 h 354"/>
                  <a:gd name="T26" fmla="*/ 39 w 983"/>
                  <a:gd name="T27" fmla="*/ 12 h 354"/>
                  <a:gd name="T28" fmla="*/ 39 w 983"/>
                  <a:gd name="T29" fmla="*/ 11 h 354"/>
                  <a:gd name="T30" fmla="*/ 39 w 983"/>
                  <a:gd name="T31" fmla="*/ 11 h 354"/>
                  <a:gd name="T32" fmla="*/ 39 w 983"/>
                  <a:gd name="T33" fmla="*/ 10 h 354"/>
                  <a:gd name="T34" fmla="*/ 39 w 983"/>
                  <a:gd name="T35" fmla="*/ 9 h 354"/>
                  <a:gd name="T36" fmla="*/ 39 w 983"/>
                  <a:gd name="T37" fmla="*/ 8 h 354"/>
                  <a:gd name="T38" fmla="*/ 39 w 983"/>
                  <a:gd name="T39" fmla="*/ 7 h 354"/>
                  <a:gd name="T40" fmla="*/ 39 w 983"/>
                  <a:gd name="T41" fmla="*/ 7 h 354"/>
                  <a:gd name="T42" fmla="*/ 39 w 983"/>
                  <a:gd name="T43" fmla="*/ 6 h 354"/>
                  <a:gd name="T44" fmla="*/ 38 w 983"/>
                  <a:gd name="T45" fmla="*/ 6 h 354"/>
                  <a:gd name="T46" fmla="*/ 37 w 983"/>
                  <a:gd name="T47" fmla="*/ 6 h 354"/>
                  <a:gd name="T48" fmla="*/ 36 w 983"/>
                  <a:gd name="T49" fmla="*/ 6 h 354"/>
                  <a:gd name="T50" fmla="*/ 34 w 983"/>
                  <a:gd name="T51" fmla="*/ 7 h 354"/>
                  <a:gd name="T52" fmla="*/ 32 w 983"/>
                  <a:gd name="T53" fmla="*/ 8 h 354"/>
                  <a:gd name="T54" fmla="*/ 31 w 983"/>
                  <a:gd name="T55" fmla="*/ 8 h 354"/>
                  <a:gd name="T56" fmla="*/ 30 w 983"/>
                  <a:gd name="T57" fmla="*/ 8 h 354"/>
                  <a:gd name="T58" fmla="*/ 29 w 983"/>
                  <a:gd name="T59" fmla="*/ 8 h 354"/>
                  <a:gd name="T60" fmla="*/ 28 w 983"/>
                  <a:gd name="T61" fmla="*/ 7 h 354"/>
                  <a:gd name="T62" fmla="*/ 26 w 983"/>
                  <a:gd name="T63" fmla="*/ 6 h 354"/>
                  <a:gd name="T64" fmla="*/ 25 w 983"/>
                  <a:gd name="T65" fmla="*/ 6 h 354"/>
                  <a:gd name="T66" fmla="*/ 25 w 983"/>
                  <a:gd name="T67" fmla="*/ 5 h 354"/>
                  <a:gd name="T68" fmla="*/ 23 w 983"/>
                  <a:gd name="T69" fmla="*/ 5 h 354"/>
                  <a:gd name="T70" fmla="*/ 22 w 983"/>
                  <a:gd name="T71" fmla="*/ 5 h 354"/>
                  <a:gd name="T72" fmla="*/ 22 w 983"/>
                  <a:gd name="T73" fmla="*/ 4 h 354"/>
                  <a:gd name="T74" fmla="*/ 22 w 983"/>
                  <a:gd name="T75" fmla="*/ 3 h 354"/>
                  <a:gd name="T76" fmla="*/ 22 w 983"/>
                  <a:gd name="T77" fmla="*/ 2 h 354"/>
                  <a:gd name="T78" fmla="*/ 22 w 983"/>
                  <a:gd name="T79" fmla="*/ 2 h 354"/>
                  <a:gd name="T80" fmla="*/ 22 w 983"/>
                  <a:gd name="T81" fmla="*/ 1 h 354"/>
                  <a:gd name="T82" fmla="*/ 21 w 983"/>
                  <a:gd name="T83" fmla="*/ 1 h 354"/>
                  <a:gd name="T84" fmla="*/ 20 w 983"/>
                  <a:gd name="T85" fmla="*/ 0 h 354"/>
                  <a:gd name="T86" fmla="*/ 18 w 983"/>
                  <a:gd name="T87" fmla="*/ 0 h 354"/>
                  <a:gd name="T88" fmla="*/ 0 w 983"/>
                  <a:gd name="T89" fmla="*/ 8 h 354"/>
                  <a:gd name="T90" fmla="*/ 2 w 983"/>
                  <a:gd name="T91" fmla="*/ 13 h 35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83"/>
                  <a:gd name="T139" fmla="*/ 0 h 354"/>
                  <a:gd name="T140" fmla="*/ 983 w 983"/>
                  <a:gd name="T141" fmla="*/ 354 h 35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83" h="354">
                    <a:moveTo>
                      <a:pt x="55" y="323"/>
                    </a:moveTo>
                    <a:lnTo>
                      <a:pt x="596" y="268"/>
                    </a:lnTo>
                    <a:lnTo>
                      <a:pt x="609" y="271"/>
                    </a:lnTo>
                    <a:lnTo>
                      <a:pt x="644" y="281"/>
                    </a:lnTo>
                    <a:lnTo>
                      <a:pt x="666" y="285"/>
                    </a:lnTo>
                    <a:lnTo>
                      <a:pt x="691" y="291"/>
                    </a:lnTo>
                    <a:lnTo>
                      <a:pt x="718" y="296"/>
                    </a:lnTo>
                    <a:lnTo>
                      <a:pt x="743" y="299"/>
                    </a:lnTo>
                    <a:lnTo>
                      <a:pt x="752" y="301"/>
                    </a:lnTo>
                    <a:lnTo>
                      <a:pt x="761" y="303"/>
                    </a:lnTo>
                    <a:lnTo>
                      <a:pt x="769" y="306"/>
                    </a:lnTo>
                    <a:lnTo>
                      <a:pt x="777" y="310"/>
                    </a:lnTo>
                    <a:lnTo>
                      <a:pt x="792" y="319"/>
                    </a:lnTo>
                    <a:lnTo>
                      <a:pt x="806" y="329"/>
                    </a:lnTo>
                    <a:lnTo>
                      <a:pt x="827" y="346"/>
                    </a:lnTo>
                    <a:lnTo>
                      <a:pt x="836" y="354"/>
                    </a:lnTo>
                    <a:lnTo>
                      <a:pt x="857" y="347"/>
                    </a:lnTo>
                    <a:lnTo>
                      <a:pt x="881" y="340"/>
                    </a:lnTo>
                    <a:lnTo>
                      <a:pt x="909" y="333"/>
                    </a:lnTo>
                    <a:lnTo>
                      <a:pt x="936" y="325"/>
                    </a:lnTo>
                    <a:lnTo>
                      <a:pt x="948" y="320"/>
                    </a:lnTo>
                    <a:lnTo>
                      <a:pt x="959" y="316"/>
                    </a:lnTo>
                    <a:lnTo>
                      <a:pt x="969" y="310"/>
                    </a:lnTo>
                    <a:lnTo>
                      <a:pt x="976" y="304"/>
                    </a:lnTo>
                    <a:lnTo>
                      <a:pt x="978" y="302"/>
                    </a:lnTo>
                    <a:lnTo>
                      <a:pt x="980" y="298"/>
                    </a:lnTo>
                    <a:lnTo>
                      <a:pt x="982" y="295"/>
                    </a:lnTo>
                    <a:lnTo>
                      <a:pt x="983" y="291"/>
                    </a:lnTo>
                    <a:lnTo>
                      <a:pt x="982" y="288"/>
                    </a:lnTo>
                    <a:lnTo>
                      <a:pt x="982" y="284"/>
                    </a:lnTo>
                    <a:lnTo>
                      <a:pt x="979" y="281"/>
                    </a:lnTo>
                    <a:lnTo>
                      <a:pt x="977" y="276"/>
                    </a:lnTo>
                    <a:lnTo>
                      <a:pt x="970" y="265"/>
                    </a:lnTo>
                    <a:lnTo>
                      <a:pt x="965" y="255"/>
                    </a:lnTo>
                    <a:lnTo>
                      <a:pt x="962" y="244"/>
                    </a:lnTo>
                    <a:lnTo>
                      <a:pt x="961" y="234"/>
                    </a:lnTo>
                    <a:lnTo>
                      <a:pt x="962" y="213"/>
                    </a:lnTo>
                    <a:lnTo>
                      <a:pt x="965" y="194"/>
                    </a:lnTo>
                    <a:lnTo>
                      <a:pt x="966" y="185"/>
                    </a:lnTo>
                    <a:lnTo>
                      <a:pt x="968" y="177"/>
                    </a:lnTo>
                    <a:lnTo>
                      <a:pt x="968" y="170"/>
                    </a:lnTo>
                    <a:lnTo>
                      <a:pt x="966" y="164"/>
                    </a:lnTo>
                    <a:lnTo>
                      <a:pt x="964" y="159"/>
                    </a:lnTo>
                    <a:lnTo>
                      <a:pt x="961" y="156"/>
                    </a:lnTo>
                    <a:lnTo>
                      <a:pt x="954" y="153"/>
                    </a:lnTo>
                    <a:lnTo>
                      <a:pt x="945" y="152"/>
                    </a:lnTo>
                    <a:lnTo>
                      <a:pt x="933" y="153"/>
                    </a:lnTo>
                    <a:lnTo>
                      <a:pt x="922" y="155"/>
                    </a:lnTo>
                    <a:lnTo>
                      <a:pt x="910" y="157"/>
                    </a:lnTo>
                    <a:lnTo>
                      <a:pt x="900" y="159"/>
                    </a:lnTo>
                    <a:lnTo>
                      <a:pt x="878" y="167"/>
                    </a:lnTo>
                    <a:lnTo>
                      <a:pt x="854" y="176"/>
                    </a:lnTo>
                    <a:lnTo>
                      <a:pt x="831" y="184"/>
                    </a:lnTo>
                    <a:lnTo>
                      <a:pt x="805" y="192"/>
                    </a:lnTo>
                    <a:lnTo>
                      <a:pt x="790" y="194"/>
                    </a:lnTo>
                    <a:lnTo>
                      <a:pt x="776" y="197"/>
                    </a:lnTo>
                    <a:lnTo>
                      <a:pt x="760" y="198"/>
                    </a:lnTo>
                    <a:lnTo>
                      <a:pt x="743" y="199"/>
                    </a:lnTo>
                    <a:lnTo>
                      <a:pt x="727" y="198"/>
                    </a:lnTo>
                    <a:lnTo>
                      <a:pt x="713" y="194"/>
                    </a:lnTo>
                    <a:lnTo>
                      <a:pt x="701" y="190"/>
                    </a:lnTo>
                    <a:lnTo>
                      <a:pt x="691" y="185"/>
                    </a:lnTo>
                    <a:lnTo>
                      <a:pt x="672" y="170"/>
                    </a:lnTo>
                    <a:lnTo>
                      <a:pt x="655" y="155"/>
                    </a:lnTo>
                    <a:lnTo>
                      <a:pt x="645" y="146"/>
                    </a:lnTo>
                    <a:lnTo>
                      <a:pt x="636" y="139"/>
                    </a:lnTo>
                    <a:lnTo>
                      <a:pt x="624" y="132"/>
                    </a:lnTo>
                    <a:lnTo>
                      <a:pt x="613" y="126"/>
                    </a:lnTo>
                    <a:lnTo>
                      <a:pt x="599" y="123"/>
                    </a:lnTo>
                    <a:lnTo>
                      <a:pt x="582" y="119"/>
                    </a:lnTo>
                    <a:lnTo>
                      <a:pt x="563" y="119"/>
                    </a:lnTo>
                    <a:lnTo>
                      <a:pt x="541" y="121"/>
                    </a:lnTo>
                    <a:lnTo>
                      <a:pt x="548" y="110"/>
                    </a:lnTo>
                    <a:lnTo>
                      <a:pt x="554" y="100"/>
                    </a:lnTo>
                    <a:lnTo>
                      <a:pt x="558" y="89"/>
                    </a:lnTo>
                    <a:lnTo>
                      <a:pt x="560" y="80"/>
                    </a:lnTo>
                    <a:lnTo>
                      <a:pt x="561" y="72"/>
                    </a:lnTo>
                    <a:lnTo>
                      <a:pt x="561" y="62"/>
                    </a:lnTo>
                    <a:lnTo>
                      <a:pt x="558" y="55"/>
                    </a:lnTo>
                    <a:lnTo>
                      <a:pt x="554" y="47"/>
                    </a:lnTo>
                    <a:lnTo>
                      <a:pt x="548" y="40"/>
                    </a:lnTo>
                    <a:lnTo>
                      <a:pt x="540" y="33"/>
                    </a:lnTo>
                    <a:lnTo>
                      <a:pt x="530" y="27"/>
                    </a:lnTo>
                    <a:lnTo>
                      <a:pt x="518" y="21"/>
                    </a:lnTo>
                    <a:lnTo>
                      <a:pt x="504" y="16"/>
                    </a:lnTo>
                    <a:lnTo>
                      <a:pt x="489" y="10"/>
                    </a:lnTo>
                    <a:lnTo>
                      <a:pt x="470" y="5"/>
                    </a:lnTo>
                    <a:lnTo>
                      <a:pt x="449" y="0"/>
                    </a:lnTo>
                    <a:lnTo>
                      <a:pt x="109" y="158"/>
                    </a:lnTo>
                    <a:lnTo>
                      <a:pt x="0" y="199"/>
                    </a:lnTo>
                    <a:lnTo>
                      <a:pt x="0" y="299"/>
                    </a:lnTo>
                    <a:lnTo>
                      <a:pt x="55" y="323"/>
                    </a:lnTo>
                    <a:close/>
                  </a:path>
                </a:pathLst>
              </a:custGeom>
              <a:solidFill>
                <a:srgbClr val="93D5ED"/>
              </a:solidFill>
              <a:ln w="9525">
                <a:solidFill>
                  <a:srgbClr val="CCECFF"/>
                </a:solidFill>
                <a:round/>
                <a:headEnd/>
                <a:tailEnd/>
              </a:ln>
            </p:spPr>
            <p:txBody>
              <a:bodyPr/>
              <a:lstStyle/>
              <a:p>
                <a:endParaRPr lang="en-US"/>
              </a:p>
            </p:txBody>
          </p:sp>
          <p:sp>
            <p:nvSpPr>
              <p:cNvPr id="8442" name="Freeform 235"/>
              <p:cNvSpPr>
                <a:spLocks/>
              </p:cNvSpPr>
              <p:nvPr/>
            </p:nvSpPr>
            <p:spPr bwMode="auto">
              <a:xfrm>
                <a:off x="3875" y="1216"/>
                <a:ext cx="249" cy="81"/>
              </a:xfrm>
              <a:custGeom>
                <a:avLst/>
                <a:gdLst>
                  <a:gd name="T0" fmla="*/ 39 w 1244"/>
                  <a:gd name="T1" fmla="*/ 9 h 409"/>
                  <a:gd name="T2" fmla="*/ 42 w 1244"/>
                  <a:gd name="T3" fmla="*/ 11 h 409"/>
                  <a:gd name="T4" fmla="*/ 46 w 1244"/>
                  <a:gd name="T5" fmla="*/ 13 h 409"/>
                  <a:gd name="T6" fmla="*/ 49 w 1244"/>
                  <a:gd name="T7" fmla="*/ 15 h 409"/>
                  <a:gd name="T8" fmla="*/ 43 w 1244"/>
                  <a:gd name="T9" fmla="*/ 16 h 409"/>
                  <a:gd name="T10" fmla="*/ 42 w 1244"/>
                  <a:gd name="T11" fmla="*/ 15 h 409"/>
                  <a:gd name="T12" fmla="*/ 42 w 1244"/>
                  <a:gd name="T13" fmla="*/ 15 h 409"/>
                  <a:gd name="T14" fmla="*/ 41 w 1244"/>
                  <a:gd name="T15" fmla="*/ 15 h 409"/>
                  <a:gd name="T16" fmla="*/ 39 w 1244"/>
                  <a:gd name="T17" fmla="*/ 15 h 409"/>
                  <a:gd name="T18" fmla="*/ 37 w 1244"/>
                  <a:gd name="T19" fmla="*/ 15 h 409"/>
                  <a:gd name="T20" fmla="*/ 36 w 1244"/>
                  <a:gd name="T21" fmla="*/ 15 h 409"/>
                  <a:gd name="T22" fmla="*/ 36 w 1244"/>
                  <a:gd name="T23" fmla="*/ 14 h 409"/>
                  <a:gd name="T24" fmla="*/ 35 w 1244"/>
                  <a:gd name="T25" fmla="*/ 14 h 409"/>
                  <a:gd name="T26" fmla="*/ 34 w 1244"/>
                  <a:gd name="T27" fmla="*/ 13 h 409"/>
                  <a:gd name="T28" fmla="*/ 34 w 1244"/>
                  <a:gd name="T29" fmla="*/ 12 h 409"/>
                  <a:gd name="T30" fmla="*/ 33 w 1244"/>
                  <a:gd name="T31" fmla="*/ 11 h 409"/>
                  <a:gd name="T32" fmla="*/ 32 w 1244"/>
                  <a:gd name="T33" fmla="*/ 11 h 409"/>
                  <a:gd name="T34" fmla="*/ 32 w 1244"/>
                  <a:gd name="T35" fmla="*/ 10 h 409"/>
                  <a:gd name="T36" fmla="*/ 31 w 1244"/>
                  <a:gd name="T37" fmla="*/ 9 h 409"/>
                  <a:gd name="T38" fmla="*/ 31 w 1244"/>
                  <a:gd name="T39" fmla="*/ 9 h 409"/>
                  <a:gd name="T40" fmla="*/ 31 w 1244"/>
                  <a:gd name="T41" fmla="*/ 9 h 409"/>
                  <a:gd name="T42" fmla="*/ 30 w 1244"/>
                  <a:gd name="T43" fmla="*/ 8 h 409"/>
                  <a:gd name="T44" fmla="*/ 29 w 1244"/>
                  <a:gd name="T45" fmla="*/ 8 h 409"/>
                  <a:gd name="T46" fmla="*/ 29 w 1244"/>
                  <a:gd name="T47" fmla="*/ 8 h 409"/>
                  <a:gd name="T48" fmla="*/ 28 w 1244"/>
                  <a:gd name="T49" fmla="*/ 8 h 409"/>
                  <a:gd name="T50" fmla="*/ 26 w 1244"/>
                  <a:gd name="T51" fmla="*/ 7 h 409"/>
                  <a:gd name="T52" fmla="*/ 24 w 1244"/>
                  <a:gd name="T53" fmla="*/ 7 h 409"/>
                  <a:gd name="T54" fmla="*/ 22 w 1244"/>
                  <a:gd name="T55" fmla="*/ 7 h 409"/>
                  <a:gd name="T56" fmla="*/ 19 w 1244"/>
                  <a:gd name="T57" fmla="*/ 6 h 409"/>
                  <a:gd name="T58" fmla="*/ 16 w 1244"/>
                  <a:gd name="T59" fmla="*/ 7 h 409"/>
                  <a:gd name="T60" fmla="*/ 14 w 1244"/>
                  <a:gd name="T61" fmla="*/ 7 h 409"/>
                  <a:gd name="T62" fmla="*/ 13 w 1244"/>
                  <a:gd name="T63" fmla="*/ 7 h 409"/>
                  <a:gd name="T64" fmla="*/ 12 w 1244"/>
                  <a:gd name="T65" fmla="*/ 7 h 409"/>
                  <a:gd name="T66" fmla="*/ 9 w 1244"/>
                  <a:gd name="T67" fmla="*/ 6 h 409"/>
                  <a:gd name="T68" fmla="*/ 8 w 1244"/>
                  <a:gd name="T69" fmla="*/ 6 h 409"/>
                  <a:gd name="T70" fmla="*/ 8 w 1244"/>
                  <a:gd name="T71" fmla="*/ 6 h 409"/>
                  <a:gd name="T72" fmla="*/ 7 w 1244"/>
                  <a:gd name="T73" fmla="*/ 7 h 409"/>
                  <a:gd name="T74" fmla="*/ 6 w 1244"/>
                  <a:gd name="T75" fmla="*/ 7 h 409"/>
                  <a:gd name="T76" fmla="*/ 5 w 1244"/>
                  <a:gd name="T77" fmla="*/ 9 h 409"/>
                  <a:gd name="T78" fmla="*/ 4 w 1244"/>
                  <a:gd name="T79" fmla="*/ 9 h 409"/>
                  <a:gd name="T80" fmla="*/ 4 w 1244"/>
                  <a:gd name="T81" fmla="*/ 9 h 409"/>
                  <a:gd name="T82" fmla="*/ 3 w 1244"/>
                  <a:gd name="T83" fmla="*/ 9 h 409"/>
                  <a:gd name="T84" fmla="*/ 3 w 1244"/>
                  <a:gd name="T85" fmla="*/ 9 h 409"/>
                  <a:gd name="T86" fmla="*/ 2 w 1244"/>
                  <a:gd name="T87" fmla="*/ 8 h 409"/>
                  <a:gd name="T88" fmla="*/ 2 w 1244"/>
                  <a:gd name="T89" fmla="*/ 8 h 409"/>
                  <a:gd name="T90" fmla="*/ 0 w 1244"/>
                  <a:gd name="T91" fmla="*/ 5 h 409"/>
                  <a:gd name="T92" fmla="*/ 42 w 1244"/>
                  <a:gd name="T93" fmla="*/ 4 h 409"/>
                  <a:gd name="T94" fmla="*/ 40 w 1244"/>
                  <a:gd name="T95" fmla="*/ 5 h 409"/>
                  <a:gd name="T96" fmla="*/ 39 w 1244"/>
                  <a:gd name="T97" fmla="*/ 5 h 409"/>
                  <a:gd name="T98" fmla="*/ 38 w 1244"/>
                  <a:gd name="T99" fmla="*/ 6 h 409"/>
                  <a:gd name="T100" fmla="*/ 38 w 1244"/>
                  <a:gd name="T101" fmla="*/ 6 h 409"/>
                  <a:gd name="T102" fmla="*/ 37 w 1244"/>
                  <a:gd name="T103" fmla="*/ 7 h 409"/>
                  <a:gd name="T104" fmla="*/ 37 w 1244"/>
                  <a:gd name="T105" fmla="*/ 7 h 409"/>
                  <a:gd name="T106" fmla="*/ 37 w 1244"/>
                  <a:gd name="T107" fmla="*/ 8 h 4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44"/>
                  <a:gd name="T163" fmla="*/ 0 h 409"/>
                  <a:gd name="T164" fmla="*/ 1244 w 1244"/>
                  <a:gd name="T165" fmla="*/ 409 h 4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44" h="409">
                    <a:moveTo>
                      <a:pt x="933" y="193"/>
                    </a:moveTo>
                    <a:lnTo>
                      <a:pt x="971" y="223"/>
                    </a:lnTo>
                    <a:lnTo>
                      <a:pt x="1011" y="254"/>
                    </a:lnTo>
                    <a:lnTo>
                      <a:pt x="1053" y="283"/>
                    </a:lnTo>
                    <a:lnTo>
                      <a:pt x="1095" y="313"/>
                    </a:lnTo>
                    <a:lnTo>
                      <a:pt x="1137" y="341"/>
                    </a:lnTo>
                    <a:lnTo>
                      <a:pt x="1176" y="367"/>
                    </a:lnTo>
                    <a:lnTo>
                      <a:pt x="1213" y="389"/>
                    </a:lnTo>
                    <a:lnTo>
                      <a:pt x="1244" y="409"/>
                    </a:lnTo>
                    <a:lnTo>
                      <a:pt x="1065" y="401"/>
                    </a:lnTo>
                    <a:lnTo>
                      <a:pt x="1063" y="396"/>
                    </a:lnTo>
                    <a:lnTo>
                      <a:pt x="1060" y="393"/>
                    </a:lnTo>
                    <a:lnTo>
                      <a:pt x="1056" y="390"/>
                    </a:lnTo>
                    <a:lnTo>
                      <a:pt x="1051" y="389"/>
                    </a:lnTo>
                    <a:lnTo>
                      <a:pt x="1041" y="386"/>
                    </a:lnTo>
                    <a:lnTo>
                      <a:pt x="1028" y="384"/>
                    </a:lnTo>
                    <a:lnTo>
                      <a:pt x="998" y="384"/>
                    </a:lnTo>
                    <a:lnTo>
                      <a:pt x="964" y="383"/>
                    </a:lnTo>
                    <a:lnTo>
                      <a:pt x="945" y="382"/>
                    </a:lnTo>
                    <a:lnTo>
                      <a:pt x="926" y="377"/>
                    </a:lnTo>
                    <a:lnTo>
                      <a:pt x="917" y="375"/>
                    </a:lnTo>
                    <a:lnTo>
                      <a:pt x="908" y="372"/>
                    </a:lnTo>
                    <a:lnTo>
                      <a:pt x="898" y="367"/>
                    </a:lnTo>
                    <a:lnTo>
                      <a:pt x="890" y="362"/>
                    </a:lnTo>
                    <a:lnTo>
                      <a:pt x="881" y="356"/>
                    </a:lnTo>
                    <a:lnTo>
                      <a:pt x="873" y="349"/>
                    </a:lnTo>
                    <a:lnTo>
                      <a:pt x="863" y="341"/>
                    </a:lnTo>
                    <a:lnTo>
                      <a:pt x="856" y="333"/>
                    </a:lnTo>
                    <a:lnTo>
                      <a:pt x="848" y="323"/>
                    </a:lnTo>
                    <a:lnTo>
                      <a:pt x="840" y="312"/>
                    </a:lnTo>
                    <a:lnTo>
                      <a:pt x="833" y="299"/>
                    </a:lnTo>
                    <a:lnTo>
                      <a:pt x="827" y="285"/>
                    </a:lnTo>
                    <a:lnTo>
                      <a:pt x="815" y="279"/>
                    </a:lnTo>
                    <a:lnTo>
                      <a:pt x="806" y="272"/>
                    </a:lnTo>
                    <a:lnTo>
                      <a:pt x="799" y="266"/>
                    </a:lnTo>
                    <a:lnTo>
                      <a:pt x="793" y="259"/>
                    </a:lnTo>
                    <a:lnTo>
                      <a:pt x="784" y="247"/>
                    </a:lnTo>
                    <a:lnTo>
                      <a:pt x="777" y="235"/>
                    </a:lnTo>
                    <a:lnTo>
                      <a:pt x="775" y="229"/>
                    </a:lnTo>
                    <a:lnTo>
                      <a:pt x="771" y="223"/>
                    </a:lnTo>
                    <a:lnTo>
                      <a:pt x="768" y="219"/>
                    </a:lnTo>
                    <a:lnTo>
                      <a:pt x="763" y="215"/>
                    </a:lnTo>
                    <a:lnTo>
                      <a:pt x="758" y="212"/>
                    </a:lnTo>
                    <a:lnTo>
                      <a:pt x="751" y="209"/>
                    </a:lnTo>
                    <a:lnTo>
                      <a:pt x="744" y="208"/>
                    </a:lnTo>
                    <a:lnTo>
                      <a:pt x="735" y="207"/>
                    </a:lnTo>
                    <a:lnTo>
                      <a:pt x="723" y="209"/>
                    </a:lnTo>
                    <a:lnTo>
                      <a:pt x="713" y="209"/>
                    </a:lnTo>
                    <a:lnTo>
                      <a:pt x="702" y="208"/>
                    </a:lnTo>
                    <a:lnTo>
                      <a:pt x="692" y="205"/>
                    </a:lnTo>
                    <a:lnTo>
                      <a:pt x="668" y="195"/>
                    </a:lnTo>
                    <a:lnTo>
                      <a:pt x="639" y="184"/>
                    </a:lnTo>
                    <a:lnTo>
                      <a:pt x="622" y="178"/>
                    </a:lnTo>
                    <a:lnTo>
                      <a:pt x="601" y="172"/>
                    </a:lnTo>
                    <a:lnTo>
                      <a:pt x="577" y="168"/>
                    </a:lnTo>
                    <a:lnTo>
                      <a:pt x="549" y="165"/>
                    </a:lnTo>
                    <a:lnTo>
                      <a:pt x="518" y="164"/>
                    </a:lnTo>
                    <a:lnTo>
                      <a:pt x="481" y="164"/>
                    </a:lnTo>
                    <a:lnTo>
                      <a:pt x="440" y="165"/>
                    </a:lnTo>
                    <a:lnTo>
                      <a:pt x="395" y="170"/>
                    </a:lnTo>
                    <a:lnTo>
                      <a:pt x="370" y="168"/>
                    </a:lnTo>
                    <a:lnTo>
                      <a:pt x="354" y="167"/>
                    </a:lnTo>
                    <a:lnTo>
                      <a:pt x="341" y="168"/>
                    </a:lnTo>
                    <a:lnTo>
                      <a:pt x="330" y="168"/>
                    </a:lnTo>
                    <a:lnTo>
                      <a:pt x="317" y="170"/>
                    </a:lnTo>
                    <a:lnTo>
                      <a:pt x="297" y="168"/>
                    </a:lnTo>
                    <a:lnTo>
                      <a:pt x="270" y="166"/>
                    </a:lnTo>
                    <a:lnTo>
                      <a:pt x="230" y="161"/>
                    </a:lnTo>
                    <a:lnTo>
                      <a:pt x="220" y="160"/>
                    </a:lnTo>
                    <a:lnTo>
                      <a:pt x="209" y="160"/>
                    </a:lnTo>
                    <a:lnTo>
                      <a:pt x="199" y="161"/>
                    </a:lnTo>
                    <a:lnTo>
                      <a:pt x="191" y="164"/>
                    </a:lnTo>
                    <a:lnTo>
                      <a:pt x="182" y="166"/>
                    </a:lnTo>
                    <a:lnTo>
                      <a:pt x="174" y="170"/>
                    </a:lnTo>
                    <a:lnTo>
                      <a:pt x="167" y="174"/>
                    </a:lnTo>
                    <a:lnTo>
                      <a:pt x="160" y="178"/>
                    </a:lnTo>
                    <a:lnTo>
                      <a:pt x="137" y="198"/>
                    </a:lnTo>
                    <a:lnTo>
                      <a:pt x="117" y="215"/>
                    </a:lnTo>
                    <a:lnTo>
                      <a:pt x="112" y="217"/>
                    </a:lnTo>
                    <a:lnTo>
                      <a:pt x="108" y="221"/>
                    </a:lnTo>
                    <a:lnTo>
                      <a:pt x="103" y="223"/>
                    </a:lnTo>
                    <a:lnTo>
                      <a:pt x="97" y="224"/>
                    </a:lnTo>
                    <a:lnTo>
                      <a:pt x="91" y="224"/>
                    </a:lnTo>
                    <a:lnTo>
                      <a:pt x="85" y="223"/>
                    </a:lnTo>
                    <a:lnTo>
                      <a:pt x="80" y="222"/>
                    </a:lnTo>
                    <a:lnTo>
                      <a:pt x="74" y="219"/>
                    </a:lnTo>
                    <a:lnTo>
                      <a:pt x="67" y="214"/>
                    </a:lnTo>
                    <a:lnTo>
                      <a:pt x="59" y="209"/>
                    </a:lnTo>
                    <a:lnTo>
                      <a:pt x="50" y="201"/>
                    </a:lnTo>
                    <a:lnTo>
                      <a:pt x="42" y="193"/>
                    </a:lnTo>
                    <a:lnTo>
                      <a:pt x="22" y="170"/>
                    </a:lnTo>
                    <a:lnTo>
                      <a:pt x="0" y="138"/>
                    </a:lnTo>
                    <a:lnTo>
                      <a:pt x="942" y="0"/>
                    </a:lnTo>
                    <a:lnTo>
                      <a:pt x="1057" y="98"/>
                    </a:lnTo>
                    <a:lnTo>
                      <a:pt x="1025" y="110"/>
                    </a:lnTo>
                    <a:lnTo>
                      <a:pt x="995" y="124"/>
                    </a:lnTo>
                    <a:lnTo>
                      <a:pt x="983" y="131"/>
                    </a:lnTo>
                    <a:lnTo>
                      <a:pt x="971" y="138"/>
                    </a:lnTo>
                    <a:lnTo>
                      <a:pt x="961" y="144"/>
                    </a:lnTo>
                    <a:lnTo>
                      <a:pt x="952" y="151"/>
                    </a:lnTo>
                    <a:lnTo>
                      <a:pt x="944" y="158"/>
                    </a:lnTo>
                    <a:lnTo>
                      <a:pt x="938" y="164"/>
                    </a:lnTo>
                    <a:lnTo>
                      <a:pt x="933" y="170"/>
                    </a:lnTo>
                    <a:lnTo>
                      <a:pt x="930" y="175"/>
                    </a:lnTo>
                    <a:lnTo>
                      <a:pt x="928" y="180"/>
                    </a:lnTo>
                    <a:lnTo>
                      <a:pt x="928" y="185"/>
                    </a:lnTo>
                    <a:lnTo>
                      <a:pt x="930" y="189"/>
                    </a:lnTo>
                    <a:lnTo>
                      <a:pt x="933" y="193"/>
                    </a:lnTo>
                    <a:close/>
                  </a:path>
                </a:pathLst>
              </a:custGeom>
              <a:solidFill>
                <a:srgbClr val="93D5ED"/>
              </a:solidFill>
              <a:ln w="9525">
                <a:solidFill>
                  <a:srgbClr val="CCECFF"/>
                </a:solidFill>
                <a:round/>
                <a:headEnd/>
                <a:tailEnd/>
              </a:ln>
            </p:spPr>
            <p:txBody>
              <a:bodyPr/>
              <a:lstStyle/>
              <a:p>
                <a:endParaRPr lang="en-US"/>
              </a:p>
            </p:txBody>
          </p:sp>
          <p:sp>
            <p:nvSpPr>
              <p:cNvPr id="8443" name="Freeform 236"/>
              <p:cNvSpPr>
                <a:spLocks/>
              </p:cNvSpPr>
              <p:nvPr/>
            </p:nvSpPr>
            <p:spPr bwMode="auto">
              <a:xfrm>
                <a:off x="4072" y="1075"/>
                <a:ext cx="115" cy="59"/>
              </a:xfrm>
              <a:custGeom>
                <a:avLst/>
                <a:gdLst>
                  <a:gd name="T0" fmla="*/ 23 w 573"/>
                  <a:gd name="T1" fmla="*/ 5 h 294"/>
                  <a:gd name="T2" fmla="*/ 22 w 573"/>
                  <a:gd name="T3" fmla="*/ 5 h 294"/>
                  <a:gd name="T4" fmla="*/ 21 w 573"/>
                  <a:gd name="T5" fmla="*/ 5 h 294"/>
                  <a:gd name="T6" fmla="*/ 20 w 573"/>
                  <a:gd name="T7" fmla="*/ 6 h 294"/>
                  <a:gd name="T8" fmla="*/ 19 w 573"/>
                  <a:gd name="T9" fmla="*/ 6 h 294"/>
                  <a:gd name="T10" fmla="*/ 18 w 573"/>
                  <a:gd name="T11" fmla="*/ 6 h 294"/>
                  <a:gd name="T12" fmla="*/ 17 w 573"/>
                  <a:gd name="T13" fmla="*/ 7 h 294"/>
                  <a:gd name="T14" fmla="*/ 15 w 573"/>
                  <a:gd name="T15" fmla="*/ 7 h 294"/>
                  <a:gd name="T16" fmla="*/ 14 w 573"/>
                  <a:gd name="T17" fmla="*/ 8 h 294"/>
                  <a:gd name="T18" fmla="*/ 14 w 573"/>
                  <a:gd name="T19" fmla="*/ 8 h 294"/>
                  <a:gd name="T20" fmla="*/ 14 w 573"/>
                  <a:gd name="T21" fmla="*/ 8 h 294"/>
                  <a:gd name="T22" fmla="*/ 14 w 573"/>
                  <a:gd name="T23" fmla="*/ 8 h 294"/>
                  <a:gd name="T24" fmla="*/ 14 w 573"/>
                  <a:gd name="T25" fmla="*/ 9 h 294"/>
                  <a:gd name="T26" fmla="*/ 14 w 573"/>
                  <a:gd name="T27" fmla="*/ 9 h 294"/>
                  <a:gd name="T28" fmla="*/ 14 w 573"/>
                  <a:gd name="T29" fmla="*/ 9 h 294"/>
                  <a:gd name="T30" fmla="*/ 14 w 573"/>
                  <a:gd name="T31" fmla="*/ 9 h 294"/>
                  <a:gd name="T32" fmla="*/ 14 w 573"/>
                  <a:gd name="T33" fmla="*/ 9 h 294"/>
                  <a:gd name="T34" fmla="*/ 13 w 573"/>
                  <a:gd name="T35" fmla="*/ 10 h 294"/>
                  <a:gd name="T36" fmla="*/ 13 w 573"/>
                  <a:gd name="T37" fmla="*/ 10 h 294"/>
                  <a:gd name="T38" fmla="*/ 12 w 573"/>
                  <a:gd name="T39" fmla="*/ 11 h 294"/>
                  <a:gd name="T40" fmla="*/ 11 w 573"/>
                  <a:gd name="T41" fmla="*/ 11 h 294"/>
                  <a:gd name="T42" fmla="*/ 10 w 573"/>
                  <a:gd name="T43" fmla="*/ 11 h 294"/>
                  <a:gd name="T44" fmla="*/ 9 w 573"/>
                  <a:gd name="T45" fmla="*/ 12 h 294"/>
                  <a:gd name="T46" fmla="*/ 8 w 573"/>
                  <a:gd name="T47" fmla="*/ 12 h 294"/>
                  <a:gd name="T48" fmla="*/ 8 w 573"/>
                  <a:gd name="T49" fmla="*/ 12 h 294"/>
                  <a:gd name="T50" fmla="*/ 0 w 573"/>
                  <a:gd name="T51" fmla="*/ 2 h 294"/>
                  <a:gd name="T52" fmla="*/ 19 w 573"/>
                  <a:gd name="T53" fmla="*/ 0 h 294"/>
                  <a:gd name="T54" fmla="*/ 23 w 573"/>
                  <a:gd name="T55" fmla="*/ 5 h 29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73"/>
                  <a:gd name="T85" fmla="*/ 0 h 294"/>
                  <a:gd name="T86" fmla="*/ 573 w 573"/>
                  <a:gd name="T87" fmla="*/ 294 h 29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73" h="294">
                    <a:moveTo>
                      <a:pt x="573" y="116"/>
                    </a:moveTo>
                    <a:lnTo>
                      <a:pt x="547" y="124"/>
                    </a:lnTo>
                    <a:lnTo>
                      <a:pt x="521" y="132"/>
                    </a:lnTo>
                    <a:lnTo>
                      <a:pt x="496" y="140"/>
                    </a:lnTo>
                    <a:lnTo>
                      <a:pt x="470" y="150"/>
                    </a:lnTo>
                    <a:lnTo>
                      <a:pt x="442" y="159"/>
                    </a:lnTo>
                    <a:lnTo>
                      <a:pt x="413" y="168"/>
                    </a:lnTo>
                    <a:lnTo>
                      <a:pt x="381" y="178"/>
                    </a:lnTo>
                    <a:lnTo>
                      <a:pt x="348" y="188"/>
                    </a:lnTo>
                    <a:lnTo>
                      <a:pt x="351" y="194"/>
                    </a:lnTo>
                    <a:lnTo>
                      <a:pt x="352" y="201"/>
                    </a:lnTo>
                    <a:lnTo>
                      <a:pt x="352" y="208"/>
                    </a:lnTo>
                    <a:lnTo>
                      <a:pt x="351" y="214"/>
                    </a:lnTo>
                    <a:lnTo>
                      <a:pt x="348" y="220"/>
                    </a:lnTo>
                    <a:lnTo>
                      <a:pt x="346" y="225"/>
                    </a:lnTo>
                    <a:lnTo>
                      <a:pt x="341" y="230"/>
                    </a:lnTo>
                    <a:lnTo>
                      <a:pt x="337" y="236"/>
                    </a:lnTo>
                    <a:lnTo>
                      <a:pt x="326" y="245"/>
                    </a:lnTo>
                    <a:lnTo>
                      <a:pt x="312" y="255"/>
                    </a:lnTo>
                    <a:lnTo>
                      <a:pt x="297" y="262"/>
                    </a:lnTo>
                    <a:lnTo>
                      <a:pt x="281" y="269"/>
                    </a:lnTo>
                    <a:lnTo>
                      <a:pt x="248" y="280"/>
                    </a:lnTo>
                    <a:lnTo>
                      <a:pt x="219" y="289"/>
                    </a:lnTo>
                    <a:lnTo>
                      <a:pt x="198" y="292"/>
                    </a:lnTo>
                    <a:lnTo>
                      <a:pt x="190" y="294"/>
                    </a:lnTo>
                    <a:lnTo>
                      <a:pt x="0" y="47"/>
                    </a:lnTo>
                    <a:lnTo>
                      <a:pt x="478" y="0"/>
                    </a:lnTo>
                    <a:lnTo>
                      <a:pt x="573" y="116"/>
                    </a:lnTo>
                    <a:close/>
                  </a:path>
                </a:pathLst>
              </a:custGeom>
              <a:solidFill>
                <a:srgbClr val="93D5ED"/>
              </a:solidFill>
              <a:ln w="9525">
                <a:solidFill>
                  <a:srgbClr val="CCECFF"/>
                </a:solidFill>
                <a:round/>
                <a:headEnd/>
                <a:tailEnd/>
              </a:ln>
            </p:spPr>
            <p:txBody>
              <a:bodyPr/>
              <a:lstStyle/>
              <a:p>
                <a:endParaRPr lang="en-US"/>
              </a:p>
            </p:txBody>
          </p:sp>
          <p:sp>
            <p:nvSpPr>
              <p:cNvPr id="8444" name="Freeform 237"/>
              <p:cNvSpPr>
                <a:spLocks/>
              </p:cNvSpPr>
              <p:nvPr/>
            </p:nvSpPr>
            <p:spPr bwMode="auto">
              <a:xfrm>
                <a:off x="864" y="894"/>
                <a:ext cx="527" cy="449"/>
              </a:xfrm>
              <a:custGeom>
                <a:avLst/>
                <a:gdLst>
                  <a:gd name="T0" fmla="*/ 15 w 14755"/>
                  <a:gd name="T1" fmla="*/ 12 h 12586"/>
                  <a:gd name="T2" fmla="*/ 16 w 14755"/>
                  <a:gd name="T3" fmla="*/ 13 h 12586"/>
                  <a:gd name="T4" fmla="*/ 18 w 14755"/>
                  <a:gd name="T5" fmla="*/ 15 h 12586"/>
                  <a:gd name="T6" fmla="*/ 18 w 14755"/>
                  <a:gd name="T7" fmla="*/ 16 h 12586"/>
                  <a:gd name="T8" fmla="*/ 19 w 14755"/>
                  <a:gd name="T9" fmla="*/ 15 h 12586"/>
                  <a:gd name="T10" fmla="*/ 18 w 14755"/>
                  <a:gd name="T11" fmla="*/ 14 h 12586"/>
                  <a:gd name="T12" fmla="*/ 17 w 14755"/>
                  <a:gd name="T13" fmla="*/ 12 h 12586"/>
                  <a:gd name="T14" fmla="*/ 16 w 14755"/>
                  <a:gd name="T15" fmla="*/ 12 h 12586"/>
                  <a:gd name="T16" fmla="*/ 14 w 14755"/>
                  <a:gd name="T17" fmla="*/ 11 h 12586"/>
                  <a:gd name="T18" fmla="*/ 17 w 14755"/>
                  <a:gd name="T19" fmla="*/ 2 h 12586"/>
                  <a:gd name="T20" fmla="*/ 16 w 14755"/>
                  <a:gd name="T21" fmla="*/ 2 h 12586"/>
                  <a:gd name="T22" fmla="*/ 15 w 14755"/>
                  <a:gd name="T23" fmla="*/ 2 h 12586"/>
                  <a:gd name="T24" fmla="*/ 14 w 14755"/>
                  <a:gd name="T25" fmla="*/ 1 h 12586"/>
                  <a:gd name="T26" fmla="*/ 13 w 14755"/>
                  <a:gd name="T27" fmla="*/ 1 h 12586"/>
                  <a:gd name="T28" fmla="*/ 13 w 14755"/>
                  <a:gd name="T29" fmla="*/ 1 h 12586"/>
                  <a:gd name="T30" fmla="*/ 13 w 14755"/>
                  <a:gd name="T31" fmla="*/ 1 h 12586"/>
                  <a:gd name="T32" fmla="*/ 11 w 14755"/>
                  <a:gd name="T33" fmla="*/ 0 h 12586"/>
                  <a:gd name="T34" fmla="*/ 10 w 14755"/>
                  <a:gd name="T35" fmla="*/ 0 h 12586"/>
                  <a:gd name="T36" fmla="*/ 8 w 14755"/>
                  <a:gd name="T37" fmla="*/ 0 h 12586"/>
                  <a:gd name="T38" fmla="*/ 8 w 14755"/>
                  <a:gd name="T39" fmla="*/ 0 h 12586"/>
                  <a:gd name="T40" fmla="*/ 7 w 14755"/>
                  <a:gd name="T41" fmla="*/ 1 h 12586"/>
                  <a:gd name="T42" fmla="*/ 5 w 14755"/>
                  <a:gd name="T43" fmla="*/ 2 h 12586"/>
                  <a:gd name="T44" fmla="*/ 4 w 14755"/>
                  <a:gd name="T45" fmla="*/ 2 h 12586"/>
                  <a:gd name="T46" fmla="*/ 3 w 14755"/>
                  <a:gd name="T47" fmla="*/ 3 h 12586"/>
                  <a:gd name="T48" fmla="*/ 4 w 14755"/>
                  <a:gd name="T49" fmla="*/ 3 h 12586"/>
                  <a:gd name="T50" fmla="*/ 5 w 14755"/>
                  <a:gd name="T51" fmla="*/ 5 h 12586"/>
                  <a:gd name="T52" fmla="*/ 4 w 14755"/>
                  <a:gd name="T53" fmla="*/ 5 h 12586"/>
                  <a:gd name="T54" fmla="*/ 3 w 14755"/>
                  <a:gd name="T55" fmla="*/ 5 h 12586"/>
                  <a:gd name="T56" fmla="*/ 1 w 14755"/>
                  <a:gd name="T57" fmla="*/ 5 h 12586"/>
                  <a:gd name="T58" fmla="*/ 1 w 14755"/>
                  <a:gd name="T59" fmla="*/ 6 h 12586"/>
                  <a:gd name="T60" fmla="*/ 2 w 14755"/>
                  <a:gd name="T61" fmla="*/ 7 h 12586"/>
                  <a:gd name="T62" fmla="*/ 4 w 14755"/>
                  <a:gd name="T63" fmla="*/ 6 h 12586"/>
                  <a:gd name="T64" fmla="*/ 4 w 14755"/>
                  <a:gd name="T65" fmla="*/ 7 h 12586"/>
                  <a:gd name="T66" fmla="*/ 4 w 14755"/>
                  <a:gd name="T67" fmla="*/ 7 h 12586"/>
                  <a:gd name="T68" fmla="*/ 4 w 14755"/>
                  <a:gd name="T69" fmla="*/ 7 h 12586"/>
                  <a:gd name="T70" fmla="*/ 2 w 14755"/>
                  <a:gd name="T71" fmla="*/ 8 h 12586"/>
                  <a:gd name="T72" fmla="*/ 2 w 14755"/>
                  <a:gd name="T73" fmla="*/ 8 h 12586"/>
                  <a:gd name="T74" fmla="*/ 0 w 14755"/>
                  <a:gd name="T75" fmla="*/ 9 h 12586"/>
                  <a:gd name="T76" fmla="*/ 1 w 14755"/>
                  <a:gd name="T77" fmla="*/ 10 h 12586"/>
                  <a:gd name="T78" fmla="*/ 1 w 14755"/>
                  <a:gd name="T79" fmla="*/ 10 h 12586"/>
                  <a:gd name="T80" fmla="*/ 2 w 14755"/>
                  <a:gd name="T81" fmla="*/ 11 h 12586"/>
                  <a:gd name="T82" fmla="*/ 2 w 14755"/>
                  <a:gd name="T83" fmla="*/ 11 h 12586"/>
                  <a:gd name="T84" fmla="*/ 3 w 14755"/>
                  <a:gd name="T85" fmla="*/ 11 h 12586"/>
                  <a:gd name="T86" fmla="*/ 3 w 14755"/>
                  <a:gd name="T87" fmla="*/ 12 h 12586"/>
                  <a:gd name="T88" fmla="*/ 4 w 14755"/>
                  <a:gd name="T89" fmla="*/ 12 h 12586"/>
                  <a:gd name="T90" fmla="*/ 5 w 14755"/>
                  <a:gd name="T91" fmla="*/ 11 h 12586"/>
                  <a:gd name="T92" fmla="*/ 4 w 14755"/>
                  <a:gd name="T93" fmla="*/ 12 h 12586"/>
                  <a:gd name="T94" fmla="*/ 1 w 14755"/>
                  <a:gd name="T95" fmla="*/ 13 h 12586"/>
                  <a:gd name="T96" fmla="*/ 0 w 14755"/>
                  <a:gd name="T97" fmla="*/ 14 h 12586"/>
                  <a:gd name="T98" fmla="*/ 2 w 14755"/>
                  <a:gd name="T99" fmla="*/ 14 h 12586"/>
                  <a:gd name="T100" fmla="*/ 5 w 14755"/>
                  <a:gd name="T101" fmla="*/ 13 h 12586"/>
                  <a:gd name="T102" fmla="*/ 6 w 14755"/>
                  <a:gd name="T103" fmla="*/ 12 h 12586"/>
                  <a:gd name="T104" fmla="*/ 6 w 14755"/>
                  <a:gd name="T105" fmla="*/ 11 h 12586"/>
                  <a:gd name="T106" fmla="*/ 8 w 14755"/>
                  <a:gd name="T107" fmla="*/ 11 h 12586"/>
                  <a:gd name="T108" fmla="*/ 9 w 14755"/>
                  <a:gd name="T109" fmla="*/ 10 h 12586"/>
                  <a:gd name="T110" fmla="*/ 10 w 14755"/>
                  <a:gd name="T111" fmla="*/ 10 h 12586"/>
                  <a:gd name="T112" fmla="*/ 10 w 14755"/>
                  <a:gd name="T113" fmla="*/ 10 h 12586"/>
                  <a:gd name="T114" fmla="*/ 8 w 14755"/>
                  <a:gd name="T115" fmla="*/ 11 h 12586"/>
                  <a:gd name="T116" fmla="*/ 8 w 14755"/>
                  <a:gd name="T117" fmla="*/ 11 h 12586"/>
                  <a:gd name="T118" fmla="*/ 8 w 14755"/>
                  <a:gd name="T119" fmla="*/ 11 h 12586"/>
                  <a:gd name="T120" fmla="*/ 10 w 14755"/>
                  <a:gd name="T121" fmla="*/ 11 h 12586"/>
                  <a:gd name="T122" fmla="*/ 11 w 14755"/>
                  <a:gd name="T123" fmla="*/ 11 h 12586"/>
                  <a:gd name="T124" fmla="*/ 13 w 14755"/>
                  <a:gd name="T125" fmla="*/ 12 h 125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4755"/>
                  <a:gd name="T190" fmla="*/ 0 h 12586"/>
                  <a:gd name="T191" fmla="*/ 14755 w 14755"/>
                  <a:gd name="T192" fmla="*/ 12586 h 125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4755" h="12586">
                    <a:moveTo>
                      <a:pt x="10804" y="9205"/>
                    </a:moveTo>
                    <a:lnTo>
                      <a:pt x="10829" y="9193"/>
                    </a:lnTo>
                    <a:lnTo>
                      <a:pt x="10894" y="9163"/>
                    </a:lnTo>
                    <a:lnTo>
                      <a:pt x="10939" y="9144"/>
                    </a:lnTo>
                    <a:lnTo>
                      <a:pt x="10988" y="9123"/>
                    </a:lnTo>
                    <a:lnTo>
                      <a:pt x="11014" y="9113"/>
                    </a:lnTo>
                    <a:lnTo>
                      <a:pt x="11041" y="9104"/>
                    </a:lnTo>
                    <a:lnTo>
                      <a:pt x="11069" y="9095"/>
                    </a:lnTo>
                    <a:lnTo>
                      <a:pt x="11097" y="9087"/>
                    </a:lnTo>
                    <a:lnTo>
                      <a:pt x="11125" y="9079"/>
                    </a:lnTo>
                    <a:lnTo>
                      <a:pt x="11153" y="9072"/>
                    </a:lnTo>
                    <a:lnTo>
                      <a:pt x="11181" y="9067"/>
                    </a:lnTo>
                    <a:lnTo>
                      <a:pt x="11210" y="9063"/>
                    </a:lnTo>
                    <a:lnTo>
                      <a:pt x="11237" y="9060"/>
                    </a:lnTo>
                    <a:lnTo>
                      <a:pt x="11263" y="9058"/>
                    </a:lnTo>
                    <a:lnTo>
                      <a:pt x="11288" y="9059"/>
                    </a:lnTo>
                    <a:lnTo>
                      <a:pt x="11312" y="9061"/>
                    </a:lnTo>
                    <a:lnTo>
                      <a:pt x="11336" y="9065"/>
                    </a:lnTo>
                    <a:lnTo>
                      <a:pt x="11357" y="9072"/>
                    </a:lnTo>
                    <a:lnTo>
                      <a:pt x="11376" y="9081"/>
                    </a:lnTo>
                    <a:lnTo>
                      <a:pt x="11394" y="9092"/>
                    </a:lnTo>
                    <a:lnTo>
                      <a:pt x="11409" y="9106"/>
                    </a:lnTo>
                    <a:lnTo>
                      <a:pt x="11422" y="9123"/>
                    </a:lnTo>
                    <a:lnTo>
                      <a:pt x="11433" y="9144"/>
                    </a:lnTo>
                    <a:lnTo>
                      <a:pt x="11442" y="9167"/>
                    </a:lnTo>
                    <a:lnTo>
                      <a:pt x="11451" y="9193"/>
                    </a:lnTo>
                    <a:lnTo>
                      <a:pt x="11465" y="9223"/>
                    </a:lnTo>
                    <a:lnTo>
                      <a:pt x="11484" y="9257"/>
                    </a:lnTo>
                    <a:lnTo>
                      <a:pt x="11506" y="9292"/>
                    </a:lnTo>
                    <a:lnTo>
                      <a:pt x="11532" y="9330"/>
                    </a:lnTo>
                    <a:lnTo>
                      <a:pt x="11561" y="9371"/>
                    </a:lnTo>
                    <a:lnTo>
                      <a:pt x="11594" y="9414"/>
                    </a:lnTo>
                    <a:lnTo>
                      <a:pt x="11629" y="9458"/>
                    </a:lnTo>
                    <a:lnTo>
                      <a:pt x="11666" y="9505"/>
                    </a:lnTo>
                    <a:lnTo>
                      <a:pt x="11706" y="9552"/>
                    </a:lnTo>
                    <a:lnTo>
                      <a:pt x="11746" y="9600"/>
                    </a:lnTo>
                    <a:lnTo>
                      <a:pt x="11788" y="9649"/>
                    </a:lnTo>
                    <a:lnTo>
                      <a:pt x="11876" y="9747"/>
                    </a:lnTo>
                    <a:lnTo>
                      <a:pt x="11966" y="9843"/>
                    </a:lnTo>
                    <a:lnTo>
                      <a:pt x="12053" y="9938"/>
                    </a:lnTo>
                    <a:lnTo>
                      <a:pt x="12138" y="10027"/>
                    </a:lnTo>
                    <a:lnTo>
                      <a:pt x="12217" y="10108"/>
                    </a:lnTo>
                    <a:lnTo>
                      <a:pt x="12287" y="10179"/>
                    </a:lnTo>
                    <a:lnTo>
                      <a:pt x="12346" y="10239"/>
                    </a:lnTo>
                    <a:lnTo>
                      <a:pt x="12391" y="10284"/>
                    </a:lnTo>
                    <a:lnTo>
                      <a:pt x="12420" y="10312"/>
                    </a:lnTo>
                    <a:lnTo>
                      <a:pt x="12430" y="10322"/>
                    </a:lnTo>
                    <a:lnTo>
                      <a:pt x="13175" y="9774"/>
                    </a:lnTo>
                    <a:lnTo>
                      <a:pt x="14066" y="11645"/>
                    </a:lnTo>
                    <a:lnTo>
                      <a:pt x="14076" y="11683"/>
                    </a:lnTo>
                    <a:lnTo>
                      <a:pt x="14083" y="11716"/>
                    </a:lnTo>
                    <a:lnTo>
                      <a:pt x="14085" y="11732"/>
                    </a:lnTo>
                    <a:lnTo>
                      <a:pt x="14088" y="11747"/>
                    </a:lnTo>
                    <a:lnTo>
                      <a:pt x="14089" y="11761"/>
                    </a:lnTo>
                    <a:lnTo>
                      <a:pt x="14089" y="11776"/>
                    </a:lnTo>
                    <a:lnTo>
                      <a:pt x="14089" y="11790"/>
                    </a:lnTo>
                    <a:lnTo>
                      <a:pt x="14088" y="11803"/>
                    </a:lnTo>
                    <a:lnTo>
                      <a:pt x="14087" y="11816"/>
                    </a:lnTo>
                    <a:lnTo>
                      <a:pt x="14084" y="11829"/>
                    </a:lnTo>
                    <a:lnTo>
                      <a:pt x="14081" y="11841"/>
                    </a:lnTo>
                    <a:lnTo>
                      <a:pt x="14078" y="11853"/>
                    </a:lnTo>
                    <a:lnTo>
                      <a:pt x="14074" y="11866"/>
                    </a:lnTo>
                    <a:lnTo>
                      <a:pt x="14070" y="11878"/>
                    </a:lnTo>
                    <a:lnTo>
                      <a:pt x="14059" y="11904"/>
                    </a:lnTo>
                    <a:lnTo>
                      <a:pt x="14046" y="11929"/>
                    </a:lnTo>
                    <a:lnTo>
                      <a:pt x="14030" y="11956"/>
                    </a:lnTo>
                    <a:lnTo>
                      <a:pt x="14013" y="11984"/>
                    </a:lnTo>
                    <a:lnTo>
                      <a:pt x="13971" y="12049"/>
                    </a:lnTo>
                    <a:lnTo>
                      <a:pt x="13919" y="12125"/>
                    </a:lnTo>
                    <a:lnTo>
                      <a:pt x="13906" y="12148"/>
                    </a:lnTo>
                    <a:lnTo>
                      <a:pt x="13895" y="12170"/>
                    </a:lnTo>
                    <a:lnTo>
                      <a:pt x="13887" y="12192"/>
                    </a:lnTo>
                    <a:lnTo>
                      <a:pt x="13881" y="12213"/>
                    </a:lnTo>
                    <a:lnTo>
                      <a:pt x="13878" y="12234"/>
                    </a:lnTo>
                    <a:lnTo>
                      <a:pt x="13876" y="12256"/>
                    </a:lnTo>
                    <a:lnTo>
                      <a:pt x="13876" y="12277"/>
                    </a:lnTo>
                    <a:lnTo>
                      <a:pt x="13878" y="12297"/>
                    </a:lnTo>
                    <a:lnTo>
                      <a:pt x="13881" y="12317"/>
                    </a:lnTo>
                    <a:lnTo>
                      <a:pt x="13886" y="12337"/>
                    </a:lnTo>
                    <a:lnTo>
                      <a:pt x="13893" y="12356"/>
                    </a:lnTo>
                    <a:lnTo>
                      <a:pt x="13900" y="12375"/>
                    </a:lnTo>
                    <a:lnTo>
                      <a:pt x="13909" y="12394"/>
                    </a:lnTo>
                    <a:lnTo>
                      <a:pt x="13918" y="12411"/>
                    </a:lnTo>
                    <a:lnTo>
                      <a:pt x="13928" y="12428"/>
                    </a:lnTo>
                    <a:lnTo>
                      <a:pt x="13939" y="12444"/>
                    </a:lnTo>
                    <a:lnTo>
                      <a:pt x="13950" y="12460"/>
                    </a:lnTo>
                    <a:lnTo>
                      <a:pt x="13962" y="12475"/>
                    </a:lnTo>
                    <a:lnTo>
                      <a:pt x="13974" y="12490"/>
                    </a:lnTo>
                    <a:lnTo>
                      <a:pt x="13986" y="12503"/>
                    </a:lnTo>
                    <a:lnTo>
                      <a:pt x="14008" y="12527"/>
                    </a:lnTo>
                    <a:lnTo>
                      <a:pt x="14030" y="12548"/>
                    </a:lnTo>
                    <a:lnTo>
                      <a:pt x="14063" y="12576"/>
                    </a:lnTo>
                    <a:lnTo>
                      <a:pt x="14076" y="12586"/>
                    </a:lnTo>
                    <a:lnTo>
                      <a:pt x="14084" y="12577"/>
                    </a:lnTo>
                    <a:lnTo>
                      <a:pt x="14108" y="12552"/>
                    </a:lnTo>
                    <a:lnTo>
                      <a:pt x="14143" y="12513"/>
                    </a:lnTo>
                    <a:lnTo>
                      <a:pt x="14188" y="12461"/>
                    </a:lnTo>
                    <a:lnTo>
                      <a:pt x="14243" y="12399"/>
                    </a:lnTo>
                    <a:lnTo>
                      <a:pt x="14303" y="12329"/>
                    </a:lnTo>
                    <a:lnTo>
                      <a:pt x="14367" y="12253"/>
                    </a:lnTo>
                    <a:lnTo>
                      <a:pt x="14432" y="12173"/>
                    </a:lnTo>
                    <a:lnTo>
                      <a:pt x="14466" y="12132"/>
                    </a:lnTo>
                    <a:lnTo>
                      <a:pt x="14498" y="12090"/>
                    </a:lnTo>
                    <a:lnTo>
                      <a:pt x="14529" y="12049"/>
                    </a:lnTo>
                    <a:lnTo>
                      <a:pt x="14560" y="12007"/>
                    </a:lnTo>
                    <a:lnTo>
                      <a:pt x="14589" y="11967"/>
                    </a:lnTo>
                    <a:lnTo>
                      <a:pt x="14617" y="11927"/>
                    </a:lnTo>
                    <a:lnTo>
                      <a:pt x="14643" y="11888"/>
                    </a:lnTo>
                    <a:lnTo>
                      <a:pt x="14667" y="11850"/>
                    </a:lnTo>
                    <a:lnTo>
                      <a:pt x="14689" y="11815"/>
                    </a:lnTo>
                    <a:lnTo>
                      <a:pt x="14707" y="11781"/>
                    </a:lnTo>
                    <a:lnTo>
                      <a:pt x="14725" y="11748"/>
                    </a:lnTo>
                    <a:lnTo>
                      <a:pt x="14737" y="11718"/>
                    </a:lnTo>
                    <a:lnTo>
                      <a:pt x="14747" y="11691"/>
                    </a:lnTo>
                    <a:lnTo>
                      <a:pt x="14753" y="11666"/>
                    </a:lnTo>
                    <a:lnTo>
                      <a:pt x="14755" y="11644"/>
                    </a:lnTo>
                    <a:lnTo>
                      <a:pt x="14752" y="11626"/>
                    </a:lnTo>
                    <a:lnTo>
                      <a:pt x="14735" y="11614"/>
                    </a:lnTo>
                    <a:lnTo>
                      <a:pt x="14689" y="11581"/>
                    </a:lnTo>
                    <a:lnTo>
                      <a:pt x="14658" y="11556"/>
                    </a:lnTo>
                    <a:lnTo>
                      <a:pt x="14624" y="11525"/>
                    </a:lnTo>
                    <a:lnTo>
                      <a:pt x="14605" y="11508"/>
                    </a:lnTo>
                    <a:lnTo>
                      <a:pt x="14585" y="11489"/>
                    </a:lnTo>
                    <a:lnTo>
                      <a:pt x="14565" y="11470"/>
                    </a:lnTo>
                    <a:lnTo>
                      <a:pt x="14545" y="11449"/>
                    </a:lnTo>
                    <a:lnTo>
                      <a:pt x="14525" y="11426"/>
                    </a:lnTo>
                    <a:lnTo>
                      <a:pt x="14504" y="11402"/>
                    </a:lnTo>
                    <a:lnTo>
                      <a:pt x="14484" y="11377"/>
                    </a:lnTo>
                    <a:lnTo>
                      <a:pt x="14462" y="11351"/>
                    </a:lnTo>
                    <a:lnTo>
                      <a:pt x="14442" y="11324"/>
                    </a:lnTo>
                    <a:lnTo>
                      <a:pt x="14422" y="11295"/>
                    </a:lnTo>
                    <a:lnTo>
                      <a:pt x="14403" y="11264"/>
                    </a:lnTo>
                    <a:lnTo>
                      <a:pt x="14384" y="11233"/>
                    </a:lnTo>
                    <a:lnTo>
                      <a:pt x="14366" y="11201"/>
                    </a:lnTo>
                    <a:lnTo>
                      <a:pt x="14350" y="11167"/>
                    </a:lnTo>
                    <a:lnTo>
                      <a:pt x="14332" y="11132"/>
                    </a:lnTo>
                    <a:lnTo>
                      <a:pt x="14318" y="11096"/>
                    </a:lnTo>
                    <a:lnTo>
                      <a:pt x="14304" y="11059"/>
                    </a:lnTo>
                    <a:lnTo>
                      <a:pt x="14292" y="11020"/>
                    </a:lnTo>
                    <a:lnTo>
                      <a:pt x="14281" y="10981"/>
                    </a:lnTo>
                    <a:lnTo>
                      <a:pt x="14272" y="10940"/>
                    </a:lnTo>
                    <a:lnTo>
                      <a:pt x="14265" y="10923"/>
                    </a:lnTo>
                    <a:lnTo>
                      <a:pt x="14243" y="10875"/>
                    </a:lnTo>
                    <a:lnTo>
                      <a:pt x="14207" y="10800"/>
                    </a:lnTo>
                    <a:lnTo>
                      <a:pt x="14161" y="10704"/>
                    </a:lnTo>
                    <a:lnTo>
                      <a:pt x="14106" y="10588"/>
                    </a:lnTo>
                    <a:lnTo>
                      <a:pt x="14041" y="10458"/>
                    </a:lnTo>
                    <a:lnTo>
                      <a:pt x="13970" y="10317"/>
                    </a:lnTo>
                    <a:lnTo>
                      <a:pt x="13893" y="10171"/>
                    </a:lnTo>
                    <a:lnTo>
                      <a:pt x="13853" y="10097"/>
                    </a:lnTo>
                    <a:lnTo>
                      <a:pt x="13811" y="10023"/>
                    </a:lnTo>
                    <a:lnTo>
                      <a:pt x="13770" y="9949"/>
                    </a:lnTo>
                    <a:lnTo>
                      <a:pt x="13729" y="9877"/>
                    </a:lnTo>
                    <a:lnTo>
                      <a:pt x="13686" y="9806"/>
                    </a:lnTo>
                    <a:lnTo>
                      <a:pt x="13645" y="9738"/>
                    </a:lnTo>
                    <a:lnTo>
                      <a:pt x="13603" y="9672"/>
                    </a:lnTo>
                    <a:lnTo>
                      <a:pt x="13561" y="9608"/>
                    </a:lnTo>
                    <a:lnTo>
                      <a:pt x="13520" y="9550"/>
                    </a:lnTo>
                    <a:lnTo>
                      <a:pt x="13480" y="9496"/>
                    </a:lnTo>
                    <a:lnTo>
                      <a:pt x="13440" y="9445"/>
                    </a:lnTo>
                    <a:lnTo>
                      <a:pt x="13402" y="9400"/>
                    </a:lnTo>
                    <a:lnTo>
                      <a:pt x="13365" y="9361"/>
                    </a:lnTo>
                    <a:lnTo>
                      <a:pt x="13329" y="9328"/>
                    </a:lnTo>
                    <a:lnTo>
                      <a:pt x="13295" y="9303"/>
                    </a:lnTo>
                    <a:lnTo>
                      <a:pt x="13263" y="9284"/>
                    </a:lnTo>
                    <a:lnTo>
                      <a:pt x="13257" y="9287"/>
                    </a:lnTo>
                    <a:lnTo>
                      <a:pt x="13240" y="9296"/>
                    </a:lnTo>
                    <a:lnTo>
                      <a:pt x="13213" y="9308"/>
                    </a:lnTo>
                    <a:lnTo>
                      <a:pt x="13176" y="9325"/>
                    </a:lnTo>
                    <a:lnTo>
                      <a:pt x="13132" y="9345"/>
                    </a:lnTo>
                    <a:lnTo>
                      <a:pt x="13081" y="9367"/>
                    </a:lnTo>
                    <a:lnTo>
                      <a:pt x="13023" y="9392"/>
                    </a:lnTo>
                    <a:lnTo>
                      <a:pt x="12961" y="9416"/>
                    </a:lnTo>
                    <a:lnTo>
                      <a:pt x="12894" y="9441"/>
                    </a:lnTo>
                    <a:lnTo>
                      <a:pt x="12824" y="9465"/>
                    </a:lnTo>
                    <a:lnTo>
                      <a:pt x="12789" y="9476"/>
                    </a:lnTo>
                    <a:lnTo>
                      <a:pt x="12753" y="9487"/>
                    </a:lnTo>
                    <a:lnTo>
                      <a:pt x="12717" y="9498"/>
                    </a:lnTo>
                    <a:lnTo>
                      <a:pt x="12680" y="9508"/>
                    </a:lnTo>
                    <a:lnTo>
                      <a:pt x="12644" y="9516"/>
                    </a:lnTo>
                    <a:lnTo>
                      <a:pt x="12608" y="9524"/>
                    </a:lnTo>
                    <a:lnTo>
                      <a:pt x="12572" y="9531"/>
                    </a:lnTo>
                    <a:lnTo>
                      <a:pt x="12536" y="9537"/>
                    </a:lnTo>
                    <a:lnTo>
                      <a:pt x="12502" y="9542"/>
                    </a:lnTo>
                    <a:lnTo>
                      <a:pt x="12468" y="9546"/>
                    </a:lnTo>
                    <a:lnTo>
                      <a:pt x="12433" y="9548"/>
                    </a:lnTo>
                    <a:lnTo>
                      <a:pt x="12401" y="9549"/>
                    </a:lnTo>
                    <a:lnTo>
                      <a:pt x="12391" y="9540"/>
                    </a:lnTo>
                    <a:lnTo>
                      <a:pt x="12361" y="9514"/>
                    </a:lnTo>
                    <a:lnTo>
                      <a:pt x="12313" y="9472"/>
                    </a:lnTo>
                    <a:lnTo>
                      <a:pt x="12252" y="9419"/>
                    </a:lnTo>
                    <a:lnTo>
                      <a:pt x="12177" y="9355"/>
                    </a:lnTo>
                    <a:lnTo>
                      <a:pt x="12092" y="9284"/>
                    </a:lnTo>
                    <a:lnTo>
                      <a:pt x="11999" y="9205"/>
                    </a:lnTo>
                    <a:lnTo>
                      <a:pt x="11899" y="9123"/>
                    </a:lnTo>
                    <a:lnTo>
                      <a:pt x="11795" y="9040"/>
                    </a:lnTo>
                    <a:lnTo>
                      <a:pt x="11690" y="8957"/>
                    </a:lnTo>
                    <a:lnTo>
                      <a:pt x="11638" y="8916"/>
                    </a:lnTo>
                    <a:lnTo>
                      <a:pt x="11586" y="8876"/>
                    </a:lnTo>
                    <a:lnTo>
                      <a:pt x="11534" y="8837"/>
                    </a:lnTo>
                    <a:lnTo>
                      <a:pt x="11484" y="8801"/>
                    </a:lnTo>
                    <a:lnTo>
                      <a:pt x="11434" y="8764"/>
                    </a:lnTo>
                    <a:lnTo>
                      <a:pt x="11387" y="8731"/>
                    </a:lnTo>
                    <a:lnTo>
                      <a:pt x="11341" y="8700"/>
                    </a:lnTo>
                    <a:lnTo>
                      <a:pt x="11296" y="8672"/>
                    </a:lnTo>
                    <a:lnTo>
                      <a:pt x="11255" y="8645"/>
                    </a:lnTo>
                    <a:lnTo>
                      <a:pt x="11216" y="8623"/>
                    </a:lnTo>
                    <a:lnTo>
                      <a:pt x="11180" y="8604"/>
                    </a:lnTo>
                    <a:lnTo>
                      <a:pt x="11147" y="8588"/>
                    </a:lnTo>
                    <a:lnTo>
                      <a:pt x="10736" y="8509"/>
                    </a:lnTo>
                    <a:lnTo>
                      <a:pt x="13782" y="1660"/>
                    </a:lnTo>
                    <a:lnTo>
                      <a:pt x="13780" y="1656"/>
                    </a:lnTo>
                    <a:lnTo>
                      <a:pt x="13771" y="1646"/>
                    </a:lnTo>
                    <a:lnTo>
                      <a:pt x="13757" y="1632"/>
                    </a:lnTo>
                    <a:lnTo>
                      <a:pt x="13737" y="1613"/>
                    </a:lnTo>
                    <a:lnTo>
                      <a:pt x="13725" y="1603"/>
                    </a:lnTo>
                    <a:lnTo>
                      <a:pt x="13710" y="1591"/>
                    </a:lnTo>
                    <a:lnTo>
                      <a:pt x="13694" y="1580"/>
                    </a:lnTo>
                    <a:lnTo>
                      <a:pt x="13676" y="1568"/>
                    </a:lnTo>
                    <a:lnTo>
                      <a:pt x="13657" y="1557"/>
                    </a:lnTo>
                    <a:lnTo>
                      <a:pt x="13636" y="1545"/>
                    </a:lnTo>
                    <a:lnTo>
                      <a:pt x="13613" y="1534"/>
                    </a:lnTo>
                    <a:lnTo>
                      <a:pt x="13588" y="1524"/>
                    </a:lnTo>
                    <a:lnTo>
                      <a:pt x="13560" y="1514"/>
                    </a:lnTo>
                    <a:lnTo>
                      <a:pt x="13532" y="1505"/>
                    </a:lnTo>
                    <a:lnTo>
                      <a:pt x="13501" y="1497"/>
                    </a:lnTo>
                    <a:lnTo>
                      <a:pt x="13468" y="1489"/>
                    </a:lnTo>
                    <a:lnTo>
                      <a:pt x="13433" y="1483"/>
                    </a:lnTo>
                    <a:lnTo>
                      <a:pt x="13396" y="1478"/>
                    </a:lnTo>
                    <a:lnTo>
                      <a:pt x="13357" y="1475"/>
                    </a:lnTo>
                    <a:lnTo>
                      <a:pt x="13315" y="1473"/>
                    </a:lnTo>
                    <a:lnTo>
                      <a:pt x="13272" y="1474"/>
                    </a:lnTo>
                    <a:lnTo>
                      <a:pt x="13226" y="1476"/>
                    </a:lnTo>
                    <a:lnTo>
                      <a:pt x="13177" y="1482"/>
                    </a:lnTo>
                    <a:lnTo>
                      <a:pt x="13127" y="1489"/>
                    </a:lnTo>
                    <a:lnTo>
                      <a:pt x="13074" y="1498"/>
                    </a:lnTo>
                    <a:lnTo>
                      <a:pt x="13019" y="1510"/>
                    </a:lnTo>
                    <a:lnTo>
                      <a:pt x="12961" y="1525"/>
                    </a:lnTo>
                    <a:lnTo>
                      <a:pt x="12901" y="1542"/>
                    </a:lnTo>
                    <a:lnTo>
                      <a:pt x="12894" y="1542"/>
                    </a:lnTo>
                    <a:lnTo>
                      <a:pt x="12873" y="1542"/>
                    </a:lnTo>
                    <a:lnTo>
                      <a:pt x="12841" y="1541"/>
                    </a:lnTo>
                    <a:lnTo>
                      <a:pt x="12798" y="1538"/>
                    </a:lnTo>
                    <a:lnTo>
                      <a:pt x="12747" y="1535"/>
                    </a:lnTo>
                    <a:lnTo>
                      <a:pt x="12688" y="1530"/>
                    </a:lnTo>
                    <a:lnTo>
                      <a:pt x="12624" y="1523"/>
                    </a:lnTo>
                    <a:lnTo>
                      <a:pt x="12554" y="1513"/>
                    </a:lnTo>
                    <a:lnTo>
                      <a:pt x="12518" y="1507"/>
                    </a:lnTo>
                    <a:lnTo>
                      <a:pt x="12482" y="1501"/>
                    </a:lnTo>
                    <a:lnTo>
                      <a:pt x="12444" y="1493"/>
                    </a:lnTo>
                    <a:lnTo>
                      <a:pt x="12407" y="1485"/>
                    </a:lnTo>
                    <a:lnTo>
                      <a:pt x="12370" y="1475"/>
                    </a:lnTo>
                    <a:lnTo>
                      <a:pt x="12334" y="1465"/>
                    </a:lnTo>
                    <a:lnTo>
                      <a:pt x="12296" y="1455"/>
                    </a:lnTo>
                    <a:lnTo>
                      <a:pt x="12260" y="1443"/>
                    </a:lnTo>
                    <a:lnTo>
                      <a:pt x="12225" y="1430"/>
                    </a:lnTo>
                    <a:lnTo>
                      <a:pt x="12189" y="1416"/>
                    </a:lnTo>
                    <a:lnTo>
                      <a:pt x="12156" y="1401"/>
                    </a:lnTo>
                    <a:lnTo>
                      <a:pt x="12124" y="1385"/>
                    </a:lnTo>
                    <a:lnTo>
                      <a:pt x="12093" y="1368"/>
                    </a:lnTo>
                    <a:lnTo>
                      <a:pt x="12062" y="1348"/>
                    </a:lnTo>
                    <a:lnTo>
                      <a:pt x="12035" y="1328"/>
                    </a:lnTo>
                    <a:lnTo>
                      <a:pt x="12009" y="1307"/>
                    </a:lnTo>
                    <a:lnTo>
                      <a:pt x="11983" y="1306"/>
                    </a:lnTo>
                    <a:lnTo>
                      <a:pt x="11911" y="1301"/>
                    </a:lnTo>
                    <a:lnTo>
                      <a:pt x="11864" y="1297"/>
                    </a:lnTo>
                    <a:lnTo>
                      <a:pt x="11810" y="1291"/>
                    </a:lnTo>
                    <a:lnTo>
                      <a:pt x="11782" y="1287"/>
                    </a:lnTo>
                    <a:lnTo>
                      <a:pt x="11753" y="1282"/>
                    </a:lnTo>
                    <a:lnTo>
                      <a:pt x="11724" y="1277"/>
                    </a:lnTo>
                    <a:lnTo>
                      <a:pt x="11695" y="1270"/>
                    </a:lnTo>
                    <a:lnTo>
                      <a:pt x="11665" y="1264"/>
                    </a:lnTo>
                    <a:lnTo>
                      <a:pt x="11636" y="1256"/>
                    </a:lnTo>
                    <a:lnTo>
                      <a:pt x="11607" y="1248"/>
                    </a:lnTo>
                    <a:lnTo>
                      <a:pt x="11579" y="1238"/>
                    </a:lnTo>
                    <a:lnTo>
                      <a:pt x="11550" y="1228"/>
                    </a:lnTo>
                    <a:lnTo>
                      <a:pt x="11524" y="1216"/>
                    </a:lnTo>
                    <a:lnTo>
                      <a:pt x="11500" y="1204"/>
                    </a:lnTo>
                    <a:lnTo>
                      <a:pt x="11476" y="1191"/>
                    </a:lnTo>
                    <a:lnTo>
                      <a:pt x="11455" y="1177"/>
                    </a:lnTo>
                    <a:lnTo>
                      <a:pt x="11434" y="1162"/>
                    </a:lnTo>
                    <a:lnTo>
                      <a:pt x="11417" y="1145"/>
                    </a:lnTo>
                    <a:lnTo>
                      <a:pt x="11403" y="1127"/>
                    </a:lnTo>
                    <a:lnTo>
                      <a:pt x="11390" y="1107"/>
                    </a:lnTo>
                    <a:lnTo>
                      <a:pt x="11381" y="1087"/>
                    </a:lnTo>
                    <a:lnTo>
                      <a:pt x="11375" y="1066"/>
                    </a:lnTo>
                    <a:lnTo>
                      <a:pt x="11373" y="1043"/>
                    </a:lnTo>
                    <a:lnTo>
                      <a:pt x="11362" y="1036"/>
                    </a:lnTo>
                    <a:lnTo>
                      <a:pt x="11331" y="1019"/>
                    </a:lnTo>
                    <a:lnTo>
                      <a:pt x="11308" y="1008"/>
                    </a:lnTo>
                    <a:lnTo>
                      <a:pt x="11282" y="994"/>
                    </a:lnTo>
                    <a:lnTo>
                      <a:pt x="11253" y="981"/>
                    </a:lnTo>
                    <a:lnTo>
                      <a:pt x="11221" y="966"/>
                    </a:lnTo>
                    <a:lnTo>
                      <a:pt x="11185" y="952"/>
                    </a:lnTo>
                    <a:lnTo>
                      <a:pt x="11148" y="937"/>
                    </a:lnTo>
                    <a:lnTo>
                      <a:pt x="11108" y="923"/>
                    </a:lnTo>
                    <a:lnTo>
                      <a:pt x="11067" y="910"/>
                    </a:lnTo>
                    <a:lnTo>
                      <a:pt x="11024" y="899"/>
                    </a:lnTo>
                    <a:lnTo>
                      <a:pt x="10981" y="889"/>
                    </a:lnTo>
                    <a:lnTo>
                      <a:pt x="10959" y="885"/>
                    </a:lnTo>
                    <a:lnTo>
                      <a:pt x="10937" y="881"/>
                    </a:lnTo>
                    <a:lnTo>
                      <a:pt x="10914" y="878"/>
                    </a:lnTo>
                    <a:lnTo>
                      <a:pt x="10892" y="875"/>
                    </a:lnTo>
                    <a:lnTo>
                      <a:pt x="10875" y="865"/>
                    </a:lnTo>
                    <a:lnTo>
                      <a:pt x="10830" y="839"/>
                    </a:lnTo>
                    <a:lnTo>
                      <a:pt x="10798" y="823"/>
                    </a:lnTo>
                    <a:lnTo>
                      <a:pt x="10762" y="805"/>
                    </a:lnTo>
                    <a:lnTo>
                      <a:pt x="10724" y="786"/>
                    </a:lnTo>
                    <a:lnTo>
                      <a:pt x="10681" y="768"/>
                    </a:lnTo>
                    <a:lnTo>
                      <a:pt x="10660" y="759"/>
                    </a:lnTo>
                    <a:lnTo>
                      <a:pt x="10639" y="751"/>
                    </a:lnTo>
                    <a:lnTo>
                      <a:pt x="10618" y="744"/>
                    </a:lnTo>
                    <a:lnTo>
                      <a:pt x="10596" y="737"/>
                    </a:lnTo>
                    <a:lnTo>
                      <a:pt x="10575" y="731"/>
                    </a:lnTo>
                    <a:lnTo>
                      <a:pt x="10553" y="726"/>
                    </a:lnTo>
                    <a:lnTo>
                      <a:pt x="10532" y="722"/>
                    </a:lnTo>
                    <a:lnTo>
                      <a:pt x="10512" y="719"/>
                    </a:lnTo>
                    <a:lnTo>
                      <a:pt x="10493" y="717"/>
                    </a:lnTo>
                    <a:lnTo>
                      <a:pt x="10474" y="716"/>
                    </a:lnTo>
                    <a:lnTo>
                      <a:pt x="10456" y="717"/>
                    </a:lnTo>
                    <a:lnTo>
                      <a:pt x="10439" y="720"/>
                    </a:lnTo>
                    <a:lnTo>
                      <a:pt x="10422" y="724"/>
                    </a:lnTo>
                    <a:lnTo>
                      <a:pt x="10408" y="730"/>
                    </a:lnTo>
                    <a:lnTo>
                      <a:pt x="10395" y="738"/>
                    </a:lnTo>
                    <a:lnTo>
                      <a:pt x="10383" y="748"/>
                    </a:lnTo>
                    <a:lnTo>
                      <a:pt x="10373" y="759"/>
                    </a:lnTo>
                    <a:lnTo>
                      <a:pt x="10364" y="773"/>
                    </a:lnTo>
                    <a:lnTo>
                      <a:pt x="10356" y="786"/>
                    </a:lnTo>
                    <a:lnTo>
                      <a:pt x="10350" y="799"/>
                    </a:lnTo>
                    <a:lnTo>
                      <a:pt x="10344" y="813"/>
                    </a:lnTo>
                    <a:lnTo>
                      <a:pt x="10339" y="828"/>
                    </a:lnTo>
                    <a:lnTo>
                      <a:pt x="10335" y="843"/>
                    </a:lnTo>
                    <a:lnTo>
                      <a:pt x="10332" y="858"/>
                    </a:lnTo>
                    <a:lnTo>
                      <a:pt x="10327" y="890"/>
                    </a:lnTo>
                    <a:lnTo>
                      <a:pt x="10324" y="921"/>
                    </a:lnTo>
                    <a:lnTo>
                      <a:pt x="10321" y="952"/>
                    </a:lnTo>
                    <a:lnTo>
                      <a:pt x="10317" y="981"/>
                    </a:lnTo>
                    <a:lnTo>
                      <a:pt x="10315" y="995"/>
                    </a:lnTo>
                    <a:lnTo>
                      <a:pt x="10313" y="1009"/>
                    </a:lnTo>
                    <a:lnTo>
                      <a:pt x="10310" y="1022"/>
                    </a:lnTo>
                    <a:lnTo>
                      <a:pt x="10307" y="1033"/>
                    </a:lnTo>
                    <a:lnTo>
                      <a:pt x="10301" y="1044"/>
                    </a:lnTo>
                    <a:lnTo>
                      <a:pt x="10297" y="1054"/>
                    </a:lnTo>
                    <a:lnTo>
                      <a:pt x="10291" y="1063"/>
                    </a:lnTo>
                    <a:lnTo>
                      <a:pt x="10284" y="1071"/>
                    </a:lnTo>
                    <a:lnTo>
                      <a:pt x="10275" y="1077"/>
                    </a:lnTo>
                    <a:lnTo>
                      <a:pt x="10266" y="1083"/>
                    </a:lnTo>
                    <a:lnTo>
                      <a:pt x="10255" y="1086"/>
                    </a:lnTo>
                    <a:lnTo>
                      <a:pt x="10243" y="1089"/>
                    </a:lnTo>
                    <a:lnTo>
                      <a:pt x="10230" y="1090"/>
                    </a:lnTo>
                    <a:lnTo>
                      <a:pt x="10214" y="1089"/>
                    </a:lnTo>
                    <a:lnTo>
                      <a:pt x="10197" y="1086"/>
                    </a:lnTo>
                    <a:lnTo>
                      <a:pt x="10177" y="1081"/>
                    </a:lnTo>
                    <a:lnTo>
                      <a:pt x="10157" y="1075"/>
                    </a:lnTo>
                    <a:lnTo>
                      <a:pt x="10137" y="1067"/>
                    </a:lnTo>
                    <a:lnTo>
                      <a:pt x="10119" y="1059"/>
                    </a:lnTo>
                    <a:lnTo>
                      <a:pt x="10101" y="1050"/>
                    </a:lnTo>
                    <a:lnTo>
                      <a:pt x="10085" y="1040"/>
                    </a:lnTo>
                    <a:lnTo>
                      <a:pt x="10069" y="1029"/>
                    </a:lnTo>
                    <a:lnTo>
                      <a:pt x="10053" y="1018"/>
                    </a:lnTo>
                    <a:lnTo>
                      <a:pt x="10038" y="1006"/>
                    </a:lnTo>
                    <a:lnTo>
                      <a:pt x="10024" y="993"/>
                    </a:lnTo>
                    <a:lnTo>
                      <a:pt x="10011" y="981"/>
                    </a:lnTo>
                    <a:lnTo>
                      <a:pt x="9998" y="967"/>
                    </a:lnTo>
                    <a:lnTo>
                      <a:pt x="9985" y="954"/>
                    </a:lnTo>
                    <a:lnTo>
                      <a:pt x="9960" y="925"/>
                    </a:lnTo>
                    <a:lnTo>
                      <a:pt x="9935" y="896"/>
                    </a:lnTo>
                    <a:lnTo>
                      <a:pt x="9910" y="864"/>
                    </a:lnTo>
                    <a:lnTo>
                      <a:pt x="9884" y="833"/>
                    </a:lnTo>
                    <a:lnTo>
                      <a:pt x="9857" y="802"/>
                    </a:lnTo>
                    <a:lnTo>
                      <a:pt x="9828" y="771"/>
                    </a:lnTo>
                    <a:lnTo>
                      <a:pt x="9812" y="754"/>
                    </a:lnTo>
                    <a:lnTo>
                      <a:pt x="9795" y="739"/>
                    </a:lnTo>
                    <a:lnTo>
                      <a:pt x="9778" y="723"/>
                    </a:lnTo>
                    <a:lnTo>
                      <a:pt x="9760" y="708"/>
                    </a:lnTo>
                    <a:lnTo>
                      <a:pt x="9741" y="694"/>
                    </a:lnTo>
                    <a:lnTo>
                      <a:pt x="9721" y="679"/>
                    </a:lnTo>
                    <a:lnTo>
                      <a:pt x="9700" y="665"/>
                    </a:lnTo>
                    <a:lnTo>
                      <a:pt x="9678" y="651"/>
                    </a:lnTo>
                    <a:lnTo>
                      <a:pt x="9627" y="621"/>
                    </a:lnTo>
                    <a:lnTo>
                      <a:pt x="9568" y="588"/>
                    </a:lnTo>
                    <a:lnTo>
                      <a:pt x="9502" y="554"/>
                    </a:lnTo>
                    <a:lnTo>
                      <a:pt x="9431" y="516"/>
                    </a:lnTo>
                    <a:lnTo>
                      <a:pt x="9356" y="478"/>
                    </a:lnTo>
                    <a:lnTo>
                      <a:pt x="9279" y="440"/>
                    </a:lnTo>
                    <a:lnTo>
                      <a:pt x="9202" y="403"/>
                    </a:lnTo>
                    <a:lnTo>
                      <a:pt x="9125" y="365"/>
                    </a:lnTo>
                    <a:lnTo>
                      <a:pt x="9053" y="330"/>
                    </a:lnTo>
                    <a:lnTo>
                      <a:pt x="8984" y="297"/>
                    </a:lnTo>
                    <a:lnTo>
                      <a:pt x="8922" y="267"/>
                    </a:lnTo>
                    <a:lnTo>
                      <a:pt x="8866" y="241"/>
                    </a:lnTo>
                    <a:lnTo>
                      <a:pt x="8821" y="220"/>
                    </a:lnTo>
                    <a:lnTo>
                      <a:pt x="8786" y="204"/>
                    </a:lnTo>
                    <a:lnTo>
                      <a:pt x="8764" y="194"/>
                    </a:lnTo>
                    <a:lnTo>
                      <a:pt x="8757" y="190"/>
                    </a:lnTo>
                    <a:lnTo>
                      <a:pt x="8751" y="186"/>
                    </a:lnTo>
                    <a:lnTo>
                      <a:pt x="8735" y="176"/>
                    </a:lnTo>
                    <a:lnTo>
                      <a:pt x="8708" y="159"/>
                    </a:lnTo>
                    <a:lnTo>
                      <a:pt x="8670" y="140"/>
                    </a:lnTo>
                    <a:lnTo>
                      <a:pt x="8646" y="129"/>
                    </a:lnTo>
                    <a:lnTo>
                      <a:pt x="8620" y="117"/>
                    </a:lnTo>
                    <a:lnTo>
                      <a:pt x="8591" y="106"/>
                    </a:lnTo>
                    <a:lnTo>
                      <a:pt x="8560" y="94"/>
                    </a:lnTo>
                    <a:lnTo>
                      <a:pt x="8525" y="82"/>
                    </a:lnTo>
                    <a:lnTo>
                      <a:pt x="8489" y="70"/>
                    </a:lnTo>
                    <a:lnTo>
                      <a:pt x="8449" y="59"/>
                    </a:lnTo>
                    <a:lnTo>
                      <a:pt x="8406" y="48"/>
                    </a:lnTo>
                    <a:lnTo>
                      <a:pt x="8362" y="37"/>
                    </a:lnTo>
                    <a:lnTo>
                      <a:pt x="8315" y="28"/>
                    </a:lnTo>
                    <a:lnTo>
                      <a:pt x="8264" y="20"/>
                    </a:lnTo>
                    <a:lnTo>
                      <a:pt x="8211" y="13"/>
                    </a:lnTo>
                    <a:lnTo>
                      <a:pt x="8155" y="7"/>
                    </a:lnTo>
                    <a:lnTo>
                      <a:pt x="8097" y="3"/>
                    </a:lnTo>
                    <a:lnTo>
                      <a:pt x="8035" y="0"/>
                    </a:lnTo>
                    <a:lnTo>
                      <a:pt x="7972" y="0"/>
                    </a:lnTo>
                    <a:lnTo>
                      <a:pt x="7905" y="1"/>
                    </a:lnTo>
                    <a:lnTo>
                      <a:pt x="7836" y="5"/>
                    </a:lnTo>
                    <a:lnTo>
                      <a:pt x="7764" y="10"/>
                    </a:lnTo>
                    <a:lnTo>
                      <a:pt x="7690" y="19"/>
                    </a:lnTo>
                    <a:lnTo>
                      <a:pt x="7613" y="30"/>
                    </a:lnTo>
                    <a:lnTo>
                      <a:pt x="7533" y="45"/>
                    </a:lnTo>
                    <a:lnTo>
                      <a:pt x="7451" y="62"/>
                    </a:lnTo>
                    <a:lnTo>
                      <a:pt x="7366" y="82"/>
                    </a:lnTo>
                    <a:lnTo>
                      <a:pt x="7284" y="103"/>
                    </a:lnTo>
                    <a:lnTo>
                      <a:pt x="7207" y="121"/>
                    </a:lnTo>
                    <a:lnTo>
                      <a:pt x="7136" y="138"/>
                    </a:lnTo>
                    <a:lnTo>
                      <a:pt x="7071" y="152"/>
                    </a:lnTo>
                    <a:lnTo>
                      <a:pt x="7010" y="166"/>
                    </a:lnTo>
                    <a:lnTo>
                      <a:pt x="6954" y="176"/>
                    </a:lnTo>
                    <a:lnTo>
                      <a:pt x="6902" y="185"/>
                    </a:lnTo>
                    <a:lnTo>
                      <a:pt x="6856" y="193"/>
                    </a:lnTo>
                    <a:lnTo>
                      <a:pt x="6813" y="198"/>
                    </a:lnTo>
                    <a:lnTo>
                      <a:pt x="6773" y="203"/>
                    </a:lnTo>
                    <a:lnTo>
                      <a:pt x="6737" y="206"/>
                    </a:lnTo>
                    <a:lnTo>
                      <a:pt x="6704" y="208"/>
                    </a:lnTo>
                    <a:lnTo>
                      <a:pt x="6674" y="209"/>
                    </a:lnTo>
                    <a:lnTo>
                      <a:pt x="6645" y="209"/>
                    </a:lnTo>
                    <a:lnTo>
                      <a:pt x="6620" y="209"/>
                    </a:lnTo>
                    <a:lnTo>
                      <a:pt x="6597" y="207"/>
                    </a:lnTo>
                    <a:lnTo>
                      <a:pt x="6575" y="205"/>
                    </a:lnTo>
                    <a:lnTo>
                      <a:pt x="6555" y="202"/>
                    </a:lnTo>
                    <a:lnTo>
                      <a:pt x="6536" y="199"/>
                    </a:lnTo>
                    <a:lnTo>
                      <a:pt x="6517" y="196"/>
                    </a:lnTo>
                    <a:lnTo>
                      <a:pt x="6483" y="189"/>
                    </a:lnTo>
                    <a:lnTo>
                      <a:pt x="6449" y="182"/>
                    </a:lnTo>
                    <a:lnTo>
                      <a:pt x="6431" y="178"/>
                    </a:lnTo>
                    <a:lnTo>
                      <a:pt x="6413" y="175"/>
                    </a:lnTo>
                    <a:lnTo>
                      <a:pt x="6392" y="173"/>
                    </a:lnTo>
                    <a:lnTo>
                      <a:pt x="6371" y="171"/>
                    </a:lnTo>
                    <a:lnTo>
                      <a:pt x="6349" y="170"/>
                    </a:lnTo>
                    <a:lnTo>
                      <a:pt x="6325" y="169"/>
                    </a:lnTo>
                    <a:lnTo>
                      <a:pt x="6298" y="169"/>
                    </a:lnTo>
                    <a:lnTo>
                      <a:pt x="6268" y="171"/>
                    </a:lnTo>
                    <a:lnTo>
                      <a:pt x="6209" y="175"/>
                    </a:lnTo>
                    <a:lnTo>
                      <a:pt x="6147" y="182"/>
                    </a:lnTo>
                    <a:lnTo>
                      <a:pt x="6084" y="190"/>
                    </a:lnTo>
                    <a:lnTo>
                      <a:pt x="6019" y="200"/>
                    </a:lnTo>
                    <a:lnTo>
                      <a:pt x="5987" y="206"/>
                    </a:lnTo>
                    <a:lnTo>
                      <a:pt x="5955" y="213"/>
                    </a:lnTo>
                    <a:lnTo>
                      <a:pt x="5923" y="219"/>
                    </a:lnTo>
                    <a:lnTo>
                      <a:pt x="5890" y="227"/>
                    </a:lnTo>
                    <a:lnTo>
                      <a:pt x="5858" y="235"/>
                    </a:lnTo>
                    <a:lnTo>
                      <a:pt x="5827" y="243"/>
                    </a:lnTo>
                    <a:lnTo>
                      <a:pt x="5796" y="252"/>
                    </a:lnTo>
                    <a:lnTo>
                      <a:pt x="5764" y="262"/>
                    </a:lnTo>
                    <a:lnTo>
                      <a:pt x="5734" y="272"/>
                    </a:lnTo>
                    <a:lnTo>
                      <a:pt x="5704" y="284"/>
                    </a:lnTo>
                    <a:lnTo>
                      <a:pt x="5675" y="295"/>
                    </a:lnTo>
                    <a:lnTo>
                      <a:pt x="5646" y="306"/>
                    </a:lnTo>
                    <a:lnTo>
                      <a:pt x="5617" y="319"/>
                    </a:lnTo>
                    <a:lnTo>
                      <a:pt x="5590" y="331"/>
                    </a:lnTo>
                    <a:lnTo>
                      <a:pt x="5564" y="345"/>
                    </a:lnTo>
                    <a:lnTo>
                      <a:pt x="5539" y="359"/>
                    </a:lnTo>
                    <a:lnTo>
                      <a:pt x="5514" y="373"/>
                    </a:lnTo>
                    <a:lnTo>
                      <a:pt x="5491" y="389"/>
                    </a:lnTo>
                    <a:lnTo>
                      <a:pt x="5469" y="405"/>
                    </a:lnTo>
                    <a:lnTo>
                      <a:pt x="5448" y="422"/>
                    </a:lnTo>
                    <a:lnTo>
                      <a:pt x="5428" y="439"/>
                    </a:lnTo>
                    <a:lnTo>
                      <a:pt x="5410" y="456"/>
                    </a:lnTo>
                    <a:lnTo>
                      <a:pt x="5393" y="475"/>
                    </a:lnTo>
                    <a:lnTo>
                      <a:pt x="5377" y="493"/>
                    </a:lnTo>
                    <a:lnTo>
                      <a:pt x="5361" y="514"/>
                    </a:lnTo>
                    <a:lnTo>
                      <a:pt x="5340" y="539"/>
                    </a:lnTo>
                    <a:lnTo>
                      <a:pt x="5315" y="567"/>
                    </a:lnTo>
                    <a:lnTo>
                      <a:pt x="5285" y="597"/>
                    </a:lnTo>
                    <a:lnTo>
                      <a:pt x="5251" y="629"/>
                    </a:lnTo>
                    <a:lnTo>
                      <a:pt x="5214" y="665"/>
                    </a:lnTo>
                    <a:lnTo>
                      <a:pt x="5173" y="702"/>
                    </a:lnTo>
                    <a:lnTo>
                      <a:pt x="5129" y="740"/>
                    </a:lnTo>
                    <a:lnTo>
                      <a:pt x="5082" y="781"/>
                    </a:lnTo>
                    <a:lnTo>
                      <a:pt x="5032" y="823"/>
                    </a:lnTo>
                    <a:lnTo>
                      <a:pt x="4979" y="865"/>
                    </a:lnTo>
                    <a:lnTo>
                      <a:pt x="4925" y="908"/>
                    </a:lnTo>
                    <a:lnTo>
                      <a:pt x="4868" y="952"/>
                    </a:lnTo>
                    <a:lnTo>
                      <a:pt x="4810" y="995"/>
                    </a:lnTo>
                    <a:lnTo>
                      <a:pt x="4750" y="1039"/>
                    </a:lnTo>
                    <a:lnTo>
                      <a:pt x="4689" y="1081"/>
                    </a:lnTo>
                    <a:lnTo>
                      <a:pt x="4627" y="1124"/>
                    </a:lnTo>
                    <a:lnTo>
                      <a:pt x="4565" y="1165"/>
                    </a:lnTo>
                    <a:lnTo>
                      <a:pt x="4501" y="1205"/>
                    </a:lnTo>
                    <a:lnTo>
                      <a:pt x="4438" y="1245"/>
                    </a:lnTo>
                    <a:lnTo>
                      <a:pt x="4374" y="1281"/>
                    </a:lnTo>
                    <a:lnTo>
                      <a:pt x="4312" y="1316"/>
                    </a:lnTo>
                    <a:lnTo>
                      <a:pt x="4249" y="1348"/>
                    </a:lnTo>
                    <a:lnTo>
                      <a:pt x="4187" y="1379"/>
                    </a:lnTo>
                    <a:lnTo>
                      <a:pt x="4126" y="1406"/>
                    </a:lnTo>
                    <a:lnTo>
                      <a:pt x="4067" y="1429"/>
                    </a:lnTo>
                    <a:lnTo>
                      <a:pt x="4010" y="1450"/>
                    </a:lnTo>
                    <a:lnTo>
                      <a:pt x="3953" y="1467"/>
                    </a:lnTo>
                    <a:lnTo>
                      <a:pt x="3899" y="1481"/>
                    </a:lnTo>
                    <a:lnTo>
                      <a:pt x="3847" y="1490"/>
                    </a:lnTo>
                    <a:lnTo>
                      <a:pt x="3798" y="1494"/>
                    </a:lnTo>
                    <a:lnTo>
                      <a:pt x="3751" y="1494"/>
                    </a:lnTo>
                    <a:lnTo>
                      <a:pt x="3706" y="1490"/>
                    </a:lnTo>
                    <a:lnTo>
                      <a:pt x="3660" y="1488"/>
                    </a:lnTo>
                    <a:lnTo>
                      <a:pt x="3612" y="1486"/>
                    </a:lnTo>
                    <a:lnTo>
                      <a:pt x="3564" y="1485"/>
                    </a:lnTo>
                    <a:lnTo>
                      <a:pt x="3516" y="1484"/>
                    </a:lnTo>
                    <a:lnTo>
                      <a:pt x="3466" y="1485"/>
                    </a:lnTo>
                    <a:lnTo>
                      <a:pt x="3417" y="1486"/>
                    </a:lnTo>
                    <a:lnTo>
                      <a:pt x="3367" y="1488"/>
                    </a:lnTo>
                    <a:lnTo>
                      <a:pt x="3318" y="1491"/>
                    </a:lnTo>
                    <a:lnTo>
                      <a:pt x="3269" y="1494"/>
                    </a:lnTo>
                    <a:lnTo>
                      <a:pt x="3219" y="1499"/>
                    </a:lnTo>
                    <a:lnTo>
                      <a:pt x="3171" y="1504"/>
                    </a:lnTo>
                    <a:lnTo>
                      <a:pt x="3122" y="1510"/>
                    </a:lnTo>
                    <a:lnTo>
                      <a:pt x="3075" y="1518"/>
                    </a:lnTo>
                    <a:lnTo>
                      <a:pt x="3029" y="1526"/>
                    </a:lnTo>
                    <a:lnTo>
                      <a:pt x="2982" y="1535"/>
                    </a:lnTo>
                    <a:lnTo>
                      <a:pt x="2937" y="1545"/>
                    </a:lnTo>
                    <a:lnTo>
                      <a:pt x="2894" y="1556"/>
                    </a:lnTo>
                    <a:lnTo>
                      <a:pt x="2851" y="1568"/>
                    </a:lnTo>
                    <a:lnTo>
                      <a:pt x="2810" y="1581"/>
                    </a:lnTo>
                    <a:lnTo>
                      <a:pt x="2771" y="1595"/>
                    </a:lnTo>
                    <a:lnTo>
                      <a:pt x="2733" y="1611"/>
                    </a:lnTo>
                    <a:lnTo>
                      <a:pt x="2697" y="1628"/>
                    </a:lnTo>
                    <a:lnTo>
                      <a:pt x="2663" y="1645"/>
                    </a:lnTo>
                    <a:lnTo>
                      <a:pt x="2632" y="1663"/>
                    </a:lnTo>
                    <a:lnTo>
                      <a:pt x="2601" y="1683"/>
                    </a:lnTo>
                    <a:lnTo>
                      <a:pt x="2574" y="1704"/>
                    </a:lnTo>
                    <a:lnTo>
                      <a:pt x="2550" y="1727"/>
                    </a:lnTo>
                    <a:lnTo>
                      <a:pt x="2528" y="1750"/>
                    </a:lnTo>
                    <a:lnTo>
                      <a:pt x="2508" y="1774"/>
                    </a:lnTo>
                    <a:lnTo>
                      <a:pt x="2491" y="1799"/>
                    </a:lnTo>
                    <a:lnTo>
                      <a:pt x="2478" y="1826"/>
                    </a:lnTo>
                    <a:lnTo>
                      <a:pt x="2467" y="1854"/>
                    </a:lnTo>
                    <a:lnTo>
                      <a:pt x="2458" y="1879"/>
                    </a:lnTo>
                    <a:lnTo>
                      <a:pt x="2451" y="1903"/>
                    </a:lnTo>
                    <a:lnTo>
                      <a:pt x="2446" y="1926"/>
                    </a:lnTo>
                    <a:lnTo>
                      <a:pt x="2443" y="1949"/>
                    </a:lnTo>
                    <a:lnTo>
                      <a:pt x="2442" y="1971"/>
                    </a:lnTo>
                    <a:lnTo>
                      <a:pt x="2442" y="1992"/>
                    </a:lnTo>
                    <a:lnTo>
                      <a:pt x="2445" y="2011"/>
                    </a:lnTo>
                    <a:lnTo>
                      <a:pt x="2449" y="2031"/>
                    </a:lnTo>
                    <a:lnTo>
                      <a:pt x="2454" y="2050"/>
                    </a:lnTo>
                    <a:lnTo>
                      <a:pt x="2461" y="2068"/>
                    </a:lnTo>
                    <a:lnTo>
                      <a:pt x="2470" y="2087"/>
                    </a:lnTo>
                    <a:lnTo>
                      <a:pt x="2480" y="2105"/>
                    </a:lnTo>
                    <a:lnTo>
                      <a:pt x="2492" y="2123"/>
                    </a:lnTo>
                    <a:lnTo>
                      <a:pt x="2506" y="2141"/>
                    </a:lnTo>
                    <a:lnTo>
                      <a:pt x="2521" y="2159"/>
                    </a:lnTo>
                    <a:lnTo>
                      <a:pt x="2537" y="2178"/>
                    </a:lnTo>
                    <a:lnTo>
                      <a:pt x="2554" y="2197"/>
                    </a:lnTo>
                    <a:lnTo>
                      <a:pt x="2573" y="2217"/>
                    </a:lnTo>
                    <a:lnTo>
                      <a:pt x="2592" y="2236"/>
                    </a:lnTo>
                    <a:lnTo>
                      <a:pt x="2636" y="2277"/>
                    </a:lnTo>
                    <a:lnTo>
                      <a:pt x="2683" y="2323"/>
                    </a:lnTo>
                    <a:lnTo>
                      <a:pt x="2734" y="2372"/>
                    </a:lnTo>
                    <a:lnTo>
                      <a:pt x="2790" y="2425"/>
                    </a:lnTo>
                    <a:lnTo>
                      <a:pt x="2818" y="2455"/>
                    </a:lnTo>
                    <a:lnTo>
                      <a:pt x="2847" y="2485"/>
                    </a:lnTo>
                    <a:lnTo>
                      <a:pt x="2878" y="2517"/>
                    </a:lnTo>
                    <a:lnTo>
                      <a:pt x="2909" y="2551"/>
                    </a:lnTo>
                    <a:lnTo>
                      <a:pt x="2976" y="2626"/>
                    </a:lnTo>
                    <a:lnTo>
                      <a:pt x="3050" y="2711"/>
                    </a:lnTo>
                    <a:lnTo>
                      <a:pt x="3089" y="2756"/>
                    </a:lnTo>
                    <a:lnTo>
                      <a:pt x="3130" y="2803"/>
                    </a:lnTo>
                    <a:lnTo>
                      <a:pt x="3170" y="2851"/>
                    </a:lnTo>
                    <a:lnTo>
                      <a:pt x="3211" y="2900"/>
                    </a:lnTo>
                    <a:lnTo>
                      <a:pt x="3252" y="2951"/>
                    </a:lnTo>
                    <a:lnTo>
                      <a:pt x="3292" y="3003"/>
                    </a:lnTo>
                    <a:lnTo>
                      <a:pt x="3332" y="3055"/>
                    </a:lnTo>
                    <a:lnTo>
                      <a:pt x="3370" y="3108"/>
                    </a:lnTo>
                    <a:lnTo>
                      <a:pt x="3409" y="3162"/>
                    </a:lnTo>
                    <a:lnTo>
                      <a:pt x="3444" y="3215"/>
                    </a:lnTo>
                    <a:lnTo>
                      <a:pt x="3478" y="3267"/>
                    </a:lnTo>
                    <a:lnTo>
                      <a:pt x="3511" y="3321"/>
                    </a:lnTo>
                    <a:lnTo>
                      <a:pt x="3539" y="3373"/>
                    </a:lnTo>
                    <a:lnTo>
                      <a:pt x="3566" y="3426"/>
                    </a:lnTo>
                    <a:lnTo>
                      <a:pt x="3589" y="3476"/>
                    </a:lnTo>
                    <a:lnTo>
                      <a:pt x="3608" y="3527"/>
                    </a:lnTo>
                    <a:lnTo>
                      <a:pt x="3624" y="3575"/>
                    </a:lnTo>
                    <a:lnTo>
                      <a:pt x="3636" y="3622"/>
                    </a:lnTo>
                    <a:lnTo>
                      <a:pt x="3644" y="3668"/>
                    </a:lnTo>
                    <a:lnTo>
                      <a:pt x="3646" y="3712"/>
                    </a:lnTo>
                    <a:lnTo>
                      <a:pt x="3644" y="3754"/>
                    </a:lnTo>
                    <a:lnTo>
                      <a:pt x="3636" y="3793"/>
                    </a:lnTo>
                    <a:lnTo>
                      <a:pt x="3621" y="3830"/>
                    </a:lnTo>
                    <a:lnTo>
                      <a:pt x="3602" y="3864"/>
                    </a:lnTo>
                    <a:lnTo>
                      <a:pt x="3576" y="3897"/>
                    </a:lnTo>
                    <a:lnTo>
                      <a:pt x="3544" y="3925"/>
                    </a:lnTo>
                    <a:lnTo>
                      <a:pt x="3505" y="3950"/>
                    </a:lnTo>
                    <a:lnTo>
                      <a:pt x="3457" y="3972"/>
                    </a:lnTo>
                    <a:lnTo>
                      <a:pt x="3410" y="3992"/>
                    </a:lnTo>
                    <a:lnTo>
                      <a:pt x="3364" y="4007"/>
                    </a:lnTo>
                    <a:lnTo>
                      <a:pt x="3321" y="4018"/>
                    </a:lnTo>
                    <a:lnTo>
                      <a:pt x="3282" y="4027"/>
                    </a:lnTo>
                    <a:lnTo>
                      <a:pt x="3243" y="4033"/>
                    </a:lnTo>
                    <a:lnTo>
                      <a:pt x="3209" y="4037"/>
                    </a:lnTo>
                    <a:lnTo>
                      <a:pt x="3176" y="4037"/>
                    </a:lnTo>
                    <a:lnTo>
                      <a:pt x="3145" y="4036"/>
                    </a:lnTo>
                    <a:lnTo>
                      <a:pt x="3115" y="4032"/>
                    </a:lnTo>
                    <a:lnTo>
                      <a:pt x="3088" y="4026"/>
                    </a:lnTo>
                    <a:lnTo>
                      <a:pt x="3062" y="4019"/>
                    </a:lnTo>
                    <a:lnTo>
                      <a:pt x="3038" y="4009"/>
                    </a:lnTo>
                    <a:lnTo>
                      <a:pt x="3015" y="3998"/>
                    </a:lnTo>
                    <a:lnTo>
                      <a:pt x="2992" y="3985"/>
                    </a:lnTo>
                    <a:lnTo>
                      <a:pt x="2971" y="3971"/>
                    </a:lnTo>
                    <a:lnTo>
                      <a:pt x="2952" y="3956"/>
                    </a:lnTo>
                    <a:lnTo>
                      <a:pt x="2933" y="3941"/>
                    </a:lnTo>
                    <a:lnTo>
                      <a:pt x="2914" y="3924"/>
                    </a:lnTo>
                    <a:lnTo>
                      <a:pt x="2896" y="3907"/>
                    </a:lnTo>
                    <a:lnTo>
                      <a:pt x="2879" y="3890"/>
                    </a:lnTo>
                    <a:lnTo>
                      <a:pt x="2843" y="3853"/>
                    </a:lnTo>
                    <a:lnTo>
                      <a:pt x="2809" y="3817"/>
                    </a:lnTo>
                    <a:lnTo>
                      <a:pt x="2791" y="3799"/>
                    </a:lnTo>
                    <a:lnTo>
                      <a:pt x="2773" y="3782"/>
                    </a:lnTo>
                    <a:lnTo>
                      <a:pt x="2754" y="3766"/>
                    </a:lnTo>
                    <a:lnTo>
                      <a:pt x="2733" y="3749"/>
                    </a:lnTo>
                    <a:lnTo>
                      <a:pt x="2713" y="3735"/>
                    </a:lnTo>
                    <a:lnTo>
                      <a:pt x="2691" y="3721"/>
                    </a:lnTo>
                    <a:lnTo>
                      <a:pt x="2669" y="3709"/>
                    </a:lnTo>
                    <a:lnTo>
                      <a:pt x="2645" y="3698"/>
                    </a:lnTo>
                    <a:lnTo>
                      <a:pt x="2618" y="3689"/>
                    </a:lnTo>
                    <a:lnTo>
                      <a:pt x="2589" y="3680"/>
                    </a:lnTo>
                    <a:lnTo>
                      <a:pt x="2559" y="3673"/>
                    </a:lnTo>
                    <a:lnTo>
                      <a:pt x="2526" y="3666"/>
                    </a:lnTo>
                    <a:lnTo>
                      <a:pt x="2490" y="3661"/>
                    </a:lnTo>
                    <a:lnTo>
                      <a:pt x="2453" y="3657"/>
                    </a:lnTo>
                    <a:lnTo>
                      <a:pt x="2414" y="3653"/>
                    </a:lnTo>
                    <a:lnTo>
                      <a:pt x="2374" y="3651"/>
                    </a:lnTo>
                    <a:lnTo>
                      <a:pt x="2330" y="3650"/>
                    </a:lnTo>
                    <a:lnTo>
                      <a:pt x="2287" y="3650"/>
                    </a:lnTo>
                    <a:lnTo>
                      <a:pt x="2241" y="3651"/>
                    </a:lnTo>
                    <a:lnTo>
                      <a:pt x="2195" y="3653"/>
                    </a:lnTo>
                    <a:lnTo>
                      <a:pt x="2148" y="3656"/>
                    </a:lnTo>
                    <a:lnTo>
                      <a:pt x="2100" y="3661"/>
                    </a:lnTo>
                    <a:lnTo>
                      <a:pt x="2051" y="3666"/>
                    </a:lnTo>
                    <a:lnTo>
                      <a:pt x="2002" y="3673"/>
                    </a:lnTo>
                    <a:lnTo>
                      <a:pt x="1951" y="3680"/>
                    </a:lnTo>
                    <a:lnTo>
                      <a:pt x="1901" y="3689"/>
                    </a:lnTo>
                    <a:lnTo>
                      <a:pt x="1850" y="3699"/>
                    </a:lnTo>
                    <a:lnTo>
                      <a:pt x="1800" y="3710"/>
                    </a:lnTo>
                    <a:lnTo>
                      <a:pt x="1750" y="3722"/>
                    </a:lnTo>
                    <a:lnTo>
                      <a:pt x="1698" y="3735"/>
                    </a:lnTo>
                    <a:lnTo>
                      <a:pt x="1649" y="3750"/>
                    </a:lnTo>
                    <a:lnTo>
                      <a:pt x="1599" y="3766"/>
                    </a:lnTo>
                    <a:lnTo>
                      <a:pt x="1550" y="3783"/>
                    </a:lnTo>
                    <a:lnTo>
                      <a:pt x="1502" y="3801"/>
                    </a:lnTo>
                    <a:lnTo>
                      <a:pt x="1454" y="3820"/>
                    </a:lnTo>
                    <a:lnTo>
                      <a:pt x="1407" y="3840"/>
                    </a:lnTo>
                    <a:lnTo>
                      <a:pt x="1362" y="3861"/>
                    </a:lnTo>
                    <a:lnTo>
                      <a:pt x="1318" y="3885"/>
                    </a:lnTo>
                    <a:lnTo>
                      <a:pt x="1275" y="3908"/>
                    </a:lnTo>
                    <a:lnTo>
                      <a:pt x="1233" y="3933"/>
                    </a:lnTo>
                    <a:lnTo>
                      <a:pt x="1154" y="3982"/>
                    </a:lnTo>
                    <a:lnTo>
                      <a:pt x="1077" y="4032"/>
                    </a:lnTo>
                    <a:lnTo>
                      <a:pt x="1040" y="4056"/>
                    </a:lnTo>
                    <a:lnTo>
                      <a:pt x="1005" y="4079"/>
                    </a:lnTo>
                    <a:lnTo>
                      <a:pt x="969" y="4103"/>
                    </a:lnTo>
                    <a:lnTo>
                      <a:pt x="936" y="4128"/>
                    </a:lnTo>
                    <a:lnTo>
                      <a:pt x="905" y="4152"/>
                    </a:lnTo>
                    <a:lnTo>
                      <a:pt x="875" y="4175"/>
                    </a:lnTo>
                    <a:lnTo>
                      <a:pt x="845" y="4199"/>
                    </a:lnTo>
                    <a:lnTo>
                      <a:pt x="819" y="4223"/>
                    </a:lnTo>
                    <a:lnTo>
                      <a:pt x="795" y="4248"/>
                    </a:lnTo>
                    <a:lnTo>
                      <a:pt x="772" y="4271"/>
                    </a:lnTo>
                    <a:lnTo>
                      <a:pt x="752" y="4295"/>
                    </a:lnTo>
                    <a:lnTo>
                      <a:pt x="735" y="4319"/>
                    </a:lnTo>
                    <a:lnTo>
                      <a:pt x="719" y="4343"/>
                    </a:lnTo>
                    <a:lnTo>
                      <a:pt x="706" y="4368"/>
                    </a:lnTo>
                    <a:lnTo>
                      <a:pt x="696" y="4392"/>
                    </a:lnTo>
                    <a:lnTo>
                      <a:pt x="690" y="4417"/>
                    </a:lnTo>
                    <a:lnTo>
                      <a:pt x="686" y="4441"/>
                    </a:lnTo>
                    <a:lnTo>
                      <a:pt x="685" y="4466"/>
                    </a:lnTo>
                    <a:lnTo>
                      <a:pt x="688" y="4491"/>
                    </a:lnTo>
                    <a:lnTo>
                      <a:pt x="694" y="4516"/>
                    </a:lnTo>
                    <a:lnTo>
                      <a:pt x="703" y="4542"/>
                    </a:lnTo>
                    <a:lnTo>
                      <a:pt x="716" y="4567"/>
                    </a:lnTo>
                    <a:lnTo>
                      <a:pt x="734" y="4594"/>
                    </a:lnTo>
                    <a:lnTo>
                      <a:pt x="755" y="4620"/>
                    </a:lnTo>
                    <a:lnTo>
                      <a:pt x="780" y="4646"/>
                    </a:lnTo>
                    <a:lnTo>
                      <a:pt x="809" y="4672"/>
                    </a:lnTo>
                    <a:lnTo>
                      <a:pt x="843" y="4699"/>
                    </a:lnTo>
                    <a:lnTo>
                      <a:pt x="882" y="4727"/>
                    </a:lnTo>
                    <a:lnTo>
                      <a:pt x="922" y="4755"/>
                    </a:lnTo>
                    <a:lnTo>
                      <a:pt x="963" y="4782"/>
                    </a:lnTo>
                    <a:lnTo>
                      <a:pt x="1006" y="4808"/>
                    </a:lnTo>
                    <a:lnTo>
                      <a:pt x="1049" y="4835"/>
                    </a:lnTo>
                    <a:lnTo>
                      <a:pt x="1093" y="4861"/>
                    </a:lnTo>
                    <a:lnTo>
                      <a:pt x="1138" y="4886"/>
                    </a:lnTo>
                    <a:lnTo>
                      <a:pt x="1183" y="4911"/>
                    </a:lnTo>
                    <a:lnTo>
                      <a:pt x="1229" y="4935"/>
                    </a:lnTo>
                    <a:lnTo>
                      <a:pt x="1277" y="4959"/>
                    </a:lnTo>
                    <a:lnTo>
                      <a:pt x="1324" y="4981"/>
                    </a:lnTo>
                    <a:lnTo>
                      <a:pt x="1373" y="5003"/>
                    </a:lnTo>
                    <a:lnTo>
                      <a:pt x="1422" y="5024"/>
                    </a:lnTo>
                    <a:lnTo>
                      <a:pt x="1472" y="5043"/>
                    </a:lnTo>
                    <a:lnTo>
                      <a:pt x="1523" y="5062"/>
                    </a:lnTo>
                    <a:lnTo>
                      <a:pt x="1574" y="5081"/>
                    </a:lnTo>
                    <a:lnTo>
                      <a:pt x="1627" y="5097"/>
                    </a:lnTo>
                    <a:lnTo>
                      <a:pt x="1680" y="5113"/>
                    </a:lnTo>
                    <a:lnTo>
                      <a:pt x="1733" y="5127"/>
                    </a:lnTo>
                    <a:lnTo>
                      <a:pt x="1788" y="5139"/>
                    </a:lnTo>
                    <a:lnTo>
                      <a:pt x="1842" y="5151"/>
                    </a:lnTo>
                    <a:lnTo>
                      <a:pt x="1899" y="5161"/>
                    </a:lnTo>
                    <a:lnTo>
                      <a:pt x="1955" y="5169"/>
                    </a:lnTo>
                    <a:lnTo>
                      <a:pt x="2012" y="5176"/>
                    </a:lnTo>
                    <a:lnTo>
                      <a:pt x="2070" y="5181"/>
                    </a:lnTo>
                    <a:lnTo>
                      <a:pt x="2129" y="5185"/>
                    </a:lnTo>
                    <a:lnTo>
                      <a:pt x="2188" y="5187"/>
                    </a:lnTo>
                    <a:lnTo>
                      <a:pt x="2248" y="5187"/>
                    </a:lnTo>
                    <a:lnTo>
                      <a:pt x="2308" y="5185"/>
                    </a:lnTo>
                    <a:lnTo>
                      <a:pt x="2369" y="5181"/>
                    </a:lnTo>
                    <a:lnTo>
                      <a:pt x="2431" y="5176"/>
                    </a:lnTo>
                    <a:lnTo>
                      <a:pt x="2493" y="5168"/>
                    </a:lnTo>
                    <a:lnTo>
                      <a:pt x="2556" y="5158"/>
                    </a:lnTo>
                    <a:lnTo>
                      <a:pt x="2567" y="5155"/>
                    </a:lnTo>
                    <a:lnTo>
                      <a:pt x="2596" y="5147"/>
                    </a:lnTo>
                    <a:lnTo>
                      <a:pt x="2643" y="5134"/>
                    </a:lnTo>
                    <a:lnTo>
                      <a:pt x="2702" y="5118"/>
                    </a:lnTo>
                    <a:lnTo>
                      <a:pt x="2774" y="5100"/>
                    </a:lnTo>
                    <a:lnTo>
                      <a:pt x="2853" y="5081"/>
                    </a:lnTo>
                    <a:lnTo>
                      <a:pt x="2939" y="5061"/>
                    </a:lnTo>
                    <a:lnTo>
                      <a:pt x="3028" y="5043"/>
                    </a:lnTo>
                    <a:lnTo>
                      <a:pt x="3072" y="5034"/>
                    </a:lnTo>
                    <a:lnTo>
                      <a:pt x="3117" y="5027"/>
                    </a:lnTo>
                    <a:lnTo>
                      <a:pt x="3161" y="5020"/>
                    </a:lnTo>
                    <a:lnTo>
                      <a:pt x="3204" y="5014"/>
                    </a:lnTo>
                    <a:lnTo>
                      <a:pt x="3246" y="5009"/>
                    </a:lnTo>
                    <a:lnTo>
                      <a:pt x="3287" y="5005"/>
                    </a:lnTo>
                    <a:lnTo>
                      <a:pt x="3325" y="5002"/>
                    </a:lnTo>
                    <a:lnTo>
                      <a:pt x="3362" y="5001"/>
                    </a:lnTo>
                    <a:lnTo>
                      <a:pt x="3396" y="5002"/>
                    </a:lnTo>
                    <a:lnTo>
                      <a:pt x="3427" y="5004"/>
                    </a:lnTo>
                    <a:lnTo>
                      <a:pt x="3455" y="5008"/>
                    </a:lnTo>
                    <a:lnTo>
                      <a:pt x="3479" y="5014"/>
                    </a:lnTo>
                    <a:lnTo>
                      <a:pt x="3500" y="5022"/>
                    </a:lnTo>
                    <a:lnTo>
                      <a:pt x="3517" y="5032"/>
                    </a:lnTo>
                    <a:lnTo>
                      <a:pt x="3529" y="5045"/>
                    </a:lnTo>
                    <a:lnTo>
                      <a:pt x="3536" y="5060"/>
                    </a:lnTo>
                    <a:lnTo>
                      <a:pt x="3539" y="5077"/>
                    </a:lnTo>
                    <a:lnTo>
                      <a:pt x="3541" y="5091"/>
                    </a:lnTo>
                    <a:lnTo>
                      <a:pt x="3540" y="5105"/>
                    </a:lnTo>
                    <a:lnTo>
                      <a:pt x="3537" y="5118"/>
                    </a:lnTo>
                    <a:lnTo>
                      <a:pt x="3532" y="5129"/>
                    </a:lnTo>
                    <a:lnTo>
                      <a:pt x="3526" y="5140"/>
                    </a:lnTo>
                    <a:lnTo>
                      <a:pt x="3518" y="5151"/>
                    </a:lnTo>
                    <a:lnTo>
                      <a:pt x="3509" y="5160"/>
                    </a:lnTo>
                    <a:lnTo>
                      <a:pt x="3497" y="5169"/>
                    </a:lnTo>
                    <a:lnTo>
                      <a:pt x="3486" y="5178"/>
                    </a:lnTo>
                    <a:lnTo>
                      <a:pt x="3474" y="5186"/>
                    </a:lnTo>
                    <a:lnTo>
                      <a:pt x="3461" y="5194"/>
                    </a:lnTo>
                    <a:lnTo>
                      <a:pt x="3433" y="5208"/>
                    </a:lnTo>
                    <a:lnTo>
                      <a:pt x="3404" y="5222"/>
                    </a:lnTo>
                    <a:lnTo>
                      <a:pt x="3374" y="5236"/>
                    </a:lnTo>
                    <a:lnTo>
                      <a:pt x="3346" y="5250"/>
                    </a:lnTo>
                    <a:lnTo>
                      <a:pt x="3333" y="5258"/>
                    </a:lnTo>
                    <a:lnTo>
                      <a:pt x="3321" y="5266"/>
                    </a:lnTo>
                    <a:lnTo>
                      <a:pt x="3309" y="5274"/>
                    </a:lnTo>
                    <a:lnTo>
                      <a:pt x="3299" y="5283"/>
                    </a:lnTo>
                    <a:lnTo>
                      <a:pt x="3290" y="5293"/>
                    </a:lnTo>
                    <a:lnTo>
                      <a:pt x="3282" y="5303"/>
                    </a:lnTo>
                    <a:lnTo>
                      <a:pt x="3276" y="5315"/>
                    </a:lnTo>
                    <a:lnTo>
                      <a:pt x="3271" y="5327"/>
                    </a:lnTo>
                    <a:lnTo>
                      <a:pt x="3268" y="5339"/>
                    </a:lnTo>
                    <a:lnTo>
                      <a:pt x="3267" y="5353"/>
                    </a:lnTo>
                    <a:lnTo>
                      <a:pt x="3268" y="5368"/>
                    </a:lnTo>
                    <a:lnTo>
                      <a:pt x="3272" y="5384"/>
                    </a:lnTo>
                    <a:lnTo>
                      <a:pt x="3276" y="5400"/>
                    </a:lnTo>
                    <a:lnTo>
                      <a:pt x="3281" y="5416"/>
                    </a:lnTo>
                    <a:lnTo>
                      <a:pt x="3288" y="5433"/>
                    </a:lnTo>
                    <a:lnTo>
                      <a:pt x="3295" y="5449"/>
                    </a:lnTo>
                    <a:lnTo>
                      <a:pt x="3310" y="5480"/>
                    </a:lnTo>
                    <a:lnTo>
                      <a:pt x="3327" y="5511"/>
                    </a:lnTo>
                    <a:lnTo>
                      <a:pt x="3343" y="5541"/>
                    </a:lnTo>
                    <a:lnTo>
                      <a:pt x="3358" y="5572"/>
                    </a:lnTo>
                    <a:lnTo>
                      <a:pt x="3364" y="5586"/>
                    </a:lnTo>
                    <a:lnTo>
                      <a:pt x="3370" y="5601"/>
                    </a:lnTo>
                    <a:lnTo>
                      <a:pt x="3374" y="5615"/>
                    </a:lnTo>
                    <a:lnTo>
                      <a:pt x="3378" y="5630"/>
                    </a:lnTo>
                    <a:lnTo>
                      <a:pt x="3380" y="5644"/>
                    </a:lnTo>
                    <a:lnTo>
                      <a:pt x="3380" y="5658"/>
                    </a:lnTo>
                    <a:lnTo>
                      <a:pt x="3379" y="5673"/>
                    </a:lnTo>
                    <a:lnTo>
                      <a:pt x="3374" y="5687"/>
                    </a:lnTo>
                    <a:lnTo>
                      <a:pt x="3369" y="5702"/>
                    </a:lnTo>
                    <a:lnTo>
                      <a:pt x="3361" y="5715"/>
                    </a:lnTo>
                    <a:lnTo>
                      <a:pt x="3351" y="5729"/>
                    </a:lnTo>
                    <a:lnTo>
                      <a:pt x="3339" y="5743"/>
                    </a:lnTo>
                    <a:lnTo>
                      <a:pt x="3323" y="5757"/>
                    </a:lnTo>
                    <a:lnTo>
                      <a:pt x="3305" y="5771"/>
                    </a:lnTo>
                    <a:lnTo>
                      <a:pt x="3284" y="5785"/>
                    </a:lnTo>
                    <a:lnTo>
                      <a:pt x="3259" y="5799"/>
                    </a:lnTo>
                    <a:lnTo>
                      <a:pt x="3230" y="5813"/>
                    </a:lnTo>
                    <a:lnTo>
                      <a:pt x="3199" y="5827"/>
                    </a:lnTo>
                    <a:lnTo>
                      <a:pt x="3164" y="5840"/>
                    </a:lnTo>
                    <a:lnTo>
                      <a:pt x="3125" y="5854"/>
                    </a:lnTo>
                    <a:lnTo>
                      <a:pt x="3081" y="5867"/>
                    </a:lnTo>
                    <a:lnTo>
                      <a:pt x="3036" y="5879"/>
                    </a:lnTo>
                    <a:lnTo>
                      <a:pt x="2987" y="5890"/>
                    </a:lnTo>
                    <a:lnTo>
                      <a:pt x="2938" y="5902"/>
                    </a:lnTo>
                    <a:lnTo>
                      <a:pt x="2831" y="5925"/>
                    </a:lnTo>
                    <a:lnTo>
                      <a:pt x="2719" y="5947"/>
                    </a:lnTo>
                    <a:lnTo>
                      <a:pt x="2603" y="5970"/>
                    </a:lnTo>
                    <a:lnTo>
                      <a:pt x="2485" y="5994"/>
                    </a:lnTo>
                    <a:lnTo>
                      <a:pt x="2427" y="6006"/>
                    </a:lnTo>
                    <a:lnTo>
                      <a:pt x="2369" y="6019"/>
                    </a:lnTo>
                    <a:lnTo>
                      <a:pt x="2311" y="6034"/>
                    </a:lnTo>
                    <a:lnTo>
                      <a:pt x="2254" y="6048"/>
                    </a:lnTo>
                    <a:lnTo>
                      <a:pt x="2198" y="6063"/>
                    </a:lnTo>
                    <a:lnTo>
                      <a:pt x="2144" y="6079"/>
                    </a:lnTo>
                    <a:lnTo>
                      <a:pt x="2091" y="6095"/>
                    </a:lnTo>
                    <a:lnTo>
                      <a:pt x="2041" y="6113"/>
                    </a:lnTo>
                    <a:lnTo>
                      <a:pt x="1993" y="6132"/>
                    </a:lnTo>
                    <a:lnTo>
                      <a:pt x="1947" y="6153"/>
                    </a:lnTo>
                    <a:lnTo>
                      <a:pt x="1904" y="6174"/>
                    </a:lnTo>
                    <a:lnTo>
                      <a:pt x="1865" y="6196"/>
                    </a:lnTo>
                    <a:lnTo>
                      <a:pt x="1827" y="6220"/>
                    </a:lnTo>
                    <a:lnTo>
                      <a:pt x="1794" y="6245"/>
                    </a:lnTo>
                    <a:lnTo>
                      <a:pt x="1765" y="6272"/>
                    </a:lnTo>
                    <a:lnTo>
                      <a:pt x="1740" y="6301"/>
                    </a:lnTo>
                    <a:lnTo>
                      <a:pt x="1718" y="6331"/>
                    </a:lnTo>
                    <a:lnTo>
                      <a:pt x="1702" y="6362"/>
                    </a:lnTo>
                    <a:lnTo>
                      <a:pt x="1691" y="6397"/>
                    </a:lnTo>
                    <a:lnTo>
                      <a:pt x="1684" y="6432"/>
                    </a:lnTo>
                    <a:lnTo>
                      <a:pt x="1686" y="6432"/>
                    </a:lnTo>
                    <a:lnTo>
                      <a:pt x="1691" y="6432"/>
                    </a:lnTo>
                    <a:lnTo>
                      <a:pt x="1697" y="6431"/>
                    </a:lnTo>
                    <a:lnTo>
                      <a:pt x="1702" y="6431"/>
                    </a:lnTo>
                    <a:lnTo>
                      <a:pt x="1703" y="6432"/>
                    </a:lnTo>
                    <a:lnTo>
                      <a:pt x="1704" y="6433"/>
                    </a:lnTo>
                    <a:lnTo>
                      <a:pt x="1703" y="6434"/>
                    </a:lnTo>
                    <a:lnTo>
                      <a:pt x="1701" y="6435"/>
                    </a:lnTo>
                    <a:lnTo>
                      <a:pt x="1693" y="6440"/>
                    </a:lnTo>
                    <a:lnTo>
                      <a:pt x="1676" y="6447"/>
                    </a:lnTo>
                    <a:lnTo>
                      <a:pt x="1649" y="6457"/>
                    </a:lnTo>
                    <a:lnTo>
                      <a:pt x="1610" y="6469"/>
                    </a:lnTo>
                    <a:lnTo>
                      <a:pt x="1558" y="6486"/>
                    </a:lnTo>
                    <a:lnTo>
                      <a:pt x="1491" y="6507"/>
                    </a:lnTo>
                    <a:lnTo>
                      <a:pt x="1405" y="6532"/>
                    </a:lnTo>
                    <a:lnTo>
                      <a:pt x="1301" y="6562"/>
                    </a:lnTo>
                    <a:lnTo>
                      <a:pt x="1176" y="6597"/>
                    </a:lnTo>
                    <a:lnTo>
                      <a:pt x="1028" y="6638"/>
                    </a:lnTo>
                    <a:lnTo>
                      <a:pt x="875" y="6681"/>
                    </a:lnTo>
                    <a:lnTo>
                      <a:pt x="735" y="6721"/>
                    </a:lnTo>
                    <a:lnTo>
                      <a:pt x="669" y="6740"/>
                    </a:lnTo>
                    <a:lnTo>
                      <a:pt x="607" y="6760"/>
                    </a:lnTo>
                    <a:lnTo>
                      <a:pt x="548" y="6778"/>
                    </a:lnTo>
                    <a:lnTo>
                      <a:pt x="493" y="6796"/>
                    </a:lnTo>
                    <a:lnTo>
                      <a:pt x="440" y="6814"/>
                    </a:lnTo>
                    <a:lnTo>
                      <a:pt x="391" y="6831"/>
                    </a:lnTo>
                    <a:lnTo>
                      <a:pt x="345" y="6849"/>
                    </a:lnTo>
                    <a:lnTo>
                      <a:pt x="303" y="6867"/>
                    </a:lnTo>
                    <a:lnTo>
                      <a:pt x="265" y="6885"/>
                    </a:lnTo>
                    <a:lnTo>
                      <a:pt x="229" y="6902"/>
                    </a:lnTo>
                    <a:lnTo>
                      <a:pt x="196" y="6920"/>
                    </a:lnTo>
                    <a:lnTo>
                      <a:pt x="167" y="6938"/>
                    </a:lnTo>
                    <a:lnTo>
                      <a:pt x="142" y="6956"/>
                    </a:lnTo>
                    <a:lnTo>
                      <a:pt x="120" y="6975"/>
                    </a:lnTo>
                    <a:lnTo>
                      <a:pt x="101" y="6994"/>
                    </a:lnTo>
                    <a:lnTo>
                      <a:pt x="85" y="7014"/>
                    </a:lnTo>
                    <a:lnTo>
                      <a:pt x="73" y="7034"/>
                    </a:lnTo>
                    <a:lnTo>
                      <a:pt x="64" y="7054"/>
                    </a:lnTo>
                    <a:lnTo>
                      <a:pt x="59" y="7075"/>
                    </a:lnTo>
                    <a:lnTo>
                      <a:pt x="57" y="7096"/>
                    </a:lnTo>
                    <a:lnTo>
                      <a:pt x="58" y="7120"/>
                    </a:lnTo>
                    <a:lnTo>
                      <a:pt x="63" y="7143"/>
                    </a:lnTo>
                    <a:lnTo>
                      <a:pt x="72" y="7167"/>
                    </a:lnTo>
                    <a:lnTo>
                      <a:pt x="83" y="7192"/>
                    </a:lnTo>
                    <a:lnTo>
                      <a:pt x="99" y="7218"/>
                    </a:lnTo>
                    <a:lnTo>
                      <a:pt x="118" y="7247"/>
                    </a:lnTo>
                    <a:lnTo>
                      <a:pt x="140" y="7275"/>
                    </a:lnTo>
                    <a:lnTo>
                      <a:pt x="166" y="7304"/>
                    </a:lnTo>
                    <a:lnTo>
                      <a:pt x="177" y="7311"/>
                    </a:lnTo>
                    <a:lnTo>
                      <a:pt x="208" y="7328"/>
                    </a:lnTo>
                    <a:lnTo>
                      <a:pt x="259" y="7355"/>
                    </a:lnTo>
                    <a:lnTo>
                      <a:pt x="324" y="7387"/>
                    </a:lnTo>
                    <a:lnTo>
                      <a:pt x="362" y="7404"/>
                    </a:lnTo>
                    <a:lnTo>
                      <a:pt x="403" y="7421"/>
                    </a:lnTo>
                    <a:lnTo>
                      <a:pt x="446" y="7439"/>
                    </a:lnTo>
                    <a:lnTo>
                      <a:pt x="493" y="7457"/>
                    </a:lnTo>
                    <a:lnTo>
                      <a:pt x="541" y="7475"/>
                    </a:lnTo>
                    <a:lnTo>
                      <a:pt x="590" y="7491"/>
                    </a:lnTo>
                    <a:lnTo>
                      <a:pt x="642" y="7506"/>
                    </a:lnTo>
                    <a:lnTo>
                      <a:pt x="695" y="7520"/>
                    </a:lnTo>
                    <a:lnTo>
                      <a:pt x="690" y="7525"/>
                    </a:lnTo>
                    <a:lnTo>
                      <a:pt x="677" y="7539"/>
                    </a:lnTo>
                    <a:lnTo>
                      <a:pt x="657" y="7562"/>
                    </a:lnTo>
                    <a:lnTo>
                      <a:pt x="633" y="7594"/>
                    </a:lnTo>
                    <a:lnTo>
                      <a:pt x="620" y="7612"/>
                    </a:lnTo>
                    <a:lnTo>
                      <a:pt x="606" y="7631"/>
                    </a:lnTo>
                    <a:lnTo>
                      <a:pt x="592" y="7652"/>
                    </a:lnTo>
                    <a:lnTo>
                      <a:pt x="578" y="7675"/>
                    </a:lnTo>
                    <a:lnTo>
                      <a:pt x="565" y="7699"/>
                    </a:lnTo>
                    <a:lnTo>
                      <a:pt x="552" y="7724"/>
                    </a:lnTo>
                    <a:lnTo>
                      <a:pt x="540" y="7750"/>
                    </a:lnTo>
                    <a:lnTo>
                      <a:pt x="529" y="7777"/>
                    </a:lnTo>
                    <a:lnTo>
                      <a:pt x="519" y="7805"/>
                    </a:lnTo>
                    <a:lnTo>
                      <a:pt x="510" y="7834"/>
                    </a:lnTo>
                    <a:lnTo>
                      <a:pt x="504" y="7864"/>
                    </a:lnTo>
                    <a:lnTo>
                      <a:pt x="499" y="7893"/>
                    </a:lnTo>
                    <a:lnTo>
                      <a:pt x="497" y="7923"/>
                    </a:lnTo>
                    <a:lnTo>
                      <a:pt x="497" y="7955"/>
                    </a:lnTo>
                    <a:lnTo>
                      <a:pt x="500" y="7985"/>
                    </a:lnTo>
                    <a:lnTo>
                      <a:pt x="505" y="8016"/>
                    </a:lnTo>
                    <a:lnTo>
                      <a:pt x="514" y="8047"/>
                    </a:lnTo>
                    <a:lnTo>
                      <a:pt x="526" y="8078"/>
                    </a:lnTo>
                    <a:lnTo>
                      <a:pt x="542" y="8109"/>
                    </a:lnTo>
                    <a:lnTo>
                      <a:pt x="562" y="8139"/>
                    </a:lnTo>
                    <a:lnTo>
                      <a:pt x="586" y="8169"/>
                    </a:lnTo>
                    <a:lnTo>
                      <a:pt x="615" y="8199"/>
                    </a:lnTo>
                    <a:lnTo>
                      <a:pt x="648" y="8227"/>
                    </a:lnTo>
                    <a:lnTo>
                      <a:pt x="685" y="8255"/>
                    </a:lnTo>
                    <a:lnTo>
                      <a:pt x="706" y="8257"/>
                    </a:lnTo>
                    <a:lnTo>
                      <a:pt x="763" y="8261"/>
                    </a:lnTo>
                    <a:lnTo>
                      <a:pt x="847" y="8268"/>
                    </a:lnTo>
                    <a:lnTo>
                      <a:pt x="948" y="8275"/>
                    </a:lnTo>
                    <a:lnTo>
                      <a:pt x="1059" y="8284"/>
                    </a:lnTo>
                    <a:lnTo>
                      <a:pt x="1169" y="8292"/>
                    </a:lnTo>
                    <a:lnTo>
                      <a:pt x="1270" y="8300"/>
                    </a:lnTo>
                    <a:lnTo>
                      <a:pt x="1351" y="8304"/>
                    </a:lnTo>
                    <a:lnTo>
                      <a:pt x="1356" y="8317"/>
                    </a:lnTo>
                    <a:lnTo>
                      <a:pt x="1370" y="8352"/>
                    </a:lnTo>
                    <a:lnTo>
                      <a:pt x="1377" y="8376"/>
                    </a:lnTo>
                    <a:lnTo>
                      <a:pt x="1385" y="8406"/>
                    </a:lnTo>
                    <a:lnTo>
                      <a:pt x="1393" y="8441"/>
                    </a:lnTo>
                    <a:lnTo>
                      <a:pt x="1399" y="8478"/>
                    </a:lnTo>
                    <a:lnTo>
                      <a:pt x="1402" y="8498"/>
                    </a:lnTo>
                    <a:lnTo>
                      <a:pt x="1404" y="8519"/>
                    </a:lnTo>
                    <a:lnTo>
                      <a:pt x="1406" y="8541"/>
                    </a:lnTo>
                    <a:lnTo>
                      <a:pt x="1407" y="8564"/>
                    </a:lnTo>
                    <a:lnTo>
                      <a:pt x="1408" y="8587"/>
                    </a:lnTo>
                    <a:lnTo>
                      <a:pt x="1408" y="8610"/>
                    </a:lnTo>
                    <a:lnTo>
                      <a:pt x="1407" y="8634"/>
                    </a:lnTo>
                    <a:lnTo>
                      <a:pt x="1405" y="8660"/>
                    </a:lnTo>
                    <a:lnTo>
                      <a:pt x="1402" y="8685"/>
                    </a:lnTo>
                    <a:lnTo>
                      <a:pt x="1399" y="8711"/>
                    </a:lnTo>
                    <a:lnTo>
                      <a:pt x="1394" y="8737"/>
                    </a:lnTo>
                    <a:lnTo>
                      <a:pt x="1388" y="8763"/>
                    </a:lnTo>
                    <a:lnTo>
                      <a:pt x="1381" y="8791"/>
                    </a:lnTo>
                    <a:lnTo>
                      <a:pt x="1373" y="8818"/>
                    </a:lnTo>
                    <a:lnTo>
                      <a:pt x="1363" y="8845"/>
                    </a:lnTo>
                    <a:lnTo>
                      <a:pt x="1351" y="8872"/>
                    </a:lnTo>
                    <a:lnTo>
                      <a:pt x="1353" y="8875"/>
                    </a:lnTo>
                    <a:lnTo>
                      <a:pt x="1358" y="8881"/>
                    </a:lnTo>
                    <a:lnTo>
                      <a:pt x="1368" y="8891"/>
                    </a:lnTo>
                    <a:lnTo>
                      <a:pt x="1381" y="8904"/>
                    </a:lnTo>
                    <a:lnTo>
                      <a:pt x="1390" y="8910"/>
                    </a:lnTo>
                    <a:lnTo>
                      <a:pt x="1399" y="8917"/>
                    </a:lnTo>
                    <a:lnTo>
                      <a:pt x="1409" y="8923"/>
                    </a:lnTo>
                    <a:lnTo>
                      <a:pt x="1421" y="8929"/>
                    </a:lnTo>
                    <a:lnTo>
                      <a:pt x="1433" y="8936"/>
                    </a:lnTo>
                    <a:lnTo>
                      <a:pt x="1447" y="8941"/>
                    </a:lnTo>
                    <a:lnTo>
                      <a:pt x="1462" y="8946"/>
                    </a:lnTo>
                    <a:lnTo>
                      <a:pt x="1478" y="8951"/>
                    </a:lnTo>
                    <a:lnTo>
                      <a:pt x="1497" y="8955"/>
                    </a:lnTo>
                    <a:lnTo>
                      <a:pt x="1515" y="8957"/>
                    </a:lnTo>
                    <a:lnTo>
                      <a:pt x="1536" y="8959"/>
                    </a:lnTo>
                    <a:lnTo>
                      <a:pt x="1557" y="8959"/>
                    </a:lnTo>
                    <a:lnTo>
                      <a:pt x="1580" y="8959"/>
                    </a:lnTo>
                    <a:lnTo>
                      <a:pt x="1604" y="8956"/>
                    </a:lnTo>
                    <a:lnTo>
                      <a:pt x="1630" y="8953"/>
                    </a:lnTo>
                    <a:lnTo>
                      <a:pt x="1657" y="8947"/>
                    </a:lnTo>
                    <a:lnTo>
                      <a:pt x="1686" y="8939"/>
                    </a:lnTo>
                    <a:lnTo>
                      <a:pt x="1716" y="8930"/>
                    </a:lnTo>
                    <a:lnTo>
                      <a:pt x="1748" y="8919"/>
                    </a:lnTo>
                    <a:lnTo>
                      <a:pt x="1781" y="8905"/>
                    </a:lnTo>
                    <a:lnTo>
                      <a:pt x="1815" y="8888"/>
                    </a:lnTo>
                    <a:lnTo>
                      <a:pt x="1851" y="8869"/>
                    </a:lnTo>
                    <a:lnTo>
                      <a:pt x="1890" y="8848"/>
                    </a:lnTo>
                    <a:lnTo>
                      <a:pt x="1929" y="8823"/>
                    </a:lnTo>
                    <a:lnTo>
                      <a:pt x="1943" y="8821"/>
                    </a:lnTo>
                    <a:lnTo>
                      <a:pt x="1979" y="8818"/>
                    </a:lnTo>
                    <a:lnTo>
                      <a:pt x="2004" y="8818"/>
                    </a:lnTo>
                    <a:lnTo>
                      <a:pt x="2029" y="8818"/>
                    </a:lnTo>
                    <a:lnTo>
                      <a:pt x="2042" y="8819"/>
                    </a:lnTo>
                    <a:lnTo>
                      <a:pt x="2056" y="8821"/>
                    </a:lnTo>
                    <a:lnTo>
                      <a:pt x="2069" y="8823"/>
                    </a:lnTo>
                    <a:lnTo>
                      <a:pt x="2082" y="8826"/>
                    </a:lnTo>
                    <a:lnTo>
                      <a:pt x="2095" y="8830"/>
                    </a:lnTo>
                    <a:lnTo>
                      <a:pt x="2107" y="8834"/>
                    </a:lnTo>
                    <a:lnTo>
                      <a:pt x="2120" y="8839"/>
                    </a:lnTo>
                    <a:lnTo>
                      <a:pt x="2131" y="8845"/>
                    </a:lnTo>
                    <a:lnTo>
                      <a:pt x="2141" y="8853"/>
                    </a:lnTo>
                    <a:lnTo>
                      <a:pt x="2150" y="8861"/>
                    </a:lnTo>
                    <a:lnTo>
                      <a:pt x="2158" y="8870"/>
                    </a:lnTo>
                    <a:lnTo>
                      <a:pt x="2165" y="8881"/>
                    </a:lnTo>
                    <a:lnTo>
                      <a:pt x="2170" y="8893"/>
                    </a:lnTo>
                    <a:lnTo>
                      <a:pt x="2174" y="8907"/>
                    </a:lnTo>
                    <a:lnTo>
                      <a:pt x="2176" y="8922"/>
                    </a:lnTo>
                    <a:lnTo>
                      <a:pt x="2176" y="8938"/>
                    </a:lnTo>
                    <a:lnTo>
                      <a:pt x="2174" y="8956"/>
                    </a:lnTo>
                    <a:lnTo>
                      <a:pt x="2170" y="8975"/>
                    </a:lnTo>
                    <a:lnTo>
                      <a:pt x="2164" y="8996"/>
                    </a:lnTo>
                    <a:lnTo>
                      <a:pt x="2155" y="9020"/>
                    </a:lnTo>
                    <a:lnTo>
                      <a:pt x="2155" y="9025"/>
                    </a:lnTo>
                    <a:lnTo>
                      <a:pt x="2156" y="9038"/>
                    </a:lnTo>
                    <a:lnTo>
                      <a:pt x="2157" y="9047"/>
                    </a:lnTo>
                    <a:lnTo>
                      <a:pt x="2158" y="9057"/>
                    </a:lnTo>
                    <a:lnTo>
                      <a:pt x="2161" y="9069"/>
                    </a:lnTo>
                    <a:lnTo>
                      <a:pt x="2164" y="9082"/>
                    </a:lnTo>
                    <a:lnTo>
                      <a:pt x="2168" y="9096"/>
                    </a:lnTo>
                    <a:lnTo>
                      <a:pt x="2174" y="9110"/>
                    </a:lnTo>
                    <a:lnTo>
                      <a:pt x="2180" y="9125"/>
                    </a:lnTo>
                    <a:lnTo>
                      <a:pt x="2188" y="9141"/>
                    </a:lnTo>
                    <a:lnTo>
                      <a:pt x="2198" y="9156"/>
                    </a:lnTo>
                    <a:lnTo>
                      <a:pt x="2209" y="9170"/>
                    </a:lnTo>
                    <a:lnTo>
                      <a:pt x="2221" y="9185"/>
                    </a:lnTo>
                    <a:lnTo>
                      <a:pt x="2236" y="9198"/>
                    </a:lnTo>
                    <a:lnTo>
                      <a:pt x="2254" y="9211"/>
                    </a:lnTo>
                    <a:lnTo>
                      <a:pt x="2273" y="9223"/>
                    </a:lnTo>
                    <a:lnTo>
                      <a:pt x="2294" y="9233"/>
                    </a:lnTo>
                    <a:lnTo>
                      <a:pt x="2318" y="9242"/>
                    </a:lnTo>
                    <a:lnTo>
                      <a:pt x="2344" y="9249"/>
                    </a:lnTo>
                    <a:lnTo>
                      <a:pt x="2374" y="9255"/>
                    </a:lnTo>
                    <a:lnTo>
                      <a:pt x="2405" y="9259"/>
                    </a:lnTo>
                    <a:lnTo>
                      <a:pt x="2440" y="9260"/>
                    </a:lnTo>
                    <a:lnTo>
                      <a:pt x="2477" y="9258"/>
                    </a:lnTo>
                    <a:lnTo>
                      <a:pt x="2519" y="9253"/>
                    </a:lnTo>
                    <a:lnTo>
                      <a:pt x="2563" y="9245"/>
                    </a:lnTo>
                    <a:lnTo>
                      <a:pt x="2611" y="9235"/>
                    </a:lnTo>
                    <a:lnTo>
                      <a:pt x="2663" y="9221"/>
                    </a:lnTo>
                    <a:lnTo>
                      <a:pt x="2718" y="9203"/>
                    </a:lnTo>
                    <a:lnTo>
                      <a:pt x="2777" y="9182"/>
                    </a:lnTo>
                    <a:lnTo>
                      <a:pt x="2840" y="9157"/>
                    </a:lnTo>
                    <a:lnTo>
                      <a:pt x="2849" y="9152"/>
                    </a:lnTo>
                    <a:lnTo>
                      <a:pt x="2876" y="9138"/>
                    </a:lnTo>
                    <a:lnTo>
                      <a:pt x="2916" y="9116"/>
                    </a:lnTo>
                    <a:lnTo>
                      <a:pt x="2967" y="9089"/>
                    </a:lnTo>
                    <a:lnTo>
                      <a:pt x="3028" y="9059"/>
                    </a:lnTo>
                    <a:lnTo>
                      <a:pt x="3094" y="9027"/>
                    </a:lnTo>
                    <a:lnTo>
                      <a:pt x="3165" y="8994"/>
                    </a:lnTo>
                    <a:lnTo>
                      <a:pt x="3235" y="8963"/>
                    </a:lnTo>
                    <a:lnTo>
                      <a:pt x="3272" y="8949"/>
                    </a:lnTo>
                    <a:lnTo>
                      <a:pt x="3306" y="8936"/>
                    </a:lnTo>
                    <a:lnTo>
                      <a:pt x="3339" y="8924"/>
                    </a:lnTo>
                    <a:lnTo>
                      <a:pt x="3371" y="8914"/>
                    </a:lnTo>
                    <a:lnTo>
                      <a:pt x="3403" y="8905"/>
                    </a:lnTo>
                    <a:lnTo>
                      <a:pt x="3431" y="8899"/>
                    </a:lnTo>
                    <a:lnTo>
                      <a:pt x="3457" y="8894"/>
                    </a:lnTo>
                    <a:lnTo>
                      <a:pt x="3481" y="8892"/>
                    </a:lnTo>
                    <a:lnTo>
                      <a:pt x="3501" y="8892"/>
                    </a:lnTo>
                    <a:lnTo>
                      <a:pt x="3519" y="8896"/>
                    </a:lnTo>
                    <a:lnTo>
                      <a:pt x="3533" y="8903"/>
                    </a:lnTo>
                    <a:lnTo>
                      <a:pt x="3543" y="8913"/>
                    </a:lnTo>
                    <a:lnTo>
                      <a:pt x="3548" y="8926"/>
                    </a:lnTo>
                    <a:lnTo>
                      <a:pt x="3549" y="8944"/>
                    </a:lnTo>
                    <a:lnTo>
                      <a:pt x="3545" y="8965"/>
                    </a:lnTo>
                    <a:lnTo>
                      <a:pt x="3536" y="8990"/>
                    </a:lnTo>
                    <a:lnTo>
                      <a:pt x="3532" y="8996"/>
                    </a:lnTo>
                    <a:lnTo>
                      <a:pt x="3520" y="9013"/>
                    </a:lnTo>
                    <a:lnTo>
                      <a:pt x="3499" y="9042"/>
                    </a:lnTo>
                    <a:lnTo>
                      <a:pt x="3473" y="9078"/>
                    </a:lnTo>
                    <a:lnTo>
                      <a:pt x="3439" y="9122"/>
                    </a:lnTo>
                    <a:lnTo>
                      <a:pt x="3400" y="9173"/>
                    </a:lnTo>
                    <a:lnTo>
                      <a:pt x="3354" y="9228"/>
                    </a:lnTo>
                    <a:lnTo>
                      <a:pt x="3303" y="9288"/>
                    </a:lnTo>
                    <a:lnTo>
                      <a:pt x="3276" y="9319"/>
                    </a:lnTo>
                    <a:lnTo>
                      <a:pt x="3247" y="9350"/>
                    </a:lnTo>
                    <a:lnTo>
                      <a:pt x="3218" y="9382"/>
                    </a:lnTo>
                    <a:lnTo>
                      <a:pt x="3188" y="9414"/>
                    </a:lnTo>
                    <a:lnTo>
                      <a:pt x="3156" y="9445"/>
                    </a:lnTo>
                    <a:lnTo>
                      <a:pt x="3123" y="9477"/>
                    </a:lnTo>
                    <a:lnTo>
                      <a:pt x="3090" y="9509"/>
                    </a:lnTo>
                    <a:lnTo>
                      <a:pt x="3057" y="9540"/>
                    </a:lnTo>
                    <a:lnTo>
                      <a:pt x="3022" y="9570"/>
                    </a:lnTo>
                    <a:lnTo>
                      <a:pt x="2986" y="9600"/>
                    </a:lnTo>
                    <a:lnTo>
                      <a:pt x="2950" y="9629"/>
                    </a:lnTo>
                    <a:lnTo>
                      <a:pt x="2914" y="9657"/>
                    </a:lnTo>
                    <a:lnTo>
                      <a:pt x="2877" y="9683"/>
                    </a:lnTo>
                    <a:lnTo>
                      <a:pt x="2838" y="9708"/>
                    </a:lnTo>
                    <a:lnTo>
                      <a:pt x="2800" y="9732"/>
                    </a:lnTo>
                    <a:lnTo>
                      <a:pt x="2762" y="9755"/>
                    </a:lnTo>
                    <a:lnTo>
                      <a:pt x="2748" y="9759"/>
                    </a:lnTo>
                    <a:lnTo>
                      <a:pt x="2707" y="9773"/>
                    </a:lnTo>
                    <a:lnTo>
                      <a:pt x="2644" y="9796"/>
                    </a:lnTo>
                    <a:lnTo>
                      <a:pt x="2559" y="9825"/>
                    </a:lnTo>
                    <a:lnTo>
                      <a:pt x="2457" y="9863"/>
                    </a:lnTo>
                    <a:lnTo>
                      <a:pt x="2340" y="9906"/>
                    </a:lnTo>
                    <a:lnTo>
                      <a:pt x="2211" y="9955"/>
                    </a:lnTo>
                    <a:lnTo>
                      <a:pt x="2074" y="10009"/>
                    </a:lnTo>
                    <a:lnTo>
                      <a:pt x="1930" y="10067"/>
                    </a:lnTo>
                    <a:lnTo>
                      <a:pt x="1783" y="10129"/>
                    </a:lnTo>
                    <a:lnTo>
                      <a:pt x="1708" y="10160"/>
                    </a:lnTo>
                    <a:lnTo>
                      <a:pt x="1635" y="10192"/>
                    </a:lnTo>
                    <a:lnTo>
                      <a:pt x="1561" y="10226"/>
                    </a:lnTo>
                    <a:lnTo>
                      <a:pt x="1490" y="10259"/>
                    </a:lnTo>
                    <a:lnTo>
                      <a:pt x="1418" y="10292"/>
                    </a:lnTo>
                    <a:lnTo>
                      <a:pt x="1349" y="10326"/>
                    </a:lnTo>
                    <a:lnTo>
                      <a:pt x="1282" y="10360"/>
                    </a:lnTo>
                    <a:lnTo>
                      <a:pt x="1217" y="10394"/>
                    </a:lnTo>
                    <a:lnTo>
                      <a:pt x="1155" y="10428"/>
                    </a:lnTo>
                    <a:lnTo>
                      <a:pt x="1096" y="10462"/>
                    </a:lnTo>
                    <a:lnTo>
                      <a:pt x="1041" y="10495"/>
                    </a:lnTo>
                    <a:lnTo>
                      <a:pt x="989" y="10528"/>
                    </a:lnTo>
                    <a:lnTo>
                      <a:pt x="981" y="10530"/>
                    </a:lnTo>
                    <a:lnTo>
                      <a:pt x="959" y="10534"/>
                    </a:lnTo>
                    <a:lnTo>
                      <a:pt x="924" y="10541"/>
                    </a:lnTo>
                    <a:lnTo>
                      <a:pt x="877" y="10551"/>
                    </a:lnTo>
                    <a:lnTo>
                      <a:pt x="820" y="10564"/>
                    </a:lnTo>
                    <a:lnTo>
                      <a:pt x="756" y="10581"/>
                    </a:lnTo>
                    <a:lnTo>
                      <a:pt x="684" y="10600"/>
                    </a:lnTo>
                    <a:lnTo>
                      <a:pt x="609" y="10622"/>
                    </a:lnTo>
                    <a:lnTo>
                      <a:pt x="568" y="10634"/>
                    </a:lnTo>
                    <a:lnTo>
                      <a:pt x="528" y="10647"/>
                    </a:lnTo>
                    <a:lnTo>
                      <a:pt x="488" y="10661"/>
                    </a:lnTo>
                    <a:lnTo>
                      <a:pt x="446" y="10676"/>
                    </a:lnTo>
                    <a:lnTo>
                      <a:pt x="405" y="10691"/>
                    </a:lnTo>
                    <a:lnTo>
                      <a:pt x="364" y="10708"/>
                    </a:lnTo>
                    <a:lnTo>
                      <a:pt x="322" y="10726"/>
                    </a:lnTo>
                    <a:lnTo>
                      <a:pt x="282" y="10744"/>
                    </a:lnTo>
                    <a:lnTo>
                      <a:pt x="243" y="10762"/>
                    </a:lnTo>
                    <a:lnTo>
                      <a:pt x="203" y="10782"/>
                    </a:lnTo>
                    <a:lnTo>
                      <a:pt x="166" y="10803"/>
                    </a:lnTo>
                    <a:lnTo>
                      <a:pt x="129" y="10825"/>
                    </a:lnTo>
                    <a:lnTo>
                      <a:pt x="94" y="10848"/>
                    </a:lnTo>
                    <a:lnTo>
                      <a:pt x="60" y="10871"/>
                    </a:lnTo>
                    <a:lnTo>
                      <a:pt x="29" y="10895"/>
                    </a:lnTo>
                    <a:lnTo>
                      <a:pt x="0" y="10920"/>
                    </a:lnTo>
                    <a:lnTo>
                      <a:pt x="7" y="10919"/>
                    </a:lnTo>
                    <a:lnTo>
                      <a:pt x="27" y="10915"/>
                    </a:lnTo>
                    <a:lnTo>
                      <a:pt x="60" y="10909"/>
                    </a:lnTo>
                    <a:lnTo>
                      <a:pt x="105" y="10901"/>
                    </a:lnTo>
                    <a:lnTo>
                      <a:pt x="160" y="10892"/>
                    </a:lnTo>
                    <a:lnTo>
                      <a:pt x="225" y="10881"/>
                    </a:lnTo>
                    <a:lnTo>
                      <a:pt x="299" y="10869"/>
                    </a:lnTo>
                    <a:lnTo>
                      <a:pt x="381" y="10856"/>
                    </a:lnTo>
                    <a:lnTo>
                      <a:pt x="468" y="10842"/>
                    </a:lnTo>
                    <a:lnTo>
                      <a:pt x="562" y="10829"/>
                    </a:lnTo>
                    <a:lnTo>
                      <a:pt x="661" y="10815"/>
                    </a:lnTo>
                    <a:lnTo>
                      <a:pt x="764" y="10800"/>
                    </a:lnTo>
                    <a:lnTo>
                      <a:pt x="870" y="10787"/>
                    </a:lnTo>
                    <a:lnTo>
                      <a:pt x="977" y="10775"/>
                    </a:lnTo>
                    <a:lnTo>
                      <a:pt x="1086" y="10764"/>
                    </a:lnTo>
                    <a:lnTo>
                      <a:pt x="1194" y="10754"/>
                    </a:lnTo>
                    <a:lnTo>
                      <a:pt x="1252" y="10749"/>
                    </a:lnTo>
                    <a:lnTo>
                      <a:pt x="1313" y="10740"/>
                    </a:lnTo>
                    <a:lnTo>
                      <a:pt x="1381" y="10729"/>
                    </a:lnTo>
                    <a:lnTo>
                      <a:pt x="1452" y="10714"/>
                    </a:lnTo>
                    <a:lnTo>
                      <a:pt x="1528" y="10697"/>
                    </a:lnTo>
                    <a:lnTo>
                      <a:pt x="1607" y="10676"/>
                    </a:lnTo>
                    <a:lnTo>
                      <a:pt x="1690" y="10654"/>
                    </a:lnTo>
                    <a:lnTo>
                      <a:pt x="1777" y="10629"/>
                    </a:lnTo>
                    <a:lnTo>
                      <a:pt x="1866" y="10602"/>
                    </a:lnTo>
                    <a:lnTo>
                      <a:pt x="1957" y="10573"/>
                    </a:lnTo>
                    <a:lnTo>
                      <a:pt x="2052" y="10541"/>
                    </a:lnTo>
                    <a:lnTo>
                      <a:pt x="2148" y="10509"/>
                    </a:lnTo>
                    <a:lnTo>
                      <a:pt x="2246" y="10475"/>
                    </a:lnTo>
                    <a:lnTo>
                      <a:pt x="2344" y="10438"/>
                    </a:lnTo>
                    <a:lnTo>
                      <a:pt x="2444" y="10401"/>
                    </a:lnTo>
                    <a:lnTo>
                      <a:pt x="2544" y="10363"/>
                    </a:lnTo>
                    <a:lnTo>
                      <a:pt x="2645" y="10323"/>
                    </a:lnTo>
                    <a:lnTo>
                      <a:pt x="2745" y="10284"/>
                    </a:lnTo>
                    <a:lnTo>
                      <a:pt x="2845" y="10243"/>
                    </a:lnTo>
                    <a:lnTo>
                      <a:pt x="2945" y="10201"/>
                    </a:lnTo>
                    <a:lnTo>
                      <a:pt x="3044" y="10160"/>
                    </a:lnTo>
                    <a:lnTo>
                      <a:pt x="3141" y="10118"/>
                    </a:lnTo>
                    <a:lnTo>
                      <a:pt x="3236" y="10075"/>
                    </a:lnTo>
                    <a:lnTo>
                      <a:pt x="3330" y="10033"/>
                    </a:lnTo>
                    <a:lnTo>
                      <a:pt x="3421" y="9992"/>
                    </a:lnTo>
                    <a:lnTo>
                      <a:pt x="3510" y="9949"/>
                    </a:lnTo>
                    <a:lnTo>
                      <a:pt x="3595" y="9909"/>
                    </a:lnTo>
                    <a:lnTo>
                      <a:pt x="3678" y="9868"/>
                    </a:lnTo>
                    <a:lnTo>
                      <a:pt x="3756" y="9828"/>
                    </a:lnTo>
                    <a:lnTo>
                      <a:pt x="3831" y="9789"/>
                    </a:lnTo>
                    <a:lnTo>
                      <a:pt x="3901" y="9752"/>
                    </a:lnTo>
                    <a:lnTo>
                      <a:pt x="3967" y="9715"/>
                    </a:lnTo>
                    <a:lnTo>
                      <a:pt x="3983" y="9711"/>
                    </a:lnTo>
                    <a:lnTo>
                      <a:pt x="4029" y="9701"/>
                    </a:lnTo>
                    <a:lnTo>
                      <a:pt x="4098" y="9684"/>
                    </a:lnTo>
                    <a:lnTo>
                      <a:pt x="4187" y="9661"/>
                    </a:lnTo>
                    <a:lnTo>
                      <a:pt x="4237" y="9647"/>
                    </a:lnTo>
                    <a:lnTo>
                      <a:pt x="4291" y="9632"/>
                    </a:lnTo>
                    <a:lnTo>
                      <a:pt x="4346" y="9616"/>
                    </a:lnTo>
                    <a:lnTo>
                      <a:pt x="4404" y="9598"/>
                    </a:lnTo>
                    <a:lnTo>
                      <a:pt x="4463" y="9579"/>
                    </a:lnTo>
                    <a:lnTo>
                      <a:pt x="4523" y="9559"/>
                    </a:lnTo>
                    <a:lnTo>
                      <a:pt x="4581" y="9538"/>
                    </a:lnTo>
                    <a:lnTo>
                      <a:pt x="4641" y="9516"/>
                    </a:lnTo>
                    <a:lnTo>
                      <a:pt x="4698" y="9492"/>
                    </a:lnTo>
                    <a:lnTo>
                      <a:pt x="4753" y="9468"/>
                    </a:lnTo>
                    <a:lnTo>
                      <a:pt x="4807" y="9443"/>
                    </a:lnTo>
                    <a:lnTo>
                      <a:pt x="4857" y="9417"/>
                    </a:lnTo>
                    <a:lnTo>
                      <a:pt x="4905" y="9391"/>
                    </a:lnTo>
                    <a:lnTo>
                      <a:pt x="4947" y="9362"/>
                    </a:lnTo>
                    <a:lnTo>
                      <a:pt x="4984" y="9335"/>
                    </a:lnTo>
                    <a:lnTo>
                      <a:pt x="5017" y="9306"/>
                    </a:lnTo>
                    <a:lnTo>
                      <a:pt x="5043" y="9277"/>
                    </a:lnTo>
                    <a:lnTo>
                      <a:pt x="5062" y="9246"/>
                    </a:lnTo>
                    <a:lnTo>
                      <a:pt x="5074" y="9216"/>
                    </a:lnTo>
                    <a:lnTo>
                      <a:pt x="5079" y="9185"/>
                    </a:lnTo>
                    <a:lnTo>
                      <a:pt x="5075" y="9154"/>
                    </a:lnTo>
                    <a:lnTo>
                      <a:pt x="5061" y="9122"/>
                    </a:lnTo>
                    <a:lnTo>
                      <a:pt x="5039" y="9091"/>
                    </a:lnTo>
                    <a:lnTo>
                      <a:pt x="5005" y="9059"/>
                    </a:lnTo>
                    <a:lnTo>
                      <a:pt x="5002" y="9057"/>
                    </a:lnTo>
                    <a:lnTo>
                      <a:pt x="4993" y="9052"/>
                    </a:lnTo>
                    <a:lnTo>
                      <a:pt x="4980" y="9045"/>
                    </a:lnTo>
                    <a:lnTo>
                      <a:pt x="4964" y="9034"/>
                    </a:lnTo>
                    <a:lnTo>
                      <a:pt x="4947" y="9022"/>
                    </a:lnTo>
                    <a:lnTo>
                      <a:pt x="4931" y="9006"/>
                    </a:lnTo>
                    <a:lnTo>
                      <a:pt x="4923" y="8999"/>
                    </a:lnTo>
                    <a:lnTo>
                      <a:pt x="4916" y="8990"/>
                    </a:lnTo>
                    <a:lnTo>
                      <a:pt x="4910" y="8982"/>
                    </a:lnTo>
                    <a:lnTo>
                      <a:pt x="4905" y="8973"/>
                    </a:lnTo>
                    <a:lnTo>
                      <a:pt x="4901" y="8963"/>
                    </a:lnTo>
                    <a:lnTo>
                      <a:pt x="4899" y="8954"/>
                    </a:lnTo>
                    <a:lnTo>
                      <a:pt x="4898" y="8944"/>
                    </a:lnTo>
                    <a:lnTo>
                      <a:pt x="4898" y="8934"/>
                    </a:lnTo>
                    <a:lnTo>
                      <a:pt x="4901" y="8924"/>
                    </a:lnTo>
                    <a:lnTo>
                      <a:pt x="4906" y="8914"/>
                    </a:lnTo>
                    <a:lnTo>
                      <a:pt x="4913" y="8904"/>
                    </a:lnTo>
                    <a:lnTo>
                      <a:pt x="4923" y="8893"/>
                    </a:lnTo>
                    <a:lnTo>
                      <a:pt x="4935" y="8883"/>
                    </a:lnTo>
                    <a:lnTo>
                      <a:pt x="4950" y="8872"/>
                    </a:lnTo>
                    <a:lnTo>
                      <a:pt x="4968" y="8862"/>
                    </a:lnTo>
                    <a:lnTo>
                      <a:pt x="4990" y="8852"/>
                    </a:lnTo>
                    <a:lnTo>
                      <a:pt x="5016" y="8842"/>
                    </a:lnTo>
                    <a:lnTo>
                      <a:pt x="5044" y="8833"/>
                    </a:lnTo>
                    <a:lnTo>
                      <a:pt x="5076" y="8823"/>
                    </a:lnTo>
                    <a:lnTo>
                      <a:pt x="5113" y="8814"/>
                    </a:lnTo>
                    <a:lnTo>
                      <a:pt x="5123" y="8807"/>
                    </a:lnTo>
                    <a:lnTo>
                      <a:pt x="5154" y="8788"/>
                    </a:lnTo>
                    <a:lnTo>
                      <a:pt x="5202" y="8758"/>
                    </a:lnTo>
                    <a:lnTo>
                      <a:pt x="5264" y="8718"/>
                    </a:lnTo>
                    <a:lnTo>
                      <a:pt x="5340" y="8669"/>
                    </a:lnTo>
                    <a:lnTo>
                      <a:pt x="5426" y="8611"/>
                    </a:lnTo>
                    <a:lnTo>
                      <a:pt x="5521" y="8549"/>
                    </a:lnTo>
                    <a:lnTo>
                      <a:pt x="5620" y="8479"/>
                    </a:lnTo>
                    <a:lnTo>
                      <a:pt x="5723" y="8406"/>
                    </a:lnTo>
                    <a:lnTo>
                      <a:pt x="5828" y="8330"/>
                    </a:lnTo>
                    <a:lnTo>
                      <a:pt x="5879" y="8291"/>
                    </a:lnTo>
                    <a:lnTo>
                      <a:pt x="5931" y="8252"/>
                    </a:lnTo>
                    <a:lnTo>
                      <a:pt x="5981" y="8213"/>
                    </a:lnTo>
                    <a:lnTo>
                      <a:pt x="6031" y="8172"/>
                    </a:lnTo>
                    <a:lnTo>
                      <a:pt x="6078" y="8133"/>
                    </a:lnTo>
                    <a:lnTo>
                      <a:pt x="6124" y="8095"/>
                    </a:lnTo>
                    <a:lnTo>
                      <a:pt x="6169" y="8055"/>
                    </a:lnTo>
                    <a:lnTo>
                      <a:pt x="6210" y="8017"/>
                    </a:lnTo>
                    <a:lnTo>
                      <a:pt x="6249" y="7980"/>
                    </a:lnTo>
                    <a:lnTo>
                      <a:pt x="6285" y="7944"/>
                    </a:lnTo>
                    <a:lnTo>
                      <a:pt x="6318" y="7907"/>
                    </a:lnTo>
                    <a:lnTo>
                      <a:pt x="6347" y="7873"/>
                    </a:lnTo>
                    <a:lnTo>
                      <a:pt x="6354" y="7870"/>
                    </a:lnTo>
                    <a:lnTo>
                      <a:pt x="6375" y="7862"/>
                    </a:lnTo>
                    <a:lnTo>
                      <a:pt x="6409" y="7850"/>
                    </a:lnTo>
                    <a:lnTo>
                      <a:pt x="6455" y="7835"/>
                    </a:lnTo>
                    <a:lnTo>
                      <a:pt x="6513" y="7817"/>
                    </a:lnTo>
                    <a:lnTo>
                      <a:pt x="6583" y="7798"/>
                    </a:lnTo>
                    <a:lnTo>
                      <a:pt x="6622" y="7788"/>
                    </a:lnTo>
                    <a:lnTo>
                      <a:pt x="6664" y="7778"/>
                    </a:lnTo>
                    <a:lnTo>
                      <a:pt x="6708" y="7768"/>
                    </a:lnTo>
                    <a:lnTo>
                      <a:pt x="6755" y="7759"/>
                    </a:lnTo>
                    <a:lnTo>
                      <a:pt x="6804" y="7750"/>
                    </a:lnTo>
                    <a:lnTo>
                      <a:pt x="6856" y="7741"/>
                    </a:lnTo>
                    <a:lnTo>
                      <a:pt x="6910" y="7733"/>
                    </a:lnTo>
                    <a:lnTo>
                      <a:pt x="6966" y="7725"/>
                    </a:lnTo>
                    <a:lnTo>
                      <a:pt x="7023" y="7719"/>
                    </a:lnTo>
                    <a:lnTo>
                      <a:pt x="7084" y="7713"/>
                    </a:lnTo>
                    <a:lnTo>
                      <a:pt x="7146" y="7708"/>
                    </a:lnTo>
                    <a:lnTo>
                      <a:pt x="7211" y="7704"/>
                    </a:lnTo>
                    <a:lnTo>
                      <a:pt x="7277" y="7700"/>
                    </a:lnTo>
                    <a:lnTo>
                      <a:pt x="7345" y="7699"/>
                    </a:lnTo>
                    <a:lnTo>
                      <a:pt x="7415" y="7699"/>
                    </a:lnTo>
                    <a:lnTo>
                      <a:pt x="7486" y="7702"/>
                    </a:lnTo>
                    <a:lnTo>
                      <a:pt x="7560" y="7705"/>
                    </a:lnTo>
                    <a:lnTo>
                      <a:pt x="7634" y="7710"/>
                    </a:lnTo>
                    <a:lnTo>
                      <a:pt x="7710" y="7717"/>
                    </a:lnTo>
                    <a:lnTo>
                      <a:pt x="7788" y="7726"/>
                    </a:lnTo>
                    <a:lnTo>
                      <a:pt x="7792" y="7728"/>
                    </a:lnTo>
                    <a:lnTo>
                      <a:pt x="7804" y="7735"/>
                    </a:lnTo>
                    <a:lnTo>
                      <a:pt x="7822" y="7744"/>
                    </a:lnTo>
                    <a:lnTo>
                      <a:pt x="7845" y="7758"/>
                    </a:lnTo>
                    <a:lnTo>
                      <a:pt x="7870" y="7773"/>
                    </a:lnTo>
                    <a:lnTo>
                      <a:pt x="7896" y="7791"/>
                    </a:lnTo>
                    <a:lnTo>
                      <a:pt x="7909" y="7801"/>
                    </a:lnTo>
                    <a:lnTo>
                      <a:pt x="7923" y="7811"/>
                    </a:lnTo>
                    <a:lnTo>
                      <a:pt x="7935" y="7822"/>
                    </a:lnTo>
                    <a:lnTo>
                      <a:pt x="7947" y="7833"/>
                    </a:lnTo>
                    <a:lnTo>
                      <a:pt x="7957" y="7844"/>
                    </a:lnTo>
                    <a:lnTo>
                      <a:pt x="7966" y="7855"/>
                    </a:lnTo>
                    <a:lnTo>
                      <a:pt x="7974" y="7866"/>
                    </a:lnTo>
                    <a:lnTo>
                      <a:pt x="7980" y="7877"/>
                    </a:lnTo>
                    <a:lnTo>
                      <a:pt x="7985" y="7888"/>
                    </a:lnTo>
                    <a:lnTo>
                      <a:pt x="7987" y="7898"/>
                    </a:lnTo>
                    <a:lnTo>
                      <a:pt x="7988" y="7909"/>
                    </a:lnTo>
                    <a:lnTo>
                      <a:pt x="7986" y="7920"/>
                    </a:lnTo>
                    <a:lnTo>
                      <a:pt x="7981" y="7930"/>
                    </a:lnTo>
                    <a:lnTo>
                      <a:pt x="7973" y="7941"/>
                    </a:lnTo>
                    <a:lnTo>
                      <a:pt x="7963" y="7951"/>
                    </a:lnTo>
                    <a:lnTo>
                      <a:pt x="7949" y="7960"/>
                    </a:lnTo>
                    <a:lnTo>
                      <a:pt x="7931" y="7968"/>
                    </a:lnTo>
                    <a:lnTo>
                      <a:pt x="7909" y="7976"/>
                    </a:lnTo>
                    <a:lnTo>
                      <a:pt x="7885" y="7984"/>
                    </a:lnTo>
                    <a:lnTo>
                      <a:pt x="7856" y="7990"/>
                    </a:lnTo>
                    <a:lnTo>
                      <a:pt x="7844" y="7990"/>
                    </a:lnTo>
                    <a:lnTo>
                      <a:pt x="7810" y="7990"/>
                    </a:lnTo>
                    <a:lnTo>
                      <a:pt x="7757" y="7989"/>
                    </a:lnTo>
                    <a:lnTo>
                      <a:pt x="7687" y="7990"/>
                    </a:lnTo>
                    <a:lnTo>
                      <a:pt x="7602" y="7992"/>
                    </a:lnTo>
                    <a:lnTo>
                      <a:pt x="7506" y="7997"/>
                    </a:lnTo>
                    <a:lnTo>
                      <a:pt x="7455" y="8001"/>
                    </a:lnTo>
                    <a:lnTo>
                      <a:pt x="7400" y="8005"/>
                    </a:lnTo>
                    <a:lnTo>
                      <a:pt x="7345" y="8010"/>
                    </a:lnTo>
                    <a:lnTo>
                      <a:pt x="7289" y="8016"/>
                    </a:lnTo>
                    <a:lnTo>
                      <a:pt x="7231" y="8023"/>
                    </a:lnTo>
                    <a:lnTo>
                      <a:pt x="7173" y="8031"/>
                    </a:lnTo>
                    <a:lnTo>
                      <a:pt x="7114" y="8041"/>
                    </a:lnTo>
                    <a:lnTo>
                      <a:pt x="7056" y="8052"/>
                    </a:lnTo>
                    <a:lnTo>
                      <a:pt x="6997" y="8065"/>
                    </a:lnTo>
                    <a:lnTo>
                      <a:pt x="6940" y="8079"/>
                    </a:lnTo>
                    <a:lnTo>
                      <a:pt x="6882" y="8094"/>
                    </a:lnTo>
                    <a:lnTo>
                      <a:pt x="6827" y="8110"/>
                    </a:lnTo>
                    <a:lnTo>
                      <a:pt x="6772" y="8129"/>
                    </a:lnTo>
                    <a:lnTo>
                      <a:pt x="6720" y="8149"/>
                    </a:lnTo>
                    <a:lnTo>
                      <a:pt x="6671" y="8171"/>
                    </a:lnTo>
                    <a:lnTo>
                      <a:pt x="6623" y="8196"/>
                    </a:lnTo>
                    <a:lnTo>
                      <a:pt x="6578" y="8222"/>
                    </a:lnTo>
                    <a:lnTo>
                      <a:pt x="6537" y="8250"/>
                    </a:lnTo>
                    <a:lnTo>
                      <a:pt x="6499" y="8281"/>
                    </a:lnTo>
                    <a:lnTo>
                      <a:pt x="6465" y="8314"/>
                    </a:lnTo>
                    <a:lnTo>
                      <a:pt x="6456" y="8326"/>
                    </a:lnTo>
                    <a:lnTo>
                      <a:pt x="6431" y="8359"/>
                    </a:lnTo>
                    <a:lnTo>
                      <a:pt x="6414" y="8380"/>
                    </a:lnTo>
                    <a:lnTo>
                      <a:pt x="6392" y="8405"/>
                    </a:lnTo>
                    <a:lnTo>
                      <a:pt x="6368" y="8432"/>
                    </a:lnTo>
                    <a:lnTo>
                      <a:pt x="6342" y="8460"/>
                    </a:lnTo>
                    <a:lnTo>
                      <a:pt x="6314" y="8488"/>
                    </a:lnTo>
                    <a:lnTo>
                      <a:pt x="6283" y="8515"/>
                    </a:lnTo>
                    <a:lnTo>
                      <a:pt x="6267" y="8528"/>
                    </a:lnTo>
                    <a:lnTo>
                      <a:pt x="6250" y="8542"/>
                    </a:lnTo>
                    <a:lnTo>
                      <a:pt x="6234" y="8555"/>
                    </a:lnTo>
                    <a:lnTo>
                      <a:pt x="6217" y="8566"/>
                    </a:lnTo>
                    <a:lnTo>
                      <a:pt x="6200" y="8577"/>
                    </a:lnTo>
                    <a:lnTo>
                      <a:pt x="6182" y="8588"/>
                    </a:lnTo>
                    <a:lnTo>
                      <a:pt x="6164" y="8597"/>
                    </a:lnTo>
                    <a:lnTo>
                      <a:pt x="6146" y="8605"/>
                    </a:lnTo>
                    <a:lnTo>
                      <a:pt x="6128" y="8613"/>
                    </a:lnTo>
                    <a:lnTo>
                      <a:pt x="6109" y="8619"/>
                    </a:lnTo>
                    <a:lnTo>
                      <a:pt x="6091" y="8624"/>
                    </a:lnTo>
                    <a:lnTo>
                      <a:pt x="6073" y="8627"/>
                    </a:lnTo>
                    <a:lnTo>
                      <a:pt x="6069" y="8633"/>
                    </a:lnTo>
                    <a:lnTo>
                      <a:pt x="6059" y="8649"/>
                    </a:lnTo>
                    <a:lnTo>
                      <a:pt x="6044" y="8676"/>
                    </a:lnTo>
                    <a:lnTo>
                      <a:pt x="6028" y="8708"/>
                    </a:lnTo>
                    <a:lnTo>
                      <a:pt x="6018" y="8726"/>
                    </a:lnTo>
                    <a:lnTo>
                      <a:pt x="6010" y="8745"/>
                    </a:lnTo>
                    <a:lnTo>
                      <a:pt x="6002" y="8765"/>
                    </a:lnTo>
                    <a:lnTo>
                      <a:pt x="5995" y="8787"/>
                    </a:lnTo>
                    <a:lnTo>
                      <a:pt x="5988" y="8808"/>
                    </a:lnTo>
                    <a:lnTo>
                      <a:pt x="5984" y="8830"/>
                    </a:lnTo>
                    <a:lnTo>
                      <a:pt x="5980" y="8851"/>
                    </a:lnTo>
                    <a:lnTo>
                      <a:pt x="5979" y="8872"/>
                    </a:lnTo>
                    <a:lnTo>
                      <a:pt x="5979" y="8893"/>
                    </a:lnTo>
                    <a:lnTo>
                      <a:pt x="5982" y="8914"/>
                    </a:lnTo>
                    <a:lnTo>
                      <a:pt x="5987" y="8933"/>
                    </a:lnTo>
                    <a:lnTo>
                      <a:pt x="5995" y="8951"/>
                    </a:lnTo>
                    <a:lnTo>
                      <a:pt x="6006" y="8968"/>
                    </a:lnTo>
                    <a:lnTo>
                      <a:pt x="6020" y="8983"/>
                    </a:lnTo>
                    <a:lnTo>
                      <a:pt x="6039" y="8996"/>
                    </a:lnTo>
                    <a:lnTo>
                      <a:pt x="6061" y="9007"/>
                    </a:lnTo>
                    <a:lnTo>
                      <a:pt x="6087" y="9016"/>
                    </a:lnTo>
                    <a:lnTo>
                      <a:pt x="6117" y="9024"/>
                    </a:lnTo>
                    <a:lnTo>
                      <a:pt x="6153" y="9028"/>
                    </a:lnTo>
                    <a:lnTo>
                      <a:pt x="6192" y="9029"/>
                    </a:lnTo>
                    <a:lnTo>
                      <a:pt x="6237" y="9027"/>
                    </a:lnTo>
                    <a:lnTo>
                      <a:pt x="6288" y="9022"/>
                    </a:lnTo>
                    <a:lnTo>
                      <a:pt x="6344" y="9012"/>
                    </a:lnTo>
                    <a:lnTo>
                      <a:pt x="6407" y="8999"/>
                    </a:lnTo>
                    <a:lnTo>
                      <a:pt x="6419" y="8996"/>
                    </a:lnTo>
                    <a:lnTo>
                      <a:pt x="6455" y="8986"/>
                    </a:lnTo>
                    <a:lnTo>
                      <a:pt x="6511" y="8970"/>
                    </a:lnTo>
                    <a:lnTo>
                      <a:pt x="6586" y="8949"/>
                    </a:lnTo>
                    <a:lnTo>
                      <a:pt x="6674" y="8923"/>
                    </a:lnTo>
                    <a:lnTo>
                      <a:pt x="6773" y="8892"/>
                    </a:lnTo>
                    <a:lnTo>
                      <a:pt x="6880" y="8859"/>
                    </a:lnTo>
                    <a:lnTo>
                      <a:pt x="6992" y="8822"/>
                    </a:lnTo>
                    <a:lnTo>
                      <a:pt x="7050" y="8803"/>
                    </a:lnTo>
                    <a:lnTo>
                      <a:pt x="7106" y="8783"/>
                    </a:lnTo>
                    <a:lnTo>
                      <a:pt x="7163" y="8762"/>
                    </a:lnTo>
                    <a:lnTo>
                      <a:pt x="7219" y="8742"/>
                    </a:lnTo>
                    <a:lnTo>
                      <a:pt x="7273" y="8721"/>
                    </a:lnTo>
                    <a:lnTo>
                      <a:pt x="7327" y="8700"/>
                    </a:lnTo>
                    <a:lnTo>
                      <a:pt x="7378" y="8678"/>
                    </a:lnTo>
                    <a:lnTo>
                      <a:pt x="7427" y="8656"/>
                    </a:lnTo>
                    <a:lnTo>
                      <a:pt x="7473" y="8635"/>
                    </a:lnTo>
                    <a:lnTo>
                      <a:pt x="7516" y="8614"/>
                    </a:lnTo>
                    <a:lnTo>
                      <a:pt x="7556" y="8592"/>
                    </a:lnTo>
                    <a:lnTo>
                      <a:pt x="7592" y="8571"/>
                    </a:lnTo>
                    <a:lnTo>
                      <a:pt x="7623" y="8551"/>
                    </a:lnTo>
                    <a:lnTo>
                      <a:pt x="7650" y="8529"/>
                    </a:lnTo>
                    <a:lnTo>
                      <a:pt x="7673" y="8510"/>
                    </a:lnTo>
                    <a:lnTo>
                      <a:pt x="7690" y="8490"/>
                    </a:lnTo>
                    <a:lnTo>
                      <a:pt x="7695" y="8485"/>
                    </a:lnTo>
                    <a:lnTo>
                      <a:pt x="7710" y="8472"/>
                    </a:lnTo>
                    <a:lnTo>
                      <a:pt x="7734" y="8452"/>
                    </a:lnTo>
                    <a:lnTo>
                      <a:pt x="7767" y="8428"/>
                    </a:lnTo>
                    <a:lnTo>
                      <a:pt x="7788" y="8414"/>
                    </a:lnTo>
                    <a:lnTo>
                      <a:pt x="7810" y="8400"/>
                    </a:lnTo>
                    <a:lnTo>
                      <a:pt x="7834" y="8386"/>
                    </a:lnTo>
                    <a:lnTo>
                      <a:pt x="7861" y="8372"/>
                    </a:lnTo>
                    <a:lnTo>
                      <a:pt x="7889" y="8358"/>
                    </a:lnTo>
                    <a:lnTo>
                      <a:pt x="7920" y="8345"/>
                    </a:lnTo>
                    <a:lnTo>
                      <a:pt x="7952" y="8332"/>
                    </a:lnTo>
                    <a:lnTo>
                      <a:pt x="7986" y="8320"/>
                    </a:lnTo>
                    <a:lnTo>
                      <a:pt x="8021" y="8310"/>
                    </a:lnTo>
                    <a:lnTo>
                      <a:pt x="8059" y="8301"/>
                    </a:lnTo>
                    <a:lnTo>
                      <a:pt x="8098" y="8292"/>
                    </a:lnTo>
                    <a:lnTo>
                      <a:pt x="8139" y="8286"/>
                    </a:lnTo>
                    <a:lnTo>
                      <a:pt x="8182" y="8283"/>
                    </a:lnTo>
                    <a:lnTo>
                      <a:pt x="8225" y="8282"/>
                    </a:lnTo>
                    <a:lnTo>
                      <a:pt x="8270" y="8283"/>
                    </a:lnTo>
                    <a:lnTo>
                      <a:pt x="8318" y="8287"/>
                    </a:lnTo>
                    <a:lnTo>
                      <a:pt x="8366" y="8294"/>
                    </a:lnTo>
                    <a:lnTo>
                      <a:pt x="8415" y="8306"/>
                    </a:lnTo>
                    <a:lnTo>
                      <a:pt x="8466" y="8320"/>
                    </a:lnTo>
                    <a:lnTo>
                      <a:pt x="8518" y="8338"/>
                    </a:lnTo>
                    <a:lnTo>
                      <a:pt x="8572" y="8359"/>
                    </a:lnTo>
                    <a:lnTo>
                      <a:pt x="8625" y="8385"/>
                    </a:lnTo>
                    <a:lnTo>
                      <a:pt x="8681" y="8415"/>
                    </a:lnTo>
                    <a:lnTo>
                      <a:pt x="8737" y="8451"/>
                    </a:lnTo>
                    <a:lnTo>
                      <a:pt x="8758" y="8461"/>
                    </a:lnTo>
                    <a:lnTo>
                      <a:pt x="8817" y="8489"/>
                    </a:lnTo>
                    <a:lnTo>
                      <a:pt x="8908" y="8532"/>
                    </a:lnTo>
                    <a:lnTo>
                      <a:pt x="9028" y="8588"/>
                    </a:lnTo>
                    <a:lnTo>
                      <a:pt x="9171" y="8653"/>
                    </a:lnTo>
                    <a:lnTo>
                      <a:pt x="9332" y="8726"/>
                    </a:lnTo>
                    <a:lnTo>
                      <a:pt x="9417" y="8763"/>
                    </a:lnTo>
                    <a:lnTo>
                      <a:pt x="9505" y="8803"/>
                    </a:lnTo>
                    <a:lnTo>
                      <a:pt x="9595" y="8841"/>
                    </a:lnTo>
                    <a:lnTo>
                      <a:pt x="9687" y="8879"/>
                    </a:lnTo>
                    <a:lnTo>
                      <a:pt x="9778" y="8918"/>
                    </a:lnTo>
                    <a:lnTo>
                      <a:pt x="9870" y="8956"/>
                    </a:lnTo>
                    <a:lnTo>
                      <a:pt x="9962" y="8992"/>
                    </a:lnTo>
                    <a:lnTo>
                      <a:pt x="10051" y="9028"/>
                    </a:lnTo>
                    <a:lnTo>
                      <a:pt x="10139" y="9060"/>
                    </a:lnTo>
                    <a:lnTo>
                      <a:pt x="10225" y="9091"/>
                    </a:lnTo>
                    <a:lnTo>
                      <a:pt x="10308" y="9120"/>
                    </a:lnTo>
                    <a:lnTo>
                      <a:pt x="10386" y="9146"/>
                    </a:lnTo>
                    <a:lnTo>
                      <a:pt x="10461" y="9168"/>
                    </a:lnTo>
                    <a:lnTo>
                      <a:pt x="10530" y="9187"/>
                    </a:lnTo>
                    <a:lnTo>
                      <a:pt x="10594" y="9202"/>
                    </a:lnTo>
                    <a:lnTo>
                      <a:pt x="10651" y="9212"/>
                    </a:lnTo>
                    <a:lnTo>
                      <a:pt x="10702" y="9218"/>
                    </a:lnTo>
                    <a:lnTo>
                      <a:pt x="10744" y="9220"/>
                    </a:lnTo>
                    <a:lnTo>
                      <a:pt x="10778" y="9215"/>
                    </a:lnTo>
                    <a:lnTo>
                      <a:pt x="10804" y="9205"/>
                    </a:lnTo>
                  </a:path>
                </a:pathLst>
              </a:custGeom>
              <a:solidFill>
                <a:srgbClr val="93D5ED"/>
              </a:solidFill>
              <a:ln w="3175">
                <a:solidFill>
                  <a:srgbClr val="CCECFF"/>
                </a:solidFill>
                <a:round/>
                <a:headEnd/>
                <a:tailEnd/>
              </a:ln>
            </p:spPr>
            <p:txBody>
              <a:bodyPr/>
              <a:lstStyle/>
              <a:p>
                <a:endParaRPr lang="en-US"/>
              </a:p>
            </p:txBody>
          </p:sp>
          <p:sp>
            <p:nvSpPr>
              <p:cNvPr id="8445" name="Freeform 238"/>
              <p:cNvSpPr>
                <a:spLocks/>
              </p:cNvSpPr>
              <p:nvPr/>
            </p:nvSpPr>
            <p:spPr bwMode="auto">
              <a:xfrm>
                <a:off x="817" y="1088"/>
                <a:ext cx="30" cy="22"/>
              </a:xfrm>
              <a:custGeom>
                <a:avLst/>
                <a:gdLst>
                  <a:gd name="T0" fmla="*/ 1 w 845"/>
                  <a:gd name="T1" fmla="*/ 0 h 610"/>
                  <a:gd name="T2" fmla="*/ 1 w 845"/>
                  <a:gd name="T3" fmla="*/ 0 h 610"/>
                  <a:gd name="T4" fmla="*/ 0 w 845"/>
                  <a:gd name="T5" fmla="*/ 0 h 610"/>
                  <a:gd name="T6" fmla="*/ 0 w 845"/>
                  <a:gd name="T7" fmla="*/ 0 h 610"/>
                  <a:gd name="T8" fmla="*/ 0 w 845"/>
                  <a:gd name="T9" fmla="*/ 0 h 610"/>
                  <a:gd name="T10" fmla="*/ 0 w 845"/>
                  <a:gd name="T11" fmla="*/ 0 h 610"/>
                  <a:gd name="T12" fmla="*/ 0 w 845"/>
                  <a:gd name="T13" fmla="*/ 0 h 610"/>
                  <a:gd name="T14" fmla="*/ 0 w 845"/>
                  <a:gd name="T15" fmla="*/ 0 h 610"/>
                  <a:gd name="T16" fmla="*/ 0 w 845"/>
                  <a:gd name="T17" fmla="*/ 0 h 610"/>
                  <a:gd name="T18" fmla="*/ 0 w 845"/>
                  <a:gd name="T19" fmla="*/ 0 h 610"/>
                  <a:gd name="T20" fmla="*/ 0 w 845"/>
                  <a:gd name="T21" fmla="*/ 0 h 610"/>
                  <a:gd name="T22" fmla="*/ 0 w 845"/>
                  <a:gd name="T23" fmla="*/ 0 h 610"/>
                  <a:gd name="T24" fmla="*/ 0 w 845"/>
                  <a:gd name="T25" fmla="*/ 0 h 610"/>
                  <a:gd name="T26" fmla="*/ 0 w 845"/>
                  <a:gd name="T27" fmla="*/ 0 h 610"/>
                  <a:gd name="T28" fmla="*/ 0 w 845"/>
                  <a:gd name="T29" fmla="*/ 0 h 610"/>
                  <a:gd name="T30" fmla="*/ 0 w 845"/>
                  <a:gd name="T31" fmla="*/ 1 h 610"/>
                  <a:gd name="T32" fmla="*/ 0 w 845"/>
                  <a:gd name="T33" fmla="*/ 1 h 610"/>
                  <a:gd name="T34" fmla="*/ 0 w 845"/>
                  <a:gd name="T35" fmla="*/ 1 h 610"/>
                  <a:gd name="T36" fmla="*/ 0 w 845"/>
                  <a:gd name="T37" fmla="*/ 1 h 610"/>
                  <a:gd name="T38" fmla="*/ 0 w 845"/>
                  <a:gd name="T39" fmla="*/ 1 h 610"/>
                  <a:gd name="T40" fmla="*/ 0 w 845"/>
                  <a:gd name="T41" fmla="*/ 1 h 610"/>
                  <a:gd name="T42" fmla="*/ 0 w 845"/>
                  <a:gd name="T43" fmla="*/ 1 h 610"/>
                  <a:gd name="T44" fmla="*/ 1 w 845"/>
                  <a:gd name="T45" fmla="*/ 1 h 610"/>
                  <a:gd name="T46" fmla="*/ 1 w 845"/>
                  <a:gd name="T47" fmla="*/ 1 h 610"/>
                  <a:gd name="T48" fmla="*/ 1 w 845"/>
                  <a:gd name="T49" fmla="*/ 1 h 610"/>
                  <a:gd name="T50" fmla="*/ 1 w 845"/>
                  <a:gd name="T51" fmla="*/ 1 h 610"/>
                  <a:gd name="T52" fmla="*/ 1 w 845"/>
                  <a:gd name="T53" fmla="*/ 1 h 610"/>
                  <a:gd name="T54" fmla="*/ 1 w 845"/>
                  <a:gd name="T55" fmla="*/ 1 h 610"/>
                  <a:gd name="T56" fmla="*/ 1 w 845"/>
                  <a:gd name="T57" fmla="*/ 1 h 610"/>
                  <a:gd name="T58" fmla="*/ 1 w 845"/>
                  <a:gd name="T59" fmla="*/ 1 h 610"/>
                  <a:gd name="T60" fmla="*/ 1 w 845"/>
                  <a:gd name="T61" fmla="*/ 1 h 610"/>
                  <a:gd name="T62" fmla="*/ 1 w 845"/>
                  <a:gd name="T63" fmla="*/ 1 h 610"/>
                  <a:gd name="T64" fmla="*/ 1 w 845"/>
                  <a:gd name="T65" fmla="*/ 1 h 610"/>
                  <a:gd name="T66" fmla="*/ 1 w 845"/>
                  <a:gd name="T67" fmla="*/ 1 h 610"/>
                  <a:gd name="T68" fmla="*/ 1 w 845"/>
                  <a:gd name="T69" fmla="*/ 1 h 610"/>
                  <a:gd name="T70" fmla="*/ 1 w 845"/>
                  <a:gd name="T71" fmla="*/ 1 h 610"/>
                  <a:gd name="T72" fmla="*/ 1 w 845"/>
                  <a:gd name="T73" fmla="*/ 1 h 610"/>
                  <a:gd name="T74" fmla="*/ 1 w 845"/>
                  <a:gd name="T75" fmla="*/ 0 h 610"/>
                  <a:gd name="T76" fmla="*/ 1 w 845"/>
                  <a:gd name="T77" fmla="*/ 0 h 610"/>
                  <a:gd name="T78" fmla="*/ 1 w 845"/>
                  <a:gd name="T79" fmla="*/ 0 h 610"/>
                  <a:gd name="T80" fmla="*/ 1 w 845"/>
                  <a:gd name="T81" fmla="*/ 0 h 610"/>
                  <a:gd name="T82" fmla="*/ 1 w 845"/>
                  <a:gd name="T83" fmla="*/ 0 h 610"/>
                  <a:gd name="T84" fmla="*/ 1 w 845"/>
                  <a:gd name="T85" fmla="*/ 0 h 610"/>
                  <a:gd name="T86" fmla="*/ 1 w 845"/>
                  <a:gd name="T87" fmla="*/ 0 h 610"/>
                  <a:gd name="T88" fmla="*/ 1 w 845"/>
                  <a:gd name="T89" fmla="*/ 0 h 610"/>
                  <a:gd name="T90" fmla="*/ 1 w 845"/>
                  <a:gd name="T91" fmla="*/ 0 h 61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45"/>
                  <a:gd name="T139" fmla="*/ 0 h 610"/>
                  <a:gd name="T140" fmla="*/ 845 w 845"/>
                  <a:gd name="T141" fmla="*/ 610 h 61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45" h="610">
                    <a:moveTo>
                      <a:pt x="541" y="50"/>
                    </a:moveTo>
                    <a:lnTo>
                      <a:pt x="532" y="48"/>
                    </a:lnTo>
                    <a:lnTo>
                      <a:pt x="510" y="42"/>
                    </a:lnTo>
                    <a:lnTo>
                      <a:pt x="476" y="33"/>
                    </a:lnTo>
                    <a:lnTo>
                      <a:pt x="433" y="23"/>
                    </a:lnTo>
                    <a:lnTo>
                      <a:pt x="408" y="18"/>
                    </a:lnTo>
                    <a:lnTo>
                      <a:pt x="381" y="14"/>
                    </a:lnTo>
                    <a:lnTo>
                      <a:pt x="354" y="9"/>
                    </a:lnTo>
                    <a:lnTo>
                      <a:pt x="326" y="6"/>
                    </a:lnTo>
                    <a:lnTo>
                      <a:pt x="297" y="3"/>
                    </a:lnTo>
                    <a:lnTo>
                      <a:pt x="267" y="1"/>
                    </a:lnTo>
                    <a:lnTo>
                      <a:pt x="239" y="0"/>
                    </a:lnTo>
                    <a:lnTo>
                      <a:pt x="210" y="0"/>
                    </a:lnTo>
                    <a:lnTo>
                      <a:pt x="182" y="2"/>
                    </a:lnTo>
                    <a:lnTo>
                      <a:pt x="154" y="6"/>
                    </a:lnTo>
                    <a:lnTo>
                      <a:pt x="128" y="11"/>
                    </a:lnTo>
                    <a:lnTo>
                      <a:pt x="104" y="18"/>
                    </a:lnTo>
                    <a:lnTo>
                      <a:pt x="82" y="28"/>
                    </a:lnTo>
                    <a:lnTo>
                      <a:pt x="62" y="40"/>
                    </a:lnTo>
                    <a:lnTo>
                      <a:pt x="44" y="54"/>
                    </a:lnTo>
                    <a:lnTo>
                      <a:pt x="28" y="71"/>
                    </a:lnTo>
                    <a:lnTo>
                      <a:pt x="16" y="90"/>
                    </a:lnTo>
                    <a:lnTo>
                      <a:pt x="7" y="114"/>
                    </a:lnTo>
                    <a:lnTo>
                      <a:pt x="2" y="140"/>
                    </a:lnTo>
                    <a:lnTo>
                      <a:pt x="0" y="169"/>
                    </a:lnTo>
                    <a:lnTo>
                      <a:pt x="3" y="202"/>
                    </a:lnTo>
                    <a:lnTo>
                      <a:pt x="11" y="240"/>
                    </a:lnTo>
                    <a:lnTo>
                      <a:pt x="23" y="280"/>
                    </a:lnTo>
                    <a:lnTo>
                      <a:pt x="42" y="324"/>
                    </a:lnTo>
                    <a:lnTo>
                      <a:pt x="53" y="337"/>
                    </a:lnTo>
                    <a:lnTo>
                      <a:pt x="84" y="368"/>
                    </a:lnTo>
                    <a:lnTo>
                      <a:pt x="105" y="389"/>
                    </a:lnTo>
                    <a:lnTo>
                      <a:pt x="131" y="412"/>
                    </a:lnTo>
                    <a:lnTo>
                      <a:pt x="160" y="437"/>
                    </a:lnTo>
                    <a:lnTo>
                      <a:pt x="191" y="463"/>
                    </a:lnTo>
                    <a:lnTo>
                      <a:pt x="223" y="489"/>
                    </a:lnTo>
                    <a:lnTo>
                      <a:pt x="258" y="515"/>
                    </a:lnTo>
                    <a:lnTo>
                      <a:pt x="275" y="527"/>
                    </a:lnTo>
                    <a:lnTo>
                      <a:pt x="294" y="538"/>
                    </a:lnTo>
                    <a:lnTo>
                      <a:pt x="312" y="550"/>
                    </a:lnTo>
                    <a:lnTo>
                      <a:pt x="330" y="560"/>
                    </a:lnTo>
                    <a:lnTo>
                      <a:pt x="349" y="570"/>
                    </a:lnTo>
                    <a:lnTo>
                      <a:pt x="367" y="579"/>
                    </a:lnTo>
                    <a:lnTo>
                      <a:pt x="385" y="587"/>
                    </a:lnTo>
                    <a:lnTo>
                      <a:pt x="402" y="594"/>
                    </a:lnTo>
                    <a:lnTo>
                      <a:pt x="421" y="600"/>
                    </a:lnTo>
                    <a:lnTo>
                      <a:pt x="438" y="604"/>
                    </a:lnTo>
                    <a:lnTo>
                      <a:pt x="455" y="607"/>
                    </a:lnTo>
                    <a:lnTo>
                      <a:pt x="472" y="609"/>
                    </a:lnTo>
                    <a:lnTo>
                      <a:pt x="490" y="610"/>
                    </a:lnTo>
                    <a:lnTo>
                      <a:pt x="508" y="610"/>
                    </a:lnTo>
                    <a:lnTo>
                      <a:pt x="526" y="608"/>
                    </a:lnTo>
                    <a:lnTo>
                      <a:pt x="546" y="605"/>
                    </a:lnTo>
                    <a:lnTo>
                      <a:pt x="565" y="601"/>
                    </a:lnTo>
                    <a:lnTo>
                      <a:pt x="585" y="596"/>
                    </a:lnTo>
                    <a:lnTo>
                      <a:pt x="604" y="590"/>
                    </a:lnTo>
                    <a:lnTo>
                      <a:pt x="623" y="582"/>
                    </a:lnTo>
                    <a:lnTo>
                      <a:pt x="642" y="573"/>
                    </a:lnTo>
                    <a:lnTo>
                      <a:pt x="662" y="564"/>
                    </a:lnTo>
                    <a:lnTo>
                      <a:pt x="680" y="554"/>
                    </a:lnTo>
                    <a:lnTo>
                      <a:pt x="698" y="544"/>
                    </a:lnTo>
                    <a:lnTo>
                      <a:pt x="716" y="533"/>
                    </a:lnTo>
                    <a:lnTo>
                      <a:pt x="732" y="521"/>
                    </a:lnTo>
                    <a:lnTo>
                      <a:pt x="748" y="509"/>
                    </a:lnTo>
                    <a:lnTo>
                      <a:pt x="763" y="496"/>
                    </a:lnTo>
                    <a:lnTo>
                      <a:pt x="777" y="483"/>
                    </a:lnTo>
                    <a:lnTo>
                      <a:pt x="791" y="470"/>
                    </a:lnTo>
                    <a:lnTo>
                      <a:pt x="803" y="457"/>
                    </a:lnTo>
                    <a:lnTo>
                      <a:pt x="814" y="442"/>
                    </a:lnTo>
                    <a:lnTo>
                      <a:pt x="823" y="429"/>
                    </a:lnTo>
                    <a:lnTo>
                      <a:pt x="831" y="415"/>
                    </a:lnTo>
                    <a:lnTo>
                      <a:pt x="837" y="402"/>
                    </a:lnTo>
                    <a:lnTo>
                      <a:pt x="841" y="388"/>
                    </a:lnTo>
                    <a:lnTo>
                      <a:pt x="844" y="375"/>
                    </a:lnTo>
                    <a:lnTo>
                      <a:pt x="845" y="363"/>
                    </a:lnTo>
                    <a:lnTo>
                      <a:pt x="844" y="350"/>
                    </a:lnTo>
                    <a:lnTo>
                      <a:pt x="841" y="338"/>
                    </a:lnTo>
                    <a:lnTo>
                      <a:pt x="835" y="326"/>
                    </a:lnTo>
                    <a:lnTo>
                      <a:pt x="828" y="315"/>
                    </a:lnTo>
                    <a:lnTo>
                      <a:pt x="818" y="305"/>
                    </a:lnTo>
                    <a:lnTo>
                      <a:pt x="806" y="295"/>
                    </a:lnTo>
                    <a:lnTo>
                      <a:pt x="777" y="276"/>
                    </a:lnTo>
                    <a:lnTo>
                      <a:pt x="751" y="257"/>
                    </a:lnTo>
                    <a:lnTo>
                      <a:pt x="726" y="237"/>
                    </a:lnTo>
                    <a:lnTo>
                      <a:pt x="702" y="216"/>
                    </a:lnTo>
                    <a:lnTo>
                      <a:pt x="679" y="195"/>
                    </a:lnTo>
                    <a:lnTo>
                      <a:pt x="656" y="175"/>
                    </a:lnTo>
                    <a:lnTo>
                      <a:pt x="636" y="155"/>
                    </a:lnTo>
                    <a:lnTo>
                      <a:pt x="618" y="136"/>
                    </a:lnTo>
                    <a:lnTo>
                      <a:pt x="586" y="102"/>
                    </a:lnTo>
                    <a:lnTo>
                      <a:pt x="562" y="74"/>
                    </a:lnTo>
                    <a:lnTo>
                      <a:pt x="546" y="57"/>
                    </a:lnTo>
                    <a:lnTo>
                      <a:pt x="541" y="50"/>
                    </a:lnTo>
                    <a:close/>
                  </a:path>
                </a:pathLst>
              </a:custGeom>
              <a:solidFill>
                <a:srgbClr val="93D5ED"/>
              </a:solidFill>
              <a:ln w="3175">
                <a:solidFill>
                  <a:srgbClr val="CCECFF"/>
                </a:solidFill>
                <a:round/>
                <a:headEnd/>
                <a:tailEnd/>
              </a:ln>
            </p:spPr>
            <p:txBody>
              <a:bodyPr/>
              <a:lstStyle/>
              <a:p>
                <a:endParaRPr lang="en-US"/>
              </a:p>
            </p:txBody>
          </p:sp>
          <p:sp>
            <p:nvSpPr>
              <p:cNvPr id="8446" name="Freeform 239"/>
              <p:cNvSpPr>
                <a:spLocks/>
              </p:cNvSpPr>
              <p:nvPr/>
            </p:nvSpPr>
            <p:spPr bwMode="auto">
              <a:xfrm>
                <a:off x="1248" y="876"/>
                <a:ext cx="108" cy="294"/>
              </a:xfrm>
              <a:custGeom>
                <a:avLst/>
                <a:gdLst>
                  <a:gd name="T0" fmla="*/ 4 w 3046"/>
                  <a:gd name="T1" fmla="*/ 3 h 8222"/>
                  <a:gd name="T2" fmla="*/ 4 w 3046"/>
                  <a:gd name="T3" fmla="*/ 0 h 8222"/>
                  <a:gd name="T4" fmla="*/ 0 w 3046"/>
                  <a:gd name="T5" fmla="*/ 9 h 8222"/>
                  <a:gd name="T6" fmla="*/ 0 w 3046"/>
                  <a:gd name="T7" fmla="*/ 11 h 8222"/>
                  <a:gd name="T8" fmla="*/ 4 w 3046"/>
                  <a:gd name="T9" fmla="*/ 3 h 8222"/>
                  <a:gd name="T10" fmla="*/ 0 60000 65536"/>
                  <a:gd name="T11" fmla="*/ 0 60000 65536"/>
                  <a:gd name="T12" fmla="*/ 0 60000 65536"/>
                  <a:gd name="T13" fmla="*/ 0 60000 65536"/>
                  <a:gd name="T14" fmla="*/ 0 60000 65536"/>
                  <a:gd name="T15" fmla="*/ 0 w 3046"/>
                  <a:gd name="T16" fmla="*/ 0 h 8222"/>
                  <a:gd name="T17" fmla="*/ 3046 w 3046"/>
                  <a:gd name="T18" fmla="*/ 8222 h 8222"/>
                </a:gdLst>
                <a:ahLst/>
                <a:cxnLst>
                  <a:cxn ang="T10">
                    <a:pos x="T0" y="T1"/>
                  </a:cxn>
                  <a:cxn ang="T11">
                    <a:pos x="T2" y="T3"/>
                  </a:cxn>
                  <a:cxn ang="T12">
                    <a:pos x="T4" y="T5"/>
                  </a:cxn>
                  <a:cxn ang="T13">
                    <a:pos x="T6" y="T7"/>
                  </a:cxn>
                  <a:cxn ang="T14">
                    <a:pos x="T8" y="T9"/>
                  </a:cxn>
                </a:cxnLst>
                <a:rect l="T15" t="T16" r="T17" b="T18"/>
                <a:pathLst>
                  <a:path w="3046" h="8222">
                    <a:moveTo>
                      <a:pt x="3046" y="2097"/>
                    </a:moveTo>
                    <a:lnTo>
                      <a:pt x="3046" y="0"/>
                    </a:lnTo>
                    <a:lnTo>
                      <a:pt x="0" y="6752"/>
                    </a:lnTo>
                    <a:lnTo>
                      <a:pt x="343" y="8222"/>
                    </a:lnTo>
                    <a:lnTo>
                      <a:pt x="3046" y="2097"/>
                    </a:lnTo>
                    <a:close/>
                  </a:path>
                </a:pathLst>
              </a:custGeom>
              <a:solidFill>
                <a:srgbClr val="93D5ED"/>
              </a:solidFill>
              <a:ln w="9525">
                <a:solidFill>
                  <a:srgbClr val="CCECFF"/>
                </a:solidFill>
                <a:round/>
                <a:headEnd/>
                <a:tailEnd/>
              </a:ln>
            </p:spPr>
            <p:txBody>
              <a:bodyPr/>
              <a:lstStyle/>
              <a:p>
                <a:endParaRPr lang="en-US"/>
              </a:p>
            </p:txBody>
          </p:sp>
          <p:sp>
            <p:nvSpPr>
              <p:cNvPr id="8447" name="Freeform 240"/>
              <p:cNvSpPr>
                <a:spLocks/>
              </p:cNvSpPr>
              <p:nvPr/>
            </p:nvSpPr>
            <p:spPr bwMode="auto">
              <a:xfrm>
                <a:off x="1308" y="1166"/>
                <a:ext cx="27" cy="96"/>
              </a:xfrm>
              <a:custGeom>
                <a:avLst/>
                <a:gdLst>
                  <a:gd name="T0" fmla="*/ 1 w 755"/>
                  <a:gd name="T1" fmla="*/ 3 h 2694"/>
                  <a:gd name="T2" fmla="*/ 0 w 755"/>
                  <a:gd name="T3" fmla="*/ 3 h 2694"/>
                  <a:gd name="T4" fmla="*/ 0 w 755"/>
                  <a:gd name="T5" fmla="*/ 1 h 2694"/>
                  <a:gd name="T6" fmla="*/ 1 w 755"/>
                  <a:gd name="T7" fmla="*/ 0 h 2694"/>
                  <a:gd name="T8" fmla="*/ 1 w 755"/>
                  <a:gd name="T9" fmla="*/ 3 h 2694"/>
                  <a:gd name="T10" fmla="*/ 0 60000 65536"/>
                  <a:gd name="T11" fmla="*/ 0 60000 65536"/>
                  <a:gd name="T12" fmla="*/ 0 60000 65536"/>
                  <a:gd name="T13" fmla="*/ 0 60000 65536"/>
                  <a:gd name="T14" fmla="*/ 0 60000 65536"/>
                  <a:gd name="T15" fmla="*/ 0 w 755"/>
                  <a:gd name="T16" fmla="*/ 0 h 2694"/>
                  <a:gd name="T17" fmla="*/ 755 w 755"/>
                  <a:gd name="T18" fmla="*/ 2694 h 2694"/>
                </a:gdLst>
                <a:ahLst/>
                <a:cxnLst>
                  <a:cxn ang="T10">
                    <a:pos x="T0" y="T1"/>
                  </a:cxn>
                  <a:cxn ang="T11">
                    <a:pos x="T2" y="T3"/>
                  </a:cxn>
                  <a:cxn ang="T12">
                    <a:pos x="T4" y="T5"/>
                  </a:cxn>
                  <a:cxn ang="T13">
                    <a:pos x="T6" y="T7"/>
                  </a:cxn>
                  <a:cxn ang="T14">
                    <a:pos x="T8" y="T9"/>
                  </a:cxn>
                </a:cxnLst>
                <a:rect l="T15" t="T16" r="T17" b="T18"/>
                <a:pathLst>
                  <a:path w="755" h="2694">
                    <a:moveTo>
                      <a:pt x="755" y="2146"/>
                    </a:moveTo>
                    <a:lnTo>
                      <a:pt x="10" y="2694"/>
                    </a:lnTo>
                    <a:lnTo>
                      <a:pt x="0" y="548"/>
                    </a:lnTo>
                    <a:lnTo>
                      <a:pt x="745" y="0"/>
                    </a:lnTo>
                    <a:lnTo>
                      <a:pt x="755" y="2146"/>
                    </a:lnTo>
                    <a:close/>
                  </a:path>
                </a:pathLst>
              </a:custGeom>
              <a:solidFill>
                <a:srgbClr val="93D5ED"/>
              </a:solidFill>
              <a:ln w="9525">
                <a:solidFill>
                  <a:srgbClr val="CCECFF"/>
                </a:solidFill>
                <a:round/>
                <a:headEnd/>
                <a:tailEnd/>
              </a:ln>
            </p:spPr>
            <p:txBody>
              <a:bodyPr/>
              <a:lstStyle/>
              <a:p>
                <a:endParaRPr lang="en-US"/>
              </a:p>
            </p:txBody>
          </p:sp>
          <p:sp>
            <p:nvSpPr>
              <p:cNvPr id="8448" name="Freeform 241"/>
              <p:cNvSpPr>
                <a:spLocks/>
              </p:cNvSpPr>
              <p:nvPr/>
            </p:nvSpPr>
            <p:spPr bwMode="auto">
              <a:xfrm>
                <a:off x="1276" y="1152"/>
                <a:ext cx="32" cy="110"/>
              </a:xfrm>
              <a:custGeom>
                <a:avLst/>
                <a:gdLst>
                  <a:gd name="T0" fmla="*/ 1 w 891"/>
                  <a:gd name="T1" fmla="*/ 1 h 3096"/>
                  <a:gd name="T2" fmla="*/ 1 w 891"/>
                  <a:gd name="T3" fmla="*/ 4 h 3096"/>
                  <a:gd name="T4" fmla="*/ 1 w 891"/>
                  <a:gd name="T5" fmla="*/ 4 h 3096"/>
                  <a:gd name="T6" fmla="*/ 1 w 891"/>
                  <a:gd name="T7" fmla="*/ 4 h 3096"/>
                  <a:gd name="T8" fmla="*/ 1 w 891"/>
                  <a:gd name="T9" fmla="*/ 4 h 3096"/>
                  <a:gd name="T10" fmla="*/ 1 w 891"/>
                  <a:gd name="T11" fmla="*/ 4 h 3096"/>
                  <a:gd name="T12" fmla="*/ 1 w 891"/>
                  <a:gd name="T13" fmla="*/ 4 h 3096"/>
                  <a:gd name="T14" fmla="*/ 1 w 891"/>
                  <a:gd name="T15" fmla="*/ 4 h 3096"/>
                  <a:gd name="T16" fmla="*/ 1 w 891"/>
                  <a:gd name="T17" fmla="*/ 3 h 3096"/>
                  <a:gd name="T18" fmla="*/ 1 w 891"/>
                  <a:gd name="T19" fmla="*/ 3 h 3096"/>
                  <a:gd name="T20" fmla="*/ 1 w 891"/>
                  <a:gd name="T21" fmla="*/ 3 h 3096"/>
                  <a:gd name="T22" fmla="*/ 0 w 891"/>
                  <a:gd name="T23" fmla="*/ 3 h 3096"/>
                  <a:gd name="T24" fmla="*/ 0 w 891"/>
                  <a:gd name="T25" fmla="*/ 3 h 3096"/>
                  <a:gd name="T26" fmla="*/ 0 w 891"/>
                  <a:gd name="T27" fmla="*/ 3 h 3096"/>
                  <a:gd name="T28" fmla="*/ 0 w 891"/>
                  <a:gd name="T29" fmla="*/ 3 h 3096"/>
                  <a:gd name="T30" fmla="*/ 0 w 891"/>
                  <a:gd name="T31" fmla="*/ 3 h 3096"/>
                  <a:gd name="T32" fmla="*/ 0 w 891"/>
                  <a:gd name="T33" fmla="*/ 3 h 3096"/>
                  <a:gd name="T34" fmla="*/ 0 w 891"/>
                  <a:gd name="T35" fmla="*/ 3 h 3096"/>
                  <a:gd name="T36" fmla="*/ 0 w 891"/>
                  <a:gd name="T37" fmla="*/ 3 h 3096"/>
                  <a:gd name="T38" fmla="*/ 0 w 891"/>
                  <a:gd name="T39" fmla="*/ 3 h 3096"/>
                  <a:gd name="T40" fmla="*/ 0 w 891"/>
                  <a:gd name="T41" fmla="*/ 3 h 3096"/>
                  <a:gd name="T42" fmla="*/ 0 w 891"/>
                  <a:gd name="T43" fmla="*/ 3 h 3096"/>
                  <a:gd name="T44" fmla="*/ 0 w 891"/>
                  <a:gd name="T45" fmla="*/ 3 h 3096"/>
                  <a:gd name="T46" fmla="*/ 0 w 891"/>
                  <a:gd name="T47" fmla="*/ 3 h 3096"/>
                  <a:gd name="T48" fmla="*/ 0 w 891"/>
                  <a:gd name="T49" fmla="*/ 0 h 3096"/>
                  <a:gd name="T50" fmla="*/ 0 w 891"/>
                  <a:gd name="T51" fmla="*/ 0 h 3096"/>
                  <a:gd name="T52" fmla="*/ 0 w 891"/>
                  <a:gd name="T53" fmla="*/ 0 h 3096"/>
                  <a:gd name="T54" fmla="*/ 0 w 891"/>
                  <a:gd name="T55" fmla="*/ 0 h 3096"/>
                  <a:gd name="T56" fmla="*/ 0 w 891"/>
                  <a:gd name="T57" fmla="*/ 0 h 3096"/>
                  <a:gd name="T58" fmla="*/ 0 w 891"/>
                  <a:gd name="T59" fmla="*/ 0 h 3096"/>
                  <a:gd name="T60" fmla="*/ 0 w 891"/>
                  <a:gd name="T61" fmla="*/ 0 h 3096"/>
                  <a:gd name="T62" fmla="*/ 0 w 891"/>
                  <a:gd name="T63" fmla="*/ 0 h 3096"/>
                  <a:gd name="T64" fmla="*/ 0 w 891"/>
                  <a:gd name="T65" fmla="*/ 0 h 3096"/>
                  <a:gd name="T66" fmla="*/ 1 w 891"/>
                  <a:gd name="T67" fmla="*/ 1 h 3096"/>
                  <a:gd name="T68" fmla="*/ 1 w 891"/>
                  <a:gd name="T69" fmla="*/ 1 h 3096"/>
                  <a:gd name="T70" fmla="*/ 1 w 891"/>
                  <a:gd name="T71" fmla="*/ 1 h 3096"/>
                  <a:gd name="T72" fmla="*/ 1 w 891"/>
                  <a:gd name="T73" fmla="*/ 1 h 3096"/>
                  <a:gd name="T74" fmla="*/ 1 w 891"/>
                  <a:gd name="T75" fmla="*/ 1 h 3096"/>
                  <a:gd name="T76" fmla="*/ 1 w 891"/>
                  <a:gd name="T77" fmla="*/ 1 h 3096"/>
                  <a:gd name="T78" fmla="*/ 1 w 891"/>
                  <a:gd name="T79" fmla="*/ 1 h 3096"/>
                  <a:gd name="T80" fmla="*/ 1 w 891"/>
                  <a:gd name="T81" fmla="*/ 1 h 3096"/>
                  <a:gd name="T82" fmla="*/ 1 w 891"/>
                  <a:gd name="T83" fmla="*/ 1 h 3096"/>
                  <a:gd name="T84" fmla="*/ 1 w 891"/>
                  <a:gd name="T85" fmla="*/ 1 h 3096"/>
                  <a:gd name="T86" fmla="*/ 1 w 891"/>
                  <a:gd name="T87" fmla="*/ 1 h 3096"/>
                  <a:gd name="T88" fmla="*/ 1 w 891"/>
                  <a:gd name="T89" fmla="*/ 1 h 309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891"/>
                  <a:gd name="T136" fmla="*/ 0 h 3096"/>
                  <a:gd name="T137" fmla="*/ 891 w 891"/>
                  <a:gd name="T138" fmla="*/ 3096 h 309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891" h="3096">
                    <a:moveTo>
                      <a:pt x="881" y="950"/>
                    </a:moveTo>
                    <a:lnTo>
                      <a:pt x="891" y="3096"/>
                    </a:lnTo>
                    <a:lnTo>
                      <a:pt x="882" y="3087"/>
                    </a:lnTo>
                    <a:lnTo>
                      <a:pt x="855" y="3061"/>
                    </a:lnTo>
                    <a:lnTo>
                      <a:pt x="814" y="3020"/>
                    </a:lnTo>
                    <a:lnTo>
                      <a:pt x="759" y="2965"/>
                    </a:lnTo>
                    <a:lnTo>
                      <a:pt x="695" y="2900"/>
                    </a:lnTo>
                    <a:lnTo>
                      <a:pt x="622" y="2826"/>
                    </a:lnTo>
                    <a:lnTo>
                      <a:pt x="545" y="2746"/>
                    </a:lnTo>
                    <a:lnTo>
                      <a:pt x="464" y="2662"/>
                    </a:lnTo>
                    <a:lnTo>
                      <a:pt x="383" y="2575"/>
                    </a:lnTo>
                    <a:lnTo>
                      <a:pt x="304" y="2488"/>
                    </a:lnTo>
                    <a:lnTo>
                      <a:pt x="265" y="2446"/>
                    </a:lnTo>
                    <a:lnTo>
                      <a:pt x="228" y="2404"/>
                    </a:lnTo>
                    <a:lnTo>
                      <a:pt x="193" y="2363"/>
                    </a:lnTo>
                    <a:lnTo>
                      <a:pt x="160" y="2324"/>
                    </a:lnTo>
                    <a:lnTo>
                      <a:pt x="129" y="2286"/>
                    </a:lnTo>
                    <a:lnTo>
                      <a:pt x="100" y="2249"/>
                    </a:lnTo>
                    <a:lnTo>
                      <a:pt x="75" y="2216"/>
                    </a:lnTo>
                    <a:lnTo>
                      <a:pt x="53" y="2184"/>
                    </a:lnTo>
                    <a:lnTo>
                      <a:pt x="34" y="2156"/>
                    </a:lnTo>
                    <a:lnTo>
                      <a:pt x="18" y="2129"/>
                    </a:lnTo>
                    <a:lnTo>
                      <a:pt x="7" y="2107"/>
                    </a:lnTo>
                    <a:lnTo>
                      <a:pt x="0" y="2087"/>
                    </a:lnTo>
                    <a:lnTo>
                      <a:pt x="0" y="0"/>
                    </a:lnTo>
                    <a:lnTo>
                      <a:pt x="6" y="8"/>
                    </a:lnTo>
                    <a:lnTo>
                      <a:pt x="23" y="30"/>
                    </a:lnTo>
                    <a:lnTo>
                      <a:pt x="52" y="64"/>
                    </a:lnTo>
                    <a:lnTo>
                      <a:pt x="90" y="110"/>
                    </a:lnTo>
                    <a:lnTo>
                      <a:pt x="135" y="165"/>
                    </a:lnTo>
                    <a:lnTo>
                      <a:pt x="189" y="228"/>
                    </a:lnTo>
                    <a:lnTo>
                      <a:pt x="248" y="298"/>
                    </a:lnTo>
                    <a:lnTo>
                      <a:pt x="313" y="373"/>
                    </a:lnTo>
                    <a:lnTo>
                      <a:pt x="380" y="450"/>
                    </a:lnTo>
                    <a:lnTo>
                      <a:pt x="452" y="529"/>
                    </a:lnTo>
                    <a:lnTo>
                      <a:pt x="525" y="609"/>
                    </a:lnTo>
                    <a:lnTo>
                      <a:pt x="599" y="686"/>
                    </a:lnTo>
                    <a:lnTo>
                      <a:pt x="636" y="725"/>
                    </a:lnTo>
                    <a:lnTo>
                      <a:pt x="673" y="761"/>
                    </a:lnTo>
                    <a:lnTo>
                      <a:pt x="710" y="797"/>
                    </a:lnTo>
                    <a:lnTo>
                      <a:pt x="745" y="831"/>
                    </a:lnTo>
                    <a:lnTo>
                      <a:pt x="780" y="864"/>
                    </a:lnTo>
                    <a:lnTo>
                      <a:pt x="816" y="895"/>
                    </a:lnTo>
                    <a:lnTo>
                      <a:pt x="849" y="923"/>
                    </a:lnTo>
                    <a:lnTo>
                      <a:pt x="881" y="950"/>
                    </a:lnTo>
                    <a:close/>
                  </a:path>
                </a:pathLst>
              </a:custGeom>
              <a:solidFill>
                <a:srgbClr val="93D5ED"/>
              </a:solidFill>
              <a:ln w="9525">
                <a:solidFill>
                  <a:srgbClr val="CCECFF"/>
                </a:solidFill>
                <a:round/>
                <a:headEnd/>
                <a:tailEnd/>
              </a:ln>
            </p:spPr>
            <p:txBody>
              <a:bodyPr/>
              <a:lstStyle/>
              <a:p>
                <a:endParaRPr lang="en-US"/>
              </a:p>
            </p:txBody>
          </p:sp>
          <p:sp>
            <p:nvSpPr>
              <p:cNvPr id="8449" name="Freeform 242"/>
              <p:cNvSpPr>
                <a:spLocks/>
              </p:cNvSpPr>
              <p:nvPr/>
            </p:nvSpPr>
            <p:spPr bwMode="auto">
              <a:xfrm>
                <a:off x="1241" y="1145"/>
                <a:ext cx="10" cy="79"/>
              </a:xfrm>
              <a:custGeom>
                <a:avLst/>
                <a:gdLst>
                  <a:gd name="T0" fmla="*/ 0 w 284"/>
                  <a:gd name="T1" fmla="*/ 0 h 2192"/>
                  <a:gd name="T2" fmla="*/ 0 w 284"/>
                  <a:gd name="T3" fmla="*/ 0 h 2192"/>
                  <a:gd name="T4" fmla="*/ 0 w 284"/>
                  <a:gd name="T5" fmla="*/ 0 h 2192"/>
                  <a:gd name="T6" fmla="*/ 0 w 284"/>
                  <a:gd name="T7" fmla="*/ 0 h 2192"/>
                  <a:gd name="T8" fmla="*/ 0 w 284"/>
                  <a:gd name="T9" fmla="*/ 0 h 2192"/>
                  <a:gd name="T10" fmla="*/ 0 w 284"/>
                  <a:gd name="T11" fmla="*/ 0 h 2192"/>
                  <a:gd name="T12" fmla="*/ 0 w 284"/>
                  <a:gd name="T13" fmla="*/ 0 h 2192"/>
                  <a:gd name="T14" fmla="*/ 0 w 284"/>
                  <a:gd name="T15" fmla="*/ 0 h 2192"/>
                  <a:gd name="T16" fmla="*/ 0 w 284"/>
                  <a:gd name="T17" fmla="*/ 0 h 2192"/>
                  <a:gd name="T18" fmla="*/ 0 w 284"/>
                  <a:gd name="T19" fmla="*/ 0 h 2192"/>
                  <a:gd name="T20" fmla="*/ 0 w 284"/>
                  <a:gd name="T21" fmla="*/ 0 h 2192"/>
                  <a:gd name="T22" fmla="*/ 0 w 284"/>
                  <a:gd name="T23" fmla="*/ 0 h 2192"/>
                  <a:gd name="T24" fmla="*/ 0 w 284"/>
                  <a:gd name="T25" fmla="*/ 0 h 2192"/>
                  <a:gd name="T26" fmla="*/ 0 w 284"/>
                  <a:gd name="T27" fmla="*/ 0 h 2192"/>
                  <a:gd name="T28" fmla="*/ 0 w 284"/>
                  <a:gd name="T29" fmla="*/ 0 h 2192"/>
                  <a:gd name="T30" fmla="*/ 0 w 284"/>
                  <a:gd name="T31" fmla="*/ 0 h 2192"/>
                  <a:gd name="T32" fmla="*/ 0 w 284"/>
                  <a:gd name="T33" fmla="*/ 0 h 2192"/>
                  <a:gd name="T34" fmla="*/ 0 w 284"/>
                  <a:gd name="T35" fmla="*/ 3 h 2192"/>
                  <a:gd name="T36" fmla="*/ 0 w 284"/>
                  <a:gd name="T37" fmla="*/ 3 h 2192"/>
                  <a:gd name="T38" fmla="*/ 0 w 284"/>
                  <a:gd name="T39" fmla="*/ 3 h 2192"/>
                  <a:gd name="T40" fmla="*/ 0 w 284"/>
                  <a:gd name="T41" fmla="*/ 3 h 2192"/>
                  <a:gd name="T42" fmla="*/ 0 w 284"/>
                  <a:gd name="T43" fmla="*/ 3 h 2192"/>
                  <a:gd name="T44" fmla="*/ 0 w 284"/>
                  <a:gd name="T45" fmla="*/ 3 h 2192"/>
                  <a:gd name="T46" fmla="*/ 0 w 284"/>
                  <a:gd name="T47" fmla="*/ 3 h 2192"/>
                  <a:gd name="T48" fmla="*/ 0 w 284"/>
                  <a:gd name="T49" fmla="*/ 3 h 2192"/>
                  <a:gd name="T50" fmla="*/ 0 w 284"/>
                  <a:gd name="T51" fmla="*/ 3 h 2192"/>
                  <a:gd name="T52" fmla="*/ 0 w 284"/>
                  <a:gd name="T53" fmla="*/ 3 h 2192"/>
                  <a:gd name="T54" fmla="*/ 0 w 284"/>
                  <a:gd name="T55" fmla="*/ 3 h 2192"/>
                  <a:gd name="T56" fmla="*/ 0 w 284"/>
                  <a:gd name="T57" fmla="*/ 3 h 2192"/>
                  <a:gd name="T58" fmla="*/ 0 w 284"/>
                  <a:gd name="T59" fmla="*/ 3 h 2192"/>
                  <a:gd name="T60" fmla="*/ 0 w 284"/>
                  <a:gd name="T61" fmla="*/ 3 h 2192"/>
                  <a:gd name="T62" fmla="*/ 0 w 284"/>
                  <a:gd name="T63" fmla="*/ 3 h 2192"/>
                  <a:gd name="T64" fmla="*/ 0 w 284"/>
                  <a:gd name="T65" fmla="*/ 3 h 2192"/>
                  <a:gd name="T66" fmla="*/ 0 w 284"/>
                  <a:gd name="T67" fmla="*/ 3 h 2192"/>
                  <a:gd name="T68" fmla="*/ 0 w 284"/>
                  <a:gd name="T69" fmla="*/ 3 h 2192"/>
                  <a:gd name="T70" fmla="*/ 0 w 284"/>
                  <a:gd name="T71" fmla="*/ 3 h 2192"/>
                  <a:gd name="T72" fmla="*/ 0 w 284"/>
                  <a:gd name="T73" fmla="*/ 3 h 2192"/>
                  <a:gd name="T74" fmla="*/ 0 w 284"/>
                  <a:gd name="T75" fmla="*/ 3 h 2192"/>
                  <a:gd name="T76" fmla="*/ 0 w 284"/>
                  <a:gd name="T77" fmla="*/ 3 h 2192"/>
                  <a:gd name="T78" fmla="*/ 0 w 284"/>
                  <a:gd name="T79" fmla="*/ 3 h 2192"/>
                  <a:gd name="T80" fmla="*/ 0 w 284"/>
                  <a:gd name="T81" fmla="*/ 3 h 2192"/>
                  <a:gd name="T82" fmla="*/ 0 w 284"/>
                  <a:gd name="T83" fmla="*/ 2 h 2192"/>
                  <a:gd name="T84" fmla="*/ 0 w 284"/>
                  <a:gd name="T85" fmla="*/ 2 h 2192"/>
                  <a:gd name="T86" fmla="*/ 0 w 284"/>
                  <a:gd name="T87" fmla="*/ 2 h 2192"/>
                  <a:gd name="T88" fmla="*/ 0 w 284"/>
                  <a:gd name="T89" fmla="*/ 2 h 2192"/>
                  <a:gd name="T90" fmla="*/ 0 w 284"/>
                  <a:gd name="T91" fmla="*/ 1 h 2192"/>
                  <a:gd name="T92" fmla="*/ 0 w 284"/>
                  <a:gd name="T93" fmla="*/ 1 h 2192"/>
                  <a:gd name="T94" fmla="*/ 0 w 284"/>
                  <a:gd name="T95" fmla="*/ 1 h 2192"/>
                  <a:gd name="T96" fmla="*/ 0 w 284"/>
                  <a:gd name="T97" fmla="*/ 1 h 2192"/>
                  <a:gd name="T98" fmla="*/ 0 w 284"/>
                  <a:gd name="T99" fmla="*/ 0 h 2192"/>
                  <a:gd name="T100" fmla="*/ 0 w 284"/>
                  <a:gd name="T101" fmla="*/ 0 h 2192"/>
                  <a:gd name="T102" fmla="*/ 0 w 284"/>
                  <a:gd name="T103" fmla="*/ 0 h 2192"/>
                  <a:gd name="T104" fmla="*/ 0 w 284"/>
                  <a:gd name="T105" fmla="*/ 0 h 2192"/>
                  <a:gd name="T106" fmla="*/ 0 w 284"/>
                  <a:gd name="T107" fmla="*/ 0 h 21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84"/>
                  <a:gd name="T163" fmla="*/ 0 h 2192"/>
                  <a:gd name="T164" fmla="*/ 284 w 284"/>
                  <a:gd name="T165" fmla="*/ 2192 h 219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84" h="2192">
                    <a:moveTo>
                      <a:pt x="284" y="9"/>
                    </a:moveTo>
                    <a:lnTo>
                      <a:pt x="273" y="11"/>
                    </a:lnTo>
                    <a:lnTo>
                      <a:pt x="241" y="16"/>
                    </a:lnTo>
                    <a:lnTo>
                      <a:pt x="197" y="22"/>
                    </a:lnTo>
                    <a:lnTo>
                      <a:pt x="146" y="26"/>
                    </a:lnTo>
                    <a:lnTo>
                      <a:pt x="119" y="28"/>
                    </a:lnTo>
                    <a:lnTo>
                      <a:pt x="94" y="28"/>
                    </a:lnTo>
                    <a:lnTo>
                      <a:pt x="70" y="28"/>
                    </a:lnTo>
                    <a:lnTo>
                      <a:pt x="49" y="26"/>
                    </a:lnTo>
                    <a:lnTo>
                      <a:pt x="39" y="24"/>
                    </a:lnTo>
                    <a:lnTo>
                      <a:pt x="30" y="22"/>
                    </a:lnTo>
                    <a:lnTo>
                      <a:pt x="22" y="20"/>
                    </a:lnTo>
                    <a:lnTo>
                      <a:pt x="14" y="17"/>
                    </a:lnTo>
                    <a:lnTo>
                      <a:pt x="9" y="13"/>
                    </a:lnTo>
                    <a:lnTo>
                      <a:pt x="4" y="9"/>
                    </a:lnTo>
                    <a:lnTo>
                      <a:pt x="1" y="5"/>
                    </a:lnTo>
                    <a:lnTo>
                      <a:pt x="0" y="0"/>
                    </a:lnTo>
                    <a:lnTo>
                      <a:pt x="0" y="2126"/>
                    </a:lnTo>
                    <a:lnTo>
                      <a:pt x="12" y="2132"/>
                    </a:lnTo>
                    <a:lnTo>
                      <a:pt x="45" y="2145"/>
                    </a:lnTo>
                    <a:lnTo>
                      <a:pt x="66" y="2153"/>
                    </a:lnTo>
                    <a:lnTo>
                      <a:pt x="90" y="2161"/>
                    </a:lnTo>
                    <a:lnTo>
                      <a:pt x="115" y="2170"/>
                    </a:lnTo>
                    <a:lnTo>
                      <a:pt x="141" y="2177"/>
                    </a:lnTo>
                    <a:lnTo>
                      <a:pt x="169" y="2184"/>
                    </a:lnTo>
                    <a:lnTo>
                      <a:pt x="194" y="2189"/>
                    </a:lnTo>
                    <a:lnTo>
                      <a:pt x="206" y="2191"/>
                    </a:lnTo>
                    <a:lnTo>
                      <a:pt x="218" y="2192"/>
                    </a:lnTo>
                    <a:lnTo>
                      <a:pt x="229" y="2192"/>
                    </a:lnTo>
                    <a:lnTo>
                      <a:pt x="239" y="2192"/>
                    </a:lnTo>
                    <a:lnTo>
                      <a:pt x="249" y="2191"/>
                    </a:lnTo>
                    <a:lnTo>
                      <a:pt x="257" y="2189"/>
                    </a:lnTo>
                    <a:lnTo>
                      <a:pt x="265" y="2186"/>
                    </a:lnTo>
                    <a:lnTo>
                      <a:pt x="272" y="2182"/>
                    </a:lnTo>
                    <a:lnTo>
                      <a:pt x="277" y="2177"/>
                    </a:lnTo>
                    <a:lnTo>
                      <a:pt x="281" y="2171"/>
                    </a:lnTo>
                    <a:lnTo>
                      <a:pt x="284" y="2164"/>
                    </a:lnTo>
                    <a:lnTo>
                      <a:pt x="284" y="2155"/>
                    </a:lnTo>
                    <a:lnTo>
                      <a:pt x="284" y="2127"/>
                    </a:lnTo>
                    <a:lnTo>
                      <a:pt x="284" y="2055"/>
                    </a:lnTo>
                    <a:lnTo>
                      <a:pt x="284" y="1946"/>
                    </a:lnTo>
                    <a:lnTo>
                      <a:pt x="284" y="1808"/>
                    </a:lnTo>
                    <a:lnTo>
                      <a:pt x="284" y="1645"/>
                    </a:lnTo>
                    <a:lnTo>
                      <a:pt x="284" y="1463"/>
                    </a:lnTo>
                    <a:lnTo>
                      <a:pt x="284" y="1271"/>
                    </a:lnTo>
                    <a:lnTo>
                      <a:pt x="284" y="1071"/>
                    </a:lnTo>
                    <a:lnTo>
                      <a:pt x="284" y="872"/>
                    </a:lnTo>
                    <a:lnTo>
                      <a:pt x="284" y="681"/>
                    </a:lnTo>
                    <a:lnTo>
                      <a:pt x="284" y="501"/>
                    </a:lnTo>
                    <a:lnTo>
                      <a:pt x="284" y="341"/>
                    </a:lnTo>
                    <a:lnTo>
                      <a:pt x="284" y="205"/>
                    </a:lnTo>
                    <a:lnTo>
                      <a:pt x="284" y="101"/>
                    </a:lnTo>
                    <a:lnTo>
                      <a:pt x="284" y="33"/>
                    </a:lnTo>
                    <a:lnTo>
                      <a:pt x="284" y="9"/>
                    </a:lnTo>
                    <a:close/>
                  </a:path>
                </a:pathLst>
              </a:custGeom>
              <a:solidFill>
                <a:srgbClr val="93D5ED"/>
              </a:solidFill>
              <a:ln w="9525">
                <a:solidFill>
                  <a:srgbClr val="CCECFF"/>
                </a:solidFill>
                <a:round/>
                <a:headEnd/>
                <a:tailEnd/>
              </a:ln>
            </p:spPr>
            <p:txBody>
              <a:bodyPr/>
              <a:lstStyle/>
              <a:p>
                <a:endParaRPr lang="en-US"/>
              </a:p>
            </p:txBody>
          </p:sp>
          <p:sp>
            <p:nvSpPr>
              <p:cNvPr id="8450" name="Freeform 243"/>
              <p:cNvSpPr>
                <a:spLocks/>
              </p:cNvSpPr>
              <p:nvPr/>
            </p:nvSpPr>
            <p:spPr bwMode="auto">
              <a:xfrm>
                <a:off x="1077" y="1133"/>
                <a:ext cx="9" cy="83"/>
              </a:xfrm>
              <a:custGeom>
                <a:avLst/>
                <a:gdLst>
                  <a:gd name="T0" fmla="*/ 0 w 232"/>
                  <a:gd name="T1" fmla="*/ 0 h 2324"/>
                  <a:gd name="T2" fmla="*/ 0 w 232"/>
                  <a:gd name="T3" fmla="*/ 3 h 2324"/>
                  <a:gd name="T4" fmla="*/ 0 w 232"/>
                  <a:gd name="T5" fmla="*/ 3 h 2324"/>
                  <a:gd name="T6" fmla="*/ 0 w 232"/>
                  <a:gd name="T7" fmla="*/ 3 h 2324"/>
                  <a:gd name="T8" fmla="*/ 0 w 232"/>
                  <a:gd name="T9" fmla="*/ 3 h 2324"/>
                  <a:gd name="T10" fmla="*/ 0 w 232"/>
                  <a:gd name="T11" fmla="*/ 3 h 2324"/>
                  <a:gd name="T12" fmla="*/ 0 w 232"/>
                  <a:gd name="T13" fmla="*/ 3 h 2324"/>
                  <a:gd name="T14" fmla="*/ 0 w 232"/>
                  <a:gd name="T15" fmla="*/ 3 h 2324"/>
                  <a:gd name="T16" fmla="*/ 0 w 232"/>
                  <a:gd name="T17" fmla="*/ 3 h 2324"/>
                  <a:gd name="T18" fmla="*/ 0 w 232"/>
                  <a:gd name="T19" fmla="*/ 3 h 2324"/>
                  <a:gd name="T20" fmla="*/ 0 w 232"/>
                  <a:gd name="T21" fmla="*/ 3 h 2324"/>
                  <a:gd name="T22" fmla="*/ 0 w 232"/>
                  <a:gd name="T23" fmla="*/ 3 h 2324"/>
                  <a:gd name="T24" fmla="*/ 0 w 232"/>
                  <a:gd name="T25" fmla="*/ 3 h 2324"/>
                  <a:gd name="T26" fmla="*/ 0 w 232"/>
                  <a:gd name="T27" fmla="*/ 3 h 2324"/>
                  <a:gd name="T28" fmla="*/ 0 w 232"/>
                  <a:gd name="T29" fmla="*/ 3 h 2324"/>
                  <a:gd name="T30" fmla="*/ 0 w 232"/>
                  <a:gd name="T31" fmla="*/ 3 h 2324"/>
                  <a:gd name="T32" fmla="*/ 0 w 232"/>
                  <a:gd name="T33" fmla="*/ 3 h 2324"/>
                  <a:gd name="T34" fmla="*/ 0 w 232"/>
                  <a:gd name="T35" fmla="*/ 3 h 2324"/>
                  <a:gd name="T36" fmla="*/ 0 w 232"/>
                  <a:gd name="T37" fmla="*/ 3 h 2324"/>
                  <a:gd name="T38" fmla="*/ 0 w 232"/>
                  <a:gd name="T39" fmla="*/ 3 h 2324"/>
                  <a:gd name="T40" fmla="*/ 0 w 232"/>
                  <a:gd name="T41" fmla="*/ 3 h 2324"/>
                  <a:gd name="T42" fmla="*/ 0 w 232"/>
                  <a:gd name="T43" fmla="*/ 3 h 2324"/>
                  <a:gd name="T44" fmla="*/ 0 w 232"/>
                  <a:gd name="T45" fmla="*/ 3 h 2324"/>
                  <a:gd name="T46" fmla="*/ 0 w 232"/>
                  <a:gd name="T47" fmla="*/ 3 h 2324"/>
                  <a:gd name="T48" fmla="*/ 0 w 232"/>
                  <a:gd name="T49" fmla="*/ 0 h 2324"/>
                  <a:gd name="T50" fmla="*/ 0 w 232"/>
                  <a:gd name="T51" fmla="*/ 0 h 2324"/>
                  <a:gd name="T52" fmla="*/ 0 w 232"/>
                  <a:gd name="T53" fmla="*/ 0 h 2324"/>
                  <a:gd name="T54" fmla="*/ 0 w 232"/>
                  <a:gd name="T55" fmla="*/ 0 h 2324"/>
                  <a:gd name="T56" fmla="*/ 0 w 232"/>
                  <a:gd name="T57" fmla="*/ 0 h 2324"/>
                  <a:gd name="T58" fmla="*/ 0 w 232"/>
                  <a:gd name="T59" fmla="*/ 0 h 2324"/>
                  <a:gd name="T60" fmla="*/ 0 w 232"/>
                  <a:gd name="T61" fmla="*/ 0 h 2324"/>
                  <a:gd name="T62" fmla="*/ 0 w 232"/>
                  <a:gd name="T63" fmla="*/ 0 h 2324"/>
                  <a:gd name="T64" fmla="*/ 0 w 232"/>
                  <a:gd name="T65" fmla="*/ 0 h 2324"/>
                  <a:gd name="T66" fmla="*/ 0 w 232"/>
                  <a:gd name="T67" fmla="*/ 0 h 2324"/>
                  <a:gd name="T68" fmla="*/ 0 w 232"/>
                  <a:gd name="T69" fmla="*/ 0 h 2324"/>
                  <a:gd name="T70" fmla="*/ 0 w 232"/>
                  <a:gd name="T71" fmla="*/ 0 h 2324"/>
                  <a:gd name="T72" fmla="*/ 0 w 232"/>
                  <a:gd name="T73" fmla="*/ 0 h 2324"/>
                  <a:gd name="T74" fmla="*/ 0 w 232"/>
                  <a:gd name="T75" fmla="*/ 0 h 2324"/>
                  <a:gd name="T76" fmla="*/ 0 w 232"/>
                  <a:gd name="T77" fmla="*/ 0 h 2324"/>
                  <a:gd name="T78" fmla="*/ 0 w 232"/>
                  <a:gd name="T79" fmla="*/ 0 h 2324"/>
                  <a:gd name="T80" fmla="*/ 0 w 232"/>
                  <a:gd name="T81" fmla="*/ 0 h 2324"/>
                  <a:gd name="T82" fmla="*/ 0 w 232"/>
                  <a:gd name="T83" fmla="*/ 0 h 2324"/>
                  <a:gd name="T84" fmla="*/ 0 w 232"/>
                  <a:gd name="T85" fmla="*/ 0 h 2324"/>
                  <a:gd name="T86" fmla="*/ 0 w 232"/>
                  <a:gd name="T87" fmla="*/ 0 h 2324"/>
                  <a:gd name="T88" fmla="*/ 0 w 232"/>
                  <a:gd name="T89" fmla="*/ 0 h 2324"/>
                  <a:gd name="T90" fmla="*/ 0 w 232"/>
                  <a:gd name="T91" fmla="*/ 0 h 2324"/>
                  <a:gd name="T92" fmla="*/ 0 w 232"/>
                  <a:gd name="T93" fmla="*/ 0 h 2324"/>
                  <a:gd name="T94" fmla="*/ 0 w 232"/>
                  <a:gd name="T95" fmla="*/ 0 h 2324"/>
                  <a:gd name="T96" fmla="*/ 0 w 232"/>
                  <a:gd name="T97" fmla="*/ 0 h 23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32"/>
                  <a:gd name="T148" fmla="*/ 0 h 2324"/>
                  <a:gd name="T149" fmla="*/ 232 w 232"/>
                  <a:gd name="T150" fmla="*/ 2324 h 23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32" h="2324">
                    <a:moveTo>
                      <a:pt x="232" y="148"/>
                    </a:moveTo>
                    <a:lnTo>
                      <a:pt x="232" y="2323"/>
                    </a:lnTo>
                    <a:lnTo>
                      <a:pt x="222" y="2324"/>
                    </a:lnTo>
                    <a:lnTo>
                      <a:pt x="193" y="2323"/>
                    </a:lnTo>
                    <a:lnTo>
                      <a:pt x="174" y="2322"/>
                    </a:lnTo>
                    <a:lnTo>
                      <a:pt x="153" y="2319"/>
                    </a:lnTo>
                    <a:lnTo>
                      <a:pt x="131" y="2315"/>
                    </a:lnTo>
                    <a:lnTo>
                      <a:pt x="109" y="2309"/>
                    </a:lnTo>
                    <a:lnTo>
                      <a:pt x="98" y="2305"/>
                    </a:lnTo>
                    <a:lnTo>
                      <a:pt x="87" y="2299"/>
                    </a:lnTo>
                    <a:lnTo>
                      <a:pt x="76" y="2294"/>
                    </a:lnTo>
                    <a:lnTo>
                      <a:pt x="66" y="2288"/>
                    </a:lnTo>
                    <a:lnTo>
                      <a:pt x="56" y="2281"/>
                    </a:lnTo>
                    <a:lnTo>
                      <a:pt x="46" y="2274"/>
                    </a:lnTo>
                    <a:lnTo>
                      <a:pt x="37" y="2266"/>
                    </a:lnTo>
                    <a:lnTo>
                      <a:pt x="30" y="2257"/>
                    </a:lnTo>
                    <a:lnTo>
                      <a:pt x="23" y="2247"/>
                    </a:lnTo>
                    <a:lnTo>
                      <a:pt x="17" y="2236"/>
                    </a:lnTo>
                    <a:lnTo>
                      <a:pt x="12" y="2224"/>
                    </a:lnTo>
                    <a:lnTo>
                      <a:pt x="8" y="2211"/>
                    </a:lnTo>
                    <a:lnTo>
                      <a:pt x="6" y="2197"/>
                    </a:lnTo>
                    <a:lnTo>
                      <a:pt x="5" y="2180"/>
                    </a:lnTo>
                    <a:lnTo>
                      <a:pt x="5" y="2164"/>
                    </a:lnTo>
                    <a:lnTo>
                      <a:pt x="7" y="2146"/>
                    </a:lnTo>
                    <a:lnTo>
                      <a:pt x="7" y="0"/>
                    </a:lnTo>
                    <a:lnTo>
                      <a:pt x="5" y="8"/>
                    </a:lnTo>
                    <a:lnTo>
                      <a:pt x="1" y="29"/>
                    </a:lnTo>
                    <a:lnTo>
                      <a:pt x="0" y="43"/>
                    </a:lnTo>
                    <a:lnTo>
                      <a:pt x="1" y="58"/>
                    </a:lnTo>
                    <a:lnTo>
                      <a:pt x="2" y="65"/>
                    </a:lnTo>
                    <a:lnTo>
                      <a:pt x="4" y="73"/>
                    </a:lnTo>
                    <a:lnTo>
                      <a:pt x="6" y="81"/>
                    </a:lnTo>
                    <a:lnTo>
                      <a:pt x="9" y="89"/>
                    </a:lnTo>
                    <a:lnTo>
                      <a:pt x="13" y="96"/>
                    </a:lnTo>
                    <a:lnTo>
                      <a:pt x="18" y="104"/>
                    </a:lnTo>
                    <a:lnTo>
                      <a:pt x="24" y="111"/>
                    </a:lnTo>
                    <a:lnTo>
                      <a:pt x="32" y="118"/>
                    </a:lnTo>
                    <a:lnTo>
                      <a:pt x="40" y="124"/>
                    </a:lnTo>
                    <a:lnTo>
                      <a:pt x="49" y="130"/>
                    </a:lnTo>
                    <a:lnTo>
                      <a:pt x="61" y="136"/>
                    </a:lnTo>
                    <a:lnTo>
                      <a:pt x="74" y="141"/>
                    </a:lnTo>
                    <a:lnTo>
                      <a:pt x="87" y="145"/>
                    </a:lnTo>
                    <a:lnTo>
                      <a:pt x="103" y="149"/>
                    </a:lnTo>
                    <a:lnTo>
                      <a:pt x="119" y="151"/>
                    </a:lnTo>
                    <a:lnTo>
                      <a:pt x="138" y="153"/>
                    </a:lnTo>
                    <a:lnTo>
                      <a:pt x="159" y="153"/>
                    </a:lnTo>
                    <a:lnTo>
                      <a:pt x="182" y="153"/>
                    </a:lnTo>
                    <a:lnTo>
                      <a:pt x="206" y="151"/>
                    </a:lnTo>
                    <a:lnTo>
                      <a:pt x="232" y="148"/>
                    </a:lnTo>
                    <a:close/>
                  </a:path>
                </a:pathLst>
              </a:custGeom>
              <a:solidFill>
                <a:srgbClr val="93D5ED"/>
              </a:solidFill>
              <a:ln w="9525">
                <a:solidFill>
                  <a:srgbClr val="CCECFF"/>
                </a:solidFill>
                <a:round/>
                <a:headEnd/>
                <a:tailEnd/>
              </a:ln>
            </p:spPr>
            <p:txBody>
              <a:bodyPr/>
              <a:lstStyle/>
              <a:p>
                <a:endParaRPr lang="en-US"/>
              </a:p>
            </p:txBody>
          </p:sp>
          <p:sp>
            <p:nvSpPr>
              <p:cNvPr id="8451" name="Freeform 244"/>
              <p:cNvSpPr>
                <a:spLocks/>
              </p:cNvSpPr>
              <p:nvPr/>
            </p:nvSpPr>
            <p:spPr bwMode="auto">
              <a:xfrm>
                <a:off x="1077" y="1133"/>
                <a:ext cx="9" cy="83"/>
              </a:xfrm>
              <a:custGeom>
                <a:avLst/>
                <a:gdLst>
                  <a:gd name="T0" fmla="*/ 0 w 232"/>
                  <a:gd name="T1" fmla="*/ 0 h 2324"/>
                  <a:gd name="T2" fmla="*/ 0 w 232"/>
                  <a:gd name="T3" fmla="*/ 3 h 2324"/>
                  <a:gd name="T4" fmla="*/ 0 w 232"/>
                  <a:gd name="T5" fmla="*/ 3 h 2324"/>
                  <a:gd name="T6" fmla="*/ 0 w 232"/>
                  <a:gd name="T7" fmla="*/ 3 h 2324"/>
                  <a:gd name="T8" fmla="*/ 0 w 232"/>
                  <a:gd name="T9" fmla="*/ 3 h 2324"/>
                  <a:gd name="T10" fmla="*/ 0 w 232"/>
                  <a:gd name="T11" fmla="*/ 3 h 2324"/>
                  <a:gd name="T12" fmla="*/ 0 w 232"/>
                  <a:gd name="T13" fmla="*/ 3 h 2324"/>
                  <a:gd name="T14" fmla="*/ 0 w 232"/>
                  <a:gd name="T15" fmla="*/ 3 h 2324"/>
                  <a:gd name="T16" fmla="*/ 0 w 232"/>
                  <a:gd name="T17" fmla="*/ 3 h 2324"/>
                  <a:gd name="T18" fmla="*/ 0 w 232"/>
                  <a:gd name="T19" fmla="*/ 3 h 2324"/>
                  <a:gd name="T20" fmla="*/ 0 w 232"/>
                  <a:gd name="T21" fmla="*/ 3 h 2324"/>
                  <a:gd name="T22" fmla="*/ 0 w 232"/>
                  <a:gd name="T23" fmla="*/ 3 h 2324"/>
                  <a:gd name="T24" fmla="*/ 0 w 232"/>
                  <a:gd name="T25" fmla="*/ 3 h 2324"/>
                  <a:gd name="T26" fmla="*/ 0 w 232"/>
                  <a:gd name="T27" fmla="*/ 3 h 2324"/>
                  <a:gd name="T28" fmla="*/ 0 w 232"/>
                  <a:gd name="T29" fmla="*/ 3 h 2324"/>
                  <a:gd name="T30" fmla="*/ 0 w 232"/>
                  <a:gd name="T31" fmla="*/ 3 h 2324"/>
                  <a:gd name="T32" fmla="*/ 0 w 232"/>
                  <a:gd name="T33" fmla="*/ 3 h 2324"/>
                  <a:gd name="T34" fmla="*/ 0 w 232"/>
                  <a:gd name="T35" fmla="*/ 3 h 2324"/>
                  <a:gd name="T36" fmla="*/ 0 w 232"/>
                  <a:gd name="T37" fmla="*/ 3 h 2324"/>
                  <a:gd name="T38" fmla="*/ 0 w 232"/>
                  <a:gd name="T39" fmla="*/ 3 h 2324"/>
                  <a:gd name="T40" fmla="*/ 0 w 232"/>
                  <a:gd name="T41" fmla="*/ 3 h 2324"/>
                  <a:gd name="T42" fmla="*/ 0 w 232"/>
                  <a:gd name="T43" fmla="*/ 3 h 2324"/>
                  <a:gd name="T44" fmla="*/ 0 w 232"/>
                  <a:gd name="T45" fmla="*/ 3 h 2324"/>
                  <a:gd name="T46" fmla="*/ 0 w 232"/>
                  <a:gd name="T47" fmla="*/ 3 h 2324"/>
                  <a:gd name="T48" fmla="*/ 0 w 232"/>
                  <a:gd name="T49" fmla="*/ 0 h 2324"/>
                  <a:gd name="T50" fmla="*/ 0 w 232"/>
                  <a:gd name="T51" fmla="*/ 0 h 2324"/>
                  <a:gd name="T52" fmla="*/ 0 w 232"/>
                  <a:gd name="T53" fmla="*/ 0 h 2324"/>
                  <a:gd name="T54" fmla="*/ 0 w 232"/>
                  <a:gd name="T55" fmla="*/ 0 h 2324"/>
                  <a:gd name="T56" fmla="*/ 0 w 232"/>
                  <a:gd name="T57" fmla="*/ 0 h 2324"/>
                  <a:gd name="T58" fmla="*/ 0 w 232"/>
                  <a:gd name="T59" fmla="*/ 0 h 2324"/>
                  <a:gd name="T60" fmla="*/ 0 w 232"/>
                  <a:gd name="T61" fmla="*/ 0 h 2324"/>
                  <a:gd name="T62" fmla="*/ 0 w 232"/>
                  <a:gd name="T63" fmla="*/ 0 h 2324"/>
                  <a:gd name="T64" fmla="*/ 0 w 232"/>
                  <a:gd name="T65" fmla="*/ 0 h 2324"/>
                  <a:gd name="T66" fmla="*/ 0 w 232"/>
                  <a:gd name="T67" fmla="*/ 0 h 2324"/>
                  <a:gd name="T68" fmla="*/ 0 w 232"/>
                  <a:gd name="T69" fmla="*/ 0 h 2324"/>
                  <a:gd name="T70" fmla="*/ 0 w 232"/>
                  <a:gd name="T71" fmla="*/ 0 h 2324"/>
                  <a:gd name="T72" fmla="*/ 0 w 232"/>
                  <a:gd name="T73" fmla="*/ 0 h 2324"/>
                  <a:gd name="T74" fmla="*/ 0 w 232"/>
                  <a:gd name="T75" fmla="*/ 0 h 2324"/>
                  <a:gd name="T76" fmla="*/ 0 w 232"/>
                  <a:gd name="T77" fmla="*/ 0 h 2324"/>
                  <a:gd name="T78" fmla="*/ 0 w 232"/>
                  <a:gd name="T79" fmla="*/ 0 h 2324"/>
                  <a:gd name="T80" fmla="*/ 0 w 232"/>
                  <a:gd name="T81" fmla="*/ 0 h 2324"/>
                  <a:gd name="T82" fmla="*/ 0 w 232"/>
                  <a:gd name="T83" fmla="*/ 0 h 2324"/>
                  <a:gd name="T84" fmla="*/ 0 w 232"/>
                  <a:gd name="T85" fmla="*/ 0 h 2324"/>
                  <a:gd name="T86" fmla="*/ 0 w 232"/>
                  <a:gd name="T87" fmla="*/ 0 h 2324"/>
                  <a:gd name="T88" fmla="*/ 0 w 232"/>
                  <a:gd name="T89" fmla="*/ 0 h 2324"/>
                  <a:gd name="T90" fmla="*/ 0 w 232"/>
                  <a:gd name="T91" fmla="*/ 0 h 2324"/>
                  <a:gd name="T92" fmla="*/ 0 w 232"/>
                  <a:gd name="T93" fmla="*/ 0 h 2324"/>
                  <a:gd name="T94" fmla="*/ 0 w 232"/>
                  <a:gd name="T95" fmla="*/ 0 h 2324"/>
                  <a:gd name="T96" fmla="*/ 0 w 232"/>
                  <a:gd name="T97" fmla="*/ 0 h 23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32"/>
                  <a:gd name="T148" fmla="*/ 0 h 2324"/>
                  <a:gd name="T149" fmla="*/ 232 w 232"/>
                  <a:gd name="T150" fmla="*/ 2324 h 23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32" h="2324">
                    <a:moveTo>
                      <a:pt x="232" y="148"/>
                    </a:moveTo>
                    <a:lnTo>
                      <a:pt x="232" y="2323"/>
                    </a:lnTo>
                    <a:lnTo>
                      <a:pt x="222" y="2324"/>
                    </a:lnTo>
                    <a:lnTo>
                      <a:pt x="193" y="2323"/>
                    </a:lnTo>
                    <a:lnTo>
                      <a:pt x="174" y="2322"/>
                    </a:lnTo>
                    <a:lnTo>
                      <a:pt x="153" y="2319"/>
                    </a:lnTo>
                    <a:lnTo>
                      <a:pt x="131" y="2315"/>
                    </a:lnTo>
                    <a:lnTo>
                      <a:pt x="109" y="2309"/>
                    </a:lnTo>
                    <a:lnTo>
                      <a:pt x="98" y="2305"/>
                    </a:lnTo>
                    <a:lnTo>
                      <a:pt x="87" y="2299"/>
                    </a:lnTo>
                    <a:lnTo>
                      <a:pt x="76" y="2294"/>
                    </a:lnTo>
                    <a:lnTo>
                      <a:pt x="66" y="2288"/>
                    </a:lnTo>
                    <a:lnTo>
                      <a:pt x="56" y="2281"/>
                    </a:lnTo>
                    <a:lnTo>
                      <a:pt x="46" y="2274"/>
                    </a:lnTo>
                    <a:lnTo>
                      <a:pt x="37" y="2266"/>
                    </a:lnTo>
                    <a:lnTo>
                      <a:pt x="30" y="2257"/>
                    </a:lnTo>
                    <a:lnTo>
                      <a:pt x="23" y="2247"/>
                    </a:lnTo>
                    <a:lnTo>
                      <a:pt x="17" y="2236"/>
                    </a:lnTo>
                    <a:lnTo>
                      <a:pt x="12" y="2224"/>
                    </a:lnTo>
                    <a:lnTo>
                      <a:pt x="8" y="2211"/>
                    </a:lnTo>
                    <a:lnTo>
                      <a:pt x="6" y="2197"/>
                    </a:lnTo>
                    <a:lnTo>
                      <a:pt x="5" y="2180"/>
                    </a:lnTo>
                    <a:lnTo>
                      <a:pt x="5" y="2164"/>
                    </a:lnTo>
                    <a:lnTo>
                      <a:pt x="7" y="2146"/>
                    </a:lnTo>
                    <a:lnTo>
                      <a:pt x="7" y="0"/>
                    </a:lnTo>
                    <a:lnTo>
                      <a:pt x="5" y="8"/>
                    </a:lnTo>
                    <a:lnTo>
                      <a:pt x="1" y="29"/>
                    </a:lnTo>
                    <a:lnTo>
                      <a:pt x="0" y="43"/>
                    </a:lnTo>
                    <a:lnTo>
                      <a:pt x="1" y="58"/>
                    </a:lnTo>
                    <a:lnTo>
                      <a:pt x="2" y="65"/>
                    </a:lnTo>
                    <a:lnTo>
                      <a:pt x="4" y="73"/>
                    </a:lnTo>
                    <a:lnTo>
                      <a:pt x="6" y="81"/>
                    </a:lnTo>
                    <a:lnTo>
                      <a:pt x="9" y="89"/>
                    </a:lnTo>
                    <a:lnTo>
                      <a:pt x="13" y="96"/>
                    </a:lnTo>
                    <a:lnTo>
                      <a:pt x="18" y="104"/>
                    </a:lnTo>
                    <a:lnTo>
                      <a:pt x="24" y="111"/>
                    </a:lnTo>
                    <a:lnTo>
                      <a:pt x="32" y="118"/>
                    </a:lnTo>
                    <a:lnTo>
                      <a:pt x="40" y="124"/>
                    </a:lnTo>
                    <a:lnTo>
                      <a:pt x="49" y="130"/>
                    </a:lnTo>
                    <a:lnTo>
                      <a:pt x="61" y="136"/>
                    </a:lnTo>
                    <a:lnTo>
                      <a:pt x="74" y="141"/>
                    </a:lnTo>
                    <a:lnTo>
                      <a:pt x="87" y="145"/>
                    </a:lnTo>
                    <a:lnTo>
                      <a:pt x="103" y="149"/>
                    </a:lnTo>
                    <a:lnTo>
                      <a:pt x="119" y="151"/>
                    </a:lnTo>
                    <a:lnTo>
                      <a:pt x="138" y="153"/>
                    </a:lnTo>
                    <a:lnTo>
                      <a:pt x="159" y="153"/>
                    </a:lnTo>
                    <a:lnTo>
                      <a:pt x="182" y="153"/>
                    </a:lnTo>
                    <a:lnTo>
                      <a:pt x="206" y="151"/>
                    </a:lnTo>
                    <a:lnTo>
                      <a:pt x="232" y="148"/>
                    </a:lnTo>
                    <a:close/>
                  </a:path>
                </a:pathLst>
              </a:custGeom>
              <a:solidFill>
                <a:srgbClr val="93D5ED"/>
              </a:solidFill>
              <a:ln w="3175">
                <a:solidFill>
                  <a:srgbClr val="CCECFF"/>
                </a:solidFill>
                <a:round/>
                <a:headEnd/>
                <a:tailEnd/>
              </a:ln>
            </p:spPr>
            <p:txBody>
              <a:bodyPr/>
              <a:lstStyle/>
              <a:p>
                <a:endParaRPr lang="en-US"/>
              </a:p>
            </p:txBody>
          </p:sp>
          <p:sp>
            <p:nvSpPr>
              <p:cNvPr id="8452" name="Freeform 245"/>
              <p:cNvSpPr>
                <a:spLocks/>
              </p:cNvSpPr>
              <p:nvPr/>
            </p:nvSpPr>
            <p:spPr bwMode="auto">
              <a:xfrm>
                <a:off x="1041" y="1143"/>
                <a:ext cx="4" cy="85"/>
              </a:xfrm>
              <a:custGeom>
                <a:avLst/>
                <a:gdLst>
                  <a:gd name="T0" fmla="*/ 0 w 112"/>
                  <a:gd name="T1" fmla="*/ 0 h 2381"/>
                  <a:gd name="T2" fmla="*/ 0 w 112"/>
                  <a:gd name="T3" fmla="*/ 0 h 2381"/>
                  <a:gd name="T4" fmla="*/ 0 w 112"/>
                  <a:gd name="T5" fmla="*/ 0 h 2381"/>
                  <a:gd name="T6" fmla="*/ 0 w 112"/>
                  <a:gd name="T7" fmla="*/ 0 h 2381"/>
                  <a:gd name="T8" fmla="*/ 0 w 112"/>
                  <a:gd name="T9" fmla="*/ 0 h 2381"/>
                  <a:gd name="T10" fmla="*/ 0 w 112"/>
                  <a:gd name="T11" fmla="*/ 0 h 2381"/>
                  <a:gd name="T12" fmla="*/ 0 w 112"/>
                  <a:gd name="T13" fmla="*/ 0 h 2381"/>
                  <a:gd name="T14" fmla="*/ 0 w 112"/>
                  <a:gd name="T15" fmla="*/ 0 h 2381"/>
                  <a:gd name="T16" fmla="*/ 0 w 112"/>
                  <a:gd name="T17" fmla="*/ 0 h 2381"/>
                  <a:gd name="T18" fmla="*/ 0 w 112"/>
                  <a:gd name="T19" fmla="*/ 0 h 2381"/>
                  <a:gd name="T20" fmla="*/ 0 w 112"/>
                  <a:gd name="T21" fmla="*/ 0 h 2381"/>
                  <a:gd name="T22" fmla="*/ 0 w 112"/>
                  <a:gd name="T23" fmla="*/ 0 h 2381"/>
                  <a:gd name="T24" fmla="*/ 0 w 112"/>
                  <a:gd name="T25" fmla="*/ 0 h 2381"/>
                  <a:gd name="T26" fmla="*/ 0 w 112"/>
                  <a:gd name="T27" fmla="*/ 0 h 2381"/>
                  <a:gd name="T28" fmla="*/ 0 w 112"/>
                  <a:gd name="T29" fmla="*/ 0 h 2381"/>
                  <a:gd name="T30" fmla="*/ 0 w 112"/>
                  <a:gd name="T31" fmla="*/ 0 h 2381"/>
                  <a:gd name="T32" fmla="*/ 0 w 112"/>
                  <a:gd name="T33" fmla="*/ 0 h 2381"/>
                  <a:gd name="T34" fmla="*/ 0 w 112"/>
                  <a:gd name="T35" fmla="*/ 0 h 2381"/>
                  <a:gd name="T36" fmla="*/ 0 w 112"/>
                  <a:gd name="T37" fmla="*/ 0 h 2381"/>
                  <a:gd name="T38" fmla="*/ 0 w 112"/>
                  <a:gd name="T39" fmla="*/ 0 h 2381"/>
                  <a:gd name="T40" fmla="*/ 0 w 112"/>
                  <a:gd name="T41" fmla="*/ 0 h 2381"/>
                  <a:gd name="T42" fmla="*/ 0 w 112"/>
                  <a:gd name="T43" fmla="*/ 3 h 2381"/>
                  <a:gd name="T44" fmla="*/ 0 w 112"/>
                  <a:gd name="T45" fmla="*/ 3 h 2381"/>
                  <a:gd name="T46" fmla="*/ 0 w 112"/>
                  <a:gd name="T47" fmla="*/ 3 h 2381"/>
                  <a:gd name="T48" fmla="*/ 0 w 112"/>
                  <a:gd name="T49" fmla="*/ 3 h 2381"/>
                  <a:gd name="T50" fmla="*/ 0 w 112"/>
                  <a:gd name="T51" fmla="*/ 3 h 2381"/>
                  <a:gd name="T52" fmla="*/ 0 w 112"/>
                  <a:gd name="T53" fmla="*/ 3 h 2381"/>
                  <a:gd name="T54" fmla="*/ 0 w 112"/>
                  <a:gd name="T55" fmla="*/ 3 h 2381"/>
                  <a:gd name="T56" fmla="*/ 0 w 112"/>
                  <a:gd name="T57" fmla="*/ 3 h 2381"/>
                  <a:gd name="T58" fmla="*/ 0 w 112"/>
                  <a:gd name="T59" fmla="*/ 3 h 2381"/>
                  <a:gd name="T60" fmla="*/ 0 w 112"/>
                  <a:gd name="T61" fmla="*/ 3 h 2381"/>
                  <a:gd name="T62" fmla="*/ 0 w 112"/>
                  <a:gd name="T63" fmla="*/ 3 h 2381"/>
                  <a:gd name="T64" fmla="*/ 0 w 112"/>
                  <a:gd name="T65" fmla="*/ 3 h 2381"/>
                  <a:gd name="T66" fmla="*/ 0 w 112"/>
                  <a:gd name="T67" fmla="*/ 3 h 2381"/>
                  <a:gd name="T68" fmla="*/ 0 w 112"/>
                  <a:gd name="T69" fmla="*/ 3 h 2381"/>
                  <a:gd name="T70" fmla="*/ 0 w 112"/>
                  <a:gd name="T71" fmla="*/ 3 h 2381"/>
                  <a:gd name="T72" fmla="*/ 0 w 112"/>
                  <a:gd name="T73" fmla="*/ 0 h 238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2"/>
                  <a:gd name="T112" fmla="*/ 0 h 2381"/>
                  <a:gd name="T113" fmla="*/ 112 w 112"/>
                  <a:gd name="T114" fmla="*/ 2381 h 238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2" h="2381">
                    <a:moveTo>
                      <a:pt x="0" y="225"/>
                    </a:moveTo>
                    <a:lnTo>
                      <a:pt x="6" y="222"/>
                    </a:lnTo>
                    <a:lnTo>
                      <a:pt x="21" y="212"/>
                    </a:lnTo>
                    <a:lnTo>
                      <a:pt x="31" y="204"/>
                    </a:lnTo>
                    <a:lnTo>
                      <a:pt x="42" y="195"/>
                    </a:lnTo>
                    <a:lnTo>
                      <a:pt x="53" y="184"/>
                    </a:lnTo>
                    <a:lnTo>
                      <a:pt x="66" y="171"/>
                    </a:lnTo>
                    <a:lnTo>
                      <a:pt x="77" y="157"/>
                    </a:lnTo>
                    <a:lnTo>
                      <a:pt x="87" y="140"/>
                    </a:lnTo>
                    <a:lnTo>
                      <a:pt x="92" y="131"/>
                    </a:lnTo>
                    <a:lnTo>
                      <a:pt x="96" y="122"/>
                    </a:lnTo>
                    <a:lnTo>
                      <a:pt x="100" y="112"/>
                    </a:lnTo>
                    <a:lnTo>
                      <a:pt x="104" y="101"/>
                    </a:lnTo>
                    <a:lnTo>
                      <a:pt x="107" y="90"/>
                    </a:lnTo>
                    <a:lnTo>
                      <a:pt x="109" y="79"/>
                    </a:lnTo>
                    <a:lnTo>
                      <a:pt x="111" y="67"/>
                    </a:lnTo>
                    <a:lnTo>
                      <a:pt x="112" y="55"/>
                    </a:lnTo>
                    <a:lnTo>
                      <a:pt x="112" y="42"/>
                    </a:lnTo>
                    <a:lnTo>
                      <a:pt x="112" y="28"/>
                    </a:lnTo>
                    <a:lnTo>
                      <a:pt x="110" y="15"/>
                    </a:lnTo>
                    <a:lnTo>
                      <a:pt x="108" y="0"/>
                    </a:lnTo>
                    <a:lnTo>
                      <a:pt x="98" y="2224"/>
                    </a:lnTo>
                    <a:lnTo>
                      <a:pt x="99" y="2228"/>
                    </a:lnTo>
                    <a:lnTo>
                      <a:pt x="98" y="2238"/>
                    </a:lnTo>
                    <a:lnTo>
                      <a:pt x="97" y="2245"/>
                    </a:lnTo>
                    <a:lnTo>
                      <a:pt x="96" y="2253"/>
                    </a:lnTo>
                    <a:lnTo>
                      <a:pt x="93" y="2262"/>
                    </a:lnTo>
                    <a:lnTo>
                      <a:pt x="90" y="2274"/>
                    </a:lnTo>
                    <a:lnTo>
                      <a:pt x="85" y="2285"/>
                    </a:lnTo>
                    <a:lnTo>
                      <a:pt x="79" y="2297"/>
                    </a:lnTo>
                    <a:lnTo>
                      <a:pt x="71" y="2310"/>
                    </a:lnTo>
                    <a:lnTo>
                      <a:pt x="62" y="2324"/>
                    </a:lnTo>
                    <a:lnTo>
                      <a:pt x="49" y="2337"/>
                    </a:lnTo>
                    <a:lnTo>
                      <a:pt x="35" y="2352"/>
                    </a:lnTo>
                    <a:lnTo>
                      <a:pt x="19" y="2366"/>
                    </a:lnTo>
                    <a:lnTo>
                      <a:pt x="0" y="2381"/>
                    </a:lnTo>
                    <a:lnTo>
                      <a:pt x="0" y="225"/>
                    </a:lnTo>
                    <a:close/>
                  </a:path>
                </a:pathLst>
              </a:custGeom>
              <a:solidFill>
                <a:srgbClr val="93D5ED"/>
              </a:solidFill>
              <a:ln w="9525">
                <a:solidFill>
                  <a:srgbClr val="CCECFF"/>
                </a:solidFill>
                <a:round/>
                <a:headEnd/>
                <a:tailEnd/>
              </a:ln>
            </p:spPr>
            <p:txBody>
              <a:bodyPr/>
              <a:lstStyle/>
              <a:p>
                <a:endParaRPr lang="en-US"/>
              </a:p>
            </p:txBody>
          </p:sp>
          <p:sp>
            <p:nvSpPr>
              <p:cNvPr id="8453" name="Freeform 246"/>
              <p:cNvSpPr>
                <a:spLocks/>
              </p:cNvSpPr>
              <p:nvPr/>
            </p:nvSpPr>
            <p:spPr bwMode="auto">
              <a:xfrm>
                <a:off x="985" y="1135"/>
                <a:ext cx="6" cy="77"/>
              </a:xfrm>
              <a:custGeom>
                <a:avLst/>
                <a:gdLst>
                  <a:gd name="T0" fmla="*/ 0 w 177"/>
                  <a:gd name="T1" fmla="*/ 0 h 2156"/>
                  <a:gd name="T2" fmla="*/ 0 w 177"/>
                  <a:gd name="T3" fmla="*/ 0 h 2156"/>
                  <a:gd name="T4" fmla="*/ 0 w 177"/>
                  <a:gd name="T5" fmla="*/ 0 h 2156"/>
                  <a:gd name="T6" fmla="*/ 0 w 177"/>
                  <a:gd name="T7" fmla="*/ 0 h 2156"/>
                  <a:gd name="T8" fmla="*/ 0 w 177"/>
                  <a:gd name="T9" fmla="*/ 0 h 2156"/>
                  <a:gd name="T10" fmla="*/ 0 w 177"/>
                  <a:gd name="T11" fmla="*/ 0 h 2156"/>
                  <a:gd name="T12" fmla="*/ 0 w 177"/>
                  <a:gd name="T13" fmla="*/ 0 h 2156"/>
                  <a:gd name="T14" fmla="*/ 0 w 177"/>
                  <a:gd name="T15" fmla="*/ 0 h 2156"/>
                  <a:gd name="T16" fmla="*/ 0 w 177"/>
                  <a:gd name="T17" fmla="*/ 0 h 2156"/>
                  <a:gd name="T18" fmla="*/ 0 w 177"/>
                  <a:gd name="T19" fmla="*/ 0 h 2156"/>
                  <a:gd name="T20" fmla="*/ 0 w 177"/>
                  <a:gd name="T21" fmla="*/ 0 h 2156"/>
                  <a:gd name="T22" fmla="*/ 0 w 177"/>
                  <a:gd name="T23" fmla="*/ 0 h 2156"/>
                  <a:gd name="T24" fmla="*/ 0 w 177"/>
                  <a:gd name="T25" fmla="*/ 0 h 2156"/>
                  <a:gd name="T26" fmla="*/ 0 w 177"/>
                  <a:gd name="T27" fmla="*/ 0 h 2156"/>
                  <a:gd name="T28" fmla="*/ 0 w 177"/>
                  <a:gd name="T29" fmla="*/ 0 h 2156"/>
                  <a:gd name="T30" fmla="*/ 0 w 177"/>
                  <a:gd name="T31" fmla="*/ 0 h 2156"/>
                  <a:gd name="T32" fmla="*/ 0 w 177"/>
                  <a:gd name="T33" fmla="*/ 0 h 2156"/>
                  <a:gd name="T34" fmla="*/ 0 w 177"/>
                  <a:gd name="T35" fmla="*/ 0 h 2156"/>
                  <a:gd name="T36" fmla="*/ 0 w 177"/>
                  <a:gd name="T37" fmla="*/ 0 h 2156"/>
                  <a:gd name="T38" fmla="*/ 0 w 177"/>
                  <a:gd name="T39" fmla="*/ 0 h 2156"/>
                  <a:gd name="T40" fmla="*/ 0 w 177"/>
                  <a:gd name="T41" fmla="*/ 0 h 2156"/>
                  <a:gd name="T42" fmla="*/ 0 w 177"/>
                  <a:gd name="T43" fmla="*/ 0 h 2156"/>
                  <a:gd name="T44" fmla="*/ 0 w 177"/>
                  <a:gd name="T45" fmla="*/ 0 h 2156"/>
                  <a:gd name="T46" fmla="*/ 0 w 177"/>
                  <a:gd name="T47" fmla="*/ 3 h 2156"/>
                  <a:gd name="T48" fmla="*/ 0 w 177"/>
                  <a:gd name="T49" fmla="*/ 3 h 2156"/>
                  <a:gd name="T50" fmla="*/ 0 w 177"/>
                  <a:gd name="T51" fmla="*/ 3 h 2156"/>
                  <a:gd name="T52" fmla="*/ 0 w 177"/>
                  <a:gd name="T53" fmla="*/ 3 h 2156"/>
                  <a:gd name="T54" fmla="*/ 0 w 177"/>
                  <a:gd name="T55" fmla="*/ 3 h 2156"/>
                  <a:gd name="T56" fmla="*/ 0 w 177"/>
                  <a:gd name="T57" fmla="*/ 3 h 2156"/>
                  <a:gd name="T58" fmla="*/ 0 w 177"/>
                  <a:gd name="T59" fmla="*/ 3 h 2156"/>
                  <a:gd name="T60" fmla="*/ 0 w 177"/>
                  <a:gd name="T61" fmla="*/ 3 h 2156"/>
                  <a:gd name="T62" fmla="*/ 0 w 177"/>
                  <a:gd name="T63" fmla="*/ 3 h 2156"/>
                  <a:gd name="T64" fmla="*/ 0 w 177"/>
                  <a:gd name="T65" fmla="*/ 3 h 2156"/>
                  <a:gd name="T66" fmla="*/ 0 w 177"/>
                  <a:gd name="T67" fmla="*/ 3 h 2156"/>
                  <a:gd name="T68" fmla="*/ 0 w 177"/>
                  <a:gd name="T69" fmla="*/ 3 h 2156"/>
                  <a:gd name="T70" fmla="*/ 0 w 177"/>
                  <a:gd name="T71" fmla="*/ 3 h 2156"/>
                  <a:gd name="T72" fmla="*/ 0 w 177"/>
                  <a:gd name="T73" fmla="*/ 3 h 2156"/>
                  <a:gd name="T74" fmla="*/ 0 w 177"/>
                  <a:gd name="T75" fmla="*/ 3 h 2156"/>
                  <a:gd name="T76" fmla="*/ 0 w 177"/>
                  <a:gd name="T77" fmla="*/ 3 h 2156"/>
                  <a:gd name="T78" fmla="*/ 0 w 177"/>
                  <a:gd name="T79" fmla="*/ 3 h 2156"/>
                  <a:gd name="T80" fmla="*/ 0 w 177"/>
                  <a:gd name="T81" fmla="*/ 3 h 2156"/>
                  <a:gd name="T82" fmla="*/ 0 w 177"/>
                  <a:gd name="T83" fmla="*/ 3 h 2156"/>
                  <a:gd name="T84" fmla="*/ 0 w 177"/>
                  <a:gd name="T85" fmla="*/ 0 h 215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7"/>
                  <a:gd name="T130" fmla="*/ 0 h 2156"/>
                  <a:gd name="T131" fmla="*/ 177 w 177"/>
                  <a:gd name="T132" fmla="*/ 2156 h 215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7" h="2156">
                    <a:moveTo>
                      <a:pt x="138" y="108"/>
                    </a:moveTo>
                    <a:lnTo>
                      <a:pt x="140" y="101"/>
                    </a:lnTo>
                    <a:lnTo>
                      <a:pt x="145" y="85"/>
                    </a:lnTo>
                    <a:lnTo>
                      <a:pt x="147" y="75"/>
                    </a:lnTo>
                    <a:lnTo>
                      <a:pt x="149" y="63"/>
                    </a:lnTo>
                    <a:lnTo>
                      <a:pt x="148" y="52"/>
                    </a:lnTo>
                    <a:lnTo>
                      <a:pt x="146" y="40"/>
                    </a:lnTo>
                    <a:lnTo>
                      <a:pt x="145" y="35"/>
                    </a:lnTo>
                    <a:lnTo>
                      <a:pt x="142" y="29"/>
                    </a:lnTo>
                    <a:lnTo>
                      <a:pt x="139" y="24"/>
                    </a:lnTo>
                    <a:lnTo>
                      <a:pt x="135" y="19"/>
                    </a:lnTo>
                    <a:lnTo>
                      <a:pt x="129" y="15"/>
                    </a:lnTo>
                    <a:lnTo>
                      <a:pt x="123" y="11"/>
                    </a:lnTo>
                    <a:lnTo>
                      <a:pt x="116" y="7"/>
                    </a:lnTo>
                    <a:lnTo>
                      <a:pt x="108" y="4"/>
                    </a:lnTo>
                    <a:lnTo>
                      <a:pt x="99" y="2"/>
                    </a:lnTo>
                    <a:lnTo>
                      <a:pt x="89" y="1"/>
                    </a:lnTo>
                    <a:lnTo>
                      <a:pt x="78" y="0"/>
                    </a:lnTo>
                    <a:lnTo>
                      <a:pt x="65" y="0"/>
                    </a:lnTo>
                    <a:lnTo>
                      <a:pt x="51" y="1"/>
                    </a:lnTo>
                    <a:lnTo>
                      <a:pt x="36" y="3"/>
                    </a:lnTo>
                    <a:lnTo>
                      <a:pt x="19" y="6"/>
                    </a:lnTo>
                    <a:lnTo>
                      <a:pt x="0" y="10"/>
                    </a:lnTo>
                    <a:lnTo>
                      <a:pt x="0" y="2156"/>
                    </a:lnTo>
                    <a:lnTo>
                      <a:pt x="8" y="2153"/>
                    </a:lnTo>
                    <a:lnTo>
                      <a:pt x="25" y="2145"/>
                    </a:lnTo>
                    <a:lnTo>
                      <a:pt x="37" y="2139"/>
                    </a:lnTo>
                    <a:lnTo>
                      <a:pt x="51" y="2134"/>
                    </a:lnTo>
                    <a:lnTo>
                      <a:pt x="66" y="2130"/>
                    </a:lnTo>
                    <a:lnTo>
                      <a:pt x="81" y="2126"/>
                    </a:lnTo>
                    <a:lnTo>
                      <a:pt x="97" y="2123"/>
                    </a:lnTo>
                    <a:lnTo>
                      <a:pt x="112" y="2121"/>
                    </a:lnTo>
                    <a:lnTo>
                      <a:pt x="127" y="2121"/>
                    </a:lnTo>
                    <a:lnTo>
                      <a:pt x="141" y="2122"/>
                    </a:lnTo>
                    <a:lnTo>
                      <a:pt x="148" y="2124"/>
                    </a:lnTo>
                    <a:lnTo>
                      <a:pt x="153" y="2126"/>
                    </a:lnTo>
                    <a:lnTo>
                      <a:pt x="159" y="2129"/>
                    </a:lnTo>
                    <a:lnTo>
                      <a:pt x="164" y="2133"/>
                    </a:lnTo>
                    <a:lnTo>
                      <a:pt x="168" y="2137"/>
                    </a:lnTo>
                    <a:lnTo>
                      <a:pt x="172" y="2143"/>
                    </a:lnTo>
                    <a:lnTo>
                      <a:pt x="175" y="2149"/>
                    </a:lnTo>
                    <a:lnTo>
                      <a:pt x="177" y="2156"/>
                    </a:lnTo>
                    <a:lnTo>
                      <a:pt x="138" y="108"/>
                    </a:lnTo>
                    <a:close/>
                  </a:path>
                </a:pathLst>
              </a:custGeom>
              <a:solidFill>
                <a:srgbClr val="93D5ED"/>
              </a:solidFill>
              <a:ln w="9525">
                <a:solidFill>
                  <a:srgbClr val="CCECFF"/>
                </a:solidFill>
                <a:round/>
                <a:headEnd/>
                <a:tailEnd/>
              </a:ln>
            </p:spPr>
            <p:txBody>
              <a:bodyPr/>
              <a:lstStyle/>
              <a:p>
                <a:endParaRPr lang="en-US"/>
              </a:p>
            </p:txBody>
          </p:sp>
          <p:sp>
            <p:nvSpPr>
              <p:cNvPr id="8454" name="Freeform 247"/>
              <p:cNvSpPr>
                <a:spLocks/>
              </p:cNvSpPr>
              <p:nvPr/>
            </p:nvSpPr>
            <p:spPr bwMode="auto">
              <a:xfrm>
                <a:off x="942" y="1143"/>
                <a:ext cx="16" cy="81"/>
              </a:xfrm>
              <a:custGeom>
                <a:avLst/>
                <a:gdLst>
                  <a:gd name="T0" fmla="*/ 1 w 461"/>
                  <a:gd name="T1" fmla="*/ 0 h 2287"/>
                  <a:gd name="T2" fmla="*/ 1 w 461"/>
                  <a:gd name="T3" fmla="*/ 0 h 2287"/>
                  <a:gd name="T4" fmla="*/ 0 w 461"/>
                  <a:gd name="T5" fmla="*/ 0 h 2287"/>
                  <a:gd name="T6" fmla="*/ 0 w 461"/>
                  <a:gd name="T7" fmla="*/ 0 h 2287"/>
                  <a:gd name="T8" fmla="*/ 0 w 461"/>
                  <a:gd name="T9" fmla="*/ 0 h 2287"/>
                  <a:gd name="T10" fmla="*/ 0 w 461"/>
                  <a:gd name="T11" fmla="*/ 0 h 2287"/>
                  <a:gd name="T12" fmla="*/ 0 w 461"/>
                  <a:gd name="T13" fmla="*/ 0 h 2287"/>
                  <a:gd name="T14" fmla="*/ 0 w 461"/>
                  <a:gd name="T15" fmla="*/ 0 h 2287"/>
                  <a:gd name="T16" fmla="*/ 0 w 461"/>
                  <a:gd name="T17" fmla="*/ 0 h 2287"/>
                  <a:gd name="T18" fmla="*/ 0 w 461"/>
                  <a:gd name="T19" fmla="*/ 0 h 2287"/>
                  <a:gd name="T20" fmla="*/ 0 w 461"/>
                  <a:gd name="T21" fmla="*/ 0 h 2287"/>
                  <a:gd name="T22" fmla="*/ 0 w 461"/>
                  <a:gd name="T23" fmla="*/ 0 h 2287"/>
                  <a:gd name="T24" fmla="*/ 0 w 461"/>
                  <a:gd name="T25" fmla="*/ 0 h 2287"/>
                  <a:gd name="T26" fmla="*/ 0 w 461"/>
                  <a:gd name="T27" fmla="*/ 0 h 2287"/>
                  <a:gd name="T28" fmla="*/ 0 w 461"/>
                  <a:gd name="T29" fmla="*/ 0 h 2287"/>
                  <a:gd name="T30" fmla="*/ 0 w 461"/>
                  <a:gd name="T31" fmla="*/ 0 h 2287"/>
                  <a:gd name="T32" fmla="*/ 0 w 461"/>
                  <a:gd name="T33" fmla="*/ 0 h 2287"/>
                  <a:gd name="T34" fmla="*/ 0 w 461"/>
                  <a:gd name="T35" fmla="*/ 0 h 2287"/>
                  <a:gd name="T36" fmla="*/ 0 w 461"/>
                  <a:gd name="T37" fmla="*/ 0 h 2287"/>
                  <a:gd name="T38" fmla="*/ 0 w 461"/>
                  <a:gd name="T39" fmla="*/ 0 h 2287"/>
                  <a:gd name="T40" fmla="*/ 0 w 461"/>
                  <a:gd name="T41" fmla="*/ 0 h 2287"/>
                  <a:gd name="T42" fmla="*/ 0 w 461"/>
                  <a:gd name="T43" fmla="*/ 0 h 2287"/>
                  <a:gd name="T44" fmla="*/ 0 w 461"/>
                  <a:gd name="T45" fmla="*/ 0 h 2287"/>
                  <a:gd name="T46" fmla="*/ 0 w 461"/>
                  <a:gd name="T47" fmla="*/ 0 h 2287"/>
                  <a:gd name="T48" fmla="*/ 0 w 461"/>
                  <a:gd name="T49" fmla="*/ 0 h 2287"/>
                  <a:gd name="T50" fmla="*/ 0 w 461"/>
                  <a:gd name="T51" fmla="*/ 3 h 2287"/>
                  <a:gd name="T52" fmla="*/ 0 w 461"/>
                  <a:gd name="T53" fmla="*/ 3 h 2287"/>
                  <a:gd name="T54" fmla="*/ 0 w 461"/>
                  <a:gd name="T55" fmla="*/ 3 h 2287"/>
                  <a:gd name="T56" fmla="*/ 0 w 461"/>
                  <a:gd name="T57" fmla="*/ 3 h 2287"/>
                  <a:gd name="T58" fmla="*/ 0 w 461"/>
                  <a:gd name="T59" fmla="*/ 3 h 2287"/>
                  <a:gd name="T60" fmla="*/ 0 w 461"/>
                  <a:gd name="T61" fmla="*/ 3 h 2287"/>
                  <a:gd name="T62" fmla="*/ 0 w 461"/>
                  <a:gd name="T63" fmla="*/ 3 h 2287"/>
                  <a:gd name="T64" fmla="*/ 0 w 461"/>
                  <a:gd name="T65" fmla="*/ 3 h 2287"/>
                  <a:gd name="T66" fmla="*/ 0 w 461"/>
                  <a:gd name="T67" fmla="*/ 3 h 2287"/>
                  <a:gd name="T68" fmla="*/ 0 w 461"/>
                  <a:gd name="T69" fmla="*/ 3 h 2287"/>
                  <a:gd name="T70" fmla="*/ 0 w 461"/>
                  <a:gd name="T71" fmla="*/ 3 h 2287"/>
                  <a:gd name="T72" fmla="*/ 0 w 461"/>
                  <a:gd name="T73" fmla="*/ 3 h 2287"/>
                  <a:gd name="T74" fmla="*/ 0 w 461"/>
                  <a:gd name="T75" fmla="*/ 3 h 2287"/>
                  <a:gd name="T76" fmla="*/ 0 w 461"/>
                  <a:gd name="T77" fmla="*/ 3 h 2287"/>
                  <a:gd name="T78" fmla="*/ 0 w 461"/>
                  <a:gd name="T79" fmla="*/ 3 h 2287"/>
                  <a:gd name="T80" fmla="*/ 0 w 461"/>
                  <a:gd name="T81" fmla="*/ 3 h 2287"/>
                  <a:gd name="T82" fmla="*/ 0 w 461"/>
                  <a:gd name="T83" fmla="*/ 3 h 2287"/>
                  <a:gd name="T84" fmla="*/ 0 w 461"/>
                  <a:gd name="T85" fmla="*/ 3 h 2287"/>
                  <a:gd name="T86" fmla="*/ 0 w 461"/>
                  <a:gd name="T87" fmla="*/ 3 h 2287"/>
                  <a:gd name="T88" fmla="*/ 0 w 461"/>
                  <a:gd name="T89" fmla="*/ 3 h 2287"/>
                  <a:gd name="T90" fmla="*/ 0 w 461"/>
                  <a:gd name="T91" fmla="*/ 3 h 2287"/>
                  <a:gd name="T92" fmla="*/ 0 w 461"/>
                  <a:gd name="T93" fmla="*/ 3 h 2287"/>
                  <a:gd name="T94" fmla="*/ 0 w 461"/>
                  <a:gd name="T95" fmla="*/ 3 h 2287"/>
                  <a:gd name="T96" fmla="*/ 1 w 461"/>
                  <a:gd name="T97" fmla="*/ 3 h 2287"/>
                  <a:gd name="T98" fmla="*/ 1 w 461"/>
                  <a:gd name="T99" fmla="*/ 3 h 2287"/>
                  <a:gd name="T100" fmla="*/ 1 w 461"/>
                  <a:gd name="T101" fmla="*/ 0 h 228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61"/>
                  <a:gd name="T154" fmla="*/ 0 h 2287"/>
                  <a:gd name="T155" fmla="*/ 461 w 461"/>
                  <a:gd name="T156" fmla="*/ 2287 h 228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61" h="2287">
                    <a:moveTo>
                      <a:pt x="461" y="127"/>
                    </a:moveTo>
                    <a:lnTo>
                      <a:pt x="440" y="130"/>
                    </a:lnTo>
                    <a:lnTo>
                      <a:pt x="389" y="138"/>
                    </a:lnTo>
                    <a:lnTo>
                      <a:pt x="354" y="142"/>
                    </a:lnTo>
                    <a:lnTo>
                      <a:pt x="314" y="145"/>
                    </a:lnTo>
                    <a:lnTo>
                      <a:pt x="294" y="145"/>
                    </a:lnTo>
                    <a:lnTo>
                      <a:pt x="273" y="146"/>
                    </a:lnTo>
                    <a:lnTo>
                      <a:pt x="252" y="146"/>
                    </a:lnTo>
                    <a:lnTo>
                      <a:pt x="231" y="145"/>
                    </a:lnTo>
                    <a:lnTo>
                      <a:pt x="209" y="144"/>
                    </a:lnTo>
                    <a:lnTo>
                      <a:pt x="187" y="142"/>
                    </a:lnTo>
                    <a:lnTo>
                      <a:pt x="166" y="139"/>
                    </a:lnTo>
                    <a:lnTo>
                      <a:pt x="146" y="136"/>
                    </a:lnTo>
                    <a:lnTo>
                      <a:pt x="126" y="130"/>
                    </a:lnTo>
                    <a:lnTo>
                      <a:pt x="107" y="125"/>
                    </a:lnTo>
                    <a:lnTo>
                      <a:pt x="89" y="118"/>
                    </a:lnTo>
                    <a:lnTo>
                      <a:pt x="73" y="111"/>
                    </a:lnTo>
                    <a:lnTo>
                      <a:pt x="56" y="102"/>
                    </a:lnTo>
                    <a:lnTo>
                      <a:pt x="42" y="92"/>
                    </a:lnTo>
                    <a:lnTo>
                      <a:pt x="30" y="80"/>
                    </a:lnTo>
                    <a:lnTo>
                      <a:pt x="20" y="68"/>
                    </a:lnTo>
                    <a:lnTo>
                      <a:pt x="12" y="53"/>
                    </a:lnTo>
                    <a:lnTo>
                      <a:pt x="5" y="37"/>
                    </a:lnTo>
                    <a:lnTo>
                      <a:pt x="2" y="20"/>
                    </a:lnTo>
                    <a:lnTo>
                      <a:pt x="0" y="0"/>
                    </a:lnTo>
                    <a:lnTo>
                      <a:pt x="0" y="2117"/>
                    </a:lnTo>
                    <a:lnTo>
                      <a:pt x="5" y="2126"/>
                    </a:lnTo>
                    <a:lnTo>
                      <a:pt x="21" y="2151"/>
                    </a:lnTo>
                    <a:lnTo>
                      <a:pt x="34" y="2168"/>
                    </a:lnTo>
                    <a:lnTo>
                      <a:pt x="50" y="2185"/>
                    </a:lnTo>
                    <a:lnTo>
                      <a:pt x="59" y="2194"/>
                    </a:lnTo>
                    <a:lnTo>
                      <a:pt x="71" y="2203"/>
                    </a:lnTo>
                    <a:lnTo>
                      <a:pt x="82" y="2212"/>
                    </a:lnTo>
                    <a:lnTo>
                      <a:pt x="95" y="2221"/>
                    </a:lnTo>
                    <a:lnTo>
                      <a:pt x="108" y="2230"/>
                    </a:lnTo>
                    <a:lnTo>
                      <a:pt x="123" y="2238"/>
                    </a:lnTo>
                    <a:lnTo>
                      <a:pt x="139" y="2246"/>
                    </a:lnTo>
                    <a:lnTo>
                      <a:pt x="155" y="2254"/>
                    </a:lnTo>
                    <a:lnTo>
                      <a:pt x="173" y="2261"/>
                    </a:lnTo>
                    <a:lnTo>
                      <a:pt x="193" y="2267"/>
                    </a:lnTo>
                    <a:lnTo>
                      <a:pt x="214" y="2273"/>
                    </a:lnTo>
                    <a:lnTo>
                      <a:pt x="236" y="2278"/>
                    </a:lnTo>
                    <a:lnTo>
                      <a:pt x="259" y="2282"/>
                    </a:lnTo>
                    <a:lnTo>
                      <a:pt x="283" y="2284"/>
                    </a:lnTo>
                    <a:lnTo>
                      <a:pt x="309" y="2287"/>
                    </a:lnTo>
                    <a:lnTo>
                      <a:pt x="337" y="2287"/>
                    </a:lnTo>
                    <a:lnTo>
                      <a:pt x="366" y="2286"/>
                    </a:lnTo>
                    <a:lnTo>
                      <a:pt x="396" y="2283"/>
                    </a:lnTo>
                    <a:lnTo>
                      <a:pt x="427" y="2279"/>
                    </a:lnTo>
                    <a:lnTo>
                      <a:pt x="461" y="2273"/>
                    </a:lnTo>
                    <a:lnTo>
                      <a:pt x="461" y="127"/>
                    </a:lnTo>
                    <a:close/>
                  </a:path>
                </a:pathLst>
              </a:custGeom>
              <a:solidFill>
                <a:srgbClr val="93D5ED"/>
              </a:solidFill>
              <a:ln w="9525">
                <a:solidFill>
                  <a:srgbClr val="CCECFF"/>
                </a:solidFill>
                <a:round/>
                <a:headEnd/>
                <a:tailEnd/>
              </a:ln>
            </p:spPr>
            <p:txBody>
              <a:bodyPr/>
              <a:lstStyle/>
              <a:p>
                <a:endParaRPr lang="en-US"/>
              </a:p>
            </p:txBody>
          </p:sp>
          <p:sp>
            <p:nvSpPr>
              <p:cNvPr id="8455" name="Freeform 248"/>
              <p:cNvSpPr>
                <a:spLocks/>
              </p:cNvSpPr>
              <p:nvPr/>
            </p:nvSpPr>
            <p:spPr bwMode="auto">
              <a:xfrm>
                <a:off x="912" y="1133"/>
                <a:ext cx="15" cy="80"/>
              </a:xfrm>
              <a:custGeom>
                <a:avLst/>
                <a:gdLst>
                  <a:gd name="T0" fmla="*/ 1 w 431"/>
                  <a:gd name="T1" fmla="*/ 0 h 2221"/>
                  <a:gd name="T2" fmla="*/ 0 w 431"/>
                  <a:gd name="T3" fmla="*/ 0 h 2221"/>
                  <a:gd name="T4" fmla="*/ 0 w 431"/>
                  <a:gd name="T5" fmla="*/ 0 h 2221"/>
                  <a:gd name="T6" fmla="*/ 0 w 431"/>
                  <a:gd name="T7" fmla="*/ 0 h 2221"/>
                  <a:gd name="T8" fmla="*/ 0 w 431"/>
                  <a:gd name="T9" fmla="*/ 0 h 2221"/>
                  <a:gd name="T10" fmla="*/ 0 w 431"/>
                  <a:gd name="T11" fmla="*/ 0 h 2221"/>
                  <a:gd name="T12" fmla="*/ 0 w 431"/>
                  <a:gd name="T13" fmla="*/ 0 h 2221"/>
                  <a:gd name="T14" fmla="*/ 0 w 431"/>
                  <a:gd name="T15" fmla="*/ 0 h 2221"/>
                  <a:gd name="T16" fmla="*/ 0 w 431"/>
                  <a:gd name="T17" fmla="*/ 0 h 2221"/>
                  <a:gd name="T18" fmla="*/ 0 w 431"/>
                  <a:gd name="T19" fmla="*/ 0 h 2221"/>
                  <a:gd name="T20" fmla="*/ 0 w 431"/>
                  <a:gd name="T21" fmla="*/ 0 h 2221"/>
                  <a:gd name="T22" fmla="*/ 0 w 431"/>
                  <a:gd name="T23" fmla="*/ 0 h 2221"/>
                  <a:gd name="T24" fmla="*/ 0 w 431"/>
                  <a:gd name="T25" fmla="*/ 0 h 2221"/>
                  <a:gd name="T26" fmla="*/ 0 w 431"/>
                  <a:gd name="T27" fmla="*/ 0 h 2221"/>
                  <a:gd name="T28" fmla="*/ 0 w 431"/>
                  <a:gd name="T29" fmla="*/ 0 h 2221"/>
                  <a:gd name="T30" fmla="*/ 0 w 431"/>
                  <a:gd name="T31" fmla="*/ 0 h 2221"/>
                  <a:gd name="T32" fmla="*/ 0 w 431"/>
                  <a:gd name="T33" fmla="*/ 0 h 2221"/>
                  <a:gd name="T34" fmla="*/ 0 w 431"/>
                  <a:gd name="T35" fmla="*/ 0 h 2221"/>
                  <a:gd name="T36" fmla="*/ 0 w 431"/>
                  <a:gd name="T37" fmla="*/ 0 h 2221"/>
                  <a:gd name="T38" fmla="*/ 0 w 431"/>
                  <a:gd name="T39" fmla="*/ 0 h 2221"/>
                  <a:gd name="T40" fmla="*/ 0 w 431"/>
                  <a:gd name="T41" fmla="*/ 0 h 2221"/>
                  <a:gd name="T42" fmla="*/ 0 w 431"/>
                  <a:gd name="T43" fmla="*/ 0 h 2221"/>
                  <a:gd name="T44" fmla="*/ 0 w 431"/>
                  <a:gd name="T45" fmla="*/ 0 h 2221"/>
                  <a:gd name="T46" fmla="*/ 0 w 431"/>
                  <a:gd name="T47" fmla="*/ 3 h 2221"/>
                  <a:gd name="T48" fmla="*/ 0 w 431"/>
                  <a:gd name="T49" fmla="*/ 3 h 2221"/>
                  <a:gd name="T50" fmla="*/ 0 w 431"/>
                  <a:gd name="T51" fmla="*/ 3 h 2221"/>
                  <a:gd name="T52" fmla="*/ 0 w 431"/>
                  <a:gd name="T53" fmla="*/ 3 h 2221"/>
                  <a:gd name="T54" fmla="*/ 0 w 431"/>
                  <a:gd name="T55" fmla="*/ 3 h 2221"/>
                  <a:gd name="T56" fmla="*/ 0 w 431"/>
                  <a:gd name="T57" fmla="*/ 3 h 2221"/>
                  <a:gd name="T58" fmla="*/ 0 w 431"/>
                  <a:gd name="T59" fmla="*/ 3 h 2221"/>
                  <a:gd name="T60" fmla="*/ 0 w 431"/>
                  <a:gd name="T61" fmla="*/ 3 h 2221"/>
                  <a:gd name="T62" fmla="*/ 0 w 431"/>
                  <a:gd name="T63" fmla="*/ 3 h 2221"/>
                  <a:gd name="T64" fmla="*/ 0 w 431"/>
                  <a:gd name="T65" fmla="*/ 3 h 2221"/>
                  <a:gd name="T66" fmla="*/ 0 w 431"/>
                  <a:gd name="T67" fmla="*/ 3 h 2221"/>
                  <a:gd name="T68" fmla="*/ 0 w 431"/>
                  <a:gd name="T69" fmla="*/ 3 h 2221"/>
                  <a:gd name="T70" fmla="*/ 0 w 431"/>
                  <a:gd name="T71" fmla="*/ 3 h 2221"/>
                  <a:gd name="T72" fmla="*/ 0 w 431"/>
                  <a:gd name="T73" fmla="*/ 3 h 2221"/>
                  <a:gd name="T74" fmla="*/ 0 w 431"/>
                  <a:gd name="T75" fmla="*/ 3 h 2221"/>
                  <a:gd name="T76" fmla="*/ 0 w 431"/>
                  <a:gd name="T77" fmla="*/ 3 h 2221"/>
                  <a:gd name="T78" fmla="*/ 0 w 431"/>
                  <a:gd name="T79" fmla="*/ 3 h 2221"/>
                  <a:gd name="T80" fmla="*/ 0 w 431"/>
                  <a:gd name="T81" fmla="*/ 3 h 2221"/>
                  <a:gd name="T82" fmla="*/ 0 w 431"/>
                  <a:gd name="T83" fmla="*/ 3 h 2221"/>
                  <a:gd name="T84" fmla="*/ 0 w 431"/>
                  <a:gd name="T85" fmla="*/ 3 h 2221"/>
                  <a:gd name="T86" fmla="*/ 0 w 431"/>
                  <a:gd name="T87" fmla="*/ 3 h 2221"/>
                  <a:gd name="T88" fmla="*/ 0 w 431"/>
                  <a:gd name="T89" fmla="*/ 3 h 2221"/>
                  <a:gd name="T90" fmla="*/ 1 w 431"/>
                  <a:gd name="T91" fmla="*/ 3 h 2221"/>
                  <a:gd name="T92" fmla="*/ 1 w 431"/>
                  <a:gd name="T93" fmla="*/ 0 h 222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31"/>
                  <a:gd name="T142" fmla="*/ 0 h 2221"/>
                  <a:gd name="T143" fmla="*/ 431 w 431"/>
                  <a:gd name="T144" fmla="*/ 2221 h 222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31" h="2221">
                    <a:moveTo>
                      <a:pt x="431" y="50"/>
                    </a:moveTo>
                    <a:lnTo>
                      <a:pt x="414" y="54"/>
                    </a:lnTo>
                    <a:lnTo>
                      <a:pt x="369" y="64"/>
                    </a:lnTo>
                    <a:lnTo>
                      <a:pt x="339" y="70"/>
                    </a:lnTo>
                    <a:lnTo>
                      <a:pt x="305" y="75"/>
                    </a:lnTo>
                    <a:lnTo>
                      <a:pt x="268" y="80"/>
                    </a:lnTo>
                    <a:lnTo>
                      <a:pt x="230" y="84"/>
                    </a:lnTo>
                    <a:lnTo>
                      <a:pt x="211" y="85"/>
                    </a:lnTo>
                    <a:lnTo>
                      <a:pt x="192" y="86"/>
                    </a:lnTo>
                    <a:lnTo>
                      <a:pt x="173" y="86"/>
                    </a:lnTo>
                    <a:lnTo>
                      <a:pt x="153" y="85"/>
                    </a:lnTo>
                    <a:lnTo>
                      <a:pt x="135" y="84"/>
                    </a:lnTo>
                    <a:lnTo>
                      <a:pt x="117" y="81"/>
                    </a:lnTo>
                    <a:lnTo>
                      <a:pt x="100" y="78"/>
                    </a:lnTo>
                    <a:lnTo>
                      <a:pt x="84" y="74"/>
                    </a:lnTo>
                    <a:lnTo>
                      <a:pt x="69" y="69"/>
                    </a:lnTo>
                    <a:lnTo>
                      <a:pt x="54" y="63"/>
                    </a:lnTo>
                    <a:lnTo>
                      <a:pt x="41" y="56"/>
                    </a:lnTo>
                    <a:lnTo>
                      <a:pt x="30" y="48"/>
                    </a:lnTo>
                    <a:lnTo>
                      <a:pt x="19" y="38"/>
                    </a:lnTo>
                    <a:lnTo>
                      <a:pt x="11" y="26"/>
                    </a:lnTo>
                    <a:lnTo>
                      <a:pt x="4" y="14"/>
                    </a:lnTo>
                    <a:lnTo>
                      <a:pt x="0" y="0"/>
                    </a:lnTo>
                    <a:lnTo>
                      <a:pt x="0" y="2156"/>
                    </a:lnTo>
                    <a:lnTo>
                      <a:pt x="8" y="2162"/>
                    </a:lnTo>
                    <a:lnTo>
                      <a:pt x="32" y="2175"/>
                    </a:lnTo>
                    <a:lnTo>
                      <a:pt x="49" y="2185"/>
                    </a:lnTo>
                    <a:lnTo>
                      <a:pt x="69" y="2194"/>
                    </a:lnTo>
                    <a:lnTo>
                      <a:pt x="93" y="2202"/>
                    </a:lnTo>
                    <a:lnTo>
                      <a:pt x="120" y="2209"/>
                    </a:lnTo>
                    <a:lnTo>
                      <a:pt x="134" y="2213"/>
                    </a:lnTo>
                    <a:lnTo>
                      <a:pt x="149" y="2215"/>
                    </a:lnTo>
                    <a:lnTo>
                      <a:pt x="166" y="2218"/>
                    </a:lnTo>
                    <a:lnTo>
                      <a:pt x="183" y="2219"/>
                    </a:lnTo>
                    <a:lnTo>
                      <a:pt x="200" y="2220"/>
                    </a:lnTo>
                    <a:lnTo>
                      <a:pt x="218" y="2221"/>
                    </a:lnTo>
                    <a:lnTo>
                      <a:pt x="236" y="2220"/>
                    </a:lnTo>
                    <a:lnTo>
                      <a:pt x="256" y="2219"/>
                    </a:lnTo>
                    <a:lnTo>
                      <a:pt x="275" y="2216"/>
                    </a:lnTo>
                    <a:lnTo>
                      <a:pt x="297" y="2213"/>
                    </a:lnTo>
                    <a:lnTo>
                      <a:pt x="318" y="2208"/>
                    </a:lnTo>
                    <a:lnTo>
                      <a:pt x="339" y="2203"/>
                    </a:lnTo>
                    <a:lnTo>
                      <a:pt x="361" y="2196"/>
                    </a:lnTo>
                    <a:lnTo>
                      <a:pt x="384" y="2188"/>
                    </a:lnTo>
                    <a:lnTo>
                      <a:pt x="408" y="2177"/>
                    </a:lnTo>
                    <a:lnTo>
                      <a:pt x="431" y="2166"/>
                    </a:lnTo>
                    <a:lnTo>
                      <a:pt x="431" y="50"/>
                    </a:lnTo>
                    <a:close/>
                  </a:path>
                </a:pathLst>
              </a:custGeom>
              <a:solidFill>
                <a:srgbClr val="93D5ED"/>
              </a:solidFill>
              <a:ln w="9525">
                <a:solidFill>
                  <a:srgbClr val="CCECFF"/>
                </a:solidFill>
                <a:round/>
                <a:headEnd/>
                <a:tailEnd/>
              </a:ln>
            </p:spPr>
            <p:txBody>
              <a:bodyPr/>
              <a:lstStyle/>
              <a:p>
                <a:endParaRPr lang="en-US"/>
              </a:p>
            </p:txBody>
          </p:sp>
          <p:sp>
            <p:nvSpPr>
              <p:cNvPr id="8456" name="Freeform 249"/>
              <p:cNvSpPr>
                <a:spLocks/>
              </p:cNvSpPr>
              <p:nvPr/>
            </p:nvSpPr>
            <p:spPr bwMode="auto">
              <a:xfrm>
                <a:off x="870" y="1078"/>
                <a:ext cx="19" cy="84"/>
              </a:xfrm>
              <a:custGeom>
                <a:avLst/>
                <a:gdLst>
                  <a:gd name="T0" fmla="*/ 1 w 519"/>
                  <a:gd name="T1" fmla="*/ 0 h 2362"/>
                  <a:gd name="T2" fmla="*/ 1 w 519"/>
                  <a:gd name="T3" fmla="*/ 3 h 2362"/>
                  <a:gd name="T4" fmla="*/ 0 w 519"/>
                  <a:gd name="T5" fmla="*/ 3 h 2362"/>
                  <a:gd name="T6" fmla="*/ 0 w 519"/>
                  <a:gd name="T7" fmla="*/ 0 h 2362"/>
                  <a:gd name="T8" fmla="*/ 1 w 519"/>
                  <a:gd name="T9" fmla="*/ 0 h 2362"/>
                  <a:gd name="T10" fmla="*/ 0 60000 65536"/>
                  <a:gd name="T11" fmla="*/ 0 60000 65536"/>
                  <a:gd name="T12" fmla="*/ 0 60000 65536"/>
                  <a:gd name="T13" fmla="*/ 0 60000 65536"/>
                  <a:gd name="T14" fmla="*/ 0 60000 65536"/>
                  <a:gd name="T15" fmla="*/ 0 w 519"/>
                  <a:gd name="T16" fmla="*/ 0 h 2362"/>
                  <a:gd name="T17" fmla="*/ 519 w 519"/>
                  <a:gd name="T18" fmla="*/ 2362 h 2362"/>
                </a:gdLst>
                <a:ahLst/>
                <a:cxnLst>
                  <a:cxn ang="T10">
                    <a:pos x="T0" y="T1"/>
                  </a:cxn>
                  <a:cxn ang="T11">
                    <a:pos x="T2" y="T3"/>
                  </a:cxn>
                  <a:cxn ang="T12">
                    <a:pos x="T4" y="T5"/>
                  </a:cxn>
                  <a:cxn ang="T13">
                    <a:pos x="T6" y="T7"/>
                  </a:cxn>
                  <a:cxn ang="T14">
                    <a:pos x="T8" y="T9"/>
                  </a:cxn>
                </a:cxnLst>
                <a:rect l="T15" t="T16" r="T17" b="T18"/>
                <a:pathLst>
                  <a:path w="519" h="2362">
                    <a:moveTo>
                      <a:pt x="519" y="216"/>
                    </a:moveTo>
                    <a:lnTo>
                      <a:pt x="519" y="2362"/>
                    </a:lnTo>
                    <a:lnTo>
                      <a:pt x="0" y="2146"/>
                    </a:lnTo>
                    <a:lnTo>
                      <a:pt x="0" y="0"/>
                    </a:lnTo>
                    <a:lnTo>
                      <a:pt x="519" y="216"/>
                    </a:lnTo>
                    <a:close/>
                  </a:path>
                </a:pathLst>
              </a:custGeom>
              <a:solidFill>
                <a:srgbClr val="93D5ED"/>
              </a:solidFill>
              <a:ln w="9525">
                <a:solidFill>
                  <a:srgbClr val="CCECFF"/>
                </a:solidFill>
                <a:round/>
                <a:headEnd/>
                <a:tailEnd/>
              </a:ln>
            </p:spPr>
            <p:txBody>
              <a:bodyPr/>
              <a:lstStyle/>
              <a:p>
                <a:endParaRPr lang="en-US"/>
              </a:p>
            </p:txBody>
          </p:sp>
          <p:sp>
            <p:nvSpPr>
              <p:cNvPr id="8457" name="Freeform 250"/>
              <p:cNvSpPr>
                <a:spLocks/>
              </p:cNvSpPr>
              <p:nvPr/>
            </p:nvSpPr>
            <p:spPr bwMode="auto">
              <a:xfrm>
                <a:off x="981" y="1007"/>
                <a:ext cx="4" cy="89"/>
              </a:xfrm>
              <a:custGeom>
                <a:avLst/>
                <a:gdLst>
                  <a:gd name="T0" fmla="*/ 0 w 97"/>
                  <a:gd name="T1" fmla="*/ 0 h 2499"/>
                  <a:gd name="T2" fmla="*/ 0 w 97"/>
                  <a:gd name="T3" fmla="*/ 3 h 2499"/>
                  <a:gd name="T4" fmla="*/ 0 w 97"/>
                  <a:gd name="T5" fmla="*/ 3 h 2499"/>
                  <a:gd name="T6" fmla="*/ 0 w 97"/>
                  <a:gd name="T7" fmla="*/ 0 h 2499"/>
                  <a:gd name="T8" fmla="*/ 0 w 97"/>
                  <a:gd name="T9" fmla="*/ 0 h 2499"/>
                  <a:gd name="T10" fmla="*/ 0 60000 65536"/>
                  <a:gd name="T11" fmla="*/ 0 60000 65536"/>
                  <a:gd name="T12" fmla="*/ 0 60000 65536"/>
                  <a:gd name="T13" fmla="*/ 0 60000 65536"/>
                  <a:gd name="T14" fmla="*/ 0 60000 65536"/>
                  <a:gd name="T15" fmla="*/ 0 w 97"/>
                  <a:gd name="T16" fmla="*/ 0 h 2499"/>
                  <a:gd name="T17" fmla="*/ 97 w 97"/>
                  <a:gd name="T18" fmla="*/ 2499 h 2499"/>
                </a:gdLst>
                <a:ahLst/>
                <a:cxnLst>
                  <a:cxn ang="T10">
                    <a:pos x="T0" y="T1"/>
                  </a:cxn>
                  <a:cxn ang="T11">
                    <a:pos x="T2" y="T3"/>
                  </a:cxn>
                  <a:cxn ang="T12">
                    <a:pos x="T4" y="T5"/>
                  </a:cxn>
                  <a:cxn ang="T13">
                    <a:pos x="T6" y="T7"/>
                  </a:cxn>
                  <a:cxn ang="T14">
                    <a:pos x="T8" y="T9"/>
                  </a:cxn>
                </a:cxnLst>
                <a:rect l="T15" t="T16" r="T17" b="T18"/>
                <a:pathLst>
                  <a:path w="97" h="2499">
                    <a:moveTo>
                      <a:pt x="97" y="274"/>
                    </a:moveTo>
                    <a:lnTo>
                      <a:pt x="97" y="2499"/>
                    </a:lnTo>
                    <a:lnTo>
                      <a:pt x="0" y="2215"/>
                    </a:lnTo>
                    <a:lnTo>
                      <a:pt x="0" y="0"/>
                    </a:lnTo>
                    <a:lnTo>
                      <a:pt x="97" y="274"/>
                    </a:lnTo>
                    <a:close/>
                  </a:path>
                </a:pathLst>
              </a:custGeom>
              <a:solidFill>
                <a:srgbClr val="93D5ED"/>
              </a:solidFill>
              <a:ln w="9525">
                <a:solidFill>
                  <a:srgbClr val="CCECFF"/>
                </a:solidFill>
                <a:round/>
                <a:headEnd/>
                <a:tailEnd/>
              </a:ln>
            </p:spPr>
            <p:txBody>
              <a:bodyPr/>
              <a:lstStyle/>
              <a:p>
                <a:endParaRPr lang="en-US"/>
              </a:p>
            </p:txBody>
          </p:sp>
          <p:sp>
            <p:nvSpPr>
              <p:cNvPr id="8458" name="Freeform 251"/>
              <p:cNvSpPr>
                <a:spLocks/>
              </p:cNvSpPr>
              <p:nvPr/>
            </p:nvSpPr>
            <p:spPr bwMode="auto">
              <a:xfrm>
                <a:off x="1367" y="1232"/>
                <a:ext cx="24" cy="111"/>
              </a:xfrm>
              <a:custGeom>
                <a:avLst/>
                <a:gdLst>
                  <a:gd name="T0" fmla="*/ 1 w 686"/>
                  <a:gd name="T1" fmla="*/ 0 h 3106"/>
                  <a:gd name="T2" fmla="*/ 1 w 686"/>
                  <a:gd name="T3" fmla="*/ 0 h 3106"/>
                  <a:gd name="T4" fmla="*/ 1 w 686"/>
                  <a:gd name="T5" fmla="*/ 0 h 3106"/>
                  <a:gd name="T6" fmla="*/ 1 w 686"/>
                  <a:gd name="T7" fmla="*/ 0 h 3106"/>
                  <a:gd name="T8" fmla="*/ 1 w 686"/>
                  <a:gd name="T9" fmla="*/ 0 h 3106"/>
                  <a:gd name="T10" fmla="*/ 1 w 686"/>
                  <a:gd name="T11" fmla="*/ 0 h 3106"/>
                  <a:gd name="T12" fmla="*/ 1 w 686"/>
                  <a:gd name="T13" fmla="*/ 0 h 3106"/>
                  <a:gd name="T14" fmla="*/ 1 w 686"/>
                  <a:gd name="T15" fmla="*/ 0 h 3106"/>
                  <a:gd name="T16" fmla="*/ 1 w 686"/>
                  <a:gd name="T17" fmla="*/ 0 h 3106"/>
                  <a:gd name="T18" fmla="*/ 1 w 686"/>
                  <a:gd name="T19" fmla="*/ 0 h 3106"/>
                  <a:gd name="T20" fmla="*/ 1 w 686"/>
                  <a:gd name="T21" fmla="*/ 0 h 3106"/>
                  <a:gd name="T22" fmla="*/ 1 w 686"/>
                  <a:gd name="T23" fmla="*/ 0 h 3106"/>
                  <a:gd name="T24" fmla="*/ 1 w 686"/>
                  <a:gd name="T25" fmla="*/ 0 h 3106"/>
                  <a:gd name="T26" fmla="*/ 1 w 686"/>
                  <a:gd name="T27" fmla="*/ 0 h 3106"/>
                  <a:gd name="T28" fmla="*/ 1 w 686"/>
                  <a:gd name="T29" fmla="*/ 0 h 3106"/>
                  <a:gd name="T30" fmla="*/ 1 w 686"/>
                  <a:gd name="T31" fmla="*/ 1 h 3106"/>
                  <a:gd name="T32" fmla="*/ 1 w 686"/>
                  <a:gd name="T33" fmla="*/ 1 h 3106"/>
                  <a:gd name="T34" fmla="*/ 0 w 686"/>
                  <a:gd name="T35" fmla="*/ 1 h 3106"/>
                  <a:gd name="T36" fmla="*/ 0 w 686"/>
                  <a:gd name="T37" fmla="*/ 1 h 3106"/>
                  <a:gd name="T38" fmla="*/ 0 w 686"/>
                  <a:gd name="T39" fmla="*/ 1 h 3106"/>
                  <a:gd name="T40" fmla="*/ 0 w 686"/>
                  <a:gd name="T41" fmla="*/ 1 h 3106"/>
                  <a:gd name="T42" fmla="*/ 0 w 686"/>
                  <a:gd name="T43" fmla="*/ 1 h 3106"/>
                  <a:gd name="T44" fmla="*/ 0 w 686"/>
                  <a:gd name="T45" fmla="*/ 1 h 3106"/>
                  <a:gd name="T46" fmla="*/ 0 w 686"/>
                  <a:gd name="T47" fmla="*/ 1 h 3106"/>
                  <a:gd name="T48" fmla="*/ 0 w 686"/>
                  <a:gd name="T49" fmla="*/ 1 h 3106"/>
                  <a:gd name="T50" fmla="*/ 0 w 686"/>
                  <a:gd name="T51" fmla="*/ 1 h 3106"/>
                  <a:gd name="T52" fmla="*/ 0 w 686"/>
                  <a:gd name="T53" fmla="*/ 1 h 3106"/>
                  <a:gd name="T54" fmla="*/ 0 w 686"/>
                  <a:gd name="T55" fmla="*/ 4 h 3106"/>
                  <a:gd name="T56" fmla="*/ 0 w 686"/>
                  <a:gd name="T57" fmla="*/ 4 h 3106"/>
                  <a:gd name="T58" fmla="*/ 0 w 686"/>
                  <a:gd name="T59" fmla="*/ 4 h 3106"/>
                  <a:gd name="T60" fmla="*/ 0 w 686"/>
                  <a:gd name="T61" fmla="*/ 4 h 3106"/>
                  <a:gd name="T62" fmla="*/ 0 w 686"/>
                  <a:gd name="T63" fmla="*/ 4 h 3106"/>
                  <a:gd name="T64" fmla="*/ 0 w 686"/>
                  <a:gd name="T65" fmla="*/ 4 h 3106"/>
                  <a:gd name="T66" fmla="*/ 0 w 686"/>
                  <a:gd name="T67" fmla="*/ 4 h 3106"/>
                  <a:gd name="T68" fmla="*/ 0 w 686"/>
                  <a:gd name="T69" fmla="*/ 4 h 3106"/>
                  <a:gd name="T70" fmla="*/ 0 w 686"/>
                  <a:gd name="T71" fmla="*/ 4 h 3106"/>
                  <a:gd name="T72" fmla="*/ 0 w 686"/>
                  <a:gd name="T73" fmla="*/ 3 h 3106"/>
                  <a:gd name="T74" fmla="*/ 0 w 686"/>
                  <a:gd name="T75" fmla="*/ 3 h 3106"/>
                  <a:gd name="T76" fmla="*/ 1 w 686"/>
                  <a:gd name="T77" fmla="*/ 3 h 3106"/>
                  <a:gd name="T78" fmla="*/ 1 w 686"/>
                  <a:gd name="T79" fmla="*/ 3 h 3106"/>
                  <a:gd name="T80" fmla="*/ 1 w 686"/>
                  <a:gd name="T81" fmla="*/ 3 h 3106"/>
                  <a:gd name="T82" fmla="*/ 1 w 686"/>
                  <a:gd name="T83" fmla="*/ 3 h 3106"/>
                  <a:gd name="T84" fmla="*/ 1 w 686"/>
                  <a:gd name="T85" fmla="*/ 3 h 3106"/>
                  <a:gd name="T86" fmla="*/ 1 w 686"/>
                  <a:gd name="T87" fmla="*/ 3 h 3106"/>
                  <a:gd name="T88" fmla="*/ 1 w 686"/>
                  <a:gd name="T89" fmla="*/ 3 h 3106"/>
                  <a:gd name="T90" fmla="*/ 1 w 686"/>
                  <a:gd name="T91" fmla="*/ 3 h 3106"/>
                  <a:gd name="T92" fmla="*/ 1 w 686"/>
                  <a:gd name="T93" fmla="*/ 3 h 3106"/>
                  <a:gd name="T94" fmla="*/ 1 w 686"/>
                  <a:gd name="T95" fmla="*/ 3 h 3106"/>
                  <a:gd name="T96" fmla="*/ 1 w 686"/>
                  <a:gd name="T97" fmla="*/ 3 h 3106"/>
                  <a:gd name="T98" fmla="*/ 1 w 686"/>
                  <a:gd name="T99" fmla="*/ 3 h 3106"/>
                  <a:gd name="T100" fmla="*/ 1 w 686"/>
                  <a:gd name="T101" fmla="*/ 3 h 3106"/>
                  <a:gd name="T102" fmla="*/ 1 w 686"/>
                  <a:gd name="T103" fmla="*/ 3 h 3106"/>
                  <a:gd name="T104" fmla="*/ 1 w 686"/>
                  <a:gd name="T105" fmla="*/ 0 h 310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86"/>
                  <a:gd name="T160" fmla="*/ 0 h 3106"/>
                  <a:gd name="T161" fmla="*/ 686 w 686"/>
                  <a:gd name="T162" fmla="*/ 3106 h 310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86" h="3106">
                    <a:moveTo>
                      <a:pt x="677" y="0"/>
                    </a:moveTo>
                    <a:lnTo>
                      <a:pt x="676" y="3"/>
                    </a:lnTo>
                    <a:lnTo>
                      <a:pt x="674" y="12"/>
                    </a:lnTo>
                    <a:lnTo>
                      <a:pt x="669" y="29"/>
                    </a:lnTo>
                    <a:lnTo>
                      <a:pt x="661" y="51"/>
                    </a:lnTo>
                    <a:lnTo>
                      <a:pt x="647" y="81"/>
                    </a:lnTo>
                    <a:lnTo>
                      <a:pt x="630" y="117"/>
                    </a:lnTo>
                    <a:lnTo>
                      <a:pt x="619" y="140"/>
                    </a:lnTo>
                    <a:lnTo>
                      <a:pt x="607" y="163"/>
                    </a:lnTo>
                    <a:lnTo>
                      <a:pt x="593" y="188"/>
                    </a:lnTo>
                    <a:lnTo>
                      <a:pt x="577" y="215"/>
                    </a:lnTo>
                    <a:lnTo>
                      <a:pt x="560" y="245"/>
                    </a:lnTo>
                    <a:lnTo>
                      <a:pt x="540" y="277"/>
                    </a:lnTo>
                    <a:lnTo>
                      <a:pt x="517" y="311"/>
                    </a:lnTo>
                    <a:lnTo>
                      <a:pt x="494" y="346"/>
                    </a:lnTo>
                    <a:lnTo>
                      <a:pt x="468" y="385"/>
                    </a:lnTo>
                    <a:lnTo>
                      <a:pt x="439" y="425"/>
                    </a:lnTo>
                    <a:lnTo>
                      <a:pt x="409" y="467"/>
                    </a:lnTo>
                    <a:lnTo>
                      <a:pt x="374" y="513"/>
                    </a:lnTo>
                    <a:lnTo>
                      <a:pt x="338" y="560"/>
                    </a:lnTo>
                    <a:lnTo>
                      <a:pt x="299" y="609"/>
                    </a:lnTo>
                    <a:lnTo>
                      <a:pt x="257" y="662"/>
                    </a:lnTo>
                    <a:lnTo>
                      <a:pt x="212" y="716"/>
                    </a:lnTo>
                    <a:lnTo>
                      <a:pt x="165" y="774"/>
                    </a:lnTo>
                    <a:lnTo>
                      <a:pt x="113" y="833"/>
                    </a:lnTo>
                    <a:lnTo>
                      <a:pt x="59" y="896"/>
                    </a:lnTo>
                    <a:lnTo>
                      <a:pt x="0" y="960"/>
                    </a:lnTo>
                    <a:lnTo>
                      <a:pt x="10" y="3106"/>
                    </a:lnTo>
                    <a:lnTo>
                      <a:pt x="17" y="3099"/>
                    </a:lnTo>
                    <a:lnTo>
                      <a:pt x="40" y="3077"/>
                    </a:lnTo>
                    <a:lnTo>
                      <a:pt x="73" y="3043"/>
                    </a:lnTo>
                    <a:lnTo>
                      <a:pt x="116" y="2997"/>
                    </a:lnTo>
                    <a:lnTo>
                      <a:pt x="167" y="2943"/>
                    </a:lnTo>
                    <a:lnTo>
                      <a:pt x="224" y="2880"/>
                    </a:lnTo>
                    <a:lnTo>
                      <a:pt x="285" y="2811"/>
                    </a:lnTo>
                    <a:lnTo>
                      <a:pt x="348" y="2736"/>
                    </a:lnTo>
                    <a:lnTo>
                      <a:pt x="379" y="2698"/>
                    </a:lnTo>
                    <a:lnTo>
                      <a:pt x="412" y="2659"/>
                    </a:lnTo>
                    <a:lnTo>
                      <a:pt x="442" y="2619"/>
                    </a:lnTo>
                    <a:lnTo>
                      <a:pt x="472" y="2579"/>
                    </a:lnTo>
                    <a:lnTo>
                      <a:pt x="501" y="2540"/>
                    </a:lnTo>
                    <a:lnTo>
                      <a:pt x="530" y="2499"/>
                    </a:lnTo>
                    <a:lnTo>
                      <a:pt x="556" y="2460"/>
                    </a:lnTo>
                    <a:lnTo>
                      <a:pt x="581" y="2421"/>
                    </a:lnTo>
                    <a:lnTo>
                      <a:pt x="603" y="2381"/>
                    </a:lnTo>
                    <a:lnTo>
                      <a:pt x="623" y="2344"/>
                    </a:lnTo>
                    <a:lnTo>
                      <a:pt x="641" y="2308"/>
                    </a:lnTo>
                    <a:lnTo>
                      <a:pt x="658" y="2271"/>
                    </a:lnTo>
                    <a:lnTo>
                      <a:pt x="670" y="2238"/>
                    </a:lnTo>
                    <a:lnTo>
                      <a:pt x="679" y="2206"/>
                    </a:lnTo>
                    <a:lnTo>
                      <a:pt x="684" y="2175"/>
                    </a:lnTo>
                    <a:lnTo>
                      <a:pt x="686" y="2146"/>
                    </a:lnTo>
                    <a:lnTo>
                      <a:pt x="677" y="0"/>
                    </a:lnTo>
                    <a:close/>
                  </a:path>
                </a:pathLst>
              </a:custGeom>
              <a:solidFill>
                <a:srgbClr val="93D5ED"/>
              </a:solidFill>
              <a:ln w="9525">
                <a:solidFill>
                  <a:srgbClr val="CCECFF"/>
                </a:solidFill>
                <a:round/>
                <a:headEnd/>
                <a:tailEnd/>
              </a:ln>
            </p:spPr>
            <p:txBody>
              <a:bodyPr/>
              <a:lstStyle/>
              <a:p>
                <a:endParaRPr lang="en-US"/>
              </a:p>
            </p:txBody>
          </p:sp>
          <p:sp>
            <p:nvSpPr>
              <p:cNvPr id="8459" name="Freeform 252"/>
              <p:cNvSpPr>
                <a:spLocks/>
              </p:cNvSpPr>
              <p:nvPr/>
            </p:nvSpPr>
            <p:spPr bwMode="auto">
              <a:xfrm>
                <a:off x="1038" y="1091"/>
                <a:ext cx="111" cy="124"/>
              </a:xfrm>
              <a:custGeom>
                <a:avLst/>
                <a:gdLst>
                  <a:gd name="T0" fmla="*/ 4 w 3088"/>
                  <a:gd name="T1" fmla="*/ 3 h 3451"/>
                  <a:gd name="T2" fmla="*/ 4 w 3088"/>
                  <a:gd name="T3" fmla="*/ 3 h 3451"/>
                  <a:gd name="T4" fmla="*/ 4 w 3088"/>
                  <a:gd name="T5" fmla="*/ 3 h 3451"/>
                  <a:gd name="T6" fmla="*/ 4 w 3088"/>
                  <a:gd name="T7" fmla="*/ 3 h 3451"/>
                  <a:gd name="T8" fmla="*/ 4 w 3088"/>
                  <a:gd name="T9" fmla="*/ 3 h 3451"/>
                  <a:gd name="T10" fmla="*/ 4 w 3088"/>
                  <a:gd name="T11" fmla="*/ 3 h 3451"/>
                  <a:gd name="T12" fmla="*/ 4 w 3088"/>
                  <a:gd name="T13" fmla="*/ 3 h 3451"/>
                  <a:gd name="T14" fmla="*/ 3 w 3088"/>
                  <a:gd name="T15" fmla="*/ 3 h 3451"/>
                  <a:gd name="T16" fmla="*/ 3 w 3088"/>
                  <a:gd name="T17" fmla="*/ 3 h 3451"/>
                  <a:gd name="T18" fmla="*/ 3 w 3088"/>
                  <a:gd name="T19" fmla="*/ 3 h 3451"/>
                  <a:gd name="T20" fmla="*/ 3 w 3088"/>
                  <a:gd name="T21" fmla="*/ 3 h 3451"/>
                  <a:gd name="T22" fmla="*/ 3 w 3088"/>
                  <a:gd name="T23" fmla="*/ 3 h 3451"/>
                  <a:gd name="T24" fmla="*/ 2 w 3088"/>
                  <a:gd name="T25" fmla="*/ 3 h 3451"/>
                  <a:gd name="T26" fmla="*/ 2 w 3088"/>
                  <a:gd name="T27" fmla="*/ 3 h 3451"/>
                  <a:gd name="T28" fmla="*/ 2 w 3088"/>
                  <a:gd name="T29" fmla="*/ 3 h 3451"/>
                  <a:gd name="T30" fmla="*/ 2 w 3088"/>
                  <a:gd name="T31" fmla="*/ 3 h 3451"/>
                  <a:gd name="T32" fmla="*/ 2 w 3088"/>
                  <a:gd name="T33" fmla="*/ 3 h 3451"/>
                  <a:gd name="T34" fmla="*/ 2 w 3088"/>
                  <a:gd name="T35" fmla="*/ 3 h 3451"/>
                  <a:gd name="T36" fmla="*/ 2 w 3088"/>
                  <a:gd name="T37" fmla="*/ 3 h 3451"/>
                  <a:gd name="T38" fmla="*/ 2 w 3088"/>
                  <a:gd name="T39" fmla="*/ 3 h 3451"/>
                  <a:gd name="T40" fmla="*/ 1 w 3088"/>
                  <a:gd name="T41" fmla="*/ 4 h 3451"/>
                  <a:gd name="T42" fmla="*/ 1 w 3088"/>
                  <a:gd name="T43" fmla="*/ 4 h 3451"/>
                  <a:gd name="T44" fmla="*/ 0 w 3088"/>
                  <a:gd name="T45" fmla="*/ 4 h 3451"/>
                  <a:gd name="T46" fmla="*/ 0 w 3088"/>
                  <a:gd name="T47" fmla="*/ 2 h 3451"/>
                  <a:gd name="T48" fmla="*/ 0 w 3088"/>
                  <a:gd name="T49" fmla="*/ 2 h 3451"/>
                  <a:gd name="T50" fmla="*/ 0 w 3088"/>
                  <a:gd name="T51" fmla="*/ 2 h 3451"/>
                  <a:gd name="T52" fmla="*/ 0 w 3088"/>
                  <a:gd name="T53" fmla="*/ 2 h 3451"/>
                  <a:gd name="T54" fmla="*/ 0 w 3088"/>
                  <a:gd name="T55" fmla="*/ 2 h 3451"/>
                  <a:gd name="T56" fmla="*/ 0 w 3088"/>
                  <a:gd name="T57" fmla="*/ 2 h 3451"/>
                  <a:gd name="T58" fmla="*/ 0 w 3088"/>
                  <a:gd name="T59" fmla="*/ 2 h 3451"/>
                  <a:gd name="T60" fmla="*/ 0 w 3088"/>
                  <a:gd name="T61" fmla="*/ 1 h 3451"/>
                  <a:gd name="T62" fmla="*/ 0 w 3088"/>
                  <a:gd name="T63" fmla="*/ 1 h 3451"/>
                  <a:gd name="T64" fmla="*/ 0 w 3088"/>
                  <a:gd name="T65" fmla="*/ 1 h 3451"/>
                  <a:gd name="T66" fmla="*/ 1 w 3088"/>
                  <a:gd name="T67" fmla="*/ 1 h 3451"/>
                  <a:gd name="T68" fmla="*/ 1 w 3088"/>
                  <a:gd name="T69" fmla="*/ 1 h 3451"/>
                  <a:gd name="T70" fmla="*/ 1 w 3088"/>
                  <a:gd name="T71" fmla="*/ 1 h 3451"/>
                  <a:gd name="T72" fmla="*/ 1 w 3088"/>
                  <a:gd name="T73" fmla="*/ 1 h 3451"/>
                  <a:gd name="T74" fmla="*/ 2 w 3088"/>
                  <a:gd name="T75" fmla="*/ 0 h 3451"/>
                  <a:gd name="T76" fmla="*/ 2 w 3088"/>
                  <a:gd name="T77" fmla="*/ 0 h 3451"/>
                  <a:gd name="T78" fmla="*/ 2 w 3088"/>
                  <a:gd name="T79" fmla="*/ 0 h 3451"/>
                  <a:gd name="T80" fmla="*/ 3 w 3088"/>
                  <a:gd name="T81" fmla="*/ 0 h 3451"/>
                  <a:gd name="T82" fmla="*/ 3 w 3088"/>
                  <a:gd name="T83" fmla="*/ 0 h 3451"/>
                  <a:gd name="T84" fmla="*/ 3 w 3088"/>
                  <a:gd name="T85" fmla="*/ 0 h 3451"/>
                  <a:gd name="T86" fmla="*/ 3 w 3088"/>
                  <a:gd name="T87" fmla="*/ 0 h 3451"/>
                  <a:gd name="T88" fmla="*/ 4 w 3088"/>
                  <a:gd name="T89" fmla="*/ 0 h 3451"/>
                  <a:gd name="T90" fmla="*/ 4 w 3088"/>
                  <a:gd name="T91" fmla="*/ 0 h 345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088"/>
                  <a:gd name="T139" fmla="*/ 0 h 3451"/>
                  <a:gd name="T140" fmla="*/ 3088 w 3088"/>
                  <a:gd name="T141" fmla="*/ 3451 h 345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088" h="3451">
                    <a:moveTo>
                      <a:pt x="3088" y="158"/>
                    </a:moveTo>
                    <a:lnTo>
                      <a:pt x="3088" y="2353"/>
                    </a:lnTo>
                    <a:lnTo>
                      <a:pt x="3087" y="2349"/>
                    </a:lnTo>
                    <a:lnTo>
                      <a:pt x="3086" y="2338"/>
                    </a:lnTo>
                    <a:lnTo>
                      <a:pt x="3084" y="2331"/>
                    </a:lnTo>
                    <a:lnTo>
                      <a:pt x="3081" y="2322"/>
                    </a:lnTo>
                    <a:lnTo>
                      <a:pt x="3077" y="2311"/>
                    </a:lnTo>
                    <a:lnTo>
                      <a:pt x="3072" y="2300"/>
                    </a:lnTo>
                    <a:lnTo>
                      <a:pt x="3066" y="2289"/>
                    </a:lnTo>
                    <a:lnTo>
                      <a:pt x="3057" y="2275"/>
                    </a:lnTo>
                    <a:lnTo>
                      <a:pt x="3047" y="2262"/>
                    </a:lnTo>
                    <a:lnTo>
                      <a:pt x="3034" y="2249"/>
                    </a:lnTo>
                    <a:lnTo>
                      <a:pt x="3020" y="2236"/>
                    </a:lnTo>
                    <a:lnTo>
                      <a:pt x="3004" y="2223"/>
                    </a:lnTo>
                    <a:lnTo>
                      <a:pt x="2985" y="2210"/>
                    </a:lnTo>
                    <a:lnTo>
                      <a:pt x="2963" y="2198"/>
                    </a:lnTo>
                    <a:lnTo>
                      <a:pt x="2938" y="2186"/>
                    </a:lnTo>
                    <a:lnTo>
                      <a:pt x="2909" y="2175"/>
                    </a:lnTo>
                    <a:lnTo>
                      <a:pt x="2878" y="2165"/>
                    </a:lnTo>
                    <a:lnTo>
                      <a:pt x="2844" y="2155"/>
                    </a:lnTo>
                    <a:lnTo>
                      <a:pt x="2805" y="2148"/>
                    </a:lnTo>
                    <a:lnTo>
                      <a:pt x="2763" y="2141"/>
                    </a:lnTo>
                    <a:lnTo>
                      <a:pt x="2717" y="2137"/>
                    </a:lnTo>
                    <a:lnTo>
                      <a:pt x="2666" y="2134"/>
                    </a:lnTo>
                    <a:lnTo>
                      <a:pt x="2611" y="2133"/>
                    </a:lnTo>
                    <a:lnTo>
                      <a:pt x="2552" y="2134"/>
                    </a:lnTo>
                    <a:lnTo>
                      <a:pt x="2487" y="2138"/>
                    </a:lnTo>
                    <a:lnTo>
                      <a:pt x="2419" y="2144"/>
                    </a:lnTo>
                    <a:lnTo>
                      <a:pt x="2344" y="2153"/>
                    </a:lnTo>
                    <a:lnTo>
                      <a:pt x="2264" y="2165"/>
                    </a:lnTo>
                    <a:lnTo>
                      <a:pt x="2179" y="2179"/>
                    </a:lnTo>
                    <a:lnTo>
                      <a:pt x="2088" y="2197"/>
                    </a:lnTo>
                    <a:lnTo>
                      <a:pt x="2082" y="2197"/>
                    </a:lnTo>
                    <a:lnTo>
                      <a:pt x="2062" y="2197"/>
                    </a:lnTo>
                    <a:lnTo>
                      <a:pt x="2032" y="2199"/>
                    </a:lnTo>
                    <a:lnTo>
                      <a:pt x="1991" y="2202"/>
                    </a:lnTo>
                    <a:lnTo>
                      <a:pt x="1942" y="2206"/>
                    </a:lnTo>
                    <a:lnTo>
                      <a:pt x="1887" y="2213"/>
                    </a:lnTo>
                    <a:lnTo>
                      <a:pt x="1857" y="2217"/>
                    </a:lnTo>
                    <a:lnTo>
                      <a:pt x="1827" y="2222"/>
                    </a:lnTo>
                    <a:lnTo>
                      <a:pt x="1795" y="2228"/>
                    </a:lnTo>
                    <a:lnTo>
                      <a:pt x="1762" y="2234"/>
                    </a:lnTo>
                    <a:lnTo>
                      <a:pt x="1730" y="2242"/>
                    </a:lnTo>
                    <a:lnTo>
                      <a:pt x="1697" y="2250"/>
                    </a:lnTo>
                    <a:lnTo>
                      <a:pt x="1664" y="2260"/>
                    </a:lnTo>
                    <a:lnTo>
                      <a:pt x="1630" y="2270"/>
                    </a:lnTo>
                    <a:lnTo>
                      <a:pt x="1597" y="2283"/>
                    </a:lnTo>
                    <a:lnTo>
                      <a:pt x="1565" y="2296"/>
                    </a:lnTo>
                    <a:lnTo>
                      <a:pt x="1533" y="2310"/>
                    </a:lnTo>
                    <a:lnTo>
                      <a:pt x="1501" y="2325"/>
                    </a:lnTo>
                    <a:lnTo>
                      <a:pt x="1471" y="2342"/>
                    </a:lnTo>
                    <a:lnTo>
                      <a:pt x="1443" y="2359"/>
                    </a:lnTo>
                    <a:lnTo>
                      <a:pt x="1415" y="2379"/>
                    </a:lnTo>
                    <a:lnTo>
                      <a:pt x="1389" y="2400"/>
                    </a:lnTo>
                    <a:lnTo>
                      <a:pt x="1365" y="2423"/>
                    </a:lnTo>
                    <a:lnTo>
                      <a:pt x="1343" y="2447"/>
                    </a:lnTo>
                    <a:lnTo>
                      <a:pt x="1323" y="2473"/>
                    </a:lnTo>
                    <a:lnTo>
                      <a:pt x="1305" y="2500"/>
                    </a:lnTo>
                    <a:lnTo>
                      <a:pt x="1283" y="2517"/>
                    </a:lnTo>
                    <a:lnTo>
                      <a:pt x="1223" y="2562"/>
                    </a:lnTo>
                    <a:lnTo>
                      <a:pt x="1136" y="2628"/>
                    </a:lnTo>
                    <a:lnTo>
                      <a:pt x="1035" y="2707"/>
                    </a:lnTo>
                    <a:lnTo>
                      <a:pt x="926" y="2793"/>
                    </a:lnTo>
                    <a:lnTo>
                      <a:pt x="821" y="2876"/>
                    </a:lnTo>
                    <a:lnTo>
                      <a:pt x="774" y="2916"/>
                    </a:lnTo>
                    <a:lnTo>
                      <a:pt x="732" y="2951"/>
                    </a:lnTo>
                    <a:lnTo>
                      <a:pt x="696" y="2983"/>
                    </a:lnTo>
                    <a:lnTo>
                      <a:pt x="668" y="3010"/>
                    </a:lnTo>
                    <a:lnTo>
                      <a:pt x="51" y="3343"/>
                    </a:lnTo>
                    <a:lnTo>
                      <a:pt x="22" y="3451"/>
                    </a:lnTo>
                    <a:lnTo>
                      <a:pt x="22" y="1275"/>
                    </a:lnTo>
                    <a:lnTo>
                      <a:pt x="18" y="1271"/>
                    </a:lnTo>
                    <a:lnTo>
                      <a:pt x="9" y="1260"/>
                    </a:lnTo>
                    <a:lnTo>
                      <a:pt x="5" y="1252"/>
                    </a:lnTo>
                    <a:lnTo>
                      <a:pt x="2" y="1243"/>
                    </a:lnTo>
                    <a:lnTo>
                      <a:pt x="1" y="1238"/>
                    </a:lnTo>
                    <a:lnTo>
                      <a:pt x="0" y="1233"/>
                    </a:lnTo>
                    <a:lnTo>
                      <a:pt x="0" y="1228"/>
                    </a:lnTo>
                    <a:lnTo>
                      <a:pt x="0" y="1223"/>
                    </a:lnTo>
                    <a:lnTo>
                      <a:pt x="1" y="1218"/>
                    </a:lnTo>
                    <a:lnTo>
                      <a:pt x="3" y="1213"/>
                    </a:lnTo>
                    <a:lnTo>
                      <a:pt x="6" y="1207"/>
                    </a:lnTo>
                    <a:lnTo>
                      <a:pt x="9" y="1201"/>
                    </a:lnTo>
                    <a:lnTo>
                      <a:pt x="14" y="1196"/>
                    </a:lnTo>
                    <a:lnTo>
                      <a:pt x="20" y="1190"/>
                    </a:lnTo>
                    <a:lnTo>
                      <a:pt x="26" y="1185"/>
                    </a:lnTo>
                    <a:lnTo>
                      <a:pt x="34" y="1180"/>
                    </a:lnTo>
                    <a:lnTo>
                      <a:pt x="43" y="1175"/>
                    </a:lnTo>
                    <a:lnTo>
                      <a:pt x="54" y="1171"/>
                    </a:lnTo>
                    <a:lnTo>
                      <a:pt x="65" y="1166"/>
                    </a:lnTo>
                    <a:lnTo>
                      <a:pt x="79" y="1162"/>
                    </a:lnTo>
                    <a:lnTo>
                      <a:pt x="93" y="1158"/>
                    </a:lnTo>
                    <a:lnTo>
                      <a:pt x="110" y="1154"/>
                    </a:lnTo>
                    <a:lnTo>
                      <a:pt x="128" y="1151"/>
                    </a:lnTo>
                    <a:lnTo>
                      <a:pt x="149" y="1148"/>
                    </a:lnTo>
                    <a:lnTo>
                      <a:pt x="158" y="1143"/>
                    </a:lnTo>
                    <a:lnTo>
                      <a:pt x="181" y="1129"/>
                    </a:lnTo>
                    <a:lnTo>
                      <a:pt x="219" y="1107"/>
                    </a:lnTo>
                    <a:lnTo>
                      <a:pt x="269" y="1077"/>
                    </a:lnTo>
                    <a:lnTo>
                      <a:pt x="328" y="1043"/>
                    </a:lnTo>
                    <a:lnTo>
                      <a:pt x="397" y="1003"/>
                    </a:lnTo>
                    <a:lnTo>
                      <a:pt x="470" y="957"/>
                    </a:lnTo>
                    <a:lnTo>
                      <a:pt x="549" y="910"/>
                    </a:lnTo>
                    <a:lnTo>
                      <a:pt x="630" y="861"/>
                    </a:lnTo>
                    <a:lnTo>
                      <a:pt x="713" y="810"/>
                    </a:lnTo>
                    <a:lnTo>
                      <a:pt x="794" y="760"/>
                    </a:lnTo>
                    <a:lnTo>
                      <a:pt x="872" y="709"/>
                    </a:lnTo>
                    <a:lnTo>
                      <a:pt x="946" y="662"/>
                    </a:lnTo>
                    <a:lnTo>
                      <a:pt x="1012" y="618"/>
                    </a:lnTo>
                    <a:lnTo>
                      <a:pt x="1043" y="596"/>
                    </a:lnTo>
                    <a:lnTo>
                      <a:pt x="1071" y="576"/>
                    </a:lnTo>
                    <a:lnTo>
                      <a:pt x="1096" y="558"/>
                    </a:lnTo>
                    <a:lnTo>
                      <a:pt x="1118" y="540"/>
                    </a:lnTo>
                    <a:lnTo>
                      <a:pt x="1462" y="178"/>
                    </a:lnTo>
                    <a:lnTo>
                      <a:pt x="1472" y="175"/>
                    </a:lnTo>
                    <a:lnTo>
                      <a:pt x="1501" y="167"/>
                    </a:lnTo>
                    <a:lnTo>
                      <a:pt x="1549" y="155"/>
                    </a:lnTo>
                    <a:lnTo>
                      <a:pt x="1612" y="139"/>
                    </a:lnTo>
                    <a:lnTo>
                      <a:pt x="1689" y="120"/>
                    </a:lnTo>
                    <a:lnTo>
                      <a:pt x="1778" y="100"/>
                    </a:lnTo>
                    <a:lnTo>
                      <a:pt x="1875" y="80"/>
                    </a:lnTo>
                    <a:lnTo>
                      <a:pt x="1982" y="60"/>
                    </a:lnTo>
                    <a:lnTo>
                      <a:pt x="2038" y="51"/>
                    </a:lnTo>
                    <a:lnTo>
                      <a:pt x="2094" y="42"/>
                    </a:lnTo>
                    <a:lnTo>
                      <a:pt x="2152" y="34"/>
                    </a:lnTo>
                    <a:lnTo>
                      <a:pt x="2211" y="26"/>
                    </a:lnTo>
                    <a:lnTo>
                      <a:pt x="2270" y="19"/>
                    </a:lnTo>
                    <a:lnTo>
                      <a:pt x="2330" y="13"/>
                    </a:lnTo>
                    <a:lnTo>
                      <a:pt x="2389" y="9"/>
                    </a:lnTo>
                    <a:lnTo>
                      <a:pt x="2449" y="4"/>
                    </a:lnTo>
                    <a:lnTo>
                      <a:pt x="2508" y="1"/>
                    </a:lnTo>
                    <a:lnTo>
                      <a:pt x="2567" y="0"/>
                    </a:lnTo>
                    <a:lnTo>
                      <a:pt x="2624" y="1"/>
                    </a:lnTo>
                    <a:lnTo>
                      <a:pt x="2681" y="3"/>
                    </a:lnTo>
                    <a:lnTo>
                      <a:pt x="2736" y="7"/>
                    </a:lnTo>
                    <a:lnTo>
                      <a:pt x="2790" y="14"/>
                    </a:lnTo>
                    <a:lnTo>
                      <a:pt x="2842" y="21"/>
                    </a:lnTo>
                    <a:lnTo>
                      <a:pt x="2891" y="31"/>
                    </a:lnTo>
                    <a:lnTo>
                      <a:pt x="3088" y="158"/>
                    </a:lnTo>
                    <a:close/>
                  </a:path>
                </a:pathLst>
              </a:custGeom>
              <a:solidFill>
                <a:srgbClr val="93D5ED"/>
              </a:solidFill>
              <a:ln w="9525">
                <a:solidFill>
                  <a:srgbClr val="CCECFF"/>
                </a:solidFill>
                <a:round/>
                <a:headEnd/>
                <a:tailEnd/>
              </a:ln>
            </p:spPr>
            <p:txBody>
              <a:bodyPr/>
              <a:lstStyle/>
              <a:p>
                <a:endParaRPr lang="en-US"/>
              </a:p>
            </p:txBody>
          </p:sp>
          <p:sp>
            <p:nvSpPr>
              <p:cNvPr id="8460" name="Freeform 253"/>
              <p:cNvSpPr>
                <a:spLocks/>
              </p:cNvSpPr>
              <p:nvPr/>
            </p:nvSpPr>
            <p:spPr bwMode="auto">
              <a:xfrm>
                <a:off x="1086" y="1113"/>
                <a:ext cx="78" cy="103"/>
              </a:xfrm>
              <a:custGeom>
                <a:avLst/>
                <a:gdLst>
                  <a:gd name="T0" fmla="*/ 0 w 2194"/>
                  <a:gd name="T1" fmla="*/ 4 h 2905"/>
                  <a:gd name="T2" fmla="*/ 0 w 2194"/>
                  <a:gd name="T3" fmla="*/ 4 h 2905"/>
                  <a:gd name="T4" fmla="*/ 0 w 2194"/>
                  <a:gd name="T5" fmla="*/ 4 h 2905"/>
                  <a:gd name="T6" fmla="*/ 0 w 2194"/>
                  <a:gd name="T7" fmla="*/ 4 h 2905"/>
                  <a:gd name="T8" fmla="*/ 1 w 2194"/>
                  <a:gd name="T9" fmla="*/ 3 h 2905"/>
                  <a:gd name="T10" fmla="*/ 1 w 2194"/>
                  <a:gd name="T11" fmla="*/ 3 h 2905"/>
                  <a:gd name="T12" fmla="*/ 1 w 2194"/>
                  <a:gd name="T13" fmla="*/ 3 h 2905"/>
                  <a:gd name="T14" fmla="*/ 1 w 2194"/>
                  <a:gd name="T15" fmla="*/ 3 h 2905"/>
                  <a:gd name="T16" fmla="*/ 1 w 2194"/>
                  <a:gd name="T17" fmla="*/ 3 h 2905"/>
                  <a:gd name="T18" fmla="*/ 1 w 2194"/>
                  <a:gd name="T19" fmla="*/ 3 h 2905"/>
                  <a:gd name="T20" fmla="*/ 2 w 2194"/>
                  <a:gd name="T21" fmla="*/ 3 h 2905"/>
                  <a:gd name="T22" fmla="*/ 2 w 2194"/>
                  <a:gd name="T23" fmla="*/ 3 h 2905"/>
                  <a:gd name="T24" fmla="*/ 2 w 2194"/>
                  <a:gd name="T25" fmla="*/ 3 h 2905"/>
                  <a:gd name="T26" fmla="*/ 2 w 2194"/>
                  <a:gd name="T27" fmla="*/ 3 h 2905"/>
                  <a:gd name="T28" fmla="*/ 2 w 2194"/>
                  <a:gd name="T29" fmla="*/ 3 h 2905"/>
                  <a:gd name="T30" fmla="*/ 2 w 2194"/>
                  <a:gd name="T31" fmla="*/ 3 h 2905"/>
                  <a:gd name="T32" fmla="*/ 2 w 2194"/>
                  <a:gd name="T33" fmla="*/ 3 h 2905"/>
                  <a:gd name="T34" fmla="*/ 2 w 2194"/>
                  <a:gd name="T35" fmla="*/ 3 h 2905"/>
                  <a:gd name="T36" fmla="*/ 2 w 2194"/>
                  <a:gd name="T37" fmla="*/ 3 h 2905"/>
                  <a:gd name="T38" fmla="*/ 2 w 2194"/>
                  <a:gd name="T39" fmla="*/ 3 h 2905"/>
                  <a:gd name="T40" fmla="*/ 2 w 2194"/>
                  <a:gd name="T41" fmla="*/ 3 h 2905"/>
                  <a:gd name="T42" fmla="*/ 2 w 2194"/>
                  <a:gd name="T43" fmla="*/ 3 h 2905"/>
                  <a:gd name="T44" fmla="*/ 2 w 2194"/>
                  <a:gd name="T45" fmla="*/ 3 h 2905"/>
                  <a:gd name="T46" fmla="*/ 3 w 2194"/>
                  <a:gd name="T47" fmla="*/ 3 h 2905"/>
                  <a:gd name="T48" fmla="*/ 3 w 2194"/>
                  <a:gd name="T49" fmla="*/ 3 h 2905"/>
                  <a:gd name="T50" fmla="*/ 3 w 2194"/>
                  <a:gd name="T51" fmla="*/ 3 h 2905"/>
                  <a:gd name="T52" fmla="*/ 3 w 2194"/>
                  <a:gd name="T53" fmla="*/ 3 h 2905"/>
                  <a:gd name="T54" fmla="*/ 3 w 2194"/>
                  <a:gd name="T55" fmla="*/ 3 h 2905"/>
                  <a:gd name="T56" fmla="*/ 3 w 2194"/>
                  <a:gd name="T57" fmla="*/ 3 h 2905"/>
                  <a:gd name="T58" fmla="*/ 3 w 2194"/>
                  <a:gd name="T59" fmla="*/ 0 h 2905"/>
                  <a:gd name="T60" fmla="*/ 3 w 2194"/>
                  <a:gd name="T61" fmla="*/ 0 h 2905"/>
                  <a:gd name="T62" fmla="*/ 3 w 2194"/>
                  <a:gd name="T63" fmla="*/ 0 h 2905"/>
                  <a:gd name="T64" fmla="*/ 2 w 2194"/>
                  <a:gd name="T65" fmla="*/ 0 h 2905"/>
                  <a:gd name="T66" fmla="*/ 2 w 2194"/>
                  <a:gd name="T67" fmla="*/ 0 h 2905"/>
                  <a:gd name="T68" fmla="*/ 2 w 2194"/>
                  <a:gd name="T69" fmla="*/ 0 h 2905"/>
                  <a:gd name="T70" fmla="*/ 2 w 2194"/>
                  <a:gd name="T71" fmla="*/ 0 h 2905"/>
                  <a:gd name="T72" fmla="*/ 2 w 2194"/>
                  <a:gd name="T73" fmla="*/ 0 h 2905"/>
                  <a:gd name="T74" fmla="*/ 2 w 2194"/>
                  <a:gd name="T75" fmla="*/ 0 h 2905"/>
                  <a:gd name="T76" fmla="*/ 2 w 2194"/>
                  <a:gd name="T77" fmla="*/ 0 h 2905"/>
                  <a:gd name="T78" fmla="*/ 2 w 2194"/>
                  <a:gd name="T79" fmla="*/ 0 h 2905"/>
                  <a:gd name="T80" fmla="*/ 2 w 2194"/>
                  <a:gd name="T81" fmla="*/ 0 h 2905"/>
                  <a:gd name="T82" fmla="*/ 2 w 2194"/>
                  <a:gd name="T83" fmla="*/ 0 h 2905"/>
                  <a:gd name="T84" fmla="*/ 2 w 2194"/>
                  <a:gd name="T85" fmla="*/ 0 h 2905"/>
                  <a:gd name="T86" fmla="*/ 1 w 2194"/>
                  <a:gd name="T87" fmla="*/ 1 h 2905"/>
                  <a:gd name="T88" fmla="*/ 1 w 2194"/>
                  <a:gd name="T89" fmla="*/ 1 h 2905"/>
                  <a:gd name="T90" fmla="*/ 1 w 2194"/>
                  <a:gd name="T91" fmla="*/ 1 h 2905"/>
                  <a:gd name="T92" fmla="*/ 1 w 2194"/>
                  <a:gd name="T93" fmla="*/ 1 h 2905"/>
                  <a:gd name="T94" fmla="*/ 1 w 2194"/>
                  <a:gd name="T95" fmla="*/ 1 h 2905"/>
                  <a:gd name="T96" fmla="*/ 0 w 2194"/>
                  <a:gd name="T97" fmla="*/ 1 h 2905"/>
                  <a:gd name="T98" fmla="*/ 0 w 2194"/>
                  <a:gd name="T99" fmla="*/ 1 h 2905"/>
                  <a:gd name="T100" fmla="*/ 0 w 2194"/>
                  <a:gd name="T101" fmla="*/ 1 h 2905"/>
                  <a:gd name="T102" fmla="*/ 0 w 2194"/>
                  <a:gd name="T103" fmla="*/ 1 h 2905"/>
                  <a:gd name="T104" fmla="*/ 0 w 2194"/>
                  <a:gd name="T105" fmla="*/ 1 h 290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194"/>
                  <a:gd name="T160" fmla="*/ 0 h 2905"/>
                  <a:gd name="T161" fmla="*/ 2194 w 2194"/>
                  <a:gd name="T162" fmla="*/ 2905 h 2905"/>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194" h="2905">
                    <a:moveTo>
                      <a:pt x="0" y="2905"/>
                    </a:moveTo>
                    <a:lnTo>
                      <a:pt x="9" y="2903"/>
                    </a:lnTo>
                    <a:lnTo>
                      <a:pt x="32" y="2898"/>
                    </a:lnTo>
                    <a:lnTo>
                      <a:pt x="70" y="2890"/>
                    </a:lnTo>
                    <a:lnTo>
                      <a:pt x="121" y="2877"/>
                    </a:lnTo>
                    <a:lnTo>
                      <a:pt x="182" y="2862"/>
                    </a:lnTo>
                    <a:lnTo>
                      <a:pt x="253" y="2844"/>
                    </a:lnTo>
                    <a:lnTo>
                      <a:pt x="332" y="2824"/>
                    </a:lnTo>
                    <a:lnTo>
                      <a:pt x="418" y="2801"/>
                    </a:lnTo>
                    <a:lnTo>
                      <a:pt x="509" y="2776"/>
                    </a:lnTo>
                    <a:lnTo>
                      <a:pt x="604" y="2747"/>
                    </a:lnTo>
                    <a:lnTo>
                      <a:pt x="700" y="2718"/>
                    </a:lnTo>
                    <a:lnTo>
                      <a:pt x="798" y="2686"/>
                    </a:lnTo>
                    <a:lnTo>
                      <a:pt x="847" y="2670"/>
                    </a:lnTo>
                    <a:lnTo>
                      <a:pt x="895" y="2653"/>
                    </a:lnTo>
                    <a:lnTo>
                      <a:pt x="942" y="2634"/>
                    </a:lnTo>
                    <a:lnTo>
                      <a:pt x="990" y="2617"/>
                    </a:lnTo>
                    <a:lnTo>
                      <a:pt x="1035" y="2599"/>
                    </a:lnTo>
                    <a:lnTo>
                      <a:pt x="1080" y="2580"/>
                    </a:lnTo>
                    <a:lnTo>
                      <a:pt x="1124" y="2562"/>
                    </a:lnTo>
                    <a:lnTo>
                      <a:pt x="1166" y="2543"/>
                    </a:lnTo>
                    <a:lnTo>
                      <a:pt x="1401" y="2445"/>
                    </a:lnTo>
                    <a:lnTo>
                      <a:pt x="1408" y="2437"/>
                    </a:lnTo>
                    <a:lnTo>
                      <a:pt x="1429" y="2417"/>
                    </a:lnTo>
                    <a:lnTo>
                      <a:pt x="1461" y="2386"/>
                    </a:lnTo>
                    <a:lnTo>
                      <a:pt x="1501" y="2351"/>
                    </a:lnTo>
                    <a:lnTo>
                      <a:pt x="1523" y="2333"/>
                    </a:lnTo>
                    <a:lnTo>
                      <a:pt x="1546" y="2314"/>
                    </a:lnTo>
                    <a:lnTo>
                      <a:pt x="1570" y="2297"/>
                    </a:lnTo>
                    <a:lnTo>
                      <a:pt x="1596" y="2279"/>
                    </a:lnTo>
                    <a:lnTo>
                      <a:pt x="1621" y="2263"/>
                    </a:lnTo>
                    <a:lnTo>
                      <a:pt x="1646" y="2249"/>
                    </a:lnTo>
                    <a:lnTo>
                      <a:pt x="1658" y="2243"/>
                    </a:lnTo>
                    <a:lnTo>
                      <a:pt x="1671" y="2238"/>
                    </a:lnTo>
                    <a:lnTo>
                      <a:pt x="1683" y="2233"/>
                    </a:lnTo>
                    <a:lnTo>
                      <a:pt x="1695" y="2229"/>
                    </a:lnTo>
                    <a:lnTo>
                      <a:pt x="1707" y="2221"/>
                    </a:lnTo>
                    <a:lnTo>
                      <a:pt x="1743" y="2203"/>
                    </a:lnTo>
                    <a:lnTo>
                      <a:pt x="1768" y="2192"/>
                    </a:lnTo>
                    <a:lnTo>
                      <a:pt x="1796" y="2180"/>
                    </a:lnTo>
                    <a:lnTo>
                      <a:pt x="1828" y="2168"/>
                    </a:lnTo>
                    <a:lnTo>
                      <a:pt x="1864" y="2156"/>
                    </a:lnTo>
                    <a:lnTo>
                      <a:pt x="1883" y="2151"/>
                    </a:lnTo>
                    <a:lnTo>
                      <a:pt x="1902" y="2146"/>
                    </a:lnTo>
                    <a:lnTo>
                      <a:pt x="1921" y="2142"/>
                    </a:lnTo>
                    <a:lnTo>
                      <a:pt x="1941" y="2139"/>
                    </a:lnTo>
                    <a:lnTo>
                      <a:pt x="1962" y="2136"/>
                    </a:lnTo>
                    <a:lnTo>
                      <a:pt x="1984" y="2134"/>
                    </a:lnTo>
                    <a:lnTo>
                      <a:pt x="2004" y="2133"/>
                    </a:lnTo>
                    <a:lnTo>
                      <a:pt x="2026" y="2133"/>
                    </a:lnTo>
                    <a:lnTo>
                      <a:pt x="2047" y="2135"/>
                    </a:lnTo>
                    <a:lnTo>
                      <a:pt x="2068" y="2137"/>
                    </a:lnTo>
                    <a:lnTo>
                      <a:pt x="2089" y="2140"/>
                    </a:lnTo>
                    <a:lnTo>
                      <a:pt x="2112" y="2145"/>
                    </a:lnTo>
                    <a:lnTo>
                      <a:pt x="2133" y="2151"/>
                    </a:lnTo>
                    <a:lnTo>
                      <a:pt x="2153" y="2159"/>
                    </a:lnTo>
                    <a:lnTo>
                      <a:pt x="2174" y="2169"/>
                    </a:lnTo>
                    <a:lnTo>
                      <a:pt x="2194" y="2180"/>
                    </a:lnTo>
                    <a:lnTo>
                      <a:pt x="2194" y="24"/>
                    </a:lnTo>
                    <a:lnTo>
                      <a:pt x="2180" y="20"/>
                    </a:lnTo>
                    <a:lnTo>
                      <a:pt x="2141" y="12"/>
                    </a:lnTo>
                    <a:lnTo>
                      <a:pt x="2112" y="7"/>
                    </a:lnTo>
                    <a:lnTo>
                      <a:pt x="2078" y="3"/>
                    </a:lnTo>
                    <a:lnTo>
                      <a:pt x="2040" y="1"/>
                    </a:lnTo>
                    <a:lnTo>
                      <a:pt x="1998" y="0"/>
                    </a:lnTo>
                    <a:lnTo>
                      <a:pt x="1975" y="1"/>
                    </a:lnTo>
                    <a:lnTo>
                      <a:pt x="1951" y="2"/>
                    </a:lnTo>
                    <a:lnTo>
                      <a:pt x="1926" y="4"/>
                    </a:lnTo>
                    <a:lnTo>
                      <a:pt x="1901" y="7"/>
                    </a:lnTo>
                    <a:lnTo>
                      <a:pt x="1876" y="10"/>
                    </a:lnTo>
                    <a:lnTo>
                      <a:pt x="1849" y="16"/>
                    </a:lnTo>
                    <a:lnTo>
                      <a:pt x="1821" y="22"/>
                    </a:lnTo>
                    <a:lnTo>
                      <a:pt x="1794" y="28"/>
                    </a:lnTo>
                    <a:lnTo>
                      <a:pt x="1765" y="36"/>
                    </a:lnTo>
                    <a:lnTo>
                      <a:pt x="1737" y="46"/>
                    </a:lnTo>
                    <a:lnTo>
                      <a:pt x="1707" y="56"/>
                    </a:lnTo>
                    <a:lnTo>
                      <a:pt x="1678" y="68"/>
                    </a:lnTo>
                    <a:lnTo>
                      <a:pt x="1648" y="81"/>
                    </a:lnTo>
                    <a:lnTo>
                      <a:pt x="1619" y="96"/>
                    </a:lnTo>
                    <a:lnTo>
                      <a:pt x="1589" y="113"/>
                    </a:lnTo>
                    <a:lnTo>
                      <a:pt x="1558" y="132"/>
                    </a:lnTo>
                    <a:lnTo>
                      <a:pt x="1382" y="298"/>
                    </a:lnTo>
                    <a:lnTo>
                      <a:pt x="1371" y="303"/>
                    </a:lnTo>
                    <a:lnTo>
                      <a:pt x="1339" y="317"/>
                    </a:lnTo>
                    <a:lnTo>
                      <a:pt x="1288" y="338"/>
                    </a:lnTo>
                    <a:lnTo>
                      <a:pt x="1223" y="365"/>
                    </a:lnTo>
                    <a:lnTo>
                      <a:pt x="1142" y="399"/>
                    </a:lnTo>
                    <a:lnTo>
                      <a:pt x="1050" y="435"/>
                    </a:lnTo>
                    <a:lnTo>
                      <a:pt x="949" y="473"/>
                    </a:lnTo>
                    <a:lnTo>
                      <a:pt x="842" y="514"/>
                    </a:lnTo>
                    <a:lnTo>
                      <a:pt x="786" y="534"/>
                    </a:lnTo>
                    <a:lnTo>
                      <a:pt x="729" y="554"/>
                    </a:lnTo>
                    <a:lnTo>
                      <a:pt x="671" y="574"/>
                    </a:lnTo>
                    <a:lnTo>
                      <a:pt x="614" y="593"/>
                    </a:lnTo>
                    <a:lnTo>
                      <a:pt x="556" y="612"/>
                    </a:lnTo>
                    <a:lnTo>
                      <a:pt x="499" y="630"/>
                    </a:lnTo>
                    <a:lnTo>
                      <a:pt x="441" y="646"/>
                    </a:lnTo>
                    <a:lnTo>
                      <a:pt x="386" y="662"/>
                    </a:lnTo>
                    <a:lnTo>
                      <a:pt x="331" y="677"/>
                    </a:lnTo>
                    <a:lnTo>
                      <a:pt x="277" y="689"/>
                    </a:lnTo>
                    <a:lnTo>
                      <a:pt x="225" y="701"/>
                    </a:lnTo>
                    <a:lnTo>
                      <a:pt x="175" y="711"/>
                    </a:lnTo>
                    <a:lnTo>
                      <a:pt x="127" y="718"/>
                    </a:lnTo>
                    <a:lnTo>
                      <a:pt x="82" y="724"/>
                    </a:lnTo>
                    <a:lnTo>
                      <a:pt x="39" y="728"/>
                    </a:lnTo>
                    <a:lnTo>
                      <a:pt x="0" y="730"/>
                    </a:lnTo>
                    <a:lnTo>
                      <a:pt x="0" y="2905"/>
                    </a:lnTo>
                    <a:close/>
                  </a:path>
                </a:pathLst>
              </a:custGeom>
              <a:solidFill>
                <a:srgbClr val="93D5ED"/>
              </a:solidFill>
              <a:ln w="9525">
                <a:solidFill>
                  <a:srgbClr val="CCECFF"/>
                </a:solidFill>
                <a:round/>
                <a:headEnd/>
                <a:tailEnd/>
              </a:ln>
            </p:spPr>
            <p:txBody>
              <a:bodyPr/>
              <a:lstStyle/>
              <a:p>
                <a:endParaRPr lang="en-US"/>
              </a:p>
            </p:txBody>
          </p:sp>
          <p:sp>
            <p:nvSpPr>
              <p:cNvPr id="8461" name="Freeform 254"/>
              <p:cNvSpPr>
                <a:spLocks/>
              </p:cNvSpPr>
              <p:nvPr/>
            </p:nvSpPr>
            <p:spPr bwMode="auto">
              <a:xfrm>
                <a:off x="864" y="1200"/>
                <a:ext cx="52" cy="84"/>
              </a:xfrm>
              <a:custGeom>
                <a:avLst/>
                <a:gdLst>
                  <a:gd name="T0" fmla="*/ 2 w 1459"/>
                  <a:gd name="T1" fmla="*/ 0 h 2341"/>
                  <a:gd name="T2" fmla="*/ 2 w 1459"/>
                  <a:gd name="T3" fmla="*/ 3 h 2341"/>
                  <a:gd name="T4" fmla="*/ 2 w 1459"/>
                  <a:gd name="T5" fmla="*/ 3 h 2341"/>
                  <a:gd name="T6" fmla="*/ 2 w 1459"/>
                  <a:gd name="T7" fmla="*/ 3 h 2341"/>
                  <a:gd name="T8" fmla="*/ 2 w 1459"/>
                  <a:gd name="T9" fmla="*/ 3 h 2341"/>
                  <a:gd name="T10" fmla="*/ 2 w 1459"/>
                  <a:gd name="T11" fmla="*/ 3 h 2341"/>
                  <a:gd name="T12" fmla="*/ 2 w 1459"/>
                  <a:gd name="T13" fmla="*/ 3 h 2341"/>
                  <a:gd name="T14" fmla="*/ 2 w 1459"/>
                  <a:gd name="T15" fmla="*/ 3 h 2341"/>
                  <a:gd name="T16" fmla="*/ 2 w 1459"/>
                  <a:gd name="T17" fmla="*/ 3 h 2341"/>
                  <a:gd name="T18" fmla="*/ 1 w 1459"/>
                  <a:gd name="T19" fmla="*/ 3 h 2341"/>
                  <a:gd name="T20" fmla="*/ 1 w 1459"/>
                  <a:gd name="T21" fmla="*/ 3 h 2341"/>
                  <a:gd name="T22" fmla="*/ 1 w 1459"/>
                  <a:gd name="T23" fmla="*/ 3 h 2341"/>
                  <a:gd name="T24" fmla="*/ 1 w 1459"/>
                  <a:gd name="T25" fmla="*/ 3 h 2341"/>
                  <a:gd name="T26" fmla="*/ 1 w 1459"/>
                  <a:gd name="T27" fmla="*/ 3 h 2341"/>
                  <a:gd name="T28" fmla="*/ 1 w 1459"/>
                  <a:gd name="T29" fmla="*/ 3 h 2341"/>
                  <a:gd name="T30" fmla="*/ 1 w 1459"/>
                  <a:gd name="T31" fmla="*/ 3 h 2341"/>
                  <a:gd name="T32" fmla="*/ 1 w 1459"/>
                  <a:gd name="T33" fmla="*/ 3 h 2341"/>
                  <a:gd name="T34" fmla="*/ 1 w 1459"/>
                  <a:gd name="T35" fmla="*/ 3 h 2341"/>
                  <a:gd name="T36" fmla="*/ 0 w 1459"/>
                  <a:gd name="T37" fmla="*/ 3 h 2341"/>
                  <a:gd name="T38" fmla="*/ 0 w 1459"/>
                  <a:gd name="T39" fmla="*/ 0 h 2341"/>
                  <a:gd name="T40" fmla="*/ 0 w 1459"/>
                  <a:gd name="T41" fmla="*/ 0 h 2341"/>
                  <a:gd name="T42" fmla="*/ 0 w 1459"/>
                  <a:gd name="T43" fmla="*/ 0 h 2341"/>
                  <a:gd name="T44" fmla="*/ 0 w 1459"/>
                  <a:gd name="T45" fmla="*/ 0 h 2341"/>
                  <a:gd name="T46" fmla="*/ 0 w 1459"/>
                  <a:gd name="T47" fmla="*/ 0 h 2341"/>
                  <a:gd name="T48" fmla="*/ 0 w 1459"/>
                  <a:gd name="T49" fmla="*/ 0 h 2341"/>
                  <a:gd name="T50" fmla="*/ 0 w 1459"/>
                  <a:gd name="T51" fmla="*/ 0 h 2341"/>
                  <a:gd name="T52" fmla="*/ 0 w 1459"/>
                  <a:gd name="T53" fmla="*/ 0 h 2341"/>
                  <a:gd name="T54" fmla="*/ 0 w 1459"/>
                  <a:gd name="T55" fmla="*/ 0 h 2341"/>
                  <a:gd name="T56" fmla="*/ 0 w 1459"/>
                  <a:gd name="T57" fmla="*/ 0 h 2341"/>
                  <a:gd name="T58" fmla="*/ 0 w 1459"/>
                  <a:gd name="T59" fmla="*/ 0 h 2341"/>
                  <a:gd name="T60" fmla="*/ 1 w 1459"/>
                  <a:gd name="T61" fmla="*/ 0 h 2341"/>
                  <a:gd name="T62" fmla="*/ 1 w 1459"/>
                  <a:gd name="T63" fmla="*/ 0 h 2341"/>
                  <a:gd name="T64" fmla="*/ 1 w 1459"/>
                  <a:gd name="T65" fmla="*/ 0 h 2341"/>
                  <a:gd name="T66" fmla="*/ 1 w 1459"/>
                  <a:gd name="T67" fmla="*/ 0 h 2341"/>
                  <a:gd name="T68" fmla="*/ 1 w 1459"/>
                  <a:gd name="T69" fmla="*/ 0 h 2341"/>
                  <a:gd name="T70" fmla="*/ 1 w 1459"/>
                  <a:gd name="T71" fmla="*/ 0 h 2341"/>
                  <a:gd name="T72" fmla="*/ 2 w 1459"/>
                  <a:gd name="T73" fmla="*/ 0 h 234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459"/>
                  <a:gd name="T112" fmla="*/ 0 h 2341"/>
                  <a:gd name="T113" fmla="*/ 1459 w 1459"/>
                  <a:gd name="T114" fmla="*/ 2341 h 2341"/>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459" h="2341">
                    <a:moveTo>
                      <a:pt x="1459" y="0"/>
                    </a:moveTo>
                    <a:lnTo>
                      <a:pt x="1459" y="2155"/>
                    </a:lnTo>
                    <a:lnTo>
                      <a:pt x="1452" y="2156"/>
                    </a:lnTo>
                    <a:lnTo>
                      <a:pt x="1434" y="2158"/>
                    </a:lnTo>
                    <a:lnTo>
                      <a:pt x="1405" y="2160"/>
                    </a:lnTo>
                    <a:lnTo>
                      <a:pt x="1367" y="2163"/>
                    </a:lnTo>
                    <a:lnTo>
                      <a:pt x="1319" y="2168"/>
                    </a:lnTo>
                    <a:lnTo>
                      <a:pt x="1267" y="2172"/>
                    </a:lnTo>
                    <a:lnTo>
                      <a:pt x="1209" y="2178"/>
                    </a:lnTo>
                    <a:lnTo>
                      <a:pt x="1148" y="2183"/>
                    </a:lnTo>
                    <a:lnTo>
                      <a:pt x="1085" y="2189"/>
                    </a:lnTo>
                    <a:lnTo>
                      <a:pt x="1021" y="2196"/>
                    </a:lnTo>
                    <a:lnTo>
                      <a:pt x="958" y="2202"/>
                    </a:lnTo>
                    <a:lnTo>
                      <a:pt x="897" y="2209"/>
                    </a:lnTo>
                    <a:lnTo>
                      <a:pt x="840" y="2215"/>
                    </a:lnTo>
                    <a:lnTo>
                      <a:pt x="788" y="2221"/>
                    </a:lnTo>
                    <a:lnTo>
                      <a:pt x="743" y="2228"/>
                    </a:lnTo>
                    <a:lnTo>
                      <a:pt x="705" y="2234"/>
                    </a:lnTo>
                    <a:lnTo>
                      <a:pt x="0" y="2341"/>
                    </a:lnTo>
                    <a:lnTo>
                      <a:pt x="0" y="195"/>
                    </a:lnTo>
                    <a:lnTo>
                      <a:pt x="5" y="194"/>
                    </a:lnTo>
                    <a:lnTo>
                      <a:pt x="18" y="191"/>
                    </a:lnTo>
                    <a:lnTo>
                      <a:pt x="40" y="186"/>
                    </a:lnTo>
                    <a:lnTo>
                      <a:pt x="69" y="179"/>
                    </a:lnTo>
                    <a:lnTo>
                      <a:pt x="105" y="172"/>
                    </a:lnTo>
                    <a:lnTo>
                      <a:pt x="147" y="163"/>
                    </a:lnTo>
                    <a:lnTo>
                      <a:pt x="194" y="154"/>
                    </a:lnTo>
                    <a:lnTo>
                      <a:pt x="246" y="144"/>
                    </a:lnTo>
                    <a:lnTo>
                      <a:pt x="301" y="134"/>
                    </a:lnTo>
                    <a:lnTo>
                      <a:pt x="360" y="124"/>
                    </a:lnTo>
                    <a:lnTo>
                      <a:pt x="420" y="114"/>
                    </a:lnTo>
                    <a:lnTo>
                      <a:pt x="484" y="105"/>
                    </a:lnTo>
                    <a:lnTo>
                      <a:pt x="546" y="96"/>
                    </a:lnTo>
                    <a:lnTo>
                      <a:pt x="610" y="89"/>
                    </a:lnTo>
                    <a:lnTo>
                      <a:pt x="673" y="83"/>
                    </a:lnTo>
                    <a:lnTo>
                      <a:pt x="735" y="77"/>
                    </a:lnTo>
                    <a:lnTo>
                      <a:pt x="1459" y="0"/>
                    </a:lnTo>
                    <a:close/>
                  </a:path>
                </a:pathLst>
              </a:custGeom>
              <a:solidFill>
                <a:srgbClr val="93D5ED"/>
              </a:solidFill>
              <a:ln w="9525">
                <a:solidFill>
                  <a:srgbClr val="CCECFF"/>
                </a:solidFill>
                <a:round/>
                <a:headEnd/>
                <a:tailEnd/>
              </a:ln>
            </p:spPr>
            <p:txBody>
              <a:bodyPr/>
              <a:lstStyle/>
              <a:p>
                <a:endParaRPr lang="en-US"/>
              </a:p>
            </p:txBody>
          </p:sp>
          <p:sp>
            <p:nvSpPr>
              <p:cNvPr id="8462" name="Freeform 255"/>
              <p:cNvSpPr>
                <a:spLocks/>
              </p:cNvSpPr>
              <p:nvPr/>
            </p:nvSpPr>
            <p:spPr bwMode="auto">
              <a:xfrm>
                <a:off x="1251" y="1141"/>
                <a:ext cx="17" cy="81"/>
              </a:xfrm>
              <a:custGeom>
                <a:avLst/>
                <a:gdLst>
                  <a:gd name="T0" fmla="*/ 1 w 480"/>
                  <a:gd name="T1" fmla="*/ 0 h 2286"/>
                  <a:gd name="T2" fmla="*/ 1 w 480"/>
                  <a:gd name="T3" fmla="*/ 0 h 2286"/>
                  <a:gd name="T4" fmla="*/ 1 w 480"/>
                  <a:gd name="T5" fmla="*/ 0 h 2286"/>
                  <a:gd name="T6" fmla="*/ 1 w 480"/>
                  <a:gd name="T7" fmla="*/ 0 h 2286"/>
                  <a:gd name="T8" fmla="*/ 0 w 480"/>
                  <a:gd name="T9" fmla="*/ 0 h 2286"/>
                  <a:gd name="T10" fmla="*/ 0 w 480"/>
                  <a:gd name="T11" fmla="*/ 0 h 2286"/>
                  <a:gd name="T12" fmla="*/ 0 w 480"/>
                  <a:gd name="T13" fmla="*/ 0 h 2286"/>
                  <a:gd name="T14" fmla="*/ 0 w 480"/>
                  <a:gd name="T15" fmla="*/ 0 h 2286"/>
                  <a:gd name="T16" fmla="*/ 0 w 480"/>
                  <a:gd name="T17" fmla="*/ 0 h 2286"/>
                  <a:gd name="T18" fmla="*/ 0 w 480"/>
                  <a:gd name="T19" fmla="*/ 0 h 2286"/>
                  <a:gd name="T20" fmla="*/ 0 w 480"/>
                  <a:gd name="T21" fmla="*/ 0 h 2286"/>
                  <a:gd name="T22" fmla="*/ 0 w 480"/>
                  <a:gd name="T23" fmla="*/ 0 h 2286"/>
                  <a:gd name="T24" fmla="*/ 0 w 480"/>
                  <a:gd name="T25" fmla="*/ 0 h 2286"/>
                  <a:gd name="T26" fmla="*/ 0 w 480"/>
                  <a:gd name="T27" fmla="*/ 0 h 2286"/>
                  <a:gd name="T28" fmla="*/ 0 w 480"/>
                  <a:gd name="T29" fmla="*/ 0 h 2286"/>
                  <a:gd name="T30" fmla="*/ 0 w 480"/>
                  <a:gd name="T31" fmla="*/ 0 h 2286"/>
                  <a:gd name="T32" fmla="*/ 0 w 480"/>
                  <a:gd name="T33" fmla="*/ 0 h 2286"/>
                  <a:gd name="T34" fmla="*/ 0 w 480"/>
                  <a:gd name="T35" fmla="*/ 0 h 2286"/>
                  <a:gd name="T36" fmla="*/ 0 w 480"/>
                  <a:gd name="T37" fmla="*/ 0 h 2286"/>
                  <a:gd name="T38" fmla="*/ 0 w 480"/>
                  <a:gd name="T39" fmla="*/ 0 h 2286"/>
                  <a:gd name="T40" fmla="*/ 0 w 480"/>
                  <a:gd name="T41" fmla="*/ 0 h 2286"/>
                  <a:gd name="T42" fmla="*/ 0 w 480"/>
                  <a:gd name="T43" fmla="*/ 3 h 2286"/>
                  <a:gd name="T44" fmla="*/ 0 w 480"/>
                  <a:gd name="T45" fmla="*/ 3 h 2286"/>
                  <a:gd name="T46" fmla="*/ 0 w 480"/>
                  <a:gd name="T47" fmla="*/ 3 h 2286"/>
                  <a:gd name="T48" fmla="*/ 0 w 480"/>
                  <a:gd name="T49" fmla="*/ 3 h 2286"/>
                  <a:gd name="T50" fmla="*/ 0 w 480"/>
                  <a:gd name="T51" fmla="*/ 3 h 2286"/>
                  <a:gd name="T52" fmla="*/ 0 w 480"/>
                  <a:gd name="T53" fmla="*/ 3 h 2286"/>
                  <a:gd name="T54" fmla="*/ 0 w 480"/>
                  <a:gd name="T55" fmla="*/ 3 h 2286"/>
                  <a:gd name="T56" fmla="*/ 0 w 480"/>
                  <a:gd name="T57" fmla="*/ 3 h 2286"/>
                  <a:gd name="T58" fmla="*/ 0 w 480"/>
                  <a:gd name="T59" fmla="*/ 3 h 2286"/>
                  <a:gd name="T60" fmla="*/ 0 w 480"/>
                  <a:gd name="T61" fmla="*/ 3 h 2286"/>
                  <a:gd name="T62" fmla="*/ 0 w 480"/>
                  <a:gd name="T63" fmla="*/ 3 h 2286"/>
                  <a:gd name="T64" fmla="*/ 0 w 480"/>
                  <a:gd name="T65" fmla="*/ 3 h 2286"/>
                  <a:gd name="T66" fmla="*/ 0 w 480"/>
                  <a:gd name="T67" fmla="*/ 3 h 2286"/>
                  <a:gd name="T68" fmla="*/ 0 w 480"/>
                  <a:gd name="T69" fmla="*/ 3 h 2286"/>
                  <a:gd name="T70" fmla="*/ 0 w 480"/>
                  <a:gd name="T71" fmla="*/ 3 h 2286"/>
                  <a:gd name="T72" fmla="*/ 0 w 480"/>
                  <a:gd name="T73" fmla="*/ 3 h 2286"/>
                  <a:gd name="T74" fmla="*/ 1 w 480"/>
                  <a:gd name="T75" fmla="*/ 3 h 2286"/>
                  <a:gd name="T76" fmla="*/ 1 w 480"/>
                  <a:gd name="T77" fmla="*/ 3 h 2286"/>
                  <a:gd name="T78" fmla="*/ 1 w 480"/>
                  <a:gd name="T79" fmla="*/ 3 h 2286"/>
                  <a:gd name="T80" fmla="*/ 1 w 480"/>
                  <a:gd name="T81" fmla="*/ 3 h 2286"/>
                  <a:gd name="T82" fmla="*/ 1 w 480"/>
                  <a:gd name="T83" fmla="*/ 3 h 2286"/>
                  <a:gd name="T84" fmla="*/ 1 w 480"/>
                  <a:gd name="T85" fmla="*/ 0 h 22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80"/>
                  <a:gd name="T130" fmla="*/ 0 h 2286"/>
                  <a:gd name="T131" fmla="*/ 480 w 480"/>
                  <a:gd name="T132" fmla="*/ 2286 h 228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80" h="2286">
                    <a:moveTo>
                      <a:pt x="480" y="3"/>
                    </a:moveTo>
                    <a:lnTo>
                      <a:pt x="470" y="2"/>
                    </a:lnTo>
                    <a:lnTo>
                      <a:pt x="443" y="0"/>
                    </a:lnTo>
                    <a:lnTo>
                      <a:pt x="424" y="0"/>
                    </a:lnTo>
                    <a:lnTo>
                      <a:pt x="401" y="0"/>
                    </a:lnTo>
                    <a:lnTo>
                      <a:pt x="374" y="2"/>
                    </a:lnTo>
                    <a:lnTo>
                      <a:pt x="343" y="6"/>
                    </a:lnTo>
                    <a:lnTo>
                      <a:pt x="309" y="11"/>
                    </a:lnTo>
                    <a:lnTo>
                      <a:pt x="273" y="19"/>
                    </a:lnTo>
                    <a:lnTo>
                      <a:pt x="253" y="24"/>
                    </a:lnTo>
                    <a:lnTo>
                      <a:pt x="232" y="30"/>
                    </a:lnTo>
                    <a:lnTo>
                      <a:pt x="212" y="37"/>
                    </a:lnTo>
                    <a:lnTo>
                      <a:pt x="191" y="44"/>
                    </a:lnTo>
                    <a:lnTo>
                      <a:pt x="169" y="53"/>
                    </a:lnTo>
                    <a:lnTo>
                      <a:pt x="146" y="62"/>
                    </a:lnTo>
                    <a:lnTo>
                      <a:pt x="123" y="73"/>
                    </a:lnTo>
                    <a:lnTo>
                      <a:pt x="99" y="84"/>
                    </a:lnTo>
                    <a:lnTo>
                      <a:pt x="75" y="97"/>
                    </a:lnTo>
                    <a:lnTo>
                      <a:pt x="51" y="110"/>
                    </a:lnTo>
                    <a:lnTo>
                      <a:pt x="26" y="125"/>
                    </a:lnTo>
                    <a:lnTo>
                      <a:pt x="0" y="140"/>
                    </a:lnTo>
                    <a:lnTo>
                      <a:pt x="0" y="2286"/>
                    </a:lnTo>
                    <a:lnTo>
                      <a:pt x="16" y="2278"/>
                    </a:lnTo>
                    <a:lnTo>
                      <a:pt x="58" y="2257"/>
                    </a:lnTo>
                    <a:lnTo>
                      <a:pt x="87" y="2243"/>
                    </a:lnTo>
                    <a:lnTo>
                      <a:pt x="121" y="2228"/>
                    </a:lnTo>
                    <a:lnTo>
                      <a:pt x="157" y="2210"/>
                    </a:lnTo>
                    <a:lnTo>
                      <a:pt x="196" y="2194"/>
                    </a:lnTo>
                    <a:lnTo>
                      <a:pt x="235" y="2179"/>
                    </a:lnTo>
                    <a:lnTo>
                      <a:pt x="277" y="2165"/>
                    </a:lnTo>
                    <a:lnTo>
                      <a:pt x="297" y="2158"/>
                    </a:lnTo>
                    <a:lnTo>
                      <a:pt x="316" y="2152"/>
                    </a:lnTo>
                    <a:lnTo>
                      <a:pt x="336" y="2147"/>
                    </a:lnTo>
                    <a:lnTo>
                      <a:pt x="355" y="2142"/>
                    </a:lnTo>
                    <a:lnTo>
                      <a:pt x="374" y="2138"/>
                    </a:lnTo>
                    <a:lnTo>
                      <a:pt x="392" y="2135"/>
                    </a:lnTo>
                    <a:lnTo>
                      <a:pt x="409" y="2133"/>
                    </a:lnTo>
                    <a:lnTo>
                      <a:pt x="426" y="2132"/>
                    </a:lnTo>
                    <a:lnTo>
                      <a:pt x="441" y="2132"/>
                    </a:lnTo>
                    <a:lnTo>
                      <a:pt x="455" y="2133"/>
                    </a:lnTo>
                    <a:lnTo>
                      <a:pt x="468" y="2136"/>
                    </a:lnTo>
                    <a:lnTo>
                      <a:pt x="480" y="2140"/>
                    </a:lnTo>
                    <a:lnTo>
                      <a:pt x="480" y="3"/>
                    </a:lnTo>
                    <a:close/>
                  </a:path>
                </a:pathLst>
              </a:custGeom>
              <a:solidFill>
                <a:srgbClr val="93D5ED"/>
              </a:solidFill>
              <a:ln w="9525">
                <a:solidFill>
                  <a:srgbClr val="CCECFF"/>
                </a:solidFill>
                <a:round/>
                <a:headEnd/>
                <a:tailEnd/>
              </a:ln>
            </p:spPr>
            <p:txBody>
              <a:bodyPr/>
              <a:lstStyle/>
              <a:p>
                <a:endParaRPr lang="en-US"/>
              </a:p>
            </p:txBody>
          </p:sp>
          <p:sp>
            <p:nvSpPr>
              <p:cNvPr id="8463" name="Freeform 256"/>
              <p:cNvSpPr>
                <a:spLocks/>
              </p:cNvSpPr>
              <p:nvPr/>
            </p:nvSpPr>
            <p:spPr bwMode="auto">
              <a:xfrm>
                <a:off x="958" y="1135"/>
                <a:ext cx="27" cy="89"/>
              </a:xfrm>
              <a:custGeom>
                <a:avLst/>
                <a:gdLst>
                  <a:gd name="T0" fmla="*/ 1 w 734"/>
                  <a:gd name="T1" fmla="*/ 0 h 2478"/>
                  <a:gd name="T2" fmla="*/ 0 w 734"/>
                  <a:gd name="T3" fmla="*/ 0 h 2478"/>
                  <a:gd name="T4" fmla="*/ 0 w 734"/>
                  <a:gd name="T5" fmla="*/ 3 h 2478"/>
                  <a:gd name="T6" fmla="*/ 1 w 734"/>
                  <a:gd name="T7" fmla="*/ 3 h 2478"/>
                  <a:gd name="T8" fmla="*/ 1 w 734"/>
                  <a:gd name="T9" fmla="*/ 0 h 2478"/>
                  <a:gd name="T10" fmla="*/ 0 60000 65536"/>
                  <a:gd name="T11" fmla="*/ 0 60000 65536"/>
                  <a:gd name="T12" fmla="*/ 0 60000 65536"/>
                  <a:gd name="T13" fmla="*/ 0 60000 65536"/>
                  <a:gd name="T14" fmla="*/ 0 60000 65536"/>
                  <a:gd name="T15" fmla="*/ 0 w 734"/>
                  <a:gd name="T16" fmla="*/ 0 h 2478"/>
                  <a:gd name="T17" fmla="*/ 734 w 734"/>
                  <a:gd name="T18" fmla="*/ 2478 h 2478"/>
                </a:gdLst>
                <a:ahLst/>
                <a:cxnLst>
                  <a:cxn ang="T10">
                    <a:pos x="T0" y="T1"/>
                  </a:cxn>
                  <a:cxn ang="T11">
                    <a:pos x="T2" y="T3"/>
                  </a:cxn>
                  <a:cxn ang="T12">
                    <a:pos x="T4" y="T5"/>
                  </a:cxn>
                  <a:cxn ang="T13">
                    <a:pos x="T6" y="T7"/>
                  </a:cxn>
                  <a:cxn ang="T14">
                    <a:pos x="T8" y="T9"/>
                  </a:cxn>
                </a:cxnLst>
                <a:rect l="T15" t="T16" r="T17" b="T18"/>
                <a:pathLst>
                  <a:path w="734" h="2478">
                    <a:moveTo>
                      <a:pt x="734" y="0"/>
                    </a:moveTo>
                    <a:lnTo>
                      <a:pt x="0" y="332"/>
                    </a:lnTo>
                    <a:lnTo>
                      <a:pt x="0" y="2478"/>
                    </a:lnTo>
                    <a:lnTo>
                      <a:pt x="734" y="2146"/>
                    </a:lnTo>
                    <a:lnTo>
                      <a:pt x="734" y="0"/>
                    </a:lnTo>
                    <a:close/>
                  </a:path>
                </a:pathLst>
              </a:custGeom>
              <a:solidFill>
                <a:srgbClr val="93D5ED"/>
              </a:solidFill>
              <a:ln w="9525">
                <a:solidFill>
                  <a:srgbClr val="CCECFF"/>
                </a:solidFill>
                <a:round/>
                <a:headEnd/>
                <a:tailEnd/>
              </a:ln>
            </p:spPr>
            <p:txBody>
              <a:bodyPr/>
              <a:lstStyle/>
              <a:p>
                <a:endParaRPr lang="en-US"/>
              </a:p>
            </p:txBody>
          </p:sp>
          <p:sp>
            <p:nvSpPr>
              <p:cNvPr id="8464" name="Freeform 257"/>
              <p:cNvSpPr>
                <a:spLocks/>
              </p:cNvSpPr>
              <p:nvPr/>
            </p:nvSpPr>
            <p:spPr bwMode="auto">
              <a:xfrm>
                <a:off x="927" y="1133"/>
                <a:ext cx="14" cy="78"/>
              </a:xfrm>
              <a:custGeom>
                <a:avLst/>
                <a:gdLst>
                  <a:gd name="T0" fmla="*/ 1 w 382"/>
                  <a:gd name="T1" fmla="*/ 0 h 2186"/>
                  <a:gd name="T2" fmla="*/ 1 w 382"/>
                  <a:gd name="T3" fmla="*/ 3 h 2186"/>
                  <a:gd name="T4" fmla="*/ 1 w 382"/>
                  <a:gd name="T5" fmla="*/ 3 h 2186"/>
                  <a:gd name="T6" fmla="*/ 0 w 382"/>
                  <a:gd name="T7" fmla="*/ 3 h 2186"/>
                  <a:gd name="T8" fmla="*/ 0 w 382"/>
                  <a:gd name="T9" fmla="*/ 3 h 2186"/>
                  <a:gd name="T10" fmla="*/ 0 w 382"/>
                  <a:gd name="T11" fmla="*/ 3 h 2186"/>
                  <a:gd name="T12" fmla="*/ 0 w 382"/>
                  <a:gd name="T13" fmla="*/ 3 h 2186"/>
                  <a:gd name="T14" fmla="*/ 0 w 382"/>
                  <a:gd name="T15" fmla="*/ 3 h 2186"/>
                  <a:gd name="T16" fmla="*/ 0 w 382"/>
                  <a:gd name="T17" fmla="*/ 3 h 2186"/>
                  <a:gd name="T18" fmla="*/ 0 w 382"/>
                  <a:gd name="T19" fmla="*/ 3 h 2186"/>
                  <a:gd name="T20" fmla="*/ 0 w 382"/>
                  <a:gd name="T21" fmla="*/ 3 h 2186"/>
                  <a:gd name="T22" fmla="*/ 0 w 382"/>
                  <a:gd name="T23" fmla="*/ 3 h 2186"/>
                  <a:gd name="T24" fmla="*/ 0 w 382"/>
                  <a:gd name="T25" fmla="*/ 3 h 2186"/>
                  <a:gd name="T26" fmla="*/ 0 w 382"/>
                  <a:gd name="T27" fmla="*/ 3 h 2186"/>
                  <a:gd name="T28" fmla="*/ 0 w 382"/>
                  <a:gd name="T29" fmla="*/ 3 h 2186"/>
                  <a:gd name="T30" fmla="*/ 0 w 382"/>
                  <a:gd name="T31" fmla="*/ 3 h 2186"/>
                  <a:gd name="T32" fmla="*/ 0 w 382"/>
                  <a:gd name="T33" fmla="*/ 3 h 2186"/>
                  <a:gd name="T34" fmla="*/ 0 w 382"/>
                  <a:gd name="T35" fmla="*/ 3 h 2186"/>
                  <a:gd name="T36" fmla="*/ 0 w 382"/>
                  <a:gd name="T37" fmla="*/ 3 h 2186"/>
                  <a:gd name="T38" fmla="*/ 0 w 382"/>
                  <a:gd name="T39" fmla="*/ 3 h 2186"/>
                  <a:gd name="T40" fmla="*/ 0 w 382"/>
                  <a:gd name="T41" fmla="*/ 3 h 2186"/>
                  <a:gd name="T42" fmla="*/ 0 w 382"/>
                  <a:gd name="T43" fmla="*/ 3 h 2186"/>
                  <a:gd name="T44" fmla="*/ 0 w 382"/>
                  <a:gd name="T45" fmla="*/ 3 h 2186"/>
                  <a:gd name="T46" fmla="*/ 0 w 382"/>
                  <a:gd name="T47" fmla="*/ 3 h 2186"/>
                  <a:gd name="T48" fmla="*/ 0 w 382"/>
                  <a:gd name="T49" fmla="*/ 0 h 2186"/>
                  <a:gd name="T50" fmla="*/ 0 w 382"/>
                  <a:gd name="T51" fmla="*/ 0 h 2186"/>
                  <a:gd name="T52" fmla="*/ 0 w 382"/>
                  <a:gd name="T53" fmla="*/ 0 h 2186"/>
                  <a:gd name="T54" fmla="*/ 0 w 382"/>
                  <a:gd name="T55" fmla="*/ 0 h 2186"/>
                  <a:gd name="T56" fmla="*/ 0 w 382"/>
                  <a:gd name="T57" fmla="*/ 0 h 2186"/>
                  <a:gd name="T58" fmla="*/ 0 w 382"/>
                  <a:gd name="T59" fmla="*/ 0 h 2186"/>
                  <a:gd name="T60" fmla="*/ 0 w 382"/>
                  <a:gd name="T61" fmla="*/ 0 h 2186"/>
                  <a:gd name="T62" fmla="*/ 0 w 382"/>
                  <a:gd name="T63" fmla="*/ 0 h 2186"/>
                  <a:gd name="T64" fmla="*/ 0 w 382"/>
                  <a:gd name="T65" fmla="*/ 0 h 2186"/>
                  <a:gd name="T66" fmla="*/ 0 w 382"/>
                  <a:gd name="T67" fmla="*/ 0 h 2186"/>
                  <a:gd name="T68" fmla="*/ 0 w 382"/>
                  <a:gd name="T69" fmla="*/ 0 h 2186"/>
                  <a:gd name="T70" fmla="*/ 0 w 382"/>
                  <a:gd name="T71" fmla="*/ 0 h 2186"/>
                  <a:gd name="T72" fmla="*/ 0 w 382"/>
                  <a:gd name="T73" fmla="*/ 0 h 2186"/>
                  <a:gd name="T74" fmla="*/ 0 w 382"/>
                  <a:gd name="T75" fmla="*/ 0 h 2186"/>
                  <a:gd name="T76" fmla="*/ 0 w 382"/>
                  <a:gd name="T77" fmla="*/ 0 h 2186"/>
                  <a:gd name="T78" fmla="*/ 0 w 382"/>
                  <a:gd name="T79" fmla="*/ 0 h 2186"/>
                  <a:gd name="T80" fmla="*/ 0 w 382"/>
                  <a:gd name="T81" fmla="*/ 0 h 2186"/>
                  <a:gd name="T82" fmla="*/ 0 w 382"/>
                  <a:gd name="T83" fmla="*/ 0 h 2186"/>
                  <a:gd name="T84" fmla="*/ 0 w 382"/>
                  <a:gd name="T85" fmla="*/ 0 h 2186"/>
                  <a:gd name="T86" fmla="*/ 0 w 382"/>
                  <a:gd name="T87" fmla="*/ 0 h 2186"/>
                  <a:gd name="T88" fmla="*/ 0 w 382"/>
                  <a:gd name="T89" fmla="*/ 0 h 2186"/>
                  <a:gd name="T90" fmla="*/ 0 w 382"/>
                  <a:gd name="T91" fmla="*/ 0 h 2186"/>
                  <a:gd name="T92" fmla="*/ 1 w 382"/>
                  <a:gd name="T93" fmla="*/ 0 h 218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82"/>
                  <a:gd name="T142" fmla="*/ 0 h 2186"/>
                  <a:gd name="T143" fmla="*/ 382 w 382"/>
                  <a:gd name="T144" fmla="*/ 2186 h 218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82" h="2186">
                    <a:moveTo>
                      <a:pt x="382" y="70"/>
                    </a:moveTo>
                    <a:lnTo>
                      <a:pt x="382" y="2166"/>
                    </a:lnTo>
                    <a:lnTo>
                      <a:pt x="374" y="2162"/>
                    </a:lnTo>
                    <a:lnTo>
                      <a:pt x="351" y="2152"/>
                    </a:lnTo>
                    <a:lnTo>
                      <a:pt x="334" y="2145"/>
                    </a:lnTo>
                    <a:lnTo>
                      <a:pt x="315" y="2139"/>
                    </a:lnTo>
                    <a:lnTo>
                      <a:pt x="293" y="2133"/>
                    </a:lnTo>
                    <a:lnTo>
                      <a:pt x="268" y="2129"/>
                    </a:lnTo>
                    <a:lnTo>
                      <a:pt x="255" y="2127"/>
                    </a:lnTo>
                    <a:lnTo>
                      <a:pt x="241" y="2125"/>
                    </a:lnTo>
                    <a:lnTo>
                      <a:pt x="226" y="2125"/>
                    </a:lnTo>
                    <a:lnTo>
                      <a:pt x="211" y="2124"/>
                    </a:lnTo>
                    <a:lnTo>
                      <a:pt x="195" y="2124"/>
                    </a:lnTo>
                    <a:lnTo>
                      <a:pt x="179" y="2125"/>
                    </a:lnTo>
                    <a:lnTo>
                      <a:pt x="163" y="2127"/>
                    </a:lnTo>
                    <a:lnTo>
                      <a:pt x="146" y="2129"/>
                    </a:lnTo>
                    <a:lnTo>
                      <a:pt x="129" y="2133"/>
                    </a:lnTo>
                    <a:lnTo>
                      <a:pt x="112" y="2137"/>
                    </a:lnTo>
                    <a:lnTo>
                      <a:pt x="93" y="2142"/>
                    </a:lnTo>
                    <a:lnTo>
                      <a:pt x="75" y="2149"/>
                    </a:lnTo>
                    <a:lnTo>
                      <a:pt x="57" y="2156"/>
                    </a:lnTo>
                    <a:lnTo>
                      <a:pt x="38" y="2165"/>
                    </a:lnTo>
                    <a:lnTo>
                      <a:pt x="19" y="2175"/>
                    </a:lnTo>
                    <a:lnTo>
                      <a:pt x="0" y="2186"/>
                    </a:lnTo>
                    <a:lnTo>
                      <a:pt x="0" y="70"/>
                    </a:lnTo>
                    <a:lnTo>
                      <a:pt x="8" y="63"/>
                    </a:lnTo>
                    <a:lnTo>
                      <a:pt x="31" y="48"/>
                    </a:lnTo>
                    <a:lnTo>
                      <a:pt x="47" y="37"/>
                    </a:lnTo>
                    <a:lnTo>
                      <a:pt x="66" y="28"/>
                    </a:lnTo>
                    <a:lnTo>
                      <a:pt x="88" y="19"/>
                    </a:lnTo>
                    <a:lnTo>
                      <a:pt x="114" y="10"/>
                    </a:lnTo>
                    <a:lnTo>
                      <a:pt x="127" y="7"/>
                    </a:lnTo>
                    <a:lnTo>
                      <a:pt x="141" y="4"/>
                    </a:lnTo>
                    <a:lnTo>
                      <a:pt x="156" y="2"/>
                    </a:lnTo>
                    <a:lnTo>
                      <a:pt x="170" y="0"/>
                    </a:lnTo>
                    <a:lnTo>
                      <a:pt x="186" y="0"/>
                    </a:lnTo>
                    <a:lnTo>
                      <a:pt x="202" y="0"/>
                    </a:lnTo>
                    <a:lnTo>
                      <a:pt x="218" y="1"/>
                    </a:lnTo>
                    <a:lnTo>
                      <a:pt x="236" y="3"/>
                    </a:lnTo>
                    <a:lnTo>
                      <a:pt x="253" y="7"/>
                    </a:lnTo>
                    <a:lnTo>
                      <a:pt x="270" y="11"/>
                    </a:lnTo>
                    <a:lnTo>
                      <a:pt x="288" y="17"/>
                    </a:lnTo>
                    <a:lnTo>
                      <a:pt x="306" y="24"/>
                    </a:lnTo>
                    <a:lnTo>
                      <a:pt x="325" y="33"/>
                    </a:lnTo>
                    <a:lnTo>
                      <a:pt x="343" y="43"/>
                    </a:lnTo>
                    <a:lnTo>
                      <a:pt x="363" y="56"/>
                    </a:lnTo>
                    <a:lnTo>
                      <a:pt x="382" y="70"/>
                    </a:lnTo>
                    <a:close/>
                  </a:path>
                </a:pathLst>
              </a:custGeom>
              <a:solidFill>
                <a:srgbClr val="93D5ED"/>
              </a:solidFill>
              <a:ln w="9525">
                <a:solidFill>
                  <a:srgbClr val="CCECFF"/>
                </a:solidFill>
                <a:round/>
                <a:headEnd/>
                <a:tailEnd/>
              </a:ln>
            </p:spPr>
            <p:txBody>
              <a:bodyPr/>
              <a:lstStyle/>
              <a:p>
                <a:endParaRPr lang="en-US"/>
              </a:p>
            </p:txBody>
          </p:sp>
          <p:sp>
            <p:nvSpPr>
              <p:cNvPr id="8465" name="Freeform 258"/>
              <p:cNvSpPr>
                <a:spLocks/>
              </p:cNvSpPr>
              <p:nvPr/>
            </p:nvSpPr>
            <p:spPr bwMode="auto">
              <a:xfrm>
                <a:off x="882" y="1102"/>
                <a:ext cx="30" cy="88"/>
              </a:xfrm>
              <a:custGeom>
                <a:avLst/>
                <a:gdLst>
                  <a:gd name="T0" fmla="*/ 1 w 822"/>
                  <a:gd name="T1" fmla="*/ 0 h 2458"/>
                  <a:gd name="T2" fmla="*/ 1 w 822"/>
                  <a:gd name="T3" fmla="*/ 3 h 2458"/>
                  <a:gd name="T4" fmla="*/ 1 w 822"/>
                  <a:gd name="T5" fmla="*/ 3 h 2458"/>
                  <a:gd name="T6" fmla="*/ 1 w 822"/>
                  <a:gd name="T7" fmla="*/ 3 h 2458"/>
                  <a:gd name="T8" fmla="*/ 1 w 822"/>
                  <a:gd name="T9" fmla="*/ 3 h 2458"/>
                  <a:gd name="T10" fmla="*/ 1 w 822"/>
                  <a:gd name="T11" fmla="*/ 3 h 2458"/>
                  <a:gd name="T12" fmla="*/ 1 w 822"/>
                  <a:gd name="T13" fmla="*/ 3 h 2458"/>
                  <a:gd name="T14" fmla="*/ 1 w 822"/>
                  <a:gd name="T15" fmla="*/ 3 h 2458"/>
                  <a:gd name="T16" fmla="*/ 1 w 822"/>
                  <a:gd name="T17" fmla="*/ 3 h 2458"/>
                  <a:gd name="T18" fmla="*/ 1 w 822"/>
                  <a:gd name="T19" fmla="*/ 3 h 2458"/>
                  <a:gd name="T20" fmla="*/ 1 w 822"/>
                  <a:gd name="T21" fmla="*/ 3 h 2458"/>
                  <a:gd name="T22" fmla="*/ 1 w 822"/>
                  <a:gd name="T23" fmla="*/ 3 h 2458"/>
                  <a:gd name="T24" fmla="*/ 1 w 822"/>
                  <a:gd name="T25" fmla="*/ 3 h 2458"/>
                  <a:gd name="T26" fmla="*/ 0 w 822"/>
                  <a:gd name="T27" fmla="*/ 3 h 2458"/>
                  <a:gd name="T28" fmla="*/ 0 w 822"/>
                  <a:gd name="T29" fmla="*/ 3 h 2458"/>
                  <a:gd name="T30" fmla="*/ 0 w 822"/>
                  <a:gd name="T31" fmla="*/ 3 h 2458"/>
                  <a:gd name="T32" fmla="*/ 0 w 822"/>
                  <a:gd name="T33" fmla="*/ 3 h 2458"/>
                  <a:gd name="T34" fmla="*/ 0 w 822"/>
                  <a:gd name="T35" fmla="*/ 3 h 2458"/>
                  <a:gd name="T36" fmla="*/ 0 w 822"/>
                  <a:gd name="T37" fmla="*/ 3 h 2458"/>
                  <a:gd name="T38" fmla="*/ 0 w 822"/>
                  <a:gd name="T39" fmla="*/ 3 h 2458"/>
                  <a:gd name="T40" fmla="*/ 0 w 822"/>
                  <a:gd name="T41" fmla="*/ 3 h 2458"/>
                  <a:gd name="T42" fmla="*/ 0 w 822"/>
                  <a:gd name="T43" fmla="*/ 3 h 2458"/>
                  <a:gd name="T44" fmla="*/ 0 w 822"/>
                  <a:gd name="T45" fmla="*/ 3 h 2458"/>
                  <a:gd name="T46" fmla="*/ 0 w 822"/>
                  <a:gd name="T47" fmla="*/ 3 h 2458"/>
                  <a:gd name="T48" fmla="*/ 0 w 822"/>
                  <a:gd name="T49" fmla="*/ 3 h 2458"/>
                  <a:gd name="T50" fmla="*/ 0 w 822"/>
                  <a:gd name="T51" fmla="*/ 3 h 2458"/>
                  <a:gd name="T52" fmla="*/ 0 w 822"/>
                  <a:gd name="T53" fmla="*/ 3 h 2458"/>
                  <a:gd name="T54" fmla="*/ 0 w 822"/>
                  <a:gd name="T55" fmla="*/ 3 h 2458"/>
                  <a:gd name="T56" fmla="*/ 0 w 822"/>
                  <a:gd name="T57" fmla="*/ 0 h 2458"/>
                  <a:gd name="T58" fmla="*/ 0 w 822"/>
                  <a:gd name="T59" fmla="*/ 0 h 2458"/>
                  <a:gd name="T60" fmla="*/ 0 w 822"/>
                  <a:gd name="T61" fmla="*/ 0 h 2458"/>
                  <a:gd name="T62" fmla="*/ 0 w 822"/>
                  <a:gd name="T63" fmla="*/ 0 h 2458"/>
                  <a:gd name="T64" fmla="*/ 0 w 822"/>
                  <a:gd name="T65" fmla="*/ 0 h 2458"/>
                  <a:gd name="T66" fmla="*/ 0 w 822"/>
                  <a:gd name="T67" fmla="*/ 0 h 2458"/>
                  <a:gd name="T68" fmla="*/ 0 w 822"/>
                  <a:gd name="T69" fmla="*/ 0 h 2458"/>
                  <a:gd name="T70" fmla="*/ 0 w 822"/>
                  <a:gd name="T71" fmla="*/ 0 h 2458"/>
                  <a:gd name="T72" fmla="*/ 0 w 822"/>
                  <a:gd name="T73" fmla="*/ 0 h 2458"/>
                  <a:gd name="T74" fmla="*/ 0 w 822"/>
                  <a:gd name="T75" fmla="*/ 0 h 2458"/>
                  <a:gd name="T76" fmla="*/ 0 w 822"/>
                  <a:gd name="T77" fmla="*/ 0 h 2458"/>
                  <a:gd name="T78" fmla="*/ 0 w 822"/>
                  <a:gd name="T79" fmla="*/ 0 h 2458"/>
                  <a:gd name="T80" fmla="*/ 0 w 822"/>
                  <a:gd name="T81" fmla="*/ 0 h 2458"/>
                  <a:gd name="T82" fmla="*/ 0 w 822"/>
                  <a:gd name="T83" fmla="*/ 0 h 2458"/>
                  <a:gd name="T84" fmla="*/ 0 w 822"/>
                  <a:gd name="T85" fmla="*/ 0 h 2458"/>
                  <a:gd name="T86" fmla="*/ 0 w 822"/>
                  <a:gd name="T87" fmla="*/ 0 h 2458"/>
                  <a:gd name="T88" fmla="*/ 0 w 822"/>
                  <a:gd name="T89" fmla="*/ 0 h 2458"/>
                  <a:gd name="T90" fmla="*/ 0 w 822"/>
                  <a:gd name="T91" fmla="*/ 0 h 2458"/>
                  <a:gd name="T92" fmla="*/ 0 w 822"/>
                  <a:gd name="T93" fmla="*/ 0 h 2458"/>
                  <a:gd name="T94" fmla="*/ 0 w 822"/>
                  <a:gd name="T95" fmla="*/ 0 h 2458"/>
                  <a:gd name="T96" fmla="*/ 0 w 822"/>
                  <a:gd name="T97" fmla="*/ 0 h 2458"/>
                  <a:gd name="T98" fmla="*/ 0 w 822"/>
                  <a:gd name="T99" fmla="*/ 0 h 2458"/>
                  <a:gd name="T100" fmla="*/ 0 w 822"/>
                  <a:gd name="T101" fmla="*/ 0 h 2458"/>
                  <a:gd name="T102" fmla="*/ 0 w 822"/>
                  <a:gd name="T103" fmla="*/ 0 h 2458"/>
                  <a:gd name="T104" fmla="*/ 1 w 822"/>
                  <a:gd name="T105" fmla="*/ 0 h 2458"/>
                  <a:gd name="T106" fmla="*/ 1 w 822"/>
                  <a:gd name="T107" fmla="*/ 0 h 2458"/>
                  <a:gd name="T108" fmla="*/ 1 w 822"/>
                  <a:gd name="T109" fmla="*/ 0 h 2458"/>
                  <a:gd name="T110" fmla="*/ 1 w 822"/>
                  <a:gd name="T111" fmla="*/ 0 h 2458"/>
                  <a:gd name="T112" fmla="*/ 1 w 822"/>
                  <a:gd name="T113" fmla="*/ 0 h 2458"/>
                  <a:gd name="T114" fmla="*/ 1 w 822"/>
                  <a:gd name="T115" fmla="*/ 0 h 2458"/>
                  <a:gd name="T116" fmla="*/ 1 w 822"/>
                  <a:gd name="T117" fmla="*/ 0 h 245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822"/>
                  <a:gd name="T178" fmla="*/ 0 h 2458"/>
                  <a:gd name="T179" fmla="*/ 822 w 822"/>
                  <a:gd name="T180" fmla="*/ 2458 h 245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822" h="2458">
                    <a:moveTo>
                      <a:pt x="822" y="314"/>
                    </a:moveTo>
                    <a:lnTo>
                      <a:pt x="822" y="2450"/>
                    </a:lnTo>
                    <a:lnTo>
                      <a:pt x="812" y="2450"/>
                    </a:lnTo>
                    <a:lnTo>
                      <a:pt x="787" y="2452"/>
                    </a:lnTo>
                    <a:lnTo>
                      <a:pt x="747" y="2456"/>
                    </a:lnTo>
                    <a:lnTo>
                      <a:pt x="694" y="2457"/>
                    </a:lnTo>
                    <a:lnTo>
                      <a:pt x="633" y="2458"/>
                    </a:lnTo>
                    <a:lnTo>
                      <a:pt x="564" y="2457"/>
                    </a:lnTo>
                    <a:lnTo>
                      <a:pt x="528" y="2454"/>
                    </a:lnTo>
                    <a:lnTo>
                      <a:pt x="491" y="2452"/>
                    </a:lnTo>
                    <a:lnTo>
                      <a:pt x="453" y="2449"/>
                    </a:lnTo>
                    <a:lnTo>
                      <a:pt x="415" y="2445"/>
                    </a:lnTo>
                    <a:lnTo>
                      <a:pt x="377" y="2440"/>
                    </a:lnTo>
                    <a:lnTo>
                      <a:pt x="339" y="2434"/>
                    </a:lnTo>
                    <a:lnTo>
                      <a:pt x="302" y="2426"/>
                    </a:lnTo>
                    <a:lnTo>
                      <a:pt x="266" y="2417"/>
                    </a:lnTo>
                    <a:lnTo>
                      <a:pt x="231" y="2407"/>
                    </a:lnTo>
                    <a:lnTo>
                      <a:pt x="197" y="2396"/>
                    </a:lnTo>
                    <a:lnTo>
                      <a:pt x="165" y="2383"/>
                    </a:lnTo>
                    <a:lnTo>
                      <a:pt x="136" y="2368"/>
                    </a:lnTo>
                    <a:lnTo>
                      <a:pt x="109" y="2351"/>
                    </a:lnTo>
                    <a:lnTo>
                      <a:pt x="83" y="2332"/>
                    </a:lnTo>
                    <a:lnTo>
                      <a:pt x="62" y="2311"/>
                    </a:lnTo>
                    <a:lnTo>
                      <a:pt x="44" y="2289"/>
                    </a:lnTo>
                    <a:lnTo>
                      <a:pt x="29" y="2264"/>
                    </a:lnTo>
                    <a:lnTo>
                      <a:pt x="18" y="2237"/>
                    </a:lnTo>
                    <a:lnTo>
                      <a:pt x="11" y="2207"/>
                    </a:lnTo>
                    <a:lnTo>
                      <a:pt x="9" y="2176"/>
                    </a:lnTo>
                    <a:lnTo>
                      <a:pt x="9" y="0"/>
                    </a:lnTo>
                    <a:lnTo>
                      <a:pt x="7" y="4"/>
                    </a:lnTo>
                    <a:lnTo>
                      <a:pt x="4" y="16"/>
                    </a:lnTo>
                    <a:lnTo>
                      <a:pt x="2" y="24"/>
                    </a:lnTo>
                    <a:lnTo>
                      <a:pt x="1" y="33"/>
                    </a:lnTo>
                    <a:lnTo>
                      <a:pt x="0" y="44"/>
                    </a:lnTo>
                    <a:lnTo>
                      <a:pt x="0" y="56"/>
                    </a:lnTo>
                    <a:lnTo>
                      <a:pt x="0" y="70"/>
                    </a:lnTo>
                    <a:lnTo>
                      <a:pt x="2" y="83"/>
                    </a:lnTo>
                    <a:lnTo>
                      <a:pt x="5" y="98"/>
                    </a:lnTo>
                    <a:lnTo>
                      <a:pt x="10" y="113"/>
                    </a:lnTo>
                    <a:lnTo>
                      <a:pt x="17" y="128"/>
                    </a:lnTo>
                    <a:lnTo>
                      <a:pt x="26" y="144"/>
                    </a:lnTo>
                    <a:lnTo>
                      <a:pt x="38" y="159"/>
                    </a:lnTo>
                    <a:lnTo>
                      <a:pt x="51" y="175"/>
                    </a:lnTo>
                    <a:lnTo>
                      <a:pt x="68" y="192"/>
                    </a:lnTo>
                    <a:lnTo>
                      <a:pt x="88" y="207"/>
                    </a:lnTo>
                    <a:lnTo>
                      <a:pt x="112" y="222"/>
                    </a:lnTo>
                    <a:lnTo>
                      <a:pt x="138" y="236"/>
                    </a:lnTo>
                    <a:lnTo>
                      <a:pt x="169" y="250"/>
                    </a:lnTo>
                    <a:lnTo>
                      <a:pt x="203" y="263"/>
                    </a:lnTo>
                    <a:lnTo>
                      <a:pt x="243" y="275"/>
                    </a:lnTo>
                    <a:lnTo>
                      <a:pt x="286" y="285"/>
                    </a:lnTo>
                    <a:lnTo>
                      <a:pt x="333" y="295"/>
                    </a:lnTo>
                    <a:lnTo>
                      <a:pt x="387" y="304"/>
                    </a:lnTo>
                    <a:lnTo>
                      <a:pt x="444" y="310"/>
                    </a:lnTo>
                    <a:lnTo>
                      <a:pt x="509" y="315"/>
                    </a:lnTo>
                    <a:lnTo>
                      <a:pt x="577" y="318"/>
                    </a:lnTo>
                    <a:lnTo>
                      <a:pt x="653" y="319"/>
                    </a:lnTo>
                    <a:lnTo>
                      <a:pt x="735" y="318"/>
                    </a:lnTo>
                    <a:lnTo>
                      <a:pt x="822" y="314"/>
                    </a:lnTo>
                    <a:close/>
                  </a:path>
                </a:pathLst>
              </a:custGeom>
              <a:solidFill>
                <a:srgbClr val="93D5ED"/>
              </a:solidFill>
              <a:ln w="9525">
                <a:solidFill>
                  <a:srgbClr val="CCECFF"/>
                </a:solidFill>
                <a:round/>
                <a:headEnd/>
                <a:tailEnd/>
              </a:ln>
            </p:spPr>
            <p:txBody>
              <a:bodyPr/>
              <a:lstStyle/>
              <a:p>
                <a:endParaRPr lang="en-US"/>
              </a:p>
            </p:txBody>
          </p:sp>
          <p:sp>
            <p:nvSpPr>
              <p:cNvPr id="8466" name="Freeform 259"/>
              <p:cNvSpPr>
                <a:spLocks/>
              </p:cNvSpPr>
              <p:nvPr/>
            </p:nvSpPr>
            <p:spPr bwMode="auto">
              <a:xfrm>
                <a:off x="818" y="1018"/>
                <a:ext cx="16" cy="92"/>
              </a:xfrm>
              <a:custGeom>
                <a:avLst/>
                <a:gdLst>
                  <a:gd name="T0" fmla="*/ 1 w 456"/>
                  <a:gd name="T1" fmla="*/ 1 h 2587"/>
                  <a:gd name="T2" fmla="*/ 1 w 456"/>
                  <a:gd name="T3" fmla="*/ 1 h 2587"/>
                  <a:gd name="T4" fmla="*/ 0 w 456"/>
                  <a:gd name="T5" fmla="*/ 1 h 2587"/>
                  <a:gd name="T6" fmla="*/ 0 w 456"/>
                  <a:gd name="T7" fmla="*/ 0 h 2587"/>
                  <a:gd name="T8" fmla="*/ 0 w 456"/>
                  <a:gd name="T9" fmla="*/ 0 h 2587"/>
                  <a:gd name="T10" fmla="*/ 0 w 456"/>
                  <a:gd name="T11" fmla="*/ 0 h 2587"/>
                  <a:gd name="T12" fmla="*/ 0 w 456"/>
                  <a:gd name="T13" fmla="*/ 0 h 2587"/>
                  <a:gd name="T14" fmla="*/ 0 w 456"/>
                  <a:gd name="T15" fmla="*/ 0 h 2587"/>
                  <a:gd name="T16" fmla="*/ 0 w 456"/>
                  <a:gd name="T17" fmla="*/ 0 h 2587"/>
                  <a:gd name="T18" fmla="*/ 0 w 456"/>
                  <a:gd name="T19" fmla="*/ 0 h 2587"/>
                  <a:gd name="T20" fmla="*/ 0 w 456"/>
                  <a:gd name="T21" fmla="*/ 0 h 2587"/>
                  <a:gd name="T22" fmla="*/ 0 w 456"/>
                  <a:gd name="T23" fmla="*/ 0 h 2587"/>
                  <a:gd name="T24" fmla="*/ 0 w 456"/>
                  <a:gd name="T25" fmla="*/ 0 h 2587"/>
                  <a:gd name="T26" fmla="*/ 0 w 456"/>
                  <a:gd name="T27" fmla="*/ 0 h 2587"/>
                  <a:gd name="T28" fmla="*/ 0 w 456"/>
                  <a:gd name="T29" fmla="*/ 0 h 2587"/>
                  <a:gd name="T30" fmla="*/ 0 w 456"/>
                  <a:gd name="T31" fmla="*/ 0 h 2587"/>
                  <a:gd name="T32" fmla="*/ 0 w 456"/>
                  <a:gd name="T33" fmla="*/ 0 h 2587"/>
                  <a:gd name="T34" fmla="*/ 0 w 456"/>
                  <a:gd name="T35" fmla="*/ 0 h 2587"/>
                  <a:gd name="T36" fmla="*/ 0 w 456"/>
                  <a:gd name="T37" fmla="*/ 0 h 2587"/>
                  <a:gd name="T38" fmla="*/ 0 w 456"/>
                  <a:gd name="T39" fmla="*/ 0 h 2587"/>
                  <a:gd name="T40" fmla="*/ 0 w 456"/>
                  <a:gd name="T41" fmla="*/ 0 h 2587"/>
                  <a:gd name="T42" fmla="*/ 0 w 456"/>
                  <a:gd name="T43" fmla="*/ 0 h 2587"/>
                  <a:gd name="T44" fmla="*/ 0 w 456"/>
                  <a:gd name="T45" fmla="*/ 0 h 2587"/>
                  <a:gd name="T46" fmla="*/ 0 w 456"/>
                  <a:gd name="T47" fmla="*/ 0 h 2587"/>
                  <a:gd name="T48" fmla="*/ 0 w 456"/>
                  <a:gd name="T49" fmla="*/ 0 h 2587"/>
                  <a:gd name="T50" fmla="*/ 0 w 456"/>
                  <a:gd name="T51" fmla="*/ 3 h 2587"/>
                  <a:gd name="T52" fmla="*/ 0 w 456"/>
                  <a:gd name="T53" fmla="*/ 3 h 2587"/>
                  <a:gd name="T54" fmla="*/ 0 w 456"/>
                  <a:gd name="T55" fmla="*/ 3 h 2587"/>
                  <a:gd name="T56" fmla="*/ 0 w 456"/>
                  <a:gd name="T57" fmla="*/ 3 h 2587"/>
                  <a:gd name="T58" fmla="*/ 0 w 456"/>
                  <a:gd name="T59" fmla="*/ 3 h 2587"/>
                  <a:gd name="T60" fmla="*/ 0 w 456"/>
                  <a:gd name="T61" fmla="*/ 3 h 2587"/>
                  <a:gd name="T62" fmla="*/ 0 w 456"/>
                  <a:gd name="T63" fmla="*/ 3 h 2587"/>
                  <a:gd name="T64" fmla="*/ 0 w 456"/>
                  <a:gd name="T65" fmla="*/ 3 h 2587"/>
                  <a:gd name="T66" fmla="*/ 0 w 456"/>
                  <a:gd name="T67" fmla="*/ 3 h 2587"/>
                  <a:gd name="T68" fmla="*/ 0 w 456"/>
                  <a:gd name="T69" fmla="*/ 3 h 2587"/>
                  <a:gd name="T70" fmla="*/ 0 w 456"/>
                  <a:gd name="T71" fmla="*/ 3 h 2587"/>
                  <a:gd name="T72" fmla="*/ 0 w 456"/>
                  <a:gd name="T73" fmla="*/ 3 h 2587"/>
                  <a:gd name="T74" fmla="*/ 0 w 456"/>
                  <a:gd name="T75" fmla="*/ 3 h 2587"/>
                  <a:gd name="T76" fmla="*/ 0 w 456"/>
                  <a:gd name="T77" fmla="*/ 3 h 2587"/>
                  <a:gd name="T78" fmla="*/ 0 w 456"/>
                  <a:gd name="T79" fmla="*/ 3 h 2587"/>
                  <a:gd name="T80" fmla="*/ 0 w 456"/>
                  <a:gd name="T81" fmla="*/ 3 h 2587"/>
                  <a:gd name="T82" fmla="*/ 0 w 456"/>
                  <a:gd name="T83" fmla="*/ 3 h 2587"/>
                  <a:gd name="T84" fmla="*/ 0 w 456"/>
                  <a:gd name="T85" fmla="*/ 3 h 2587"/>
                  <a:gd name="T86" fmla="*/ 0 w 456"/>
                  <a:gd name="T87" fmla="*/ 3 h 2587"/>
                  <a:gd name="T88" fmla="*/ 0 w 456"/>
                  <a:gd name="T89" fmla="*/ 3 h 2587"/>
                  <a:gd name="T90" fmla="*/ 0 w 456"/>
                  <a:gd name="T91" fmla="*/ 3 h 2587"/>
                  <a:gd name="T92" fmla="*/ 0 w 456"/>
                  <a:gd name="T93" fmla="*/ 3 h 2587"/>
                  <a:gd name="T94" fmla="*/ 0 w 456"/>
                  <a:gd name="T95" fmla="*/ 3 h 2587"/>
                  <a:gd name="T96" fmla="*/ 1 w 456"/>
                  <a:gd name="T97" fmla="*/ 3 h 2587"/>
                  <a:gd name="T98" fmla="*/ 1 w 456"/>
                  <a:gd name="T99" fmla="*/ 3 h 2587"/>
                  <a:gd name="T100" fmla="*/ 1 w 456"/>
                  <a:gd name="T101" fmla="*/ 1 h 258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56"/>
                  <a:gd name="T154" fmla="*/ 0 h 2587"/>
                  <a:gd name="T155" fmla="*/ 456 w 456"/>
                  <a:gd name="T156" fmla="*/ 2587 h 258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56" h="2587">
                    <a:moveTo>
                      <a:pt x="446" y="441"/>
                    </a:moveTo>
                    <a:lnTo>
                      <a:pt x="425" y="432"/>
                    </a:lnTo>
                    <a:lnTo>
                      <a:pt x="369" y="408"/>
                    </a:lnTo>
                    <a:lnTo>
                      <a:pt x="332" y="389"/>
                    </a:lnTo>
                    <a:lnTo>
                      <a:pt x="292" y="368"/>
                    </a:lnTo>
                    <a:lnTo>
                      <a:pt x="270" y="356"/>
                    </a:lnTo>
                    <a:lnTo>
                      <a:pt x="248" y="344"/>
                    </a:lnTo>
                    <a:lnTo>
                      <a:pt x="226" y="330"/>
                    </a:lnTo>
                    <a:lnTo>
                      <a:pt x="204" y="316"/>
                    </a:lnTo>
                    <a:lnTo>
                      <a:pt x="182" y="301"/>
                    </a:lnTo>
                    <a:lnTo>
                      <a:pt x="161" y="285"/>
                    </a:lnTo>
                    <a:lnTo>
                      <a:pt x="140" y="268"/>
                    </a:lnTo>
                    <a:lnTo>
                      <a:pt x="119" y="251"/>
                    </a:lnTo>
                    <a:lnTo>
                      <a:pt x="100" y="233"/>
                    </a:lnTo>
                    <a:lnTo>
                      <a:pt x="82" y="215"/>
                    </a:lnTo>
                    <a:lnTo>
                      <a:pt x="65" y="196"/>
                    </a:lnTo>
                    <a:lnTo>
                      <a:pt x="50" y="176"/>
                    </a:lnTo>
                    <a:lnTo>
                      <a:pt x="36" y="155"/>
                    </a:lnTo>
                    <a:lnTo>
                      <a:pt x="25" y="135"/>
                    </a:lnTo>
                    <a:lnTo>
                      <a:pt x="15" y="114"/>
                    </a:lnTo>
                    <a:lnTo>
                      <a:pt x="7" y="92"/>
                    </a:lnTo>
                    <a:lnTo>
                      <a:pt x="2" y="70"/>
                    </a:lnTo>
                    <a:lnTo>
                      <a:pt x="0" y="47"/>
                    </a:lnTo>
                    <a:lnTo>
                      <a:pt x="1" y="23"/>
                    </a:lnTo>
                    <a:lnTo>
                      <a:pt x="5" y="0"/>
                    </a:lnTo>
                    <a:lnTo>
                      <a:pt x="5" y="2165"/>
                    </a:lnTo>
                    <a:lnTo>
                      <a:pt x="9" y="2180"/>
                    </a:lnTo>
                    <a:lnTo>
                      <a:pt x="23" y="2219"/>
                    </a:lnTo>
                    <a:lnTo>
                      <a:pt x="33" y="2246"/>
                    </a:lnTo>
                    <a:lnTo>
                      <a:pt x="48" y="2275"/>
                    </a:lnTo>
                    <a:lnTo>
                      <a:pt x="56" y="2291"/>
                    </a:lnTo>
                    <a:lnTo>
                      <a:pt x="65" y="2308"/>
                    </a:lnTo>
                    <a:lnTo>
                      <a:pt x="76" y="2326"/>
                    </a:lnTo>
                    <a:lnTo>
                      <a:pt x="87" y="2343"/>
                    </a:lnTo>
                    <a:lnTo>
                      <a:pt x="100" y="2361"/>
                    </a:lnTo>
                    <a:lnTo>
                      <a:pt x="114" y="2379"/>
                    </a:lnTo>
                    <a:lnTo>
                      <a:pt x="129" y="2397"/>
                    </a:lnTo>
                    <a:lnTo>
                      <a:pt x="146" y="2414"/>
                    </a:lnTo>
                    <a:lnTo>
                      <a:pt x="164" y="2432"/>
                    </a:lnTo>
                    <a:lnTo>
                      <a:pt x="182" y="2450"/>
                    </a:lnTo>
                    <a:lnTo>
                      <a:pt x="203" y="2467"/>
                    </a:lnTo>
                    <a:lnTo>
                      <a:pt x="224" y="2484"/>
                    </a:lnTo>
                    <a:lnTo>
                      <a:pt x="247" y="2500"/>
                    </a:lnTo>
                    <a:lnTo>
                      <a:pt x="273" y="2515"/>
                    </a:lnTo>
                    <a:lnTo>
                      <a:pt x="299" y="2530"/>
                    </a:lnTo>
                    <a:lnTo>
                      <a:pt x="327" y="2543"/>
                    </a:lnTo>
                    <a:lnTo>
                      <a:pt x="356" y="2557"/>
                    </a:lnTo>
                    <a:lnTo>
                      <a:pt x="388" y="2568"/>
                    </a:lnTo>
                    <a:lnTo>
                      <a:pt x="421" y="2578"/>
                    </a:lnTo>
                    <a:lnTo>
                      <a:pt x="456" y="2587"/>
                    </a:lnTo>
                    <a:lnTo>
                      <a:pt x="446" y="441"/>
                    </a:lnTo>
                    <a:close/>
                  </a:path>
                </a:pathLst>
              </a:custGeom>
              <a:solidFill>
                <a:srgbClr val="93D5ED"/>
              </a:solidFill>
              <a:ln w="9525">
                <a:solidFill>
                  <a:srgbClr val="CCECFF"/>
                </a:solidFill>
                <a:round/>
                <a:headEnd/>
                <a:tailEnd/>
              </a:ln>
            </p:spPr>
            <p:txBody>
              <a:bodyPr/>
              <a:lstStyle/>
              <a:p>
                <a:endParaRPr lang="en-US"/>
              </a:p>
            </p:txBody>
          </p:sp>
          <p:sp>
            <p:nvSpPr>
              <p:cNvPr id="8467" name="Freeform 260"/>
              <p:cNvSpPr>
                <a:spLocks/>
              </p:cNvSpPr>
              <p:nvPr/>
            </p:nvSpPr>
            <p:spPr bwMode="auto">
              <a:xfrm>
                <a:off x="889" y="977"/>
                <a:ext cx="76" cy="102"/>
              </a:xfrm>
              <a:custGeom>
                <a:avLst/>
                <a:gdLst>
                  <a:gd name="T0" fmla="*/ 3 w 2116"/>
                  <a:gd name="T1" fmla="*/ 1 h 2853"/>
                  <a:gd name="T2" fmla="*/ 3 w 2116"/>
                  <a:gd name="T3" fmla="*/ 1 h 2853"/>
                  <a:gd name="T4" fmla="*/ 3 w 2116"/>
                  <a:gd name="T5" fmla="*/ 1 h 2853"/>
                  <a:gd name="T6" fmla="*/ 3 w 2116"/>
                  <a:gd name="T7" fmla="*/ 1 h 2853"/>
                  <a:gd name="T8" fmla="*/ 3 w 2116"/>
                  <a:gd name="T9" fmla="*/ 1 h 2853"/>
                  <a:gd name="T10" fmla="*/ 2 w 2116"/>
                  <a:gd name="T11" fmla="*/ 1 h 2853"/>
                  <a:gd name="T12" fmla="*/ 2 w 2116"/>
                  <a:gd name="T13" fmla="*/ 1 h 2853"/>
                  <a:gd name="T14" fmla="*/ 2 w 2116"/>
                  <a:gd name="T15" fmla="*/ 1 h 2853"/>
                  <a:gd name="T16" fmla="*/ 2 w 2116"/>
                  <a:gd name="T17" fmla="*/ 1 h 2853"/>
                  <a:gd name="T18" fmla="*/ 2 w 2116"/>
                  <a:gd name="T19" fmla="*/ 1 h 2853"/>
                  <a:gd name="T20" fmla="*/ 2 w 2116"/>
                  <a:gd name="T21" fmla="*/ 1 h 2853"/>
                  <a:gd name="T22" fmla="*/ 2 w 2116"/>
                  <a:gd name="T23" fmla="*/ 1 h 2853"/>
                  <a:gd name="T24" fmla="*/ 2 w 2116"/>
                  <a:gd name="T25" fmla="*/ 1 h 2853"/>
                  <a:gd name="T26" fmla="*/ 2 w 2116"/>
                  <a:gd name="T27" fmla="*/ 1 h 2853"/>
                  <a:gd name="T28" fmla="*/ 2 w 2116"/>
                  <a:gd name="T29" fmla="*/ 1 h 2853"/>
                  <a:gd name="T30" fmla="*/ 2 w 2116"/>
                  <a:gd name="T31" fmla="*/ 1 h 2853"/>
                  <a:gd name="T32" fmla="*/ 1 w 2116"/>
                  <a:gd name="T33" fmla="*/ 1 h 2853"/>
                  <a:gd name="T34" fmla="*/ 1 w 2116"/>
                  <a:gd name="T35" fmla="*/ 1 h 2853"/>
                  <a:gd name="T36" fmla="*/ 1 w 2116"/>
                  <a:gd name="T37" fmla="*/ 1 h 2853"/>
                  <a:gd name="T38" fmla="*/ 1 w 2116"/>
                  <a:gd name="T39" fmla="*/ 1 h 2853"/>
                  <a:gd name="T40" fmla="*/ 1 w 2116"/>
                  <a:gd name="T41" fmla="*/ 1 h 2853"/>
                  <a:gd name="T42" fmla="*/ 1 w 2116"/>
                  <a:gd name="T43" fmla="*/ 1 h 2853"/>
                  <a:gd name="T44" fmla="*/ 1 w 2116"/>
                  <a:gd name="T45" fmla="*/ 1 h 2853"/>
                  <a:gd name="T46" fmla="*/ 1 w 2116"/>
                  <a:gd name="T47" fmla="*/ 1 h 2853"/>
                  <a:gd name="T48" fmla="*/ 1 w 2116"/>
                  <a:gd name="T49" fmla="*/ 1 h 2853"/>
                  <a:gd name="T50" fmla="*/ 0 w 2116"/>
                  <a:gd name="T51" fmla="*/ 0 h 2853"/>
                  <a:gd name="T52" fmla="*/ 0 w 2116"/>
                  <a:gd name="T53" fmla="*/ 0 h 2853"/>
                  <a:gd name="T54" fmla="*/ 0 w 2116"/>
                  <a:gd name="T55" fmla="*/ 0 h 2853"/>
                  <a:gd name="T56" fmla="*/ 0 w 2116"/>
                  <a:gd name="T57" fmla="*/ 0 h 2853"/>
                  <a:gd name="T58" fmla="*/ 0 w 2116"/>
                  <a:gd name="T59" fmla="*/ 0 h 2853"/>
                  <a:gd name="T60" fmla="*/ 0 w 2116"/>
                  <a:gd name="T61" fmla="*/ 0 h 2853"/>
                  <a:gd name="T62" fmla="*/ 0 w 2116"/>
                  <a:gd name="T63" fmla="*/ 3 h 2853"/>
                  <a:gd name="T64" fmla="*/ 0 w 2116"/>
                  <a:gd name="T65" fmla="*/ 3 h 2853"/>
                  <a:gd name="T66" fmla="*/ 0 w 2116"/>
                  <a:gd name="T67" fmla="*/ 3 h 2853"/>
                  <a:gd name="T68" fmla="*/ 0 w 2116"/>
                  <a:gd name="T69" fmla="*/ 3 h 2853"/>
                  <a:gd name="T70" fmla="*/ 0 w 2116"/>
                  <a:gd name="T71" fmla="*/ 3 h 2853"/>
                  <a:gd name="T72" fmla="*/ 0 w 2116"/>
                  <a:gd name="T73" fmla="*/ 3 h 2853"/>
                  <a:gd name="T74" fmla="*/ 0 w 2116"/>
                  <a:gd name="T75" fmla="*/ 3 h 2853"/>
                  <a:gd name="T76" fmla="*/ 0 w 2116"/>
                  <a:gd name="T77" fmla="*/ 3 h 2853"/>
                  <a:gd name="T78" fmla="*/ 0 w 2116"/>
                  <a:gd name="T79" fmla="*/ 3 h 2853"/>
                  <a:gd name="T80" fmla="*/ 0 w 2116"/>
                  <a:gd name="T81" fmla="*/ 3 h 2853"/>
                  <a:gd name="T82" fmla="*/ 0 w 2116"/>
                  <a:gd name="T83" fmla="*/ 3 h 2853"/>
                  <a:gd name="T84" fmla="*/ 0 w 2116"/>
                  <a:gd name="T85" fmla="*/ 3 h 2853"/>
                  <a:gd name="T86" fmla="*/ 1 w 2116"/>
                  <a:gd name="T87" fmla="*/ 3 h 2853"/>
                  <a:gd name="T88" fmla="*/ 1 w 2116"/>
                  <a:gd name="T89" fmla="*/ 3 h 2853"/>
                  <a:gd name="T90" fmla="*/ 1 w 2116"/>
                  <a:gd name="T91" fmla="*/ 3 h 2853"/>
                  <a:gd name="T92" fmla="*/ 1 w 2116"/>
                  <a:gd name="T93" fmla="*/ 3 h 2853"/>
                  <a:gd name="T94" fmla="*/ 1 w 2116"/>
                  <a:gd name="T95" fmla="*/ 3 h 2853"/>
                  <a:gd name="T96" fmla="*/ 1 w 2116"/>
                  <a:gd name="T97" fmla="*/ 3 h 2853"/>
                  <a:gd name="T98" fmla="*/ 1 w 2116"/>
                  <a:gd name="T99" fmla="*/ 4 h 2853"/>
                  <a:gd name="T100" fmla="*/ 1 w 2116"/>
                  <a:gd name="T101" fmla="*/ 4 h 2853"/>
                  <a:gd name="T102" fmla="*/ 1 w 2116"/>
                  <a:gd name="T103" fmla="*/ 4 h 2853"/>
                  <a:gd name="T104" fmla="*/ 1 w 2116"/>
                  <a:gd name="T105" fmla="*/ 4 h 2853"/>
                  <a:gd name="T106" fmla="*/ 2 w 2116"/>
                  <a:gd name="T107" fmla="*/ 4 h 2853"/>
                  <a:gd name="T108" fmla="*/ 2 w 2116"/>
                  <a:gd name="T109" fmla="*/ 4 h 2853"/>
                  <a:gd name="T110" fmla="*/ 2 w 2116"/>
                  <a:gd name="T111" fmla="*/ 4 h 2853"/>
                  <a:gd name="T112" fmla="*/ 2 w 2116"/>
                  <a:gd name="T113" fmla="*/ 4 h 2853"/>
                  <a:gd name="T114" fmla="*/ 2 w 2116"/>
                  <a:gd name="T115" fmla="*/ 4 h 2853"/>
                  <a:gd name="T116" fmla="*/ 2 w 2116"/>
                  <a:gd name="T117" fmla="*/ 4 h 2853"/>
                  <a:gd name="T118" fmla="*/ 2 w 2116"/>
                  <a:gd name="T119" fmla="*/ 4 h 2853"/>
                  <a:gd name="T120" fmla="*/ 3 w 2116"/>
                  <a:gd name="T121" fmla="*/ 4 h 2853"/>
                  <a:gd name="T122" fmla="*/ 3 w 2116"/>
                  <a:gd name="T123" fmla="*/ 4 h 2853"/>
                  <a:gd name="T124" fmla="*/ 3 w 2116"/>
                  <a:gd name="T125" fmla="*/ 1 h 285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116"/>
                  <a:gd name="T190" fmla="*/ 0 h 2853"/>
                  <a:gd name="T191" fmla="*/ 2116 w 2116"/>
                  <a:gd name="T192" fmla="*/ 2853 h 285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116" h="2853">
                    <a:moveTo>
                      <a:pt x="2116" y="636"/>
                    </a:moveTo>
                    <a:lnTo>
                      <a:pt x="2098" y="640"/>
                    </a:lnTo>
                    <a:lnTo>
                      <a:pt x="2047" y="649"/>
                    </a:lnTo>
                    <a:lnTo>
                      <a:pt x="2011" y="654"/>
                    </a:lnTo>
                    <a:lnTo>
                      <a:pt x="1969" y="660"/>
                    </a:lnTo>
                    <a:lnTo>
                      <a:pt x="1919" y="667"/>
                    </a:lnTo>
                    <a:lnTo>
                      <a:pt x="1864" y="673"/>
                    </a:lnTo>
                    <a:lnTo>
                      <a:pt x="1804" y="679"/>
                    </a:lnTo>
                    <a:lnTo>
                      <a:pt x="1738" y="684"/>
                    </a:lnTo>
                    <a:lnTo>
                      <a:pt x="1667" y="688"/>
                    </a:lnTo>
                    <a:lnTo>
                      <a:pt x="1594" y="690"/>
                    </a:lnTo>
                    <a:lnTo>
                      <a:pt x="1516" y="691"/>
                    </a:lnTo>
                    <a:lnTo>
                      <a:pt x="1436" y="690"/>
                    </a:lnTo>
                    <a:lnTo>
                      <a:pt x="1353" y="687"/>
                    </a:lnTo>
                    <a:lnTo>
                      <a:pt x="1267" y="681"/>
                    </a:lnTo>
                    <a:lnTo>
                      <a:pt x="1181" y="673"/>
                    </a:lnTo>
                    <a:lnTo>
                      <a:pt x="1093" y="661"/>
                    </a:lnTo>
                    <a:lnTo>
                      <a:pt x="1004" y="646"/>
                    </a:lnTo>
                    <a:lnTo>
                      <a:pt x="914" y="627"/>
                    </a:lnTo>
                    <a:lnTo>
                      <a:pt x="826" y="604"/>
                    </a:lnTo>
                    <a:lnTo>
                      <a:pt x="738" y="576"/>
                    </a:lnTo>
                    <a:lnTo>
                      <a:pt x="651" y="545"/>
                    </a:lnTo>
                    <a:lnTo>
                      <a:pt x="567" y="508"/>
                    </a:lnTo>
                    <a:lnTo>
                      <a:pt x="483" y="465"/>
                    </a:lnTo>
                    <a:lnTo>
                      <a:pt x="402" y="418"/>
                    </a:lnTo>
                    <a:lnTo>
                      <a:pt x="325" y="365"/>
                    </a:lnTo>
                    <a:lnTo>
                      <a:pt x="251" y="305"/>
                    </a:lnTo>
                    <a:lnTo>
                      <a:pt x="182" y="239"/>
                    </a:lnTo>
                    <a:lnTo>
                      <a:pt x="116" y="166"/>
                    </a:lnTo>
                    <a:lnTo>
                      <a:pt x="56" y="86"/>
                    </a:lnTo>
                    <a:lnTo>
                      <a:pt x="0" y="0"/>
                    </a:lnTo>
                    <a:lnTo>
                      <a:pt x="0" y="2165"/>
                    </a:lnTo>
                    <a:lnTo>
                      <a:pt x="7" y="2176"/>
                    </a:lnTo>
                    <a:lnTo>
                      <a:pt x="30" y="2205"/>
                    </a:lnTo>
                    <a:lnTo>
                      <a:pt x="48" y="2226"/>
                    </a:lnTo>
                    <a:lnTo>
                      <a:pt x="69" y="2250"/>
                    </a:lnTo>
                    <a:lnTo>
                      <a:pt x="94" y="2278"/>
                    </a:lnTo>
                    <a:lnTo>
                      <a:pt x="122" y="2308"/>
                    </a:lnTo>
                    <a:lnTo>
                      <a:pt x="155" y="2341"/>
                    </a:lnTo>
                    <a:lnTo>
                      <a:pt x="193" y="2375"/>
                    </a:lnTo>
                    <a:lnTo>
                      <a:pt x="234" y="2411"/>
                    </a:lnTo>
                    <a:lnTo>
                      <a:pt x="279" y="2448"/>
                    </a:lnTo>
                    <a:lnTo>
                      <a:pt x="329" y="2485"/>
                    </a:lnTo>
                    <a:lnTo>
                      <a:pt x="383" y="2524"/>
                    </a:lnTo>
                    <a:lnTo>
                      <a:pt x="441" y="2561"/>
                    </a:lnTo>
                    <a:lnTo>
                      <a:pt x="503" y="2598"/>
                    </a:lnTo>
                    <a:lnTo>
                      <a:pt x="570" y="2635"/>
                    </a:lnTo>
                    <a:lnTo>
                      <a:pt x="641" y="2670"/>
                    </a:lnTo>
                    <a:lnTo>
                      <a:pt x="717" y="2702"/>
                    </a:lnTo>
                    <a:lnTo>
                      <a:pt x="797" y="2733"/>
                    </a:lnTo>
                    <a:lnTo>
                      <a:pt x="881" y="2762"/>
                    </a:lnTo>
                    <a:lnTo>
                      <a:pt x="970" y="2787"/>
                    </a:lnTo>
                    <a:lnTo>
                      <a:pt x="1064" y="2808"/>
                    </a:lnTo>
                    <a:lnTo>
                      <a:pt x="1161" y="2826"/>
                    </a:lnTo>
                    <a:lnTo>
                      <a:pt x="1264" y="2840"/>
                    </a:lnTo>
                    <a:lnTo>
                      <a:pt x="1371" y="2849"/>
                    </a:lnTo>
                    <a:lnTo>
                      <a:pt x="1483" y="2853"/>
                    </a:lnTo>
                    <a:lnTo>
                      <a:pt x="1600" y="2851"/>
                    </a:lnTo>
                    <a:lnTo>
                      <a:pt x="1722" y="2844"/>
                    </a:lnTo>
                    <a:lnTo>
                      <a:pt x="1849" y="2830"/>
                    </a:lnTo>
                    <a:lnTo>
                      <a:pt x="1980" y="2810"/>
                    </a:lnTo>
                    <a:lnTo>
                      <a:pt x="2116" y="2782"/>
                    </a:lnTo>
                    <a:lnTo>
                      <a:pt x="2116" y="636"/>
                    </a:lnTo>
                    <a:close/>
                  </a:path>
                </a:pathLst>
              </a:custGeom>
              <a:solidFill>
                <a:srgbClr val="93D5ED"/>
              </a:solidFill>
              <a:ln w="9525">
                <a:solidFill>
                  <a:srgbClr val="CCECFF"/>
                </a:solidFill>
                <a:round/>
                <a:headEnd/>
                <a:tailEnd/>
              </a:ln>
            </p:spPr>
            <p:txBody>
              <a:bodyPr/>
              <a:lstStyle/>
              <a:p>
                <a:endParaRPr lang="en-US"/>
              </a:p>
            </p:txBody>
          </p:sp>
          <p:sp>
            <p:nvSpPr>
              <p:cNvPr id="8468" name="Freeform 261"/>
              <p:cNvSpPr>
                <a:spLocks/>
              </p:cNvSpPr>
              <p:nvPr/>
            </p:nvSpPr>
            <p:spPr bwMode="auto">
              <a:xfrm>
                <a:off x="1359" y="1256"/>
                <a:ext cx="8" cy="87"/>
              </a:xfrm>
              <a:custGeom>
                <a:avLst/>
                <a:gdLst>
                  <a:gd name="T0" fmla="*/ 0 w 215"/>
                  <a:gd name="T1" fmla="*/ 0 h 2440"/>
                  <a:gd name="T2" fmla="*/ 0 w 215"/>
                  <a:gd name="T3" fmla="*/ 3 h 2440"/>
                  <a:gd name="T4" fmla="*/ 0 w 215"/>
                  <a:gd name="T5" fmla="*/ 3 h 2440"/>
                  <a:gd name="T6" fmla="*/ 0 w 215"/>
                  <a:gd name="T7" fmla="*/ 3 h 2440"/>
                  <a:gd name="T8" fmla="*/ 0 w 215"/>
                  <a:gd name="T9" fmla="*/ 3 h 2440"/>
                  <a:gd name="T10" fmla="*/ 0 w 215"/>
                  <a:gd name="T11" fmla="*/ 3 h 2440"/>
                  <a:gd name="T12" fmla="*/ 0 w 215"/>
                  <a:gd name="T13" fmla="*/ 3 h 2440"/>
                  <a:gd name="T14" fmla="*/ 0 w 215"/>
                  <a:gd name="T15" fmla="*/ 3 h 2440"/>
                  <a:gd name="T16" fmla="*/ 0 w 215"/>
                  <a:gd name="T17" fmla="*/ 3 h 2440"/>
                  <a:gd name="T18" fmla="*/ 0 w 215"/>
                  <a:gd name="T19" fmla="*/ 3 h 2440"/>
                  <a:gd name="T20" fmla="*/ 0 w 215"/>
                  <a:gd name="T21" fmla="*/ 3 h 2440"/>
                  <a:gd name="T22" fmla="*/ 0 w 215"/>
                  <a:gd name="T23" fmla="*/ 3 h 2440"/>
                  <a:gd name="T24" fmla="*/ 0 w 215"/>
                  <a:gd name="T25" fmla="*/ 3 h 2440"/>
                  <a:gd name="T26" fmla="*/ 0 w 215"/>
                  <a:gd name="T27" fmla="*/ 3 h 2440"/>
                  <a:gd name="T28" fmla="*/ 0 w 215"/>
                  <a:gd name="T29" fmla="*/ 3 h 2440"/>
                  <a:gd name="T30" fmla="*/ 0 w 215"/>
                  <a:gd name="T31" fmla="*/ 3 h 2440"/>
                  <a:gd name="T32" fmla="*/ 0 w 215"/>
                  <a:gd name="T33" fmla="*/ 3 h 2440"/>
                  <a:gd name="T34" fmla="*/ 0 w 215"/>
                  <a:gd name="T35" fmla="*/ 3 h 2440"/>
                  <a:gd name="T36" fmla="*/ 0 w 215"/>
                  <a:gd name="T37" fmla="*/ 3 h 2440"/>
                  <a:gd name="T38" fmla="*/ 0 w 215"/>
                  <a:gd name="T39" fmla="*/ 3 h 2440"/>
                  <a:gd name="T40" fmla="*/ 0 w 215"/>
                  <a:gd name="T41" fmla="*/ 3 h 2440"/>
                  <a:gd name="T42" fmla="*/ 0 w 215"/>
                  <a:gd name="T43" fmla="*/ 3 h 2440"/>
                  <a:gd name="T44" fmla="*/ 0 w 215"/>
                  <a:gd name="T45" fmla="*/ 3 h 2440"/>
                  <a:gd name="T46" fmla="*/ 0 w 215"/>
                  <a:gd name="T47" fmla="*/ 3 h 2440"/>
                  <a:gd name="T48" fmla="*/ 0 w 215"/>
                  <a:gd name="T49" fmla="*/ 0 h 2440"/>
                  <a:gd name="T50" fmla="*/ 0 w 215"/>
                  <a:gd name="T51" fmla="*/ 0 h 2440"/>
                  <a:gd name="T52" fmla="*/ 0 w 215"/>
                  <a:gd name="T53" fmla="*/ 0 h 2440"/>
                  <a:gd name="T54" fmla="*/ 0 w 215"/>
                  <a:gd name="T55" fmla="*/ 0 h 2440"/>
                  <a:gd name="T56" fmla="*/ 0 w 215"/>
                  <a:gd name="T57" fmla="*/ 0 h 2440"/>
                  <a:gd name="T58" fmla="*/ 0 w 215"/>
                  <a:gd name="T59" fmla="*/ 0 h 2440"/>
                  <a:gd name="T60" fmla="*/ 0 w 215"/>
                  <a:gd name="T61" fmla="*/ 0 h 2440"/>
                  <a:gd name="T62" fmla="*/ 0 w 215"/>
                  <a:gd name="T63" fmla="*/ 0 h 2440"/>
                  <a:gd name="T64" fmla="*/ 0 w 215"/>
                  <a:gd name="T65" fmla="*/ 0 h 2440"/>
                  <a:gd name="T66" fmla="*/ 0 w 215"/>
                  <a:gd name="T67" fmla="*/ 0 h 2440"/>
                  <a:gd name="T68" fmla="*/ 0 w 215"/>
                  <a:gd name="T69" fmla="*/ 0 h 2440"/>
                  <a:gd name="T70" fmla="*/ 0 w 215"/>
                  <a:gd name="T71" fmla="*/ 0 h 2440"/>
                  <a:gd name="T72" fmla="*/ 0 w 215"/>
                  <a:gd name="T73" fmla="*/ 0 h 244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15"/>
                  <a:gd name="T112" fmla="*/ 0 h 2440"/>
                  <a:gd name="T113" fmla="*/ 215 w 215"/>
                  <a:gd name="T114" fmla="*/ 2440 h 244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15" h="2440">
                    <a:moveTo>
                      <a:pt x="215" y="343"/>
                    </a:moveTo>
                    <a:lnTo>
                      <a:pt x="215" y="2440"/>
                    </a:lnTo>
                    <a:lnTo>
                      <a:pt x="202" y="2428"/>
                    </a:lnTo>
                    <a:lnTo>
                      <a:pt x="171" y="2396"/>
                    </a:lnTo>
                    <a:lnTo>
                      <a:pt x="150" y="2374"/>
                    </a:lnTo>
                    <a:lnTo>
                      <a:pt x="128" y="2349"/>
                    </a:lnTo>
                    <a:lnTo>
                      <a:pt x="104" y="2320"/>
                    </a:lnTo>
                    <a:lnTo>
                      <a:pt x="80" y="2291"/>
                    </a:lnTo>
                    <a:lnTo>
                      <a:pt x="69" y="2276"/>
                    </a:lnTo>
                    <a:lnTo>
                      <a:pt x="58" y="2260"/>
                    </a:lnTo>
                    <a:lnTo>
                      <a:pt x="48" y="2245"/>
                    </a:lnTo>
                    <a:lnTo>
                      <a:pt x="38" y="2229"/>
                    </a:lnTo>
                    <a:lnTo>
                      <a:pt x="29" y="2213"/>
                    </a:lnTo>
                    <a:lnTo>
                      <a:pt x="21" y="2198"/>
                    </a:lnTo>
                    <a:lnTo>
                      <a:pt x="15" y="2182"/>
                    </a:lnTo>
                    <a:lnTo>
                      <a:pt x="9" y="2168"/>
                    </a:lnTo>
                    <a:lnTo>
                      <a:pt x="4" y="2153"/>
                    </a:lnTo>
                    <a:lnTo>
                      <a:pt x="1" y="2139"/>
                    </a:lnTo>
                    <a:lnTo>
                      <a:pt x="0" y="2126"/>
                    </a:lnTo>
                    <a:lnTo>
                      <a:pt x="0" y="2113"/>
                    </a:lnTo>
                    <a:lnTo>
                      <a:pt x="2" y="2099"/>
                    </a:lnTo>
                    <a:lnTo>
                      <a:pt x="6" y="2088"/>
                    </a:lnTo>
                    <a:lnTo>
                      <a:pt x="11" y="2077"/>
                    </a:lnTo>
                    <a:lnTo>
                      <a:pt x="19" y="2068"/>
                    </a:lnTo>
                    <a:lnTo>
                      <a:pt x="19" y="0"/>
                    </a:lnTo>
                    <a:lnTo>
                      <a:pt x="21" y="7"/>
                    </a:lnTo>
                    <a:lnTo>
                      <a:pt x="28" y="25"/>
                    </a:lnTo>
                    <a:lnTo>
                      <a:pt x="40" y="54"/>
                    </a:lnTo>
                    <a:lnTo>
                      <a:pt x="58" y="95"/>
                    </a:lnTo>
                    <a:lnTo>
                      <a:pt x="70" y="118"/>
                    </a:lnTo>
                    <a:lnTo>
                      <a:pt x="84" y="144"/>
                    </a:lnTo>
                    <a:lnTo>
                      <a:pt x="101" y="172"/>
                    </a:lnTo>
                    <a:lnTo>
                      <a:pt x="119" y="203"/>
                    </a:lnTo>
                    <a:lnTo>
                      <a:pt x="139" y="235"/>
                    </a:lnTo>
                    <a:lnTo>
                      <a:pt x="162" y="269"/>
                    </a:lnTo>
                    <a:lnTo>
                      <a:pt x="187" y="305"/>
                    </a:lnTo>
                    <a:lnTo>
                      <a:pt x="215" y="343"/>
                    </a:lnTo>
                    <a:close/>
                  </a:path>
                </a:pathLst>
              </a:custGeom>
              <a:solidFill>
                <a:srgbClr val="93D5ED"/>
              </a:solidFill>
              <a:ln w="9525">
                <a:solidFill>
                  <a:srgbClr val="CCECFF"/>
                </a:solidFill>
                <a:round/>
                <a:headEnd/>
                <a:tailEnd/>
              </a:ln>
            </p:spPr>
            <p:txBody>
              <a:bodyPr/>
              <a:lstStyle/>
              <a:p>
                <a:endParaRPr lang="en-US"/>
              </a:p>
            </p:txBody>
          </p:sp>
          <p:sp>
            <p:nvSpPr>
              <p:cNvPr id="8469" name="Freeform 262"/>
              <p:cNvSpPr>
                <a:spLocks/>
              </p:cNvSpPr>
              <p:nvPr/>
            </p:nvSpPr>
            <p:spPr bwMode="auto">
              <a:xfrm>
                <a:off x="1006" y="1151"/>
                <a:ext cx="35" cy="90"/>
              </a:xfrm>
              <a:custGeom>
                <a:avLst/>
                <a:gdLst>
                  <a:gd name="T0" fmla="*/ 1 w 999"/>
                  <a:gd name="T1" fmla="*/ 0 h 2499"/>
                  <a:gd name="T2" fmla="*/ 1 w 999"/>
                  <a:gd name="T3" fmla="*/ 3 h 2499"/>
                  <a:gd name="T4" fmla="*/ 1 w 999"/>
                  <a:gd name="T5" fmla="*/ 3 h 2499"/>
                  <a:gd name="T6" fmla="*/ 1 w 999"/>
                  <a:gd name="T7" fmla="*/ 3 h 2499"/>
                  <a:gd name="T8" fmla="*/ 1 w 999"/>
                  <a:gd name="T9" fmla="*/ 3 h 2499"/>
                  <a:gd name="T10" fmla="*/ 1 w 999"/>
                  <a:gd name="T11" fmla="*/ 3 h 2499"/>
                  <a:gd name="T12" fmla="*/ 1 w 999"/>
                  <a:gd name="T13" fmla="*/ 3 h 2499"/>
                  <a:gd name="T14" fmla="*/ 1 w 999"/>
                  <a:gd name="T15" fmla="*/ 3 h 2499"/>
                  <a:gd name="T16" fmla="*/ 1 w 999"/>
                  <a:gd name="T17" fmla="*/ 3 h 2499"/>
                  <a:gd name="T18" fmla="*/ 1 w 999"/>
                  <a:gd name="T19" fmla="*/ 3 h 2499"/>
                  <a:gd name="T20" fmla="*/ 1 w 999"/>
                  <a:gd name="T21" fmla="*/ 3 h 2499"/>
                  <a:gd name="T22" fmla="*/ 1 w 999"/>
                  <a:gd name="T23" fmla="*/ 3 h 2499"/>
                  <a:gd name="T24" fmla="*/ 1 w 999"/>
                  <a:gd name="T25" fmla="*/ 3 h 2499"/>
                  <a:gd name="T26" fmla="*/ 1 w 999"/>
                  <a:gd name="T27" fmla="*/ 3 h 2499"/>
                  <a:gd name="T28" fmla="*/ 1 w 999"/>
                  <a:gd name="T29" fmla="*/ 3 h 2499"/>
                  <a:gd name="T30" fmla="*/ 0 w 999"/>
                  <a:gd name="T31" fmla="*/ 3 h 2499"/>
                  <a:gd name="T32" fmla="*/ 0 w 999"/>
                  <a:gd name="T33" fmla="*/ 3 h 2499"/>
                  <a:gd name="T34" fmla="*/ 0 w 999"/>
                  <a:gd name="T35" fmla="*/ 3 h 2499"/>
                  <a:gd name="T36" fmla="*/ 0 w 999"/>
                  <a:gd name="T37" fmla="*/ 3 h 2499"/>
                  <a:gd name="T38" fmla="*/ 0 w 999"/>
                  <a:gd name="T39" fmla="*/ 3 h 2499"/>
                  <a:gd name="T40" fmla="*/ 0 w 999"/>
                  <a:gd name="T41" fmla="*/ 3 h 2499"/>
                  <a:gd name="T42" fmla="*/ 0 w 999"/>
                  <a:gd name="T43" fmla="*/ 0 h 2499"/>
                  <a:gd name="T44" fmla="*/ 0 w 999"/>
                  <a:gd name="T45" fmla="*/ 0 h 2499"/>
                  <a:gd name="T46" fmla="*/ 0 w 999"/>
                  <a:gd name="T47" fmla="*/ 0 h 2499"/>
                  <a:gd name="T48" fmla="*/ 0 w 999"/>
                  <a:gd name="T49" fmla="*/ 0 h 2499"/>
                  <a:gd name="T50" fmla="*/ 0 w 999"/>
                  <a:gd name="T51" fmla="*/ 0 h 2499"/>
                  <a:gd name="T52" fmla="*/ 0 w 999"/>
                  <a:gd name="T53" fmla="*/ 0 h 2499"/>
                  <a:gd name="T54" fmla="*/ 1 w 999"/>
                  <a:gd name="T55" fmla="*/ 0 h 2499"/>
                  <a:gd name="T56" fmla="*/ 1 w 999"/>
                  <a:gd name="T57" fmla="*/ 0 h 2499"/>
                  <a:gd name="T58" fmla="*/ 1 w 999"/>
                  <a:gd name="T59" fmla="*/ 0 h 2499"/>
                  <a:gd name="T60" fmla="*/ 1 w 999"/>
                  <a:gd name="T61" fmla="*/ 0 h 2499"/>
                  <a:gd name="T62" fmla="*/ 1 w 999"/>
                  <a:gd name="T63" fmla="*/ 0 h 2499"/>
                  <a:gd name="T64" fmla="*/ 1 w 999"/>
                  <a:gd name="T65" fmla="*/ 0 h 2499"/>
                  <a:gd name="T66" fmla="*/ 1 w 999"/>
                  <a:gd name="T67" fmla="*/ 0 h 2499"/>
                  <a:gd name="T68" fmla="*/ 1 w 999"/>
                  <a:gd name="T69" fmla="*/ 0 h 2499"/>
                  <a:gd name="T70" fmla="*/ 1 w 999"/>
                  <a:gd name="T71" fmla="*/ 0 h 2499"/>
                  <a:gd name="T72" fmla="*/ 1 w 999"/>
                  <a:gd name="T73" fmla="*/ 0 h 2499"/>
                  <a:gd name="T74" fmla="*/ 1 w 999"/>
                  <a:gd name="T75" fmla="*/ 0 h 2499"/>
                  <a:gd name="T76" fmla="*/ 1 w 999"/>
                  <a:gd name="T77" fmla="*/ 0 h 2499"/>
                  <a:gd name="T78" fmla="*/ 1 w 999"/>
                  <a:gd name="T79" fmla="*/ 0 h 2499"/>
                  <a:gd name="T80" fmla="*/ 1 w 999"/>
                  <a:gd name="T81" fmla="*/ 0 h 2499"/>
                  <a:gd name="T82" fmla="*/ 1 w 999"/>
                  <a:gd name="T83" fmla="*/ 0 h 2499"/>
                  <a:gd name="T84" fmla="*/ 1 w 999"/>
                  <a:gd name="T85" fmla="*/ 0 h 2499"/>
                  <a:gd name="T86" fmla="*/ 1 w 999"/>
                  <a:gd name="T87" fmla="*/ 0 h 2499"/>
                  <a:gd name="T88" fmla="*/ 1 w 999"/>
                  <a:gd name="T89" fmla="*/ 0 h 2499"/>
                  <a:gd name="T90" fmla="*/ 1 w 999"/>
                  <a:gd name="T91" fmla="*/ 0 h 249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99"/>
                  <a:gd name="T139" fmla="*/ 0 h 2499"/>
                  <a:gd name="T140" fmla="*/ 999 w 999"/>
                  <a:gd name="T141" fmla="*/ 2499 h 249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99" h="2499">
                    <a:moveTo>
                      <a:pt x="999" y="0"/>
                    </a:moveTo>
                    <a:lnTo>
                      <a:pt x="999" y="2156"/>
                    </a:lnTo>
                    <a:lnTo>
                      <a:pt x="995" y="2158"/>
                    </a:lnTo>
                    <a:lnTo>
                      <a:pt x="984" y="2164"/>
                    </a:lnTo>
                    <a:lnTo>
                      <a:pt x="966" y="2173"/>
                    </a:lnTo>
                    <a:lnTo>
                      <a:pt x="941" y="2186"/>
                    </a:lnTo>
                    <a:lnTo>
                      <a:pt x="909" y="2200"/>
                    </a:lnTo>
                    <a:lnTo>
                      <a:pt x="872" y="2217"/>
                    </a:lnTo>
                    <a:lnTo>
                      <a:pt x="830" y="2236"/>
                    </a:lnTo>
                    <a:lnTo>
                      <a:pt x="781" y="2256"/>
                    </a:lnTo>
                    <a:lnTo>
                      <a:pt x="729" y="2278"/>
                    </a:lnTo>
                    <a:lnTo>
                      <a:pt x="671" y="2301"/>
                    </a:lnTo>
                    <a:lnTo>
                      <a:pt x="610" y="2324"/>
                    </a:lnTo>
                    <a:lnTo>
                      <a:pt x="544" y="2346"/>
                    </a:lnTo>
                    <a:lnTo>
                      <a:pt x="476" y="2369"/>
                    </a:lnTo>
                    <a:lnTo>
                      <a:pt x="405" y="2390"/>
                    </a:lnTo>
                    <a:lnTo>
                      <a:pt x="368" y="2402"/>
                    </a:lnTo>
                    <a:lnTo>
                      <a:pt x="331" y="2412"/>
                    </a:lnTo>
                    <a:lnTo>
                      <a:pt x="293" y="2421"/>
                    </a:lnTo>
                    <a:lnTo>
                      <a:pt x="255" y="2431"/>
                    </a:lnTo>
                    <a:lnTo>
                      <a:pt x="10" y="2499"/>
                    </a:lnTo>
                    <a:lnTo>
                      <a:pt x="0" y="353"/>
                    </a:lnTo>
                    <a:lnTo>
                      <a:pt x="19" y="347"/>
                    </a:lnTo>
                    <a:lnTo>
                      <a:pt x="73" y="333"/>
                    </a:lnTo>
                    <a:lnTo>
                      <a:pt x="150" y="313"/>
                    </a:lnTo>
                    <a:lnTo>
                      <a:pt x="243" y="287"/>
                    </a:lnTo>
                    <a:lnTo>
                      <a:pt x="342" y="259"/>
                    </a:lnTo>
                    <a:lnTo>
                      <a:pt x="439" y="229"/>
                    </a:lnTo>
                    <a:lnTo>
                      <a:pt x="483" y="214"/>
                    </a:lnTo>
                    <a:lnTo>
                      <a:pt x="523" y="201"/>
                    </a:lnTo>
                    <a:lnTo>
                      <a:pt x="559" y="188"/>
                    </a:lnTo>
                    <a:lnTo>
                      <a:pt x="588" y="177"/>
                    </a:lnTo>
                    <a:lnTo>
                      <a:pt x="606" y="171"/>
                    </a:lnTo>
                    <a:lnTo>
                      <a:pt x="652" y="155"/>
                    </a:lnTo>
                    <a:lnTo>
                      <a:pt x="718" y="132"/>
                    </a:lnTo>
                    <a:lnTo>
                      <a:pt x="793" y="103"/>
                    </a:lnTo>
                    <a:lnTo>
                      <a:pt x="832" y="88"/>
                    </a:lnTo>
                    <a:lnTo>
                      <a:pt x="869" y="73"/>
                    </a:lnTo>
                    <a:lnTo>
                      <a:pt x="904" y="59"/>
                    </a:lnTo>
                    <a:lnTo>
                      <a:pt x="935" y="45"/>
                    </a:lnTo>
                    <a:lnTo>
                      <a:pt x="962" y="31"/>
                    </a:lnTo>
                    <a:lnTo>
                      <a:pt x="982" y="19"/>
                    </a:lnTo>
                    <a:lnTo>
                      <a:pt x="989" y="14"/>
                    </a:lnTo>
                    <a:lnTo>
                      <a:pt x="995" y="9"/>
                    </a:lnTo>
                    <a:lnTo>
                      <a:pt x="998" y="4"/>
                    </a:lnTo>
                    <a:lnTo>
                      <a:pt x="999" y="0"/>
                    </a:lnTo>
                    <a:close/>
                  </a:path>
                </a:pathLst>
              </a:custGeom>
              <a:solidFill>
                <a:srgbClr val="93D5ED"/>
              </a:solidFill>
              <a:ln w="9525">
                <a:solidFill>
                  <a:srgbClr val="CCECFF"/>
                </a:solidFill>
                <a:round/>
                <a:headEnd/>
                <a:tailEnd/>
              </a:ln>
            </p:spPr>
            <p:txBody>
              <a:bodyPr/>
              <a:lstStyle/>
              <a:p>
                <a:endParaRPr lang="en-US"/>
              </a:p>
            </p:txBody>
          </p:sp>
          <p:sp>
            <p:nvSpPr>
              <p:cNvPr id="8470" name="Freeform 263"/>
              <p:cNvSpPr>
                <a:spLocks/>
              </p:cNvSpPr>
              <p:nvPr/>
            </p:nvSpPr>
            <p:spPr bwMode="auto">
              <a:xfrm>
                <a:off x="1268" y="1141"/>
                <a:ext cx="8" cy="85"/>
              </a:xfrm>
              <a:custGeom>
                <a:avLst/>
                <a:gdLst>
                  <a:gd name="T0" fmla="*/ 0 w 235"/>
                  <a:gd name="T1" fmla="*/ 0 h 2392"/>
                  <a:gd name="T2" fmla="*/ 0 w 235"/>
                  <a:gd name="T3" fmla="*/ 3 h 2392"/>
                  <a:gd name="T4" fmla="*/ 0 w 235"/>
                  <a:gd name="T5" fmla="*/ 3 h 2392"/>
                  <a:gd name="T6" fmla="*/ 0 w 235"/>
                  <a:gd name="T7" fmla="*/ 3 h 2392"/>
                  <a:gd name="T8" fmla="*/ 0 w 235"/>
                  <a:gd name="T9" fmla="*/ 3 h 2392"/>
                  <a:gd name="T10" fmla="*/ 0 w 235"/>
                  <a:gd name="T11" fmla="*/ 3 h 2392"/>
                  <a:gd name="T12" fmla="*/ 0 w 235"/>
                  <a:gd name="T13" fmla="*/ 3 h 2392"/>
                  <a:gd name="T14" fmla="*/ 0 w 235"/>
                  <a:gd name="T15" fmla="*/ 3 h 2392"/>
                  <a:gd name="T16" fmla="*/ 0 w 235"/>
                  <a:gd name="T17" fmla="*/ 3 h 2392"/>
                  <a:gd name="T18" fmla="*/ 0 w 235"/>
                  <a:gd name="T19" fmla="*/ 3 h 2392"/>
                  <a:gd name="T20" fmla="*/ 0 w 235"/>
                  <a:gd name="T21" fmla="*/ 3 h 2392"/>
                  <a:gd name="T22" fmla="*/ 0 w 235"/>
                  <a:gd name="T23" fmla="*/ 3 h 2392"/>
                  <a:gd name="T24" fmla="*/ 0 w 235"/>
                  <a:gd name="T25" fmla="*/ 3 h 2392"/>
                  <a:gd name="T26" fmla="*/ 0 w 235"/>
                  <a:gd name="T27" fmla="*/ 3 h 2392"/>
                  <a:gd name="T28" fmla="*/ 0 w 235"/>
                  <a:gd name="T29" fmla="*/ 3 h 2392"/>
                  <a:gd name="T30" fmla="*/ 0 w 235"/>
                  <a:gd name="T31" fmla="*/ 3 h 2392"/>
                  <a:gd name="T32" fmla="*/ 0 w 235"/>
                  <a:gd name="T33" fmla="*/ 3 h 2392"/>
                  <a:gd name="T34" fmla="*/ 0 w 235"/>
                  <a:gd name="T35" fmla="*/ 3 h 2392"/>
                  <a:gd name="T36" fmla="*/ 0 w 235"/>
                  <a:gd name="T37" fmla="*/ 3 h 2392"/>
                  <a:gd name="T38" fmla="*/ 0 w 235"/>
                  <a:gd name="T39" fmla="*/ 3 h 2392"/>
                  <a:gd name="T40" fmla="*/ 0 w 235"/>
                  <a:gd name="T41" fmla="*/ 0 h 2392"/>
                  <a:gd name="T42" fmla="*/ 0 w 235"/>
                  <a:gd name="T43" fmla="*/ 0 h 2392"/>
                  <a:gd name="T44" fmla="*/ 0 w 235"/>
                  <a:gd name="T45" fmla="*/ 0 h 2392"/>
                  <a:gd name="T46" fmla="*/ 0 w 235"/>
                  <a:gd name="T47" fmla="*/ 0 h 2392"/>
                  <a:gd name="T48" fmla="*/ 0 w 235"/>
                  <a:gd name="T49" fmla="*/ 0 h 2392"/>
                  <a:gd name="T50" fmla="*/ 0 w 235"/>
                  <a:gd name="T51" fmla="*/ 0 h 2392"/>
                  <a:gd name="T52" fmla="*/ 0 w 235"/>
                  <a:gd name="T53" fmla="*/ 0 h 2392"/>
                  <a:gd name="T54" fmla="*/ 0 w 235"/>
                  <a:gd name="T55" fmla="*/ 0 h 2392"/>
                  <a:gd name="T56" fmla="*/ 0 w 235"/>
                  <a:gd name="T57" fmla="*/ 0 h 2392"/>
                  <a:gd name="T58" fmla="*/ 0 w 235"/>
                  <a:gd name="T59" fmla="*/ 0 h 2392"/>
                  <a:gd name="T60" fmla="*/ 0 w 235"/>
                  <a:gd name="T61" fmla="*/ 0 h 2392"/>
                  <a:gd name="T62" fmla="*/ 0 w 235"/>
                  <a:gd name="T63" fmla="*/ 0 h 2392"/>
                  <a:gd name="T64" fmla="*/ 0 w 235"/>
                  <a:gd name="T65" fmla="*/ 0 h 2392"/>
                  <a:gd name="T66" fmla="*/ 0 w 235"/>
                  <a:gd name="T67" fmla="*/ 0 h 2392"/>
                  <a:gd name="T68" fmla="*/ 0 w 235"/>
                  <a:gd name="T69" fmla="*/ 0 h 2392"/>
                  <a:gd name="T70" fmla="*/ 0 w 235"/>
                  <a:gd name="T71" fmla="*/ 0 h 23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35"/>
                  <a:gd name="T109" fmla="*/ 0 h 2392"/>
                  <a:gd name="T110" fmla="*/ 235 w 235"/>
                  <a:gd name="T111" fmla="*/ 2392 h 239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35" h="2392">
                    <a:moveTo>
                      <a:pt x="235" y="305"/>
                    </a:moveTo>
                    <a:lnTo>
                      <a:pt x="235" y="2392"/>
                    </a:lnTo>
                    <a:lnTo>
                      <a:pt x="228" y="2381"/>
                    </a:lnTo>
                    <a:lnTo>
                      <a:pt x="211" y="2350"/>
                    </a:lnTo>
                    <a:lnTo>
                      <a:pt x="198" y="2329"/>
                    </a:lnTo>
                    <a:lnTo>
                      <a:pt x="184" y="2306"/>
                    </a:lnTo>
                    <a:lnTo>
                      <a:pt x="168" y="2282"/>
                    </a:lnTo>
                    <a:lnTo>
                      <a:pt x="151" y="2258"/>
                    </a:lnTo>
                    <a:lnTo>
                      <a:pt x="132" y="2233"/>
                    </a:lnTo>
                    <a:lnTo>
                      <a:pt x="113" y="2209"/>
                    </a:lnTo>
                    <a:lnTo>
                      <a:pt x="93" y="2188"/>
                    </a:lnTo>
                    <a:lnTo>
                      <a:pt x="74" y="2169"/>
                    </a:lnTo>
                    <a:lnTo>
                      <a:pt x="64" y="2161"/>
                    </a:lnTo>
                    <a:lnTo>
                      <a:pt x="55" y="2154"/>
                    </a:lnTo>
                    <a:lnTo>
                      <a:pt x="45" y="2148"/>
                    </a:lnTo>
                    <a:lnTo>
                      <a:pt x="36" y="2143"/>
                    </a:lnTo>
                    <a:lnTo>
                      <a:pt x="26" y="2140"/>
                    </a:lnTo>
                    <a:lnTo>
                      <a:pt x="18" y="2137"/>
                    </a:lnTo>
                    <a:lnTo>
                      <a:pt x="8" y="2137"/>
                    </a:lnTo>
                    <a:lnTo>
                      <a:pt x="0" y="2138"/>
                    </a:lnTo>
                    <a:lnTo>
                      <a:pt x="0" y="1"/>
                    </a:lnTo>
                    <a:lnTo>
                      <a:pt x="3" y="1"/>
                    </a:lnTo>
                    <a:lnTo>
                      <a:pt x="13" y="0"/>
                    </a:lnTo>
                    <a:lnTo>
                      <a:pt x="20" y="0"/>
                    </a:lnTo>
                    <a:lnTo>
                      <a:pt x="28" y="1"/>
                    </a:lnTo>
                    <a:lnTo>
                      <a:pt x="36" y="3"/>
                    </a:lnTo>
                    <a:lnTo>
                      <a:pt x="46" y="6"/>
                    </a:lnTo>
                    <a:lnTo>
                      <a:pt x="55" y="10"/>
                    </a:lnTo>
                    <a:lnTo>
                      <a:pt x="66" y="16"/>
                    </a:lnTo>
                    <a:lnTo>
                      <a:pt x="76" y="24"/>
                    </a:lnTo>
                    <a:lnTo>
                      <a:pt x="87" y="34"/>
                    </a:lnTo>
                    <a:lnTo>
                      <a:pt x="97" y="46"/>
                    </a:lnTo>
                    <a:lnTo>
                      <a:pt x="107" y="61"/>
                    </a:lnTo>
                    <a:lnTo>
                      <a:pt x="117" y="79"/>
                    </a:lnTo>
                    <a:lnTo>
                      <a:pt x="127" y="99"/>
                    </a:lnTo>
                    <a:lnTo>
                      <a:pt x="235" y="305"/>
                    </a:lnTo>
                    <a:close/>
                  </a:path>
                </a:pathLst>
              </a:custGeom>
              <a:solidFill>
                <a:srgbClr val="93D5ED"/>
              </a:solidFill>
              <a:ln w="9525">
                <a:solidFill>
                  <a:srgbClr val="CCECFF"/>
                </a:solidFill>
                <a:round/>
                <a:headEnd/>
                <a:tailEnd/>
              </a:ln>
            </p:spPr>
            <p:txBody>
              <a:bodyPr/>
              <a:lstStyle/>
              <a:p>
                <a:endParaRPr lang="en-US"/>
              </a:p>
            </p:txBody>
          </p:sp>
          <p:sp>
            <p:nvSpPr>
              <p:cNvPr id="8471" name="Freeform 264"/>
              <p:cNvSpPr>
                <a:spLocks/>
              </p:cNvSpPr>
              <p:nvPr/>
            </p:nvSpPr>
            <p:spPr bwMode="auto">
              <a:xfrm>
                <a:off x="1164" y="1113"/>
                <a:ext cx="77" cy="108"/>
              </a:xfrm>
              <a:custGeom>
                <a:avLst/>
                <a:gdLst>
                  <a:gd name="T0" fmla="*/ 3 w 2146"/>
                  <a:gd name="T1" fmla="*/ 1 h 3018"/>
                  <a:gd name="T2" fmla="*/ 3 w 2146"/>
                  <a:gd name="T3" fmla="*/ 1 h 3018"/>
                  <a:gd name="T4" fmla="*/ 3 w 2146"/>
                  <a:gd name="T5" fmla="*/ 1 h 3018"/>
                  <a:gd name="T6" fmla="*/ 3 w 2146"/>
                  <a:gd name="T7" fmla="*/ 1 h 3018"/>
                  <a:gd name="T8" fmla="*/ 2 w 2146"/>
                  <a:gd name="T9" fmla="*/ 1 h 3018"/>
                  <a:gd name="T10" fmla="*/ 2 w 2146"/>
                  <a:gd name="T11" fmla="*/ 1 h 3018"/>
                  <a:gd name="T12" fmla="*/ 2 w 2146"/>
                  <a:gd name="T13" fmla="*/ 1 h 3018"/>
                  <a:gd name="T14" fmla="*/ 2 w 2146"/>
                  <a:gd name="T15" fmla="*/ 1 h 3018"/>
                  <a:gd name="T16" fmla="*/ 2 w 2146"/>
                  <a:gd name="T17" fmla="*/ 1 h 3018"/>
                  <a:gd name="T18" fmla="*/ 2 w 2146"/>
                  <a:gd name="T19" fmla="*/ 1 h 3018"/>
                  <a:gd name="T20" fmla="*/ 1 w 2146"/>
                  <a:gd name="T21" fmla="*/ 1 h 3018"/>
                  <a:gd name="T22" fmla="*/ 1 w 2146"/>
                  <a:gd name="T23" fmla="*/ 1 h 3018"/>
                  <a:gd name="T24" fmla="*/ 1 w 2146"/>
                  <a:gd name="T25" fmla="*/ 1 h 3018"/>
                  <a:gd name="T26" fmla="*/ 1 w 2146"/>
                  <a:gd name="T27" fmla="*/ 0 h 3018"/>
                  <a:gd name="T28" fmla="*/ 1 w 2146"/>
                  <a:gd name="T29" fmla="*/ 0 h 3018"/>
                  <a:gd name="T30" fmla="*/ 1 w 2146"/>
                  <a:gd name="T31" fmla="*/ 0 h 3018"/>
                  <a:gd name="T32" fmla="*/ 1 w 2146"/>
                  <a:gd name="T33" fmla="*/ 0 h 3018"/>
                  <a:gd name="T34" fmla="*/ 1 w 2146"/>
                  <a:gd name="T35" fmla="*/ 0 h 3018"/>
                  <a:gd name="T36" fmla="*/ 0 w 2146"/>
                  <a:gd name="T37" fmla="*/ 0 h 3018"/>
                  <a:gd name="T38" fmla="*/ 0 w 2146"/>
                  <a:gd name="T39" fmla="*/ 0 h 3018"/>
                  <a:gd name="T40" fmla="*/ 0 w 2146"/>
                  <a:gd name="T41" fmla="*/ 0 h 3018"/>
                  <a:gd name="T42" fmla="*/ 0 w 2146"/>
                  <a:gd name="T43" fmla="*/ 0 h 3018"/>
                  <a:gd name="T44" fmla="*/ 0 w 2146"/>
                  <a:gd name="T45" fmla="*/ 0 h 3018"/>
                  <a:gd name="T46" fmla="*/ 0 w 2146"/>
                  <a:gd name="T47" fmla="*/ 3 h 3018"/>
                  <a:gd name="T48" fmla="*/ 0 w 2146"/>
                  <a:gd name="T49" fmla="*/ 3 h 3018"/>
                  <a:gd name="T50" fmla="*/ 0 w 2146"/>
                  <a:gd name="T51" fmla="*/ 3 h 3018"/>
                  <a:gd name="T52" fmla="*/ 0 w 2146"/>
                  <a:gd name="T53" fmla="*/ 3 h 3018"/>
                  <a:gd name="T54" fmla="*/ 0 w 2146"/>
                  <a:gd name="T55" fmla="*/ 3 h 3018"/>
                  <a:gd name="T56" fmla="*/ 0 w 2146"/>
                  <a:gd name="T57" fmla="*/ 3 h 3018"/>
                  <a:gd name="T58" fmla="*/ 0 w 2146"/>
                  <a:gd name="T59" fmla="*/ 3 h 3018"/>
                  <a:gd name="T60" fmla="*/ 0 w 2146"/>
                  <a:gd name="T61" fmla="*/ 3 h 3018"/>
                  <a:gd name="T62" fmla="*/ 0 w 2146"/>
                  <a:gd name="T63" fmla="*/ 3 h 3018"/>
                  <a:gd name="T64" fmla="*/ 0 w 2146"/>
                  <a:gd name="T65" fmla="*/ 3 h 3018"/>
                  <a:gd name="T66" fmla="*/ 0 w 2146"/>
                  <a:gd name="T67" fmla="*/ 3 h 3018"/>
                  <a:gd name="T68" fmla="*/ 0 w 2146"/>
                  <a:gd name="T69" fmla="*/ 3 h 3018"/>
                  <a:gd name="T70" fmla="*/ 0 w 2146"/>
                  <a:gd name="T71" fmla="*/ 3 h 3018"/>
                  <a:gd name="T72" fmla="*/ 0 w 2146"/>
                  <a:gd name="T73" fmla="*/ 3 h 3018"/>
                  <a:gd name="T74" fmla="*/ 0 w 2146"/>
                  <a:gd name="T75" fmla="*/ 3 h 3018"/>
                  <a:gd name="T76" fmla="*/ 0 w 2146"/>
                  <a:gd name="T77" fmla="*/ 3 h 3018"/>
                  <a:gd name="T78" fmla="*/ 0 w 2146"/>
                  <a:gd name="T79" fmla="*/ 3 h 3018"/>
                  <a:gd name="T80" fmla="*/ 1 w 2146"/>
                  <a:gd name="T81" fmla="*/ 3 h 3018"/>
                  <a:gd name="T82" fmla="*/ 1 w 2146"/>
                  <a:gd name="T83" fmla="*/ 3 h 3018"/>
                  <a:gd name="T84" fmla="*/ 1 w 2146"/>
                  <a:gd name="T85" fmla="*/ 3 h 3018"/>
                  <a:gd name="T86" fmla="*/ 1 w 2146"/>
                  <a:gd name="T87" fmla="*/ 3 h 3018"/>
                  <a:gd name="T88" fmla="*/ 1 w 2146"/>
                  <a:gd name="T89" fmla="*/ 3 h 3018"/>
                  <a:gd name="T90" fmla="*/ 1 w 2146"/>
                  <a:gd name="T91" fmla="*/ 3 h 3018"/>
                  <a:gd name="T92" fmla="*/ 2 w 2146"/>
                  <a:gd name="T93" fmla="*/ 3 h 3018"/>
                  <a:gd name="T94" fmla="*/ 2 w 2146"/>
                  <a:gd name="T95" fmla="*/ 4 h 3018"/>
                  <a:gd name="T96" fmla="*/ 2 w 2146"/>
                  <a:gd name="T97" fmla="*/ 4 h 3018"/>
                  <a:gd name="T98" fmla="*/ 2 w 2146"/>
                  <a:gd name="T99" fmla="*/ 4 h 3018"/>
                  <a:gd name="T100" fmla="*/ 2 w 2146"/>
                  <a:gd name="T101" fmla="*/ 4 h 3018"/>
                  <a:gd name="T102" fmla="*/ 2 w 2146"/>
                  <a:gd name="T103" fmla="*/ 4 h 3018"/>
                  <a:gd name="T104" fmla="*/ 2 w 2146"/>
                  <a:gd name="T105" fmla="*/ 4 h 3018"/>
                  <a:gd name="T106" fmla="*/ 2 w 2146"/>
                  <a:gd name="T107" fmla="*/ 4 h 3018"/>
                  <a:gd name="T108" fmla="*/ 3 w 2146"/>
                  <a:gd name="T109" fmla="*/ 4 h 3018"/>
                  <a:gd name="T110" fmla="*/ 3 w 2146"/>
                  <a:gd name="T111" fmla="*/ 4 h 3018"/>
                  <a:gd name="T112" fmla="*/ 3 w 2146"/>
                  <a:gd name="T113" fmla="*/ 4 h 3018"/>
                  <a:gd name="T114" fmla="*/ 3 w 2146"/>
                  <a:gd name="T115" fmla="*/ 4 h 3018"/>
                  <a:gd name="T116" fmla="*/ 3 w 2146"/>
                  <a:gd name="T117" fmla="*/ 4 h 3018"/>
                  <a:gd name="T118" fmla="*/ 3 w 2146"/>
                  <a:gd name="T119" fmla="*/ 4 h 3018"/>
                  <a:gd name="T120" fmla="*/ 3 w 2146"/>
                  <a:gd name="T121" fmla="*/ 1 h 301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146"/>
                  <a:gd name="T184" fmla="*/ 0 h 3018"/>
                  <a:gd name="T185" fmla="*/ 2146 w 2146"/>
                  <a:gd name="T186" fmla="*/ 3018 h 301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146" h="3018">
                    <a:moveTo>
                      <a:pt x="2146" y="892"/>
                    </a:moveTo>
                    <a:lnTo>
                      <a:pt x="2131" y="887"/>
                    </a:lnTo>
                    <a:lnTo>
                      <a:pt x="2090" y="873"/>
                    </a:lnTo>
                    <a:lnTo>
                      <a:pt x="2024" y="850"/>
                    </a:lnTo>
                    <a:lnTo>
                      <a:pt x="1936" y="818"/>
                    </a:lnTo>
                    <a:lnTo>
                      <a:pt x="1828" y="779"/>
                    </a:lnTo>
                    <a:lnTo>
                      <a:pt x="1702" y="734"/>
                    </a:lnTo>
                    <a:lnTo>
                      <a:pt x="1562" y="681"/>
                    </a:lnTo>
                    <a:lnTo>
                      <a:pt x="1407" y="622"/>
                    </a:lnTo>
                    <a:lnTo>
                      <a:pt x="1243" y="558"/>
                    </a:lnTo>
                    <a:lnTo>
                      <a:pt x="1071" y="489"/>
                    </a:lnTo>
                    <a:lnTo>
                      <a:pt x="983" y="452"/>
                    </a:lnTo>
                    <a:lnTo>
                      <a:pt x="893" y="415"/>
                    </a:lnTo>
                    <a:lnTo>
                      <a:pt x="803" y="377"/>
                    </a:lnTo>
                    <a:lnTo>
                      <a:pt x="712" y="337"/>
                    </a:lnTo>
                    <a:lnTo>
                      <a:pt x="620" y="298"/>
                    </a:lnTo>
                    <a:lnTo>
                      <a:pt x="530" y="257"/>
                    </a:lnTo>
                    <a:lnTo>
                      <a:pt x="439" y="215"/>
                    </a:lnTo>
                    <a:lnTo>
                      <a:pt x="349" y="173"/>
                    </a:lnTo>
                    <a:lnTo>
                      <a:pt x="259" y="131"/>
                    </a:lnTo>
                    <a:lnTo>
                      <a:pt x="172" y="87"/>
                    </a:lnTo>
                    <a:lnTo>
                      <a:pt x="85" y="44"/>
                    </a:lnTo>
                    <a:lnTo>
                      <a:pt x="0" y="0"/>
                    </a:lnTo>
                    <a:lnTo>
                      <a:pt x="0" y="2156"/>
                    </a:lnTo>
                    <a:lnTo>
                      <a:pt x="5" y="2156"/>
                    </a:lnTo>
                    <a:lnTo>
                      <a:pt x="20" y="2155"/>
                    </a:lnTo>
                    <a:lnTo>
                      <a:pt x="31" y="2155"/>
                    </a:lnTo>
                    <a:lnTo>
                      <a:pt x="44" y="2156"/>
                    </a:lnTo>
                    <a:lnTo>
                      <a:pt x="59" y="2158"/>
                    </a:lnTo>
                    <a:lnTo>
                      <a:pt x="75" y="2161"/>
                    </a:lnTo>
                    <a:lnTo>
                      <a:pt x="94" y="2165"/>
                    </a:lnTo>
                    <a:lnTo>
                      <a:pt x="115" y="2171"/>
                    </a:lnTo>
                    <a:lnTo>
                      <a:pt x="137" y="2179"/>
                    </a:lnTo>
                    <a:lnTo>
                      <a:pt x="162" y="2189"/>
                    </a:lnTo>
                    <a:lnTo>
                      <a:pt x="188" y="2201"/>
                    </a:lnTo>
                    <a:lnTo>
                      <a:pt x="215" y="2216"/>
                    </a:lnTo>
                    <a:lnTo>
                      <a:pt x="244" y="2233"/>
                    </a:lnTo>
                    <a:lnTo>
                      <a:pt x="275" y="2253"/>
                    </a:lnTo>
                    <a:lnTo>
                      <a:pt x="293" y="2263"/>
                    </a:lnTo>
                    <a:lnTo>
                      <a:pt x="345" y="2287"/>
                    </a:lnTo>
                    <a:lnTo>
                      <a:pt x="426" y="2325"/>
                    </a:lnTo>
                    <a:lnTo>
                      <a:pt x="532" y="2374"/>
                    </a:lnTo>
                    <a:lnTo>
                      <a:pt x="658" y="2433"/>
                    </a:lnTo>
                    <a:lnTo>
                      <a:pt x="800" y="2498"/>
                    </a:lnTo>
                    <a:lnTo>
                      <a:pt x="954" y="2568"/>
                    </a:lnTo>
                    <a:lnTo>
                      <a:pt x="1115" y="2640"/>
                    </a:lnTo>
                    <a:lnTo>
                      <a:pt x="1279" y="2711"/>
                    </a:lnTo>
                    <a:lnTo>
                      <a:pt x="1442" y="2781"/>
                    </a:lnTo>
                    <a:lnTo>
                      <a:pt x="1521" y="2814"/>
                    </a:lnTo>
                    <a:lnTo>
                      <a:pt x="1599" y="2845"/>
                    </a:lnTo>
                    <a:lnTo>
                      <a:pt x="1674" y="2876"/>
                    </a:lnTo>
                    <a:lnTo>
                      <a:pt x="1746" y="2903"/>
                    </a:lnTo>
                    <a:lnTo>
                      <a:pt x="1815" y="2928"/>
                    </a:lnTo>
                    <a:lnTo>
                      <a:pt x="1878" y="2951"/>
                    </a:lnTo>
                    <a:lnTo>
                      <a:pt x="1938" y="2971"/>
                    </a:lnTo>
                    <a:lnTo>
                      <a:pt x="1992" y="2989"/>
                    </a:lnTo>
                    <a:lnTo>
                      <a:pt x="2041" y="3002"/>
                    </a:lnTo>
                    <a:lnTo>
                      <a:pt x="2083" y="3011"/>
                    </a:lnTo>
                    <a:lnTo>
                      <a:pt x="2118" y="3017"/>
                    </a:lnTo>
                    <a:lnTo>
                      <a:pt x="2146" y="3018"/>
                    </a:lnTo>
                    <a:lnTo>
                      <a:pt x="2146" y="892"/>
                    </a:lnTo>
                    <a:close/>
                  </a:path>
                </a:pathLst>
              </a:custGeom>
              <a:solidFill>
                <a:srgbClr val="93D5ED"/>
              </a:solidFill>
              <a:ln w="9525">
                <a:solidFill>
                  <a:srgbClr val="CCECFF"/>
                </a:solidFill>
                <a:round/>
                <a:headEnd/>
                <a:tailEnd/>
              </a:ln>
            </p:spPr>
            <p:txBody>
              <a:bodyPr/>
              <a:lstStyle/>
              <a:p>
                <a:endParaRPr lang="en-US"/>
              </a:p>
            </p:txBody>
          </p:sp>
          <p:sp>
            <p:nvSpPr>
              <p:cNvPr id="8472" name="Freeform 265"/>
              <p:cNvSpPr>
                <a:spLocks/>
              </p:cNvSpPr>
              <p:nvPr/>
            </p:nvSpPr>
            <p:spPr bwMode="auto">
              <a:xfrm>
                <a:off x="867" y="1071"/>
                <a:ext cx="3" cy="83"/>
              </a:xfrm>
              <a:custGeom>
                <a:avLst/>
                <a:gdLst>
                  <a:gd name="T0" fmla="*/ 0 w 88"/>
                  <a:gd name="T1" fmla="*/ 0 h 2322"/>
                  <a:gd name="T2" fmla="*/ 0 w 88"/>
                  <a:gd name="T3" fmla="*/ 0 h 2322"/>
                  <a:gd name="T4" fmla="*/ 0 w 88"/>
                  <a:gd name="T5" fmla="*/ 3 h 2322"/>
                  <a:gd name="T6" fmla="*/ 0 w 88"/>
                  <a:gd name="T7" fmla="*/ 3 h 2322"/>
                  <a:gd name="T8" fmla="*/ 0 w 88"/>
                  <a:gd name="T9" fmla="*/ 0 h 2322"/>
                  <a:gd name="T10" fmla="*/ 0 60000 65536"/>
                  <a:gd name="T11" fmla="*/ 0 60000 65536"/>
                  <a:gd name="T12" fmla="*/ 0 60000 65536"/>
                  <a:gd name="T13" fmla="*/ 0 60000 65536"/>
                  <a:gd name="T14" fmla="*/ 0 60000 65536"/>
                  <a:gd name="T15" fmla="*/ 0 w 88"/>
                  <a:gd name="T16" fmla="*/ 0 h 2322"/>
                  <a:gd name="T17" fmla="*/ 88 w 88"/>
                  <a:gd name="T18" fmla="*/ 2322 h 2322"/>
                </a:gdLst>
                <a:ahLst/>
                <a:cxnLst>
                  <a:cxn ang="T10">
                    <a:pos x="T0" y="T1"/>
                  </a:cxn>
                  <a:cxn ang="T11">
                    <a:pos x="T2" y="T3"/>
                  </a:cxn>
                  <a:cxn ang="T12">
                    <a:pos x="T4" y="T5"/>
                  </a:cxn>
                  <a:cxn ang="T13">
                    <a:pos x="T6" y="T7"/>
                  </a:cxn>
                  <a:cxn ang="T14">
                    <a:pos x="T8" y="T9"/>
                  </a:cxn>
                </a:cxnLst>
                <a:rect l="T15" t="T16" r="T17" b="T18"/>
                <a:pathLst>
                  <a:path w="88" h="2322">
                    <a:moveTo>
                      <a:pt x="88" y="176"/>
                    </a:moveTo>
                    <a:lnTo>
                      <a:pt x="0" y="0"/>
                    </a:lnTo>
                    <a:lnTo>
                      <a:pt x="0" y="2116"/>
                    </a:lnTo>
                    <a:lnTo>
                      <a:pt x="88" y="2322"/>
                    </a:lnTo>
                    <a:lnTo>
                      <a:pt x="88" y="176"/>
                    </a:lnTo>
                    <a:close/>
                  </a:path>
                </a:pathLst>
              </a:custGeom>
              <a:solidFill>
                <a:srgbClr val="93D5ED"/>
              </a:solidFill>
              <a:ln w="9525">
                <a:solidFill>
                  <a:srgbClr val="CCECFF"/>
                </a:solidFill>
                <a:round/>
                <a:headEnd/>
                <a:tailEnd/>
              </a:ln>
            </p:spPr>
            <p:txBody>
              <a:bodyPr/>
              <a:lstStyle/>
              <a:p>
                <a:endParaRPr lang="en-US"/>
              </a:p>
            </p:txBody>
          </p:sp>
          <p:sp>
            <p:nvSpPr>
              <p:cNvPr id="8473" name="Freeform 266"/>
              <p:cNvSpPr>
                <a:spLocks/>
              </p:cNvSpPr>
              <p:nvPr/>
            </p:nvSpPr>
            <p:spPr bwMode="auto">
              <a:xfrm>
                <a:off x="834" y="1025"/>
                <a:ext cx="13" cy="85"/>
              </a:xfrm>
              <a:custGeom>
                <a:avLst/>
                <a:gdLst>
                  <a:gd name="T0" fmla="*/ 0 w 373"/>
                  <a:gd name="T1" fmla="*/ 0 h 2381"/>
                  <a:gd name="T2" fmla="*/ 0 w 373"/>
                  <a:gd name="T3" fmla="*/ 3 h 2381"/>
                  <a:gd name="T4" fmla="*/ 0 w 373"/>
                  <a:gd name="T5" fmla="*/ 3 h 2381"/>
                  <a:gd name="T6" fmla="*/ 0 w 373"/>
                  <a:gd name="T7" fmla="*/ 3 h 2381"/>
                  <a:gd name="T8" fmla="*/ 0 w 373"/>
                  <a:gd name="T9" fmla="*/ 3 h 2381"/>
                  <a:gd name="T10" fmla="*/ 0 w 373"/>
                  <a:gd name="T11" fmla="*/ 3 h 2381"/>
                  <a:gd name="T12" fmla="*/ 0 w 373"/>
                  <a:gd name="T13" fmla="*/ 3 h 2381"/>
                  <a:gd name="T14" fmla="*/ 0 w 373"/>
                  <a:gd name="T15" fmla="*/ 3 h 2381"/>
                  <a:gd name="T16" fmla="*/ 0 w 373"/>
                  <a:gd name="T17" fmla="*/ 3 h 2381"/>
                  <a:gd name="T18" fmla="*/ 0 w 373"/>
                  <a:gd name="T19" fmla="*/ 3 h 2381"/>
                  <a:gd name="T20" fmla="*/ 0 w 373"/>
                  <a:gd name="T21" fmla="*/ 3 h 2381"/>
                  <a:gd name="T22" fmla="*/ 0 w 373"/>
                  <a:gd name="T23" fmla="*/ 3 h 2381"/>
                  <a:gd name="T24" fmla="*/ 0 w 373"/>
                  <a:gd name="T25" fmla="*/ 3 h 2381"/>
                  <a:gd name="T26" fmla="*/ 0 w 373"/>
                  <a:gd name="T27" fmla="*/ 3 h 2381"/>
                  <a:gd name="T28" fmla="*/ 0 w 373"/>
                  <a:gd name="T29" fmla="*/ 3 h 2381"/>
                  <a:gd name="T30" fmla="*/ 0 w 373"/>
                  <a:gd name="T31" fmla="*/ 3 h 2381"/>
                  <a:gd name="T32" fmla="*/ 0 w 373"/>
                  <a:gd name="T33" fmla="*/ 3 h 2381"/>
                  <a:gd name="T34" fmla="*/ 0 w 373"/>
                  <a:gd name="T35" fmla="*/ 3 h 2381"/>
                  <a:gd name="T36" fmla="*/ 0 w 373"/>
                  <a:gd name="T37" fmla="*/ 3 h 2381"/>
                  <a:gd name="T38" fmla="*/ 0 w 373"/>
                  <a:gd name="T39" fmla="*/ 3 h 2381"/>
                  <a:gd name="T40" fmla="*/ 0 w 373"/>
                  <a:gd name="T41" fmla="*/ 3 h 2381"/>
                  <a:gd name="T42" fmla="*/ 0 w 373"/>
                  <a:gd name="T43" fmla="*/ 3 h 2381"/>
                  <a:gd name="T44" fmla="*/ 0 w 373"/>
                  <a:gd name="T45" fmla="*/ 3 h 2381"/>
                  <a:gd name="T46" fmla="*/ 0 w 373"/>
                  <a:gd name="T47" fmla="*/ 3 h 2381"/>
                  <a:gd name="T48" fmla="*/ 0 w 373"/>
                  <a:gd name="T49" fmla="*/ 0 h 2381"/>
                  <a:gd name="T50" fmla="*/ 0 w 373"/>
                  <a:gd name="T51" fmla="*/ 0 h 2381"/>
                  <a:gd name="T52" fmla="*/ 0 w 373"/>
                  <a:gd name="T53" fmla="*/ 0 h 2381"/>
                  <a:gd name="T54" fmla="*/ 0 w 373"/>
                  <a:gd name="T55" fmla="*/ 0 h 2381"/>
                  <a:gd name="T56" fmla="*/ 0 w 373"/>
                  <a:gd name="T57" fmla="*/ 0 h 2381"/>
                  <a:gd name="T58" fmla="*/ 0 w 373"/>
                  <a:gd name="T59" fmla="*/ 0 h 2381"/>
                  <a:gd name="T60" fmla="*/ 0 w 373"/>
                  <a:gd name="T61" fmla="*/ 0 h 2381"/>
                  <a:gd name="T62" fmla="*/ 0 w 373"/>
                  <a:gd name="T63" fmla="*/ 0 h 2381"/>
                  <a:gd name="T64" fmla="*/ 0 w 373"/>
                  <a:gd name="T65" fmla="*/ 0 h 2381"/>
                  <a:gd name="T66" fmla="*/ 0 w 373"/>
                  <a:gd name="T67" fmla="*/ 0 h 2381"/>
                  <a:gd name="T68" fmla="*/ 0 w 373"/>
                  <a:gd name="T69" fmla="*/ 0 h 2381"/>
                  <a:gd name="T70" fmla="*/ 0 w 373"/>
                  <a:gd name="T71" fmla="*/ 0 h 2381"/>
                  <a:gd name="T72" fmla="*/ 0 w 373"/>
                  <a:gd name="T73" fmla="*/ 0 h 2381"/>
                  <a:gd name="T74" fmla="*/ 0 w 373"/>
                  <a:gd name="T75" fmla="*/ 0 h 2381"/>
                  <a:gd name="T76" fmla="*/ 0 w 373"/>
                  <a:gd name="T77" fmla="*/ 0 h 2381"/>
                  <a:gd name="T78" fmla="*/ 0 w 373"/>
                  <a:gd name="T79" fmla="*/ 0 h 2381"/>
                  <a:gd name="T80" fmla="*/ 0 w 373"/>
                  <a:gd name="T81" fmla="*/ 0 h 2381"/>
                  <a:gd name="T82" fmla="*/ 0 w 373"/>
                  <a:gd name="T83" fmla="*/ 0 h 2381"/>
                  <a:gd name="T84" fmla="*/ 0 w 373"/>
                  <a:gd name="T85" fmla="*/ 0 h 2381"/>
                  <a:gd name="T86" fmla="*/ 0 w 373"/>
                  <a:gd name="T87" fmla="*/ 0 h 2381"/>
                  <a:gd name="T88" fmla="*/ 0 w 373"/>
                  <a:gd name="T89" fmla="*/ 0 h 2381"/>
                  <a:gd name="T90" fmla="*/ 0 w 373"/>
                  <a:gd name="T91" fmla="*/ 0 h 2381"/>
                  <a:gd name="T92" fmla="*/ 0 w 373"/>
                  <a:gd name="T93" fmla="*/ 0 h 238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73"/>
                  <a:gd name="T142" fmla="*/ 0 h 2381"/>
                  <a:gd name="T143" fmla="*/ 373 w 373"/>
                  <a:gd name="T144" fmla="*/ 2381 h 238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73" h="2381">
                    <a:moveTo>
                      <a:pt x="0" y="235"/>
                    </a:moveTo>
                    <a:lnTo>
                      <a:pt x="10" y="2381"/>
                    </a:lnTo>
                    <a:lnTo>
                      <a:pt x="24" y="2379"/>
                    </a:lnTo>
                    <a:lnTo>
                      <a:pt x="62" y="2373"/>
                    </a:lnTo>
                    <a:lnTo>
                      <a:pt x="89" y="2367"/>
                    </a:lnTo>
                    <a:lnTo>
                      <a:pt x="117" y="2360"/>
                    </a:lnTo>
                    <a:lnTo>
                      <a:pt x="148" y="2350"/>
                    </a:lnTo>
                    <a:lnTo>
                      <a:pt x="180" y="2336"/>
                    </a:lnTo>
                    <a:lnTo>
                      <a:pt x="196" y="2329"/>
                    </a:lnTo>
                    <a:lnTo>
                      <a:pt x="213" y="2321"/>
                    </a:lnTo>
                    <a:lnTo>
                      <a:pt x="229" y="2313"/>
                    </a:lnTo>
                    <a:lnTo>
                      <a:pt x="245" y="2303"/>
                    </a:lnTo>
                    <a:lnTo>
                      <a:pt x="260" y="2293"/>
                    </a:lnTo>
                    <a:lnTo>
                      <a:pt x="275" y="2282"/>
                    </a:lnTo>
                    <a:lnTo>
                      <a:pt x="290" y="2270"/>
                    </a:lnTo>
                    <a:lnTo>
                      <a:pt x="303" y="2257"/>
                    </a:lnTo>
                    <a:lnTo>
                      <a:pt x="316" y="2243"/>
                    </a:lnTo>
                    <a:lnTo>
                      <a:pt x="329" y="2229"/>
                    </a:lnTo>
                    <a:lnTo>
                      <a:pt x="339" y="2212"/>
                    </a:lnTo>
                    <a:lnTo>
                      <a:pt x="349" y="2195"/>
                    </a:lnTo>
                    <a:lnTo>
                      <a:pt x="357" y="2177"/>
                    </a:lnTo>
                    <a:lnTo>
                      <a:pt x="364" y="2158"/>
                    </a:lnTo>
                    <a:lnTo>
                      <a:pt x="369" y="2138"/>
                    </a:lnTo>
                    <a:lnTo>
                      <a:pt x="373" y="2117"/>
                    </a:lnTo>
                    <a:lnTo>
                      <a:pt x="373" y="0"/>
                    </a:lnTo>
                    <a:lnTo>
                      <a:pt x="365" y="11"/>
                    </a:lnTo>
                    <a:lnTo>
                      <a:pt x="342" y="42"/>
                    </a:lnTo>
                    <a:lnTo>
                      <a:pt x="326" y="62"/>
                    </a:lnTo>
                    <a:lnTo>
                      <a:pt x="306" y="85"/>
                    </a:lnTo>
                    <a:lnTo>
                      <a:pt x="284" y="108"/>
                    </a:lnTo>
                    <a:lnTo>
                      <a:pt x="260" y="132"/>
                    </a:lnTo>
                    <a:lnTo>
                      <a:pt x="247" y="144"/>
                    </a:lnTo>
                    <a:lnTo>
                      <a:pt x="233" y="155"/>
                    </a:lnTo>
                    <a:lnTo>
                      <a:pt x="219" y="166"/>
                    </a:lnTo>
                    <a:lnTo>
                      <a:pt x="205" y="177"/>
                    </a:lnTo>
                    <a:lnTo>
                      <a:pt x="189" y="187"/>
                    </a:lnTo>
                    <a:lnTo>
                      <a:pt x="173" y="198"/>
                    </a:lnTo>
                    <a:lnTo>
                      <a:pt x="157" y="207"/>
                    </a:lnTo>
                    <a:lnTo>
                      <a:pt x="141" y="215"/>
                    </a:lnTo>
                    <a:lnTo>
                      <a:pt x="124" y="222"/>
                    </a:lnTo>
                    <a:lnTo>
                      <a:pt x="108" y="228"/>
                    </a:lnTo>
                    <a:lnTo>
                      <a:pt x="90" y="233"/>
                    </a:lnTo>
                    <a:lnTo>
                      <a:pt x="73" y="236"/>
                    </a:lnTo>
                    <a:lnTo>
                      <a:pt x="54" y="238"/>
                    </a:lnTo>
                    <a:lnTo>
                      <a:pt x="37" y="239"/>
                    </a:lnTo>
                    <a:lnTo>
                      <a:pt x="19" y="238"/>
                    </a:lnTo>
                    <a:lnTo>
                      <a:pt x="0" y="235"/>
                    </a:lnTo>
                    <a:close/>
                  </a:path>
                </a:pathLst>
              </a:custGeom>
              <a:solidFill>
                <a:srgbClr val="93D5ED"/>
              </a:solidFill>
              <a:ln w="9525">
                <a:solidFill>
                  <a:srgbClr val="CCECFF"/>
                </a:solidFill>
                <a:round/>
                <a:headEnd/>
                <a:tailEnd/>
              </a:ln>
            </p:spPr>
            <p:txBody>
              <a:bodyPr/>
              <a:lstStyle/>
              <a:p>
                <a:endParaRPr lang="en-US"/>
              </a:p>
            </p:txBody>
          </p:sp>
          <p:sp>
            <p:nvSpPr>
              <p:cNvPr id="8474" name="Freeform 267"/>
              <p:cNvSpPr>
                <a:spLocks/>
              </p:cNvSpPr>
              <p:nvPr/>
            </p:nvSpPr>
            <p:spPr bwMode="auto">
              <a:xfrm>
                <a:off x="965" y="996"/>
                <a:ext cx="25" cy="80"/>
              </a:xfrm>
              <a:custGeom>
                <a:avLst/>
                <a:gdLst>
                  <a:gd name="T0" fmla="*/ 1 w 715"/>
                  <a:gd name="T1" fmla="*/ 0 h 2254"/>
                  <a:gd name="T2" fmla="*/ 1 w 715"/>
                  <a:gd name="T3" fmla="*/ 3 h 2254"/>
                  <a:gd name="T4" fmla="*/ 1 w 715"/>
                  <a:gd name="T5" fmla="*/ 3 h 2254"/>
                  <a:gd name="T6" fmla="*/ 1 w 715"/>
                  <a:gd name="T7" fmla="*/ 3 h 2254"/>
                  <a:gd name="T8" fmla="*/ 1 w 715"/>
                  <a:gd name="T9" fmla="*/ 3 h 2254"/>
                  <a:gd name="T10" fmla="*/ 1 w 715"/>
                  <a:gd name="T11" fmla="*/ 3 h 2254"/>
                  <a:gd name="T12" fmla="*/ 1 w 715"/>
                  <a:gd name="T13" fmla="*/ 3 h 2254"/>
                  <a:gd name="T14" fmla="*/ 1 w 715"/>
                  <a:gd name="T15" fmla="*/ 3 h 2254"/>
                  <a:gd name="T16" fmla="*/ 1 w 715"/>
                  <a:gd name="T17" fmla="*/ 3 h 2254"/>
                  <a:gd name="T18" fmla="*/ 1 w 715"/>
                  <a:gd name="T19" fmla="*/ 3 h 2254"/>
                  <a:gd name="T20" fmla="*/ 1 w 715"/>
                  <a:gd name="T21" fmla="*/ 3 h 2254"/>
                  <a:gd name="T22" fmla="*/ 1 w 715"/>
                  <a:gd name="T23" fmla="*/ 3 h 2254"/>
                  <a:gd name="T24" fmla="*/ 1 w 715"/>
                  <a:gd name="T25" fmla="*/ 3 h 2254"/>
                  <a:gd name="T26" fmla="*/ 1 w 715"/>
                  <a:gd name="T27" fmla="*/ 3 h 2254"/>
                  <a:gd name="T28" fmla="*/ 1 w 715"/>
                  <a:gd name="T29" fmla="*/ 3 h 2254"/>
                  <a:gd name="T30" fmla="*/ 0 w 715"/>
                  <a:gd name="T31" fmla="*/ 3 h 2254"/>
                  <a:gd name="T32" fmla="*/ 0 w 715"/>
                  <a:gd name="T33" fmla="*/ 3 h 2254"/>
                  <a:gd name="T34" fmla="*/ 0 w 715"/>
                  <a:gd name="T35" fmla="*/ 3 h 2254"/>
                  <a:gd name="T36" fmla="*/ 0 w 715"/>
                  <a:gd name="T37" fmla="*/ 3 h 2254"/>
                  <a:gd name="T38" fmla="*/ 0 w 715"/>
                  <a:gd name="T39" fmla="*/ 3 h 2254"/>
                  <a:gd name="T40" fmla="*/ 0 w 715"/>
                  <a:gd name="T41" fmla="*/ 3 h 2254"/>
                  <a:gd name="T42" fmla="*/ 0 w 715"/>
                  <a:gd name="T43" fmla="*/ 3 h 2254"/>
                  <a:gd name="T44" fmla="*/ 0 w 715"/>
                  <a:gd name="T45" fmla="*/ 3 h 2254"/>
                  <a:gd name="T46" fmla="*/ 0 w 715"/>
                  <a:gd name="T47" fmla="*/ 3 h 2254"/>
                  <a:gd name="T48" fmla="*/ 0 w 715"/>
                  <a:gd name="T49" fmla="*/ 3 h 2254"/>
                  <a:gd name="T50" fmla="*/ 0 w 715"/>
                  <a:gd name="T51" fmla="*/ 3 h 2254"/>
                  <a:gd name="T52" fmla="*/ 0 w 715"/>
                  <a:gd name="T53" fmla="*/ 3 h 2254"/>
                  <a:gd name="T54" fmla="*/ 0 w 715"/>
                  <a:gd name="T55" fmla="*/ 3 h 2254"/>
                  <a:gd name="T56" fmla="*/ 0 w 715"/>
                  <a:gd name="T57" fmla="*/ 0 h 2254"/>
                  <a:gd name="T58" fmla="*/ 0 w 715"/>
                  <a:gd name="T59" fmla="*/ 0 h 2254"/>
                  <a:gd name="T60" fmla="*/ 0 w 715"/>
                  <a:gd name="T61" fmla="*/ 0 h 2254"/>
                  <a:gd name="T62" fmla="*/ 0 w 715"/>
                  <a:gd name="T63" fmla="*/ 0 h 2254"/>
                  <a:gd name="T64" fmla="*/ 0 w 715"/>
                  <a:gd name="T65" fmla="*/ 0 h 2254"/>
                  <a:gd name="T66" fmla="*/ 0 w 715"/>
                  <a:gd name="T67" fmla="*/ 0 h 2254"/>
                  <a:gd name="T68" fmla="*/ 0 w 715"/>
                  <a:gd name="T69" fmla="*/ 0 h 2254"/>
                  <a:gd name="T70" fmla="*/ 0 w 715"/>
                  <a:gd name="T71" fmla="*/ 0 h 2254"/>
                  <a:gd name="T72" fmla="*/ 0 w 715"/>
                  <a:gd name="T73" fmla="*/ 0 h 2254"/>
                  <a:gd name="T74" fmla="*/ 0 w 715"/>
                  <a:gd name="T75" fmla="*/ 0 h 2254"/>
                  <a:gd name="T76" fmla="*/ 0 w 715"/>
                  <a:gd name="T77" fmla="*/ 0 h 2254"/>
                  <a:gd name="T78" fmla="*/ 0 w 715"/>
                  <a:gd name="T79" fmla="*/ 0 h 2254"/>
                  <a:gd name="T80" fmla="*/ 1 w 715"/>
                  <a:gd name="T81" fmla="*/ 0 h 2254"/>
                  <a:gd name="T82" fmla="*/ 1 w 715"/>
                  <a:gd name="T83" fmla="*/ 0 h 2254"/>
                  <a:gd name="T84" fmla="*/ 1 w 715"/>
                  <a:gd name="T85" fmla="*/ 0 h 2254"/>
                  <a:gd name="T86" fmla="*/ 1 w 715"/>
                  <a:gd name="T87" fmla="*/ 0 h 2254"/>
                  <a:gd name="T88" fmla="*/ 1 w 715"/>
                  <a:gd name="T89" fmla="*/ 0 h 2254"/>
                  <a:gd name="T90" fmla="*/ 1 w 715"/>
                  <a:gd name="T91" fmla="*/ 0 h 2254"/>
                  <a:gd name="T92" fmla="*/ 1 w 715"/>
                  <a:gd name="T93" fmla="*/ 0 h 2254"/>
                  <a:gd name="T94" fmla="*/ 1 w 715"/>
                  <a:gd name="T95" fmla="*/ 0 h 2254"/>
                  <a:gd name="T96" fmla="*/ 1 w 715"/>
                  <a:gd name="T97" fmla="*/ 0 h 2254"/>
                  <a:gd name="T98" fmla="*/ 1 w 715"/>
                  <a:gd name="T99" fmla="*/ 0 h 2254"/>
                  <a:gd name="T100" fmla="*/ 1 w 715"/>
                  <a:gd name="T101" fmla="*/ 0 h 2254"/>
                  <a:gd name="T102" fmla="*/ 1 w 715"/>
                  <a:gd name="T103" fmla="*/ 0 h 2254"/>
                  <a:gd name="T104" fmla="*/ 1 w 715"/>
                  <a:gd name="T105" fmla="*/ 0 h 225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15"/>
                  <a:gd name="T160" fmla="*/ 0 h 2254"/>
                  <a:gd name="T161" fmla="*/ 715 w 715"/>
                  <a:gd name="T162" fmla="*/ 2254 h 2254"/>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15" h="2254">
                    <a:moveTo>
                      <a:pt x="715" y="60"/>
                    </a:moveTo>
                    <a:lnTo>
                      <a:pt x="715" y="2205"/>
                    </a:lnTo>
                    <a:lnTo>
                      <a:pt x="712" y="2203"/>
                    </a:lnTo>
                    <a:lnTo>
                      <a:pt x="702" y="2199"/>
                    </a:lnTo>
                    <a:lnTo>
                      <a:pt x="684" y="2192"/>
                    </a:lnTo>
                    <a:lnTo>
                      <a:pt x="661" y="2184"/>
                    </a:lnTo>
                    <a:lnTo>
                      <a:pt x="632" y="2175"/>
                    </a:lnTo>
                    <a:lnTo>
                      <a:pt x="597" y="2166"/>
                    </a:lnTo>
                    <a:lnTo>
                      <a:pt x="578" y="2162"/>
                    </a:lnTo>
                    <a:lnTo>
                      <a:pt x="557" y="2159"/>
                    </a:lnTo>
                    <a:lnTo>
                      <a:pt x="535" y="2155"/>
                    </a:lnTo>
                    <a:lnTo>
                      <a:pt x="512" y="2153"/>
                    </a:lnTo>
                    <a:lnTo>
                      <a:pt x="487" y="2150"/>
                    </a:lnTo>
                    <a:lnTo>
                      <a:pt x="462" y="2149"/>
                    </a:lnTo>
                    <a:lnTo>
                      <a:pt x="434" y="2148"/>
                    </a:lnTo>
                    <a:lnTo>
                      <a:pt x="407" y="2148"/>
                    </a:lnTo>
                    <a:lnTo>
                      <a:pt x="378" y="2150"/>
                    </a:lnTo>
                    <a:lnTo>
                      <a:pt x="348" y="2152"/>
                    </a:lnTo>
                    <a:lnTo>
                      <a:pt x="318" y="2155"/>
                    </a:lnTo>
                    <a:lnTo>
                      <a:pt x="285" y="2160"/>
                    </a:lnTo>
                    <a:lnTo>
                      <a:pt x="252" y="2166"/>
                    </a:lnTo>
                    <a:lnTo>
                      <a:pt x="219" y="2173"/>
                    </a:lnTo>
                    <a:lnTo>
                      <a:pt x="184" y="2182"/>
                    </a:lnTo>
                    <a:lnTo>
                      <a:pt x="149" y="2193"/>
                    </a:lnTo>
                    <a:lnTo>
                      <a:pt x="113" y="2205"/>
                    </a:lnTo>
                    <a:lnTo>
                      <a:pt x="76" y="2220"/>
                    </a:lnTo>
                    <a:lnTo>
                      <a:pt x="38" y="2236"/>
                    </a:lnTo>
                    <a:lnTo>
                      <a:pt x="0" y="2254"/>
                    </a:lnTo>
                    <a:lnTo>
                      <a:pt x="0" y="108"/>
                    </a:lnTo>
                    <a:lnTo>
                      <a:pt x="6" y="106"/>
                    </a:lnTo>
                    <a:lnTo>
                      <a:pt x="24" y="100"/>
                    </a:lnTo>
                    <a:lnTo>
                      <a:pt x="53" y="90"/>
                    </a:lnTo>
                    <a:lnTo>
                      <a:pt x="91" y="79"/>
                    </a:lnTo>
                    <a:lnTo>
                      <a:pt x="136" y="66"/>
                    </a:lnTo>
                    <a:lnTo>
                      <a:pt x="188" y="51"/>
                    </a:lnTo>
                    <a:lnTo>
                      <a:pt x="243" y="37"/>
                    </a:lnTo>
                    <a:lnTo>
                      <a:pt x="302" y="25"/>
                    </a:lnTo>
                    <a:lnTo>
                      <a:pt x="333" y="19"/>
                    </a:lnTo>
                    <a:lnTo>
                      <a:pt x="363" y="14"/>
                    </a:lnTo>
                    <a:lnTo>
                      <a:pt x="394" y="9"/>
                    </a:lnTo>
                    <a:lnTo>
                      <a:pt x="424" y="6"/>
                    </a:lnTo>
                    <a:lnTo>
                      <a:pt x="455" y="3"/>
                    </a:lnTo>
                    <a:lnTo>
                      <a:pt x="484" y="1"/>
                    </a:lnTo>
                    <a:lnTo>
                      <a:pt x="513" y="0"/>
                    </a:lnTo>
                    <a:lnTo>
                      <a:pt x="541" y="1"/>
                    </a:lnTo>
                    <a:lnTo>
                      <a:pt x="569" y="2"/>
                    </a:lnTo>
                    <a:lnTo>
                      <a:pt x="595" y="5"/>
                    </a:lnTo>
                    <a:lnTo>
                      <a:pt x="619" y="10"/>
                    </a:lnTo>
                    <a:lnTo>
                      <a:pt x="642" y="16"/>
                    </a:lnTo>
                    <a:lnTo>
                      <a:pt x="663" y="24"/>
                    </a:lnTo>
                    <a:lnTo>
                      <a:pt x="682" y="34"/>
                    </a:lnTo>
                    <a:lnTo>
                      <a:pt x="700" y="45"/>
                    </a:lnTo>
                    <a:lnTo>
                      <a:pt x="715" y="60"/>
                    </a:lnTo>
                    <a:close/>
                  </a:path>
                </a:pathLst>
              </a:custGeom>
              <a:solidFill>
                <a:srgbClr val="93D5ED"/>
              </a:solidFill>
              <a:ln w="9525">
                <a:solidFill>
                  <a:srgbClr val="CCECFF"/>
                </a:solidFill>
                <a:round/>
                <a:headEnd/>
                <a:tailEnd/>
              </a:ln>
            </p:spPr>
            <p:txBody>
              <a:bodyPr/>
              <a:lstStyle/>
              <a:p>
                <a:endParaRPr lang="en-US"/>
              </a:p>
            </p:txBody>
          </p:sp>
          <p:sp>
            <p:nvSpPr>
              <p:cNvPr id="8475" name="Freeform 268"/>
              <p:cNvSpPr>
                <a:spLocks/>
              </p:cNvSpPr>
              <p:nvPr/>
            </p:nvSpPr>
            <p:spPr bwMode="auto">
              <a:xfrm>
                <a:off x="952" y="887"/>
                <a:ext cx="41" cy="121"/>
              </a:xfrm>
              <a:custGeom>
                <a:avLst/>
                <a:gdLst>
                  <a:gd name="T0" fmla="*/ 1 w 1157"/>
                  <a:gd name="T1" fmla="*/ 2 h 3390"/>
                  <a:gd name="T2" fmla="*/ 1 w 1157"/>
                  <a:gd name="T3" fmla="*/ 2 h 3390"/>
                  <a:gd name="T4" fmla="*/ 1 w 1157"/>
                  <a:gd name="T5" fmla="*/ 2 h 3390"/>
                  <a:gd name="T6" fmla="*/ 1 w 1157"/>
                  <a:gd name="T7" fmla="*/ 2 h 3390"/>
                  <a:gd name="T8" fmla="*/ 1 w 1157"/>
                  <a:gd name="T9" fmla="*/ 1 h 3390"/>
                  <a:gd name="T10" fmla="*/ 1 w 1157"/>
                  <a:gd name="T11" fmla="*/ 1 h 3390"/>
                  <a:gd name="T12" fmla="*/ 1 w 1157"/>
                  <a:gd name="T13" fmla="*/ 1 h 3390"/>
                  <a:gd name="T14" fmla="*/ 1 w 1157"/>
                  <a:gd name="T15" fmla="*/ 1 h 3390"/>
                  <a:gd name="T16" fmla="*/ 1 w 1157"/>
                  <a:gd name="T17" fmla="*/ 1 h 3390"/>
                  <a:gd name="T18" fmla="*/ 1 w 1157"/>
                  <a:gd name="T19" fmla="*/ 1 h 3390"/>
                  <a:gd name="T20" fmla="*/ 1 w 1157"/>
                  <a:gd name="T21" fmla="*/ 1 h 3390"/>
                  <a:gd name="T22" fmla="*/ 1 w 1157"/>
                  <a:gd name="T23" fmla="*/ 1 h 3390"/>
                  <a:gd name="T24" fmla="*/ 0 w 1157"/>
                  <a:gd name="T25" fmla="*/ 1 h 3390"/>
                  <a:gd name="T26" fmla="*/ 0 w 1157"/>
                  <a:gd name="T27" fmla="*/ 0 h 3390"/>
                  <a:gd name="T28" fmla="*/ 0 w 1157"/>
                  <a:gd name="T29" fmla="*/ 0 h 3390"/>
                  <a:gd name="T30" fmla="*/ 0 w 1157"/>
                  <a:gd name="T31" fmla="*/ 0 h 3390"/>
                  <a:gd name="T32" fmla="*/ 0 w 1157"/>
                  <a:gd name="T33" fmla="*/ 0 h 3390"/>
                  <a:gd name="T34" fmla="*/ 0 w 1157"/>
                  <a:gd name="T35" fmla="*/ 0 h 3390"/>
                  <a:gd name="T36" fmla="*/ 0 w 1157"/>
                  <a:gd name="T37" fmla="*/ 0 h 3390"/>
                  <a:gd name="T38" fmla="*/ 0 w 1157"/>
                  <a:gd name="T39" fmla="*/ 0 h 3390"/>
                  <a:gd name="T40" fmla="*/ 0 w 1157"/>
                  <a:gd name="T41" fmla="*/ 0 h 3390"/>
                  <a:gd name="T42" fmla="*/ 0 w 1157"/>
                  <a:gd name="T43" fmla="*/ 0 h 3390"/>
                  <a:gd name="T44" fmla="*/ 0 w 1157"/>
                  <a:gd name="T45" fmla="*/ 3 h 3390"/>
                  <a:gd name="T46" fmla="*/ 0 w 1157"/>
                  <a:gd name="T47" fmla="*/ 3 h 3390"/>
                  <a:gd name="T48" fmla="*/ 0 w 1157"/>
                  <a:gd name="T49" fmla="*/ 3 h 3390"/>
                  <a:gd name="T50" fmla="*/ 0 w 1157"/>
                  <a:gd name="T51" fmla="*/ 3 h 3390"/>
                  <a:gd name="T52" fmla="*/ 0 w 1157"/>
                  <a:gd name="T53" fmla="*/ 3 h 3390"/>
                  <a:gd name="T54" fmla="*/ 0 w 1157"/>
                  <a:gd name="T55" fmla="*/ 3 h 3390"/>
                  <a:gd name="T56" fmla="*/ 0 w 1157"/>
                  <a:gd name="T57" fmla="*/ 3 h 3390"/>
                  <a:gd name="T58" fmla="*/ 0 w 1157"/>
                  <a:gd name="T59" fmla="*/ 3 h 3390"/>
                  <a:gd name="T60" fmla="*/ 0 w 1157"/>
                  <a:gd name="T61" fmla="*/ 3 h 3390"/>
                  <a:gd name="T62" fmla="*/ 0 w 1157"/>
                  <a:gd name="T63" fmla="*/ 3 h 3390"/>
                  <a:gd name="T64" fmla="*/ 0 w 1157"/>
                  <a:gd name="T65" fmla="*/ 3 h 3390"/>
                  <a:gd name="T66" fmla="*/ 0 w 1157"/>
                  <a:gd name="T67" fmla="*/ 3 h 3390"/>
                  <a:gd name="T68" fmla="*/ 0 w 1157"/>
                  <a:gd name="T69" fmla="*/ 3 h 3390"/>
                  <a:gd name="T70" fmla="*/ 0 w 1157"/>
                  <a:gd name="T71" fmla="*/ 3 h 3390"/>
                  <a:gd name="T72" fmla="*/ 1 w 1157"/>
                  <a:gd name="T73" fmla="*/ 3 h 3390"/>
                  <a:gd name="T74" fmla="*/ 1 w 1157"/>
                  <a:gd name="T75" fmla="*/ 2 h 33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157"/>
                  <a:gd name="T115" fmla="*/ 0 h 3390"/>
                  <a:gd name="T116" fmla="*/ 1157 w 1157"/>
                  <a:gd name="T117" fmla="*/ 3390 h 339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157" h="3390">
                    <a:moveTo>
                      <a:pt x="1157" y="1558"/>
                    </a:moveTo>
                    <a:lnTo>
                      <a:pt x="1153" y="1549"/>
                    </a:lnTo>
                    <a:lnTo>
                      <a:pt x="1140" y="1525"/>
                    </a:lnTo>
                    <a:lnTo>
                      <a:pt x="1119" y="1487"/>
                    </a:lnTo>
                    <a:lnTo>
                      <a:pt x="1092" y="1438"/>
                    </a:lnTo>
                    <a:lnTo>
                      <a:pt x="1057" y="1377"/>
                    </a:lnTo>
                    <a:lnTo>
                      <a:pt x="1017" y="1310"/>
                    </a:lnTo>
                    <a:lnTo>
                      <a:pt x="972" y="1235"/>
                    </a:lnTo>
                    <a:lnTo>
                      <a:pt x="922" y="1155"/>
                    </a:lnTo>
                    <a:lnTo>
                      <a:pt x="869" y="1074"/>
                    </a:lnTo>
                    <a:lnTo>
                      <a:pt x="813" y="991"/>
                    </a:lnTo>
                    <a:lnTo>
                      <a:pt x="784" y="950"/>
                    </a:lnTo>
                    <a:lnTo>
                      <a:pt x="755" y="909"/>
                    </a:lnTo>
                    <a:lnTo>
                      <a:pt x="725" y="869"/>
                    </a:lnTo>
                    <a:lnTo>
                      <a:pt x="695" y="830"/>
                    </a:lnTo>
                    <a:lnTo>
                      <a:pt x="664" y="792"/>
                    </a:lnTo>
                    <a:lnTo>
                      <a:pt x="633" y="755"/>
                    </a:lnTo>
                    <a:lnTo>
                      <a:pt x="603" y="721"/>
                    </a:lnTo>
                    <a:lnTo>
                      <a:pt x="573" y="687"/>
                    </a:lnTo>
                    <a:lnTo>
                      <a:pt x="541" y="656"/>
                    </a:lnTo>
                    <a:lnTo>
                      <a:pt x="511" y="627"/>
                    </a:lnTo>
                    <a:lnTo>
                      <a:pt x="482" y="601"/>
                    </a:lnTo>
                    <a:lnTo>
                      <a:pt x="452" y="578"/>
                    </a:lnTo>
                    <a:lnTo>
                      <a:pt x="432" y="559"/>
                    </a:lnTo>
                    <a:lnTo>
                      <a:pt x="379" y="512"/>
                    </a:lnTo>
                    <a:lnTo>
                      <a:pt x="344" y="479"/>
                    </a:lnTo>
                    <a:lnTo>
                      <a:pt x="305" y="441"/>
                    </a:lnTo>
                    <a:lnTo>
                      <a:pt x="262" y="399"/>
                    </a:lnTo>
                    <a:lnTo>
                      <a:pt x="220" y="355"/>
                    </a:lnTo>
                    <a:lnTo>
                      <a:pt x="198" y="331"/>
                    </a:lnTo>
                    <a:lnTo>
                      <a:pt x="177" y="307"/>
                    </a:lnTo>
                    <a:lnTo>
                      <a:pt x="155" y="284"/>
                    </a:lnTo>
                    <a:lnTo>
                      <a:pt x="135" y="260"/>
                    </a:lnTo>
                    <a:lnTo>
                      <a:pt x="116" y="236"/>
                    </a:lnTo>
                    <a:lnTo>
                      <a:pt x="97" y="211"/>
                    </a:lnTo>
                    <a:lnTo>
                      <a:pt x="80" y="187"/>
                    </a:lnTo>
                    <a:lnTo>
                      <a:pt x="64" y="164"/>
                    </a:lnTo>
                    <a:lnTo>
                      <a:pt x="49" y="141"/>
                    </a:lnTo>
                    <a:lnTo>
                      <a:pt x="35" y="118"/>
                    </a:lnTo>
                    <a:lnTo>
                      <a:pt x="24" y="97"/>
                    </a:lnTo>
                    <a:lnTo>
                      <a:pt x="15" y="74"/>
                    </a:lnTo>
                    <a:lnTo>
                      <a:pt x="8" y="54"/>
                    </a:lnTo>
                    <a:lnTo>
                      <a:pt x="3" y="35"/>
                    </a:lnTo>
                    <a:lnTo>
                      <a:pt x="1" y="17"/>
                    </a:lnTo>
                    <a:lnTo>
                      <a:pt x="1" y="0"/>
                    </a:lnTo>
                    <a:lnTo>
                      <a:pt x="1" y="2067"/>
                    </a:lnTo>
                    <a:lnTo>
                      <a:pt x="1" y="2069"/>
                    </a:lnTo>
                    <a:lnTo>
                      <a:pt x="0" y="2076"/>
                    </a:lnTo>
                    <a:lnTo>
                      <a:pt x="0" y="2088"/>
                    </a:lnTo>
                    <a:lnTo>
                      <a:pt x="1" y="2103"/>
                    </a:lnTo>
                    <a:lnTo>
                      <a:pt x="2" y="2113"/>
                    </a:lnTo>
                    <a:lnTo>
                      <a:pt x="4" y="2124"/>
                    </a:lnTo>
                    <a:lnTo>
                      <a:pt x="7" y="2137"/>
                    </a:lnTo>
                    <a:lnTo>
                      <a:pt x="10" y="2150"/>
                    </a:lnTo>
                    <a:lnTo>
                      <a:pt x="14" y="2164"/>
                    </a:lnTo>
                    <a:lnTo>
                      <a:pt x="20" y="2180"/>
                    </a:lnTo>
                    <a:lnTo>
                      <a:pt x="26" y="2196"/>
                    </a:lnTo>
                    <a:lnTo>
                      <a:pt x="34" y="2214"/>
                    </a:lnTo>
                    <a:lnTo>
                      <a:pt x="43" y="2233"/>
                    </a:lnTo>
                    <a:lnTo>
                      <a:pt x="55" y="2253"/>
                    </a:lnTo>
                    <a:lnTo>
                      <a:pt x="67" y="2275"/>
                    </a:lnTo>
                    <a:lnTo>
                      <a:pt x="81" y="2297"/>
                    </a:lnTo>
                    <a:lnTo>
                      <a:pt x="96" y="2320"/>
                    </a:lnTo>
                    <a:lnTo>
                      <a:pt x="113" y="2345"/>
                    </a:lnTo>
                    <a:lnTo>
                      <a:pt x="133" y="2371"/>
                    </a:lnTo>
                    <a:lnTo>
                      <a:pt x="154" y="2398"/>
                    </a:lnTo>
                    <a:lnTo>
                      <a:pt x="179" y="2426"/>
                    </a:lnTo>
                    <a:lnTo>
                      <a:pt x="204" y="2455"/>
                    </a:lnTo>
                    <a:lnTo>
                      <a:pt x="232" y="2485"/>
                    </a:lnTo>
                    <a:lnTo>
                      <a:pt x="263" y="2517"/>
                    </a:lnTo>
                    <a:lnTo>
                      <a:pt x="296" y="2550"/>
                    </a:lnTo>
                    <a:lnTo>
                      <a:pt x="333" y="2583"/>
                    </a:lnTo>
                    <a:lnTo>
                      <a:pt x="371" y="2619"/>
                    </a:lnTo>
                    <a:lnTo>
                      <a:pt x="413" y="2655"/>
                    </a:lnTo>
                    <a:lnTo>
                      <a:pt x="1001" y="3390"/>
                    </a:lnTo>
                    <a:lnTo>
                      <a:pt x="1157" y="1558"/>
                    </a:lnTo>
                    <a:close/>
                  </a:path>
                </a:pathLst>
              </a:custGeom>
              <a:solidFill>
                <a:srgbClr val="93D5ED"/>
              </a:solidFill>
              <a:ln w="9525">
                <a:solidFill>
                  <a:srgbClr val="CCECFF"/>
                </a:solidFill>
                <a:round/>
                <a:headEnd/>
                <a:tailEnd/>
              </a:ln>
            </p:spPr>
            <p:txBody>
              <a:bodyPr/>
              <a:lstStyle/>
              <a:p>
                <a:endParaRPr lang="en-US"/>
              </a:p>
            </p:txBody>
          </p:sp>
          <p:sp>
            <p:nvSpPr>
              <p:cNvPr id="8476" name="Freeform 269"/>
              <p:cNvSpPr>
                <a:spLocks/>
              </p:cNvSpPr>
              <p:nvPr/>
            </p:nvSpPr>
            <p:spPr bwMode="auto">
              <a:xfrm>
                <a:off x="1078" y="1133"/>
                <a:ext cx="8" cy="83"/>
              </a:xfrm>
              <a:custGeom>
                <a:avLst/>
                <a:gdLst>
                  <a:gd name="T0" fmla="*/ 0 w 240"/>
                  <a:gd name="T1" fmla="*/ 0 h 2323"/>
                  <a:gd name="T2" fmla="*/ 0 w 240"/>
                  <a:gd name="T3" fmla="*/ 3 h 2323"/>
                  <a:gd name="T4" fmla="*/ 0 w 240"/>
                  <a:gd name="T5" fmla="*/ 3 h 2323"/>
                  <a:gd name="T6" fmla="*/ 0 w 240"/>
                  <a:gd name="T7" fmla="*/ 3 h 2323"/>
                  <a:gd name="T8" fmla="*/ 0 w 240"/>
                  <a:gd name="T9" fmla="*/ 3 h 2323"/>
                  <a:gd name="T10" fmla="*/ 0 w 240"/>
                  <a:gd name="T11" fmla="*/ 3 h 2323"/>
                  <a:gd name="T12" fmla="*/ 0 w 240"/>
                  <a:gd name="T13" fmla="*/ 3 h 2323"/>
                  <a:gd name="T14" fmla="*/ 0 w 240"/>
                  <a:gd name="T15" fmla="*/ 3 h 2323"/>
                  <a:gd name="T16" fmla="*/ 0 w 240"/>
                  <a:gd name="T17" fmla="*/ 3 h 2323"/>
                  <a:gd name="T18" fmla="*/ 0 w 240"/>
                  <a:gd name="T19" fmla="*/ 3 h 2323"/>
                  <a:gd name="T20" fmla="*/ 0 w 240"/>
                  <a:gd name="T21" fmla="*/ 3 h 2323"/>
                  <a:gd name="T22" fmla="*/ 0 w 240"/>
                  <a:gd name="T23" fmla="*/ 3 h 2323"/>
                  <a:gd name="T24" fmla="*/ 0 w 240"/>
                  <a:gd name="T25" fmla="*/ 3 h 2323"/>
                  <a:gd name="T26" fmla="*/ 0 w 240"/>
                  <a:gd name="T27" fmla="*/ 3 h 2323"/>
                  <a:gd name="T28" fmla="*/ 0 w 240"/>
                  <a:gd name="T29" fmla="*/ 3 h 2323"/>
                  <a:gd name="T30" fmla="*/ 0 w 240"/>
                  <a:gd name="T31" fmla="*/ 3 h 2323"/>
                  <a:gd name="T32" fmla="*/ 0 w 240"/>
                  <a:gd name="T33" fmla="*/ 3 h 2323"/>
                  <a:gd name="T34" fmla="*/ 0 w 240"/>
                  <a:gd name="T35" fmla="*/ 3 h 2323"/>
                  <a:gd name="T36" fmla="*/ 0 w 240"/>
                  <a:gd name="T37" fmla="*/ 3 h 2323"/>
                  <a:gd name="T38" fmla="*/ 0 w 240"/>
                  <a:gd name="T39" fmla="*/ 3 h 2323"/>
                  <a:gd name="T40" fmla="*/ 0 w 240"/>
                  <a:gd name="T41" fmla="*/ 3 h 2323"/>
                  <a:gd name="T42" fmla="*/ 0 w 240"/>
                  <a:gd name="T43" fmla="*/ 3 h 2323"/>
                  <a:gd name="T44" fmla="*/ 0 w 240"/>
                  <a:gd name="T45" fmla="*/ 3 h 2323"/>
                  <a:gd name="T46" fmla="*/ 0 w 240"/>
                  <a:gd name="T47" fmla="*/ 3 h 2323"/>
                  <a:gd name="T48" fmla="*/ 0 w 240"/>
                  <a:gd name="T49" fmla="*/ 0 h 2323"/>
                  <a:gd name="T50" fmla="*/ 0 w 240"/>
                  <a:gd name="T51" fmla="*/ 0 h 2323"/>
                  <a:gd name="T52" fmla="*/ 0 w 240"/>
                  <a:gd name="T53" fmla="*/ 0 h 2323"/>
                  <a:gd name="T54" fmla="*/ 0 w 240"/>
                  <a:gd name="T55" fmla="*/ 0 h 2323"/>
                  <a:gd name="T56" fmla="*/ 0 w 240"/>
                  <a:gd name="T57" fmla="*/ 0 h 2323"/>
                  <a:gd name="T58" fmla="*/ 0 w 240"/>
                  <a:gd name="T59" fmla="*/ 0 h 2323"/>
                  <a:gd name="T60" fmla="*/ 0 w 240"/>
                  <a:gd name="T61" fmla="*/ 0 h 2323"/>
                  <a:gd name="T62" fmla="*/ 0 w 240"/>
                  <a:gd name="T63" fmla="*/ 0 h 2323"/>
                  <a:gd name="T64" fmla="*/ 0 w 240"/>
                  <a:gd name="T65" fmla="*/ 0 h 2323"/>
                  <a:gd name="T66" fmla="*/ 0 w 240"/>
                  <a:gd name="T67" fmla="*/ 0 h 2323"/>
                  <a:gd name="T68" fmla="*/ 0 w 240"/>
                  <a:gd name="T69" fmla="*/ 0 h 2323"/>
                  <a:gd name="T70" fmla="*/ 0 w 240"/>
                  <a:gd name="T71" fmla="*/ 0 h 2323"/>
                  <a:gd name="T72" fmla="*/ 0 w 240"/>
                  <a:gd name="T73" fmla="*/ 0 h 2323"/>
                  <a:gd name="T74" fmla="*/ 0 w 240"/>
                  <a:gd name="T75" fmla="*/ 0 h 2323"/>
                  <a:gd name="T76" fmla="*/ 0 w 240"/>
                  <a:gd name="T77" fmla="*/ 0 h 2323"/>
                  <a:gd name="T78" fmla="*/ 0 w 240"/>
                  <a:gd name="T79" fmla="*/ 0 h 2323"/>
                  <a:gd name="T80" fmla="*/ 0 w 240"/>
                  <a:gd name="T81" fmla="*/ 0 h 2323"/>
                  <a:gd name="T82" fmla="*/ 0 w 240"/>
                  <a:gd name="T83" fmla="*/ 0 h 2323"/>
                  <a:gd name="T84" fmla="*/ 0 w 240"/>
                  <a:gd name="T85" fmla="*/ 0 h 2323"/>
                  <a:gd name="T86" fmla="*/ 0 w 240"/>
                  <a:gd name="T87" fmla="*/ 0 h 2323"/>
                  <a:gd name="T88" fmla="*/ 0 w 240"/>
                  <a:gd name="T89" fmla="*/ 0 h 2323"/>
                  <a:gd name="T90" fmla="*/ 0 w 240"/>
                  <a:gd name="T91" fmla="*/ 0 h 2323"/>
                  <a:gd name="T92" fmla="*/ 0 w 240"/>
                  <a:gd name="T93" fmla="*/ 0 h 2323"/>
                  <a:gd name="T94" fmla="*/ 0 w 240"/>
                  <a:gd name="T95" fmla="*/ 0 h 2323"/>
                  <a:gd name="T96" fmla="*/ 0 w 240"/>
                  <a:gd name="T97" fmla="*/ 0 h 232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40"/>
                  <a:gd name="T148" fmla="*/ 0 h 2323"/>
                  <a:gd name="T149" fmla="*/ 240 w 240"/>
                  <a:gd name="T150" fmla="*/ 2323 h 232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40" h="2323">
                    <a:moveTo>
                      <a:pt x="240" y="146"/>
                    </a:moveTo>
                    <a:lnTo>
                      <a:pt x="240" y="2323"/>
                    </a:lnTo>
                    <a:lnTo>
                      <a:pt x="229" y="2323"/>
                    </a:lnTo>
                    <a:lnTo>
                      <a:pt x="201" y="2323"/>
                    </a:lnTo>
                    <a:lnTo>
                      <a:pt x="182" y="2321"/>
                    </a:lnTo>
                    <a:lnTo>
                      <a:pt x="160" y="2318"/>
                    </a:lnTo>
                    <a:lnTo>
                      <a:pt x="138" y="2313"/>
                    </a:lnTo>
                    <a:lnTo>
                      <a:pt x="115" y="2307"/>
                    </a:lnTo>
                    <a:lnTo>
                      <a:pt x="104" y="2303"/>
                    </a:lnTo>
                    <a:lnTo>
                      <a:pt x="92" y="2299"/>
                    </a:lnTo>
                    <a:lnTo>
                      <a:pt x="81" y="2294"/>
                    </a:lnTo>
                    <a:lnTo>
                      <a:pt x="71" y="2288"/>
                    </a:lnTo>
                    <a:lnTo>
                      <a:pt x="61" y="2281"/>
                    </a:lnTo>
                    <a:lnTo>
                      <a:pt x="51" y="2274"/>
                    </a:lnTo>
                    <a:lnTo>
                      <a:pt x="41" y="2265"/>
                    </a:lnTo>
                    <a:lnTo>
                      <a:pt x="33" y="2256"/>
                    </a:lnTo>
                    <a:lnTo>
                      <a:pt x="25" y="2246"/>
                    </a:lnTo>
                    <a:lnTo>
                      <a:pt x="19" y="2235"/>
                    </a:lnTo>
                    <a:lnTo>
                      <a:pt x="13" y="2223"/>
                    </a:lnTo>
                    <a:lnTo>
                      <a:pt x="9" y="2210"/>
                    </a:lnTo>
                    <a:lnTo>
                      <a:pt x="6" y="2195"/>
                    </a:lnTo>
                    <a:lnTo>
                      <a:pt x="4" y="2180"/>
                    </a:lnTo>
                    <a:lnTo>
                      <a:pt x="4" y="2164"/>
                    </a:lnTo>
                    <a:lnTo>
                      <a:pt x="5" y="2146"/>
                    </a:lnTo>
                    <a:lnTo>
                      <a:pt x="5" y="0"/>
                    </a:lnTo>
                    <a:lnTo>
                      <a:pt x="3" y="8"/>
                    </a:lnTo>
                    <a:lnTo>
                      <a:pt x="0" y="28"/>
                    </a:lnTo>
                    <a:lnTo>
                      <a:pt x="0" y="41"/>
                    </a:lnTo>
                    <a:lnTo>
                      <a:pt x="2" y="57"/>
                    </a:lnTo>
                    <a:lnTo>
                      <a:pt x="3" y="65"/>
                    </a:lnTo>
                    <a:lnTo>
                      <a:pt x="5" y="73"/>
                    </a:lnTo>
                    <a:lnTo>
                      <a:pt x="8" y="80"/>
                    </a:lnTo>
                    <a:lnTo>
                      <a:pt x="12" y="88"/>
                    </a:lnTo>
                    <a:lnTo>
                      <a:pt x="16" y="96"/>
                    </a:lnTo>
                    <a:lnTo>
                      <a:pt x="22" y="103"/>
                    </a:lnTo>
                    <a:lnTo>
                      <a:pt x="28" y="111"/>
                    </a:lnTo>
                    <a:lnTo>
                      <a:pt x="36" y="117"/>
                    </a:lnTo>
                    <a:lnTo>
                      <a:pt x="46" y="124"/>
                    </a:lnTo>
                    <a:lnTo>
                      <a:pt x="56" y="130"/>
                    </a:lnTo>
                    <a:lnTo>
                      <a:pt x="67" y="135"/>
                    </a:lnTo>
                    <a:lnTo>
                      <a:pt x="79" y="140"/>
                    </a:lnTo>
                    <a:lnTo>
                      <a:pt x="93" y="144"/>
                    </a:lnTo>
                    <a:lnTo>
                      <a:pt x="109" y="147"/>
                    </a:lnTo>
                    <a:lnTo>
                      <a:pt x="126" y="150"/>
                    </a:lnTo>
                    <a:lnTo>
                      <a:pt x="145" y="151"/>
                    </a:lnTo>
                    <a:lnTo>
                      <a:pt x="166" y="152"/>
                    </a:lnTo>
                    <a:lnTo>
                      <a:pt x="189" y="151"/>
                    </a:lnTo>
                    <a:lnTo>
                      <a:pt x="213" y="150"/>
                    </a:lnTo>
                    <a:lnTo>
                      <a:pt x="240" y="146"/>
                    </a:lnTo>
                    <a:close/>
                  </a:path>
                </a:pathLst>
              </a:custGeom>
              <a:solidFill>
                <a:srgbClr val="93D5ED"/>
              </a:solidFill>
              <a:ln w="9525">
                <a:solidFill>
                  <a:srgbClr val="CCECFF"/>
                </a:solidFill>
                <a:round/>
                <a:headEnd/>
                <a:tailEnd/>
              </a:ln>
            </p:spPr>
            <p:txBody>
              <a:bodyPr/>
              <a:lstStyle/>
              <a:p>
                <a:endParaRPr lang="en-US"/>
              </a:p>
            </p:txBody>
          </p:sp>
          <p:sp>
            <p:nvSpPr>
              <p:cNvPr id="8477" name="Freeform 270"/>
              <p:cNvSpPr>
                <a:spLocks/>
              </p:cNvSpPr>
              <p:nvPr/>
            </p:nvSpPr>
            <p:spPr bwMode="auto">
              <a:xfrm>
                <a:off x="864" y="817"/>
                <a:ext cx="527" cy="449"/>
              </a:xfrm>
              <a:custGeom>
                <a:avLst/>
                <a:gdLst>
                  <a:gd name="T0" fmla="*/ 15 w 14755"/>
                  <a:gd name="T1" fmla="*/ 12 h 12587"/>
                  <a:gd name="T2" fmla="*/ 16 w 14755"/>
                  <a:gd name="T3" fmla="*/ 13 h 12587"/>
                  <a:gd name="T4" fmla="*/ 18 w 14755"/>
                  <a:gd name="T5" fmla="*/ 15 h 12587"/>
                  <a:gd name="T6" fmla="*/ 18 w 14755"/>
                  <a:gd name="T7" fmla="*/ 16 h 12587"/>
                  <a:gd name="T8" fmla="*/ 19 w 14755"/>
                  <a:gd name="T9" fmla="*/ 15 h 12587"/>
                  <a:gd name="T10" fmla="*/ 18 w 14755"/>
                  <a:gd name="T11" fmla="*/ 14 h 12587"/>
                  <a:gd name="T12" fmla="*/ 17 w 14755"/>
                  <a:gd name="T13" fmla="*/ 12 h 12587"/>
                  <a:gd name="T14" fmla="*/ 16 w 14755"/>
                  <a:gd name="T15" fmla="*/ 12 h 12587"/>
                  <a:gd name="T16" fmla="*/ 14 w 14755"/>
                  <a:gd name="T17" fmla="*/ 11 h 12587"/>
                  <a:gd name="T18" fmla="*/ 17 w 14755"/>
                  <a:gd name="T19" fmla="*/ 2 h 12587"/>
                  <a:gd name="T20" fmla="*/ 16 w 14755"/>
                  <a:gd name="T21" fmla="*/ 2 h 12587"/>
                  <a:gd name="T22" fmla="*/ 15 w 14755"/>
                  <a:gd name="T23" fmla="*/ 2 h 12587"/>
                  <a:gd name="T24" fmla="*/ 14 w 14755"/>
                  <a:gd name="T25" fmla="*/ 1 h 12587"/>
                  <a:gd name="T26" fmla="*/ 13 w 14755"/>
                  <a:gd name="T27" fmla="*/ 1 h 12587"/>
                  <a:gd name="T28" fmla="*/ 13 w 14755"/>
                  <a:gd name="T29" fmla="*/ 1 h 12587"/>
                  <a:gd name="T30" fmla="*/ 13 w 14755"/>
                  <a:gd name="T31" fmla="*/ 1 h 12587"/>
                  <a:gd name="T32" fmla="*/ 11 w 14755"/>
                  <a:gd name="T33" fmla="*/ 0 h 12587"/>
                  <a:gd name="T34" fmla="*/ 10 w 14755"/>
                  <a:gd name="T35" fmla="*/ 0 h 12587"/>
                  <a:gd name="T36" fmla="*/ 8 w 14755"/>
                  <a:gd name="T37" fmla="*/ 0 h 12587"/>
                  <a:gd name="T38" fmla="*/ 8 w 14755"/>
                  <a:gd name="T39" fmla="*/ 0 h 12587"/>
                  <a:gd name="T40" fmla="*/ 7 w 14755"/>
                  <a:gd name="T41" fmla="*/ 1 h 12587"/>
                  <a:gd name="T42" fmla="*/ 5 w 14755"/>
                  <a:gd name="T43" fmla="*/ 2 h 12587"/>
                  <a:gd name="T44" fmla="*/ 4 w 14755"/>
                  <a:gd name="T45" fmla="*/ 2 h 12587"/>
                  <a:gd name="T46" fmla="*/ 3 w 14755"/>
                  <a:gd name="T47" fmla="*/ 3 h 12587"/>
                  <a:gd name="T48" fmla="*/ 4 w 14755"/>
                  <a:gd name="T49" fmla="*/ 4 h 12587"/>
                  <a:gd name="T50" fmla="*/ 5 w 14755"/>
                  <a:gd name="T51" fmla="*/ 5 h 12587"/>
                  <a:gd name="T52" fmla="*/ 4 w 14755"/>
                  <a:gd name="T53" fmla="*/ 5 h 12587"/>
                  <a:gd name="T54" fmla="*/ 3 w 14755"/>
                  <a:gd name="T55" fmla="*/ 5 h 12587"/>
                  <a:gd name="T56" fmla="*/ 1 w 14755"/>
                  <a:gd name="T57" fmla="*/ 5 h 12587"/>
                  <a:gd name="T58" fmla="*/ 1 w 14755"/>
                  <a:gd name="T59" fmla="*/ 6 h 12587"/>
                  <a:gd name="T60" fmla="*/ 2 w 14755"/>
                  <a:gd name="T61" fmla="*/ 7 h 12587"/>
                  <a:gd name="T62" fmla="*/ 4 w 14755"/>
                  <a:gd name="T63" fmla="*/ 6 h 12587"/>
                  <a:gd name="T64" fmla="*/ 4 w 14755"/>
                  <a:gd name="T65" fmla="*/ 7 h 12587"/>
                  <a:gd name="T66" fmla="*/ 4 w 14755"/>
                  <a:gd name="T67" fmla="*/ 7 h 12587"/>
                  <a:gd name="T68" fmla="*/ 4 w 14755"/>
                  <a:gd name="T69" fmla="*/ 7 h 12587"/>
                  <a:gd name="T70" fmla="*/ 2 w 14755"/>
                  <a:gd name="T71" fmla="*/ 8 h 12587"/>
                  <a:gd name="T72" fmla="*/ 1 w 14755"/>
                  <a:gd name="T73" fmla="*/ 8 h 12587"/>
                  <a:gd name="T74" fmla="*/ 0 w 14755"/>
                  <a:gd name="T75" fmla="*/ 9 h 12587"/>
                  <a:gd name="T76" fmla="*/ 1 w 14755"/>
                  <a:gd name="T77" fmla="*/ 10 h 12587"/>
                  <a:gd name="T78" fmla="*/ 1 w 14755"/>
                  <a:gd name="T79" fmla="*/ 10 h 12587"/>
                  <a:gd name="T80" fmla="*/ 2 w 14755"/>
                  <a:gd name="T81" fmla="*/ 11 h 12587"/>
                  <a:gd name="T82" fmla="*/ 2 w 14755"/>
                  <a:gd name="T83" fmla="*/ 11 h 12587"/>
                  <a:gd name="T84" fmla="*/ 3 w 14755"/>
                  <a:gd name="T85" fmla="*/ 11 h 12587"/>
                  <a:gd name="T86" fmla="*/ 3 w 14755"/>
                  <a:gd name="T87" fmla="*/ 12 h 12587"/>
                  <a:gd name="T88" fmla="*/ 4 w 14755"/>
                  <a:gd name="T89" fmla="*/ 12 h 12587"/>
                  <a:gd name="T90" fmla="*/ 4 w 14755"/>
                  <a:gd name="T91" fmla="*/ 12 h 12587"/>
                  <a:gd name="T92" fmla="*/ 3 w 14755"/>
                  <a:gd name="T93" fmla="*/ 12 h 12587"/>
                  <a:gd name="T94" fmla="*/ 1 w 14755"/>
                  <a:gd name="T95" fmla="*/ 13 h 12587"/>
                  <a:gd name="T96" fmla="*/ 0 w 14755"/>
                  <a:gd name="T97" fmla="*/ 14 h 12587"/>
                  <a:gd name="T98" fmla="*/ 2 w 14755"/>
                  <a:gd name="T99" fmla="*/ 13 h 12587"/>
                  <a:gd name="T100" fmla="*/ 5 w 14755"/>
                  <a:gd name="T101" fmla="*/ 12 h 12587"/>
                  <a:gd name="T102" fmla="*/ 6 w 14755"/>
                  <a:gd name="T103" fmla="*/ 12 h 12587"/>
                  <a:gd name="T104" fmla="*/ 6 w 14755"/>
                  <a:gd name="T105" fmla="*/ 11 h 12587"/>
                  <a:gd name="T106" fmla="*/ 8 w 14755"/>
                  <a:gd name="T107" fmla="*/ 10 h 12587"/>
                  <a:gd name="T108" fmla="*/ 9 w 14755"/>
                  <a:gd name="T109" fmla="*/ 10 h 12587"/>
                  <a:gd name="T110" fmla="*/ 10 w 14755"/>
                  <a:gd name="T111" fmla="*/ 10 h 12587"/>
                  <a:gd name="T112" fmla="*/ 9 w 14755"/>
                  <a:gd name="T113" fmla="*/ 10 h 12587"/>
                  <a:gd name="T114" fmla="*/ 8 w 14755"/>
                  <a:gd name="T115" fmla="*/ 11 h 12587"/>
                  <a:gd name="T116" fmla="*/ 8 w 14755"/>
                  <a:gd name="T117" fmla="*/ 11 h 12587"/>
                  <a:gd name="T118" fmla="*/ 9 w 14755"/>
                  <a:gd name="T119" fmla="*/ 11 h 12587"/>
                  <a:gd name="T120" fmla="*/ 10 w 14755"/>
                  <a:gd name="T121" fmla="*/ 11 h 12587"/>
                  <a:gd name="T122" fmla="*/ 11 w 14755"/>
                  <a:gd name="T123" fmla="*/ 11 h 12587"/>
                  <a:gd name="T124" fmla="*/ 14 w 14755"/>
                  <a:gd name="T125" fmla="*/ 12 h 1258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4755"/>
                  <a:gd name="T190" fmla="*/ 0 h 12587"/>
                  <a:gd name="T191" fmla="*/ 14755 w 14755"/>
                  <a:gd name="T192" fmla="*/ 12587 h 1258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4755" h="12587">
                    <a:moveTo>
                      <a:pt x="10804" y="9206"/>
                    </a:moveTo>
                    <a:lnTo>
                      <a:pt x="10830" y="9194"/>
                    </a:lnTo>
                    <a:lnTo>
                      <a:pt x="10894" y="9163"/>
                    </a:lnTo>
                    <a:lnTo>
                      <a:pt x="10938" y="9144"/>
                    </a:lnTo>
                    <a:lnTo>
                      <a:pt x="10988" y="9124"/>
                    </a:lnTo>
                    <a:lnTo>
                      <a:pt x="11014" y="9114"/>
                    </a:lnTo>
                    <a:lnTo>
                      <a:pt x="11041" y="9105"/>
                    </a:lnTo>
                    <a:lnTo>
                      <a:pt x="11069" y="9096"/>
                    </a:lnTo>
                    <a:lnTo>
                      <a:pt x="11098" y="9087"/>
                    </a:lnTo>
                    <a:lnTo>
                      <a:pt x="11126" y="9080"/>
                    </a:lnTo>
                    <a:lnTo>
                      <a:pt x="11154" y="9073"/>
                    </a:lnTo>
                    <a:lnTo>
                      <a:pt x="11182" y="9068"/>
                    </a:lnTo>
                    <a:lnTo>
                      <a:pt x="11210" y="9063"/>
                    </a:lnTo>
                    <a:lnTo>
                      <a:pt x="11237" y="9061"/>
                    </a:lnTo>
                    <a:lnTo>
                      <a:pt x="11263" y="9059"/>
                    </a:lnTo>
                    <a:lnTo>
                      <a:pt x="11288" y="9060"/>
                    </a:lnTo>
                    <a:lnTo>
                      <a:pt x="11312" y="9062"/>
                    </a:lnTo>
                    <a:lnTo>
                      <a:pt x="11336" y="9066"/>
                    </a:lnTo>
                    <a:lnTo>
                      <a:pt x="11357" y="9073"/>
                    </a:lnTo>
                    <a:lnTo>
                      <a:pt x="11377" y="9081"/>
                    </a:lnTo>
                    <a:lnTo>
                      <a:pt x="11394" y="9093"/>
                    </a:lnTo>
                    <a:lnTo>
                      <a:pt x="11410" y="9107"/>
                    </a:lnTo>
                    <a:lnTo>
                      <a:pt x="11423" y="9124"/>
                    </a:lnTo>
                    <a:lnTo>
                      <a:pt x="11433" y="9144"/>
                    </a:lnTo>
                    <a:lnTo>
                      <a:pt x="11441" y="9167"/>
                    </a:lnTo>
                    <a:lnTo>
                      <a:pt x="11451" y="9194"/>
                    </a:lnTo>
                    <a:lnTo>
                      <a:pt x="11464" y="9224"/>
                    </a:lnTo>
                    <a:lnTo>
                      <a:pt x="11482" y="9257"/>
                    </a:lnTo>
                    <a:lnTo>
                      <a:pt x="11504" y="9293"/>
                    </a:lnTo>
                    <a:lnTo>
                      <a:pt x="11529" y="9331"/>
                    </a:lnTo>
                    <a:lnTo>
                      <a:pt x="11558" y="9373"/>
                    </a:lnTo>
                    <a:lnTo>
                      <a:pt x="11590" y="9415"/>
                    </a:lnTo>
                    <a:lnTo>
                      <a:pt x="11625" y="9459"/>
                    </a:lnTo>
                    <a:lnTo>
                      <a:pt x="11662" y="9506"/>
                    </a:lnTo>
                    <a:lnTo>
                      <a:pt x="11701" y="9553"/>
                    </a:lnTo>
                    <a:lnTo>
                      <a:pt x="11742" y="9600"/>
                    </a:lnTo>
                    <a:lnTo>
                      <a:pt x="11784" y="9650"/>
                    </a:lnTo>
                    <a:lnTo>
                      <a:pt x="11872" y="9748"/>
                    </a:lnTo>
                    <a:lnTo>
                      <a:pt x="11962" y="9844"/>
                    </a:lnTo>
                    <a:lnTo>
                      <a:pt x="12050" y="9938"/>
                    </a:lnTo>
                    <a:lnTo>
                      <a:pt x="12136" y="10027"/>
                    </a:lnTo>
                    <a:lnTo>
                      <a:pt x="12215" y="10109"/>
                    </a:lnTo>
                    <a:lnTo>
                      <a:pt x="12286" y="10180"/>
                    </a:lnTo>
                    <a:lnTo>
                      <a:pt x="12346" y="10240"/>
                    </a:lnTo>
                    <a:lnTo>
                      <a:pt x="12391" y="10285"/>
                    </a:lnTo>
                    <a:lnTo>
                      <a:pt x="12420" y="10313"/>
                    </a:lnTo>
                    <a:lnTo>
                      <a:pt x="12430" y="10323"/>
                    </a:lnTo>
                    <a:lnTo>
                      <a:pt x="13175" y="9775"/>
                    </a:lnTo>
                    <a:lnTo>
                      <a:pt x="14066" y="11647"/>
                    </a:lnTo>
                    <a:lnTo>
                      <a:pt x="14076" y="11684"/>
                    </a:lnTo>
                    <a:lnTo>
                      <a:pt x="14083" y="11717"/>
                    </a:lnTo>
                    <a:lnTo>
                      <a:pt x="14085" y="11733"/>
                    </a:lnTo>
                    <a:lnTo>
                      <a:pt x="14087" y="11748"/>
                    </a:lnTo>
                    <a:lnTo>
                      <a:pt x="14088" y="11763"/>
                    </a:lnTo>
                    <a:lnTo>
                      <a:pt x="14089" y="11777"/>
                    </a:lnTo>
                    <a:lnTo>
                      <a:pt x="14088" y="11791"/>
                    </a:lnTo>
                    <a:lnTo>
                      <a:pt x="14088" y="11804"/>
                    </a:lnTo>
                    <a:lnTo>
                      <a:pt x="14086" y="11817"/>
                    </a:lnTo>
                    <a:lnTo>
                      <a:pt x="14084" y="11829"/>
                    </a:lnTo>
                    <a:lnTo>
                      <a:pt x="14082" y="11842"/>
                    </a:lnTo>
                    <a:lnTo>
                      <a:pt x="14078" y="11854"/>
                    </a:lnTo>
                    <a:lnTo>
                      <a:pt x="14074" y="11867"/>
                    </a:lnTo>
                    <a:lnTo>
                      <a:pt x="14070" y="11879"/>
                    </a:lnTo>
                    <a:lnTo>
                      <a:pt x="14059" y="11905"/>
                    </a:lnTo>
                    <a:lnTo>
                      <a:pt x="14046" y="11930"/>
                    </a:lnTo>
                    <a:lnTo>
                      <a:pt x="14031" y="11957"/>
                    </a:lnTo>
                    <a:lnTo>
                      <a:pt x="14013" y="11985"/>
                    </a:lnTo>
                    <a:lnTo>
                      <a:pt x="13971" y="12050"/>
                    </a:lnTo>
                    <a:lnTo>
                      <a:pt x="13920" y="12127"/>
                    </a:lnTo>
                    <a:lnTo>
                      <a:pt x="13906" y="12149"/>
                    </a:lnTo>
                    <a:lnTo>
                      <a:pt x="13896" y="12171"/>
                    </a:lnTo>
                    <a:lnTo>
                      <a:pt x="13887" y="12192"/>
                    </a:lnTo>
                    <a:lnTo>
                      <a:pt x="13882" y="12214"/>
                    </a:lnTo>
                    <a:lnTo>
                      <a:pt x="13878" y="12235"/>
                    </a:lnTo>
                    <a:lnTo>
                      <a:pt x="13876" y="12257"/>
                    </a:lnTo>
                    <a:lnTo>
                      <a:pt x="13876" y="12278"/>
                    </a:lnTo>
                    <a:lnTo>
                      <a:pt x="13878" y="12298"/>
                    </a:lnTo>
                    <a:lnTo>
                      <a:pt x="13882" y="12318"/>
                    </a:lnTo>
                    <a:lnTo>
                      <a:pt x="13887" y="12338"/>
                    </a:lnTo>
                    <a:lnTo>
                      <a:pt x="13893" y="12357"/>
                    </a:lnTo>
                    <a:lnTo>
                      <a:pt x="13900" y="12376"/>
                    </a:lnTo>
                    <a:lnTo>
                      <a:pt x="13909" y="12394"/>
                    </a:lnTo>
                    <a:lnTo>
                      <a:pt x="13918" y="12412"/>
                    </a:lnTo>
                    <a:lnTo>
                      <a:pt x="13928" y="12429"/>
                    </a:lnTo>
                    <a:lnTo>
                      <a:pt x="13939" y="12445"/>
                    </a:lnTo>
                    <a:lnTo>
                      <a:pt x="13950" y="12461"/>
                    </a:lnTo>
                    <a:lnTo>
                      <a:pt x="13962" y="12476"/>
                    </a:lnTo>
                    <a:lnTo>
                      <a:pt x="13974" y="12491"/>
                    </a:lnTo>
                    <a:lnTo>
                      <a:pt x="13986" y="12504"/>
                    </a:lnTo>
                    <a:lnTo>
                      <a:pt x="14009" y="12528"/>
                    </a:lnTo>
                    <a:lnTo>
                      <a:pt x="14030" y="12548"/>
                    </a:lnTo>
                    <a:lnTo>
                      <a:pt x="14063" y="12577"/>
                    </a:lnTo>
                    <a:lnTo>
                      <a:pt x="14076" y="12587"/>
                    </a:lnTo>
                    <a:lnTo>
                      <a:pt x="14084" y="12578"/>
                    </a:lnTo>
                    <a:lnTo>
                      <a:pt x="14108" y="12553"/>
                    </a:lnTo>
                    <a:lnTo>
                      <a:pt x="14143" y="12514"/>
                    </a:lnTo>
                    <a:lnTo>
                      <a:pt x="14189" y="12462"/>
                    </a:lnTo>
                    <a:lnTo>
                      <a:pt x="14243" y="12400"/>
                    </a:lnTo>
                    <a:lnTo>
                      <a:pt x="14303" y="12330"/>
                    </a:lnTo>
                    <a:lnTo>
                      <a:pt x="14368" y="12254"/>
                    </a:lnTo>
                    <a:lnTo>
                      <a:pt x="14433" y="12173"/>
                    </a:lnTo>
                    <a:lnTo>
                      <a:pt x="14465" y="12133"/>
                    </a:lnTo>
                    <a:lnTo>
                      <a:pt x="14498" y="12091"/>
                    </a:lnTo>
                    <a:lnTo>
                      <a:pt x="14529" y="12050"/>
                    </a:lnTo>
                    <a:lnTo>
                      <a:pt x="14560" y="12009"/>
                    </a:lnTo>
                    <a:lnTo>
                      <a:pt x="14589" y="11968"/>
                    </a:lnTo>
                    <a:lnTo>
                      <a:pt x="14618" y="11928"/>
                    </a:lnTo>
                    <a:lnTo>
                      <a:pt x="14643" y="11889"/>
                    </a:lnTo>
                    <a:lnTo>
                      <a:pt x="14667" y="11851"/>
                    </a:lnTo>
                    <a:lnTo>
                      <a:pt x="14689" y="11815"/>
                    </a:lnTo>
                    <a:lnTo>
                      <a:pt x="14708" y="11781"/>
                    </a:lnTo>
                    <a:lnTo>
                      <a:pt x="14724" y="11748"/>
                    </a:lnTo>
                    <a:lnTo>
                      <a:pt x="14738" y="11719"/>
                    </a:lnTo>
                    <a:lnTo>
                      <a:pt x="14747" y="11692"/>
                    </a:lnTo>
                    <a:lnTo>
                      <a:pt x="14753" y="11667"/>
                    </a:lnTo>
                    <a:lnTo>
                      <a:pt x="14755" y="11646"/>
                    </a:lnTo>
                    <a:lnTo>
                      <a:pt x="14753" y="11627"/>
                    </a:lnTo>
                    <a:lnTo>
                      <a:pt x="14736" y="11615"/>
                    </a:lnTo>
                    <a:lnTo>
                      <a:pt x="14690" y="11582"/>
                    </a:lnTo>
                    <a:lnTo>
                      <a:pt x="14659" y="11557"/>
                    </a:lnTo>
                    <a:lnTo>
                      <a:pt x="14624" y="11527"/>
                    </a:lnTo>
                    <a:lnTo>
                      <a:pt x="14605" y="11509"/>
                    </a:lnTo>
                    <a:lnTo>
                      <a:pt x="14585" y="11490"/>
                    </a:lnTo>
                    <a:lnTo>
                      <a:pt x="14565" y="11470"/>
                    </a:lnTo>
                    <a:lnTo>
                      <a:pt x="14545" y="11449"/>
                    </a:lnTo>
                    <a:lnTo>
                      <a:pt x="14525" y="11427"/>
                    </a:lnTo>
                    <a:lnTo>
                      <a:pt x="14504" y="11404"/>
                    </a:lnTo>
                    <a:lnTo>
                      <a:pt x="14484" y="11378"/>
                    </a:lnTo>
                    <a:lnTo>
                      <a:pt x="14463" y="11352"/>
                    </a:lnTo>
                    <a:lnTo>
                      <a:pt x="14442" y="11324"/>
                    </a:lnTo>
                    <a:lnTo>
                      <a:pt x="14423" y="11296"/>
                    </a:lnTo>
                    <a:lnTo>
                      <a:pt x="14403" y="11265"/>
                    </a:lnTo>
                    <a:lnTo>
                      <a:pt x="14385" y="11234"/>
                    </a:lnTo>
                    <a:lnTo>
                      <a:pt x="14367" y="11202"/>
                    </a:lnTo>
                    <a:lnTo>
                      <a:pt x="14350" y="11169"/>
                    </a:lnTo>
                    <a:lnTo>
                      <a:pt x="14333" y="11133"/>
                    </a:lnTo>
                    <a:lnTo>
                      <a:pt x="14318" y="11097"/>
                    </a:lnTo>
                    <a:lnTo>
                      <a:pt x="14304" y="11060"/>
                    </a:lnTo>
                    <a:lnTo>
                      <a:pt x="14292" y="11021"/>
                    </a:lnTo>
                    <a:lnTo>
                      <a:pt x="14281" y="10982"/>
                    </a:lnTo>
                    <a:lnTo>
                      <a:pt x="14272" y="10941"/>
                    </a:lnTo>
                    <a:lnTo>
                      <a:pt x="14265" y="10924"/>
                    </a:lnTo>
                    <a:lnTo>
                      <a:pt x="14243" y="10876"/>
                    </a:lnTo>
                    <a:lnTo>
                      <a:pt x="14207" y="10801"/>
                    </a:lnTo>
                    <a:lnTo>
                      <a:pt x="14162" y="10705"/>
                    </a:lnTo>
                    <a:lnTo>
                      <a:pt x="14106" y="10589"/>
                    </a:lnTo>
                    <a:lnTo>
                      <a:pt x="14041" y="10459"/>
                    </a:lnTo>
                    <a:lnTo>
                      <a:pt x="13969" y="10318"/>
                    </a:lnTo>
                    <a:lnTo>
                      <a:pt x="13893" y="10171"/>
                    </a:lnTo>
                    <a:lnTo>
                      <a:pt x="13853" y="10098"/>
                    </a:lnTo>
                    <a:lnTo>
                      <a:pt x="13812" y="10024"/>
                    </a:lnTo>
                    <a:lnTo>
                      <a:pt x="13771" y="9950"/>
                    </a:lnTo>
                    <a:lnTo>
                      <a:pt x="13729" y="9878"/>
                    </a:lnTo>
                    <a:lnTo>
                      <a:pt x="13687" y="9807"/>
                    </a:lnTo>
                    <a:lnTo>
                      <a:pt x="13645" y="9739"/>
                    </a:lnTo>
                    <a:lnTo>
                      <a:pt x="13603" y="9672"/>
                    </a:lnTo>
                    <a:lnTo>
                      <a:pt x="13561" y="9610"/>
                    </a:lnTo>
                    <a:lnTo>
                      <a:pt x="13521" y="9551"/>
                    </a:lnTo>
                    <a:lnTo>
                      <a:pt x="13480" y="9496"/>
                    </a:lnTo>
                    <a:lnTo>
                      <a:pt x="13440" y="9446"/>
                    </a:lnTo>
                    <a:lnTo>
                      <a:pt x="13402" y="9401"/>
                    </a:lnTo>
                    <a:lnTo>
                      <a:pt x="13365" y="9362"/>
                    </a:lnTo>
                    <a:lnTo>
                      <a:pt x="13329" y="9329"/>
                    </a:lnTo>
                    <a:lnTo>
                      <a:pt x="13295" y="9303"/>
                    </a:lnTo>
                    <a:lnTo>
                      <a:pt x="13263" y="9285"/>
                    </a:lnTo>
                    <a:lnTo>
                      <a:pt x="13258" y="9288"/>
                    </a:lnTo>
                    <a:lnTo>
                      <a:pt x="13241" y="9296"/>
                    </a:lnTo>
                    <a:lnTo>
                      <a:pt x="13213" y="9309"/>
                    </a:lnTo>
                    <a:lnTo>
                      <a:pt x="13177" y="9326"/>
                    </a:lnTo>
                    <a:lnTo>
                      <a:pt x="13133" y="9346"/>
                    </a:lnTo>
                    <a:lnTo>
                      <a:pt x="13081" y="9368"/>
                    </a:lnTo>
                    <a:lnTo>
                      <a:pt x="13023" y="9393"/>
                    </a:lnTo>
                    <a:lnTo>
                      <a:pt x="12960" y="9417"/>
                    </a:lnTo>
                    <a:lnTo>
                      <a:pt x="12894" y="9442"/>
                    </a:lnTo>
                    <a:lnTo>
                      <a:pt x="12824" y="9465"/>
                    </a:lnTo>
                    <a:lnTo>
                      <a:pt x="12789" y="9477"/>
                    </a:lnTo>
                    <a:lnTo>
                      <a:pt x="12753" y="9488"/>
                    </a:lnTo>
                    <a:lnTo>
                      <a:pt x="12717" y="9499"/>
                    </a:lnTo>
                    <a:lnTo>
                      <a:pt x="12680" y="9508"/>
                    </a:lnTo>
                    <a:lnTo>
                      <a:pt x="12644" y="9517"/>
                    </a:lnTo>
                    <a:lnTo>
                      <a:pt x="12608" y="9525"/>
                    </a:lnTo>
                    <a:lnTo>
                      <a:pt x="12572" y="9532"/>
                    </a:lnTo>
                    <a:lnTo>
                      <a:pt x="12537" y="9538"/>
                    </a:lnTo>
                    <a:lnTo>
                      <a:pt x="12502" y="9543"/>
                    </a:lnTo>
                    <a:lnTo>
                      <a:pt x="12468" y="9546"/>
                    </a:lnTo>
                    <a:lnTo>
                      <a:pt x="12434" y="9549"/>
                    </a:lnTo>
                    <a:lnTo>
                      <a:pt x="12401" y="9549"/>
                    </a:lnTo>
                    <a:lnTo>
                      <a:pt x="12391" y="9540"/>
                    </a:lnTo>
                    <a:lnTo>
                      <a:pt x="12361" y="9514"/>
                    </a:lnTo>
                    <a:lnTo>
                      <a:pt x="12314" y="9473"/>
                    </a:lnTo>
                    <a:lnTo>
                      <a:pt x="12252" y="9420"/>
                    </a:lnTo>
                    <a:lnTo>
                      <a:pt x="12177" y="9356"/>
                    </a:lnTo>
                    <a:lnTo>
                      <a:pt x="12092" y="9284"/>
                    </a:lnTo>
                    <a:lnTo>
                      <a:pt x="11998" y="9205"/>
                    </a:lnTo>
                    <a:lnTo>
                      <a:pt x="11898" y="9123"/>
                    </a:lnTo>
                    <a:lnTo>
                      <a:pt x="11794" y="9039"/>
                    </a:lnTo>
                    <a:lnTo>
                      <a:pt x="11688" y="8955"/>
                    </a:lnTo>
                    <a:lnTo>
                      <a:pt x="11635" y="8914"/>
                    </a:lnTo>
                    <a:lnTo>
                      <a:pt x="11583" y="8873"/>
                    </a:lnTo>
                    <a:lnTo>
                      <a:pt x="11531" y="8835"/>
                    </a:lnTo>
                    <a:lnTo>
                      <a:pt x="11480" y="8797"/>
                    </a:lnTo>
                    <a:lnTo>
                      <a:pt x="11430" y="8761"/>
                    </a:lnTo>
                    <a:lnTo>
                      <a:pt x="11382" y="8727"/>
                    </a:lnTo>
                    <a:lnTo>
                      <a:pt x="11335" y="8695"/>
                    </a:lnTo>
                    <a:lnTo>
                      <a:pt x="11290" y="8666"/>
                    </a:lnTo>
                    <a:lnTo>
                      <a:pt x="11248" y="8639"/>
                    </a:lnTo>
                    <a:lnTo>
                      <a:pt x="11209" y="8616"/>
                    </a:lnTo>
                    <a:lnTo>
                      <a:pt x="11171" y="8596"/>
                    </a:lnTo>
                    <a:lnTo>
                      <a:pt x="11138" y="8579"/>
                    </a:lnTo>
                    <a:lnTo>
                      <a:pt x="10736" y="8510"/>
                    </a:lnTo>
                    <a:lnTo>
                      <a:pt x="13783" y="1661"/>
                    </a:lnTo>
                    <a:lnTo>
                      <a:pt x="13780" y="1657"/>
                    </a:lnTo>
                    <a:lnTo>
                      <a:pt x="13771" y="1647"/>
                    </a:lnTo>
                    <a:lnTo>
                      <a:pt x="13757" y="1632"/>
                    </a:lnTo>
                    <a:lnTo>
                      <a:pt x="13736" y="1614"/>
                    </a:lnTo>
                    <a:lnTo>
                      <a:pt x="13723" y="1603"/>
                    </a:lnTo>
                    <a:lnTo>
                      <a:pt x="13708" y="1592"/>
                    </a:lnTo>
                    <a:lnTo>
                      <a:pt x="13692" y="1580"/>
                    </a:lnTo>
                    <a:lnTo>
                      <a:pt x="13674" y="1569"/>
                    </a:lnTo>
                    <a:lnTo>
                      <a:pt x="13654" y="1558"/>
                    </a:lnTo>
                    <a:lnTo>
                      <a:pt x="13633" y="1546"/>
                    </a:lnTo>
                    <a:lnTo>
                      <a:pt x="13610" y="1535"/>
                    </a:lnTo>
                    <a:lnTo>
                      <a:pt x="13584" y="1525"/>
                    </a:lnTo>
                    <a:lnTo>
                      <a:pt x="13557" y="1515"/>
                    </a:lnTo>
                    <a:lnTo>
                      <a:pt x="13528" y="1506"/>
                    </a:lnTo>
                    <a:lnTo>
                      <a:pt x="13497" y="1497"/>
                    </a:lnTo>
                    <a:lnTo>
                      <a:pt x="13463" y="1490"/>
                    </a:lnTo>
                    <a:lnTo>
                      <a:pt x="13429" y="1484"/>
                    </a:lnTo>
                    <a:lnTo>
                      <a:pt x="13392" y="1480"/>
                    </a:lnTo>
                    <a:lnTo>
                      <a:pt x="13353" y="1477"/>
                    </a:lnTo>
                    <a:lnTo>
                      <a:pt x="13311" y="1475"/>
                    </a:lnTo>
                    <a:lnTo>
                      <a:pt x="13268" y="1476"/>
                    </a:lnTo>
                    <a:lnTo>
                      <a:pt x="13223" y="1478"/>
                    </a:lnTo>
                    <a:lnTo>
                      <a:pt x="13174" y="1483"/>
                    </a:lnTo>
                    <a:lnTo>
                      <a:pt x="13125" y="1489"/>
                    </a:lnTo>
                    <a:lnTo>
                      <a:pt x="13072" y="1499"/>
                    </a:lnTo>
                    <a:lnTo>
                      <a:pt x="13017" y="1511"/>
                    </a:lnTo>
                    <a:lnTo>
                      <a:pt x="12960" y="1525"/>
                    </a:lnTo>
                    <a:lnTo>
                      <a:pt x="12901" y="1543"/>
                    </a:lnTo>
                    <a:lnTo>
                      <a:pt x="12894" y="1543"/>
                    </a:lnTo>
                    <a:lnTo>
                      <a:pt x="12874" y="1543"/>
                    </a:lnTo>
                    <a:lnTo>
                      <a:pt x="12842" y="1541"/>
                    </a:lnTo>
                    <a:lnTo>
                      <a:pt x="12799" y="1539"/>
                    </a:lnTo>
                    <a:lnTo>
                      <a:pt x="12748" y="1536"/>
                    </a:lnTo>
                    <a:lnTo>
                      <a:pt x="12688" y="1531"/>
                    </a:lnTo>
                    <a:lnTo>
                      <a:pt x="12624" y="1523"/>
                    </a:lnTo>
                    <a:lnTo>
                      <a:pt x="12554" y="1514"/>
                    </a:lnTo>
                    <a:lnTo>
                      <a:pt x="12518" y="1508"/>
                    </a:lnTo>
                    <a:lnTo>
                      <a:pt x="12482" y="1501"/>
                    </a:lnTo>
                    <a:lnTo>
                      <a:pt x="12444" y="1494"/>
                    </a:lnTo>
                    <a:lnTo>
                      <a:pt x="12408" y="1486"/>
                    </a:lnTo>
                    <a:lnTo>
                      <a:pt x="12371" y="1477"/>
                    </a:lnTo>
                    <a:lnTo>
                      <a:pt x="12334" y="1466"/>
                    </a:lnTo>
                    <a:lnTo>
                      <a:pt x="12296" y="1455"/>
                    </a:lnTo>
                    <a:lnTo>
                      <a:pt x="12260" y="1444"/>
                    </a:lnTo>
                    <a:lnTo>
                      <a:pt x="12225" y="1431"/>
                    </a:lnTo>
                    <a:lnTo>
                      <a:pt x="12190" y="1417"/>
                    </a:lnTo>
                    <a:lnTo>
                      <a:pt x="12156" y="1402"/>
                    </a:lnTo>
                    <a:lnTo>
                      <a:pt x="12124" y="1386"/>
                    </a:lnTo>
                    <a:lnTo>
                      <a:pt x="12093" y="1368"/>
                    </a:lnTo>
                    <a:lnTo>
                      <a:pt x="12063" y="1349"/>
                    </a:lnTo>
                    <a:lnTo>
                      <a:pt x="12035" y="1329"/>
                    </a:lnTo>
                    <a:lnTo>
                      <a:pt x="12010" y="1308"/>
                    </a:lnTo>
                    <a:lnTo>
                      <a:pt x="11983" y="1307"/>
                    </a:lnTo>
                    <a:lnTo>
                      <a:pt x="11911" y="1302"/>
                    </a:lnTo>
                    <a:lnTo>
                      <a:pt x="11864" y="1298"/>
                    </a:lnTo>
                    <a:lnTo>
                      <a:pt x="11810" y="1291"/>
                    </a:lnTo>
                    <a:lnTo>
                      <a:pt x="11782" y="1287"/>
                    </a:lnTo>
                    <a:lnTo>
                      <a:pt x="11754" y="1283"/>
                    </a:lnTo>
                    <a:lnTo>
                      <a:pt x="11725" y="1277"/>
                    </a:lnTo>
                    <a:lnTo>
                      <a:pt x="11694" y="1271"/>
                    </a:lnTo>
                    <a:lnTo>
                      <a:pt x="11665" y="1265"/>
                    </a:lnTo>
                    <a:lnTo>
                      <a:pt x="11636" y="1257"/>
                    </a:lnTo>
                    <a:lnTo>
                      <a:pt x="11607" y="1249"/>
                    </a:lnTo>
                    <a:lnTo>
                      <a:pt x="11579" y="1239"/>
                    </a:lnTo>
                    <a:lnTo>
                      <a:pt x="11551" y="1228"/>
                    </a:lnTo>
                    <a:lnTo>
                      <a:pt x="11525" y="1217"/>
                    </a:lnTo>
                    <a:lnTo>
                      <a:pt x="11500" y="1205"/>
                    </a:lnTo>
                    <a:lnTo>
                      <a:pt x="11477" y="1192"/>
                    </a:lnTo>
                    <a:lnTo>
                      <a:pt x="11455" y="1178"/>
                    </a:lnTo>
                    <a:lnTo>
                      <a:pt x="11435" y="1162"/>
                    </a:lnTo>
                    <a:lnTo>
                      <a:pt x="11417" y="1146"/>
                    </a:lnTo>
                    <a:lnTo>
                      <a:pt x="11403" y="1128"/>
                    </a:lnTo>
                    <a:lnTo>
                      <a:pt x="11391" y="1108"/>
                    </a:lnTo>
                    <a:lnTo>
                      <a:pt x="11382" y="1088"/>
                    </a:lnTo>
                    <a:lnTo>
                      <a:pt x="11376" y="1066"/>
                    </a:lnTo>
                    <a:lnTo>
                      <a:pt x="11373" y="1043"/>
                    </a:lnTo>
                    <a:lnTo>
                      <a:pt x="11362" y="1037"/>
                    </a:lnTo>
                    <a:lnTo>
                      <a:pt x="11331" y="1019"/>
                    </a:lnTo>
                    <a:lnTo>
                      <a:pt x="11308" y="1007"/>
                    </a:lnTo>
                    <a:lnTo>
                      <a:pt x="11282" y="994"/>
                    </a:lnTo>
                    <a:lnTo>
                      <a:pt x="11253" y="978"/>
                    </a:lnTo>
                    <a:lnTo>
                      <a:pt x="11220" y="963"/>
                    </a:lnTo>
                    <a:lnTo>
                      <a:pt x="11183" y="948"/>
                    </a:lnTo>
                    <a:lnTo>
                      <a:pt x="11145" y="934"/>
                    </a:lnTo>
                    <a:lnTo>
                      <a:pt x="11105" y="920"/>
                    </a:lnTo>
                    <a:lnTo>
                      <a:pt x="11062" y="907"/>
                    </a:lnTo>
                    <a:lnTo>
                      <a:pt x="11041" y="901"/>
                    </a:lnTo>
                    <a:lnTo>
                      <a:pt x="11019" y="896"/>
                    </a:lnTo>
                    <a:lnTo>
                      <a:pt x="10997" y="891"/>
                    </a:lnTo>
                    <a:lnTo>
                      <a:pt x="10975" y="887"/>
                    </a:lnTo>
                    <a:lnTo>
                      <a:pt x="10952" y="884"/>
                    </a:lnTo>
                    <a:lnTo>
                      <a:pt x="10928" y="881"/>
                    </a:lnTo>
                    <a:lnTo>
                      <a:pt x="10906" y="878"/>
                    </a:lnTo>
                    <a:lnTo>
                      <a:pt x="10883" y="877"/>
                    </a:lnTo>
                    <a:lnTo>
                      <a:pt x="10866" y="866"/>
                    </a:lnTo>
                    <a:lnTo>
                      <a:pt x="10822" y="839"/>
                    </a:lnTo>
                    <a:lnTo>
                      <a:pt x="10790" y="821"/>
                    </a:lnTo>
                    <a:lnTo>
                      <a:pt x="10756" y="803"/>
                    </a:lnTo>
                    <a:lnTo>
                      <a:pt x="10718" y="784"/>
                    </a:lnTo>
                    <a:lnTo>
                      <a:pt x="10677" y="766"/>
                    </a:lnTo>
                    <a:lnTo>
                      <a:pt x="10656" y="757"/>
                    </a:lnTo>
                    <a:lnTo>
                      <a:pt x="10635" y="748"/>
                    </a:lnTo>
                    <a:lnTo>
                      <a:pt x="10614" y="740"/>
                    </a:lnTo>
                    <a:lnTo>
                      <a:pt x="10593" y="733"/>
                    </a:lnTo>
                    <a:lnTo>
                      <a:pt x="10572" y="727"/>
                    </a:lnTo>
                    <a:lnTo>
                      <a:pt x="10551" y="722"/>
                    </a:lnTo>
                    <a:lnTo>
                      <a:pt x="10531" y="718"/>
                    </a:lnTo>
                    <a:lnTo>
                      <a:pt x="10511" y="715"/>
                    </a:lnTo>
                    <a:lnTo>
                      <a:pt x="10492" y="714"/>
                    </a:lnTo>
                    <a:lnTo>
                      <a:pt x="10473" y="714"/>
                    </a:lnTo>
                    <a:lnTo>
                      <a:pt x="10456" y="715"/>
                    </a:lnTo>
                    <a:lnTo>
                      <a:pt x="10438" y="718"/>
                    </a:lnTo>
                    <a:lnTo>
                      <a:pt x="10423" y="723"/>
                    </a:lnTo>
                    <a:lnTo>
                      <a:pt x="10408" y="729"/>
                    </a:lnTo>
                    <a:lnTo>
                      <a:pt x="10395" y="738"/>
                    </a:lnTo>
                    <a:lnTo>
                      <a:pt x="10383" y="749"/>
                    </a:lnTo>
                    <a:lnTo>
                      <a:pt x="10373" y="761"/>
                    </a:lnTo>
                    <a:lnTo>
                      <a:pt x="10364" y="773"/>
                    </a:lnTo>
                    <a:lnTo>
                      <a:pt x="10356" y="786"/>
                    </a:lnTo>
                    <a:lnTo>
                      <a:pt x="10350" y="800"/>
                    </a:lnTo>
                    <a:lnTo>
                      <a:pt x="10344" y="814"/>
                    </a:lnTo>
                    <a:lnTo>
                      <a:pt x="10339" y="829"/>
                    </a:lnTo>
                    <a:lnTo>
                      <a:pt x="10335" y="844"/>
                    </a:lnTo>
                    <a:lnTo>
                      <a:pt x="10332" y="859"/>
                    </a:lnTo>
                    <a:lnTo>
                      <a:pt x="10323" y="921"/>
                    </a:lnTo>
                    <a:lnTo>
                      <a:pt x="10317" y="980"/>
                    </a:lnTo>
                    <a:lnTo>
                      <a:pt x="10313" y="995"/>
                    </a:lnTo>
                    <a:lnTo>
                      <a:pt x="10311" y="1008"/>
                    </a:lnTo>
                    <a:lnTo>
                      <a:pt x="10307" y="1020"/>
                    </a:lnTo>
                    <a:lnTo>
                      <a:pt x="10304" y="1032"/>
                    </a:lnTo>
                    <a:lnTo>
                      <a:pt x="10299" y="1042"/>
                    </a:lnTo>
                    <a:lnTo>
                      <a:pt x="10294" y="1052"/>
                    </a:lnTo>
                    <a:lnTo>
                      <a:pt x="10287" y="1060"/>
                    </a:lnTo>
                    <a:lnTo>
                      <a:pt x="10280" y="1068"/>
                    </a:lnTo>
                    <a:lnTo>
                      <a:pt x="10271" y="1074"/>
                    </a:lnTo>
                    <a:lnTo>
                      <a:pt x="10261" y="1078"/>
                    </a:lnTo>
                    <a:lnTo>
                      <a:pt x="10250" y="1081"/>
                    </a:lnTo>
                    <a:lnTo>
                      <a:pt x="10237" y="1083"/>
                    </a:lnTo>
                    <a:lnTo>
                      <a:pt x="10223" y="1083"/>
                    </a:lnTo>
                    <a:lnTo>
                      <a:pt x="10206" y="1081"/>
                    </a:lnTo>
                    <a:lnTo>
                      <a:pt x="10187" y="1078"/>
                    </a:lnTo>
                    <a:lnTo>
                      <a:pt x="10168" y="1072"/>
                    </a:lnTo>
                    <a:lnTo>
                      <a:pt x="10148" y="1067"/>
                    </a:lnTo>
                    <a:lnTo>
                      <a:pt x="10130" y="1060"/>
                    </a:lnTo>
                    <a:lnTo>
                      <a:pt x="10112" y="1052"/>
                    </a:lnTo>
                    <a:lnTo>
                      <a:pt x="10095" y="1044"/>
                    </a:lnTo>
                    <a:lnTo>
                      <a:pt x="10079" y="1035"/>
                    </a:lnTo>
                    <a:lnTo>
                      <a:pt x="10063" y="1025"/>
                    </a:lnTo>
                    <a:lnTo>
                      <a:pt x="10049" y="1014"/>
                    </a:lnTo>
                    <a:lnTo>
                      <a:pt x="10035" y="1003"/>
                    </a:lnTo>
                    <a:lnTo>
                      <a:pt x="10021" y="990"/>
                    </a:lnTo>
                    <a:lnTo>
                      <a:pt x="10008" y="978"/>
                    </a:lnTo>
                    <a:lnTo>
                      <a:pt x="9995" y="965"/>
                    </a:lnTo>
                    <a:lnTo>
                      <a:pt x="9983" y="952"/>
                    </a:lnTo>
                    <a:lnTo>
                      <a:pt x="9959" y="924"/>
                    </a:lnTo>
                    <a:lnTo>
                      <a:pt x="9934" y="895"/>
                    </a:lnTo>
                    <a:lnTo>
                      <a:pt x="9909" y="864"/>
                    </a:lnTo>
                    <a:lnTo>
                      <a:pt x="9884" y="834"/>
                    </a:lnTo>
                    <a:lnTo>
                      <a:pt x="9857" y="802"/>
                    </a:lnTo>
                    <a:lnTo>
                      <a:pt x="9828" y="771"/>
                    </a:lnTo>
                    <a:lnTo>
                      <a:pt x="9813" y="756"/>
                    </a:lnTo>
                    <a:lnTo>
                      <a:pt x="9795" y="739"/>
                    </a:lnTo>
                    <a:lnTo>
                      <a:pt x="9778" y="724"/>
                    </a:lnTo>
                    <a:lnTo>
                      <a:pt x="9760" y="709"/>
                    </a:lnTo>
                    <a:lnTo>
                      <a:pt x="9742" y="694"/>
                    </a:lnTo>
                    <a:lnTo>
                      <a:pt x="9722" y="680"/>
                    </a:lnTo>
                    <a:lnTo>
                      <a:pt x="9701" y="666"/>
                    </a:lnTo>
                    <a:lnTo>
                      <a:pt x="9678" y="652"/>
                    </a:lnTo>
                    <a:lnTo>
                      <a:pt x="9627" y="622"/>
                    </a:lnTo>
                    <a:lnTo>
                      <a:pt x="9569" y="589"/>
                    </a:lnTo>
                    <a:lnTo>
                      <a:pt x="9502" y="554"/>
                    </a:lnTo>
                    <a:lnTo>
                      <a:pt x="9430" y="518"/>
                    </a:lnTo>
                    <a:lnTo>
                      <a:pt x="9356" y="479"/>
                    </a:lnTo>
                    <a:lnTo>
                      <a:pt x="9279" y="441"/>
                    </a:lnTo>
                    <a:lnTo>
                      <a:pt x="9202" y="403"/>
                    </a:lnTo>
                    <a:lnTo>
                      <a:pt x="9126" y="366"/>
                    </a:lnTo>
                    <a:lnTo>
                      <a:pt x="9052" y="331"/>
                    </a:lnTo>
                    <a:lnTo>
                      <a:pt x="8984" y="298"/>
                    </a:lnTo>
                    <a:lnTo>
                      <a:pt x="8921" y="268"/>
                    </a:lnTo>
                    <a:lnTo>
                      <a:pt x="8867" y="242"/>
                    </a:lnTo>
                    <a:lnTo>
                      <a:pt x="8822" y="221"/>
                    </a:lnTo>
                    <a:lnTo>
                      <a:pt x="8786" y="205"/>
                    </a:lnTo>
                    <a:lnTo>
                      <a:pt x="8765" y="194"/>
                    </a:lnTo>
                    <a:lnTo>
                      <a:pt x="8757" y="191"/>
                    </a:lnTo>
                    <a:lnTo>
                      <a:pt x="8752" y="187"/>
                    </a:lnTo>
                    <a:lnTo>
                      <a:pt x="8735" y="177"/>
                    </a:lnTo>
                    <a:lnTo>
                      <a:pt x="8708" y="161"/>
                    </a:lnTo>
                    <a:lnTo>
                      <a:pt x="8669" y="140"/>
                    </a:lnTo>
                    <a:lnTo>
                      <a:pt x="8646" y="130"/>
                    </a:lnTo>
                    <a:lnTo>
                      <a:pt x="8620" y="118"/>
                    </a:lnTo>
                    <a:lnTo>
                      <a:pt x="8592" y="107"/>
                    </a:lnTo>
                    <a:lnTo>
                      <a:pt x="8560" y="95"/>
                    </a:lnTo>
                    <a:lnTo>
                      <a:pt x="8525" y="83"/>
                    </a:lnTo>
                    <a:lnTo>
                      <a:pt x="8489" y="71"/>
                    </a:lnTo>
                    <a:lnTo>
                      <a:pt x="8450" y="60"/>
                    </a:lnTo>
                    <a:lnTo>
                      <a:pt x="8407" y="49"/>
                    </a:lnTo>
                    <a:lnTo>
                      <a:pt x="8362" y="39"/>
                    </a:lnTo>
                    <a:lnTo>
                      <a:pt x="8315" y="29"/>
                    </a:lnTo>
                    <a:lnTo>
                      <a:pt x="8264" y="20"/>
                    </a:lnTo>
                    <a:lnTo>
                      <a:pt x="8211" y="13"/>
                    </a:lnTo>
                    <a:lnTo>
                      <a:pt x="8155" y="8"/>
                    </a:lnTo>
                    <a:lnTo>
                      <a:pt x="8097" y="4"/>
                    </a:lnTo>
                    <a:lnTo>
                      <a:pt x="8035" y="1"/>
                    </a:lnTo>
                    <a:lnTo>
                      <a:pt x="7972" y="0"/>
                    </a:lnTo>
                    <a:lnTo>
                      <a:pt x="7905" y="2"/>
                    </a:lnTo>
                    <a:lnTo>
                      <a:pt x="7837" y="5"/>
                    </a:lnTo>
                    <a:lnTo>
                      <a:pt x="7764" y="11"/>
                    </a:lnTo>
                    <a:lnTo>
                      <a:pt x="7691" y="20"/>
                    </a:lnTo>
                    <a:lnTo>
                      <a:pt x="7613" y="31"/>
                    </a:lnTo>
                    <a:lnTo>
                      <a:pt x="7533" y="46"/>
                    </a:lnTo>
                    <a:lnTo>
                      <a:pt x="7451" y="63"/>
                    </a:lnTo>
                    <a:lnTo>
                      <a:pt x="7366" y="83"/>
                    </a:lnTo>
                    <a:lnTo>
                      <a:pt x="7283" y="104"/>
                    </a:lnTo>
                    <a:lnTo>
                      <a:pt x="7207" y="122"/>
                    </a:lnTo>
                    <a:lnTo>
                      <a:pt x="7136" y="139"/>
                    </a:lnTo>
                    <a:lnTo>
                      <a:pt x="7071" y="153"/>
                    </a:lnTo>
                    <a:lnTo>
                      <a:pt x="7010" y="166"/>
                    </a:lnTo>
                    <a:lnTo>
                      <a:pt x="6955" y="177"/>
                    </a:lnTo>
                    <a:lnTo>
                      <a:pt x="6903" y="186"/>
                    </a:lnTo>
                    <a:lnTo>
                      <a:pt x="6856" y="193"/>
                    </a:lnTo>
                    <a:lnTo>
                      <a:pt x="6813" y="199"/>
                    </a:lnTo>
                    <a:lnTo>
                      <a:pt x="6773" y="204"/>
                    </a:lnTo>
                    <a:lnTo>
                      <a:pt x="6737" y="207"/>
                    </a:lnTo>
                    <a:lnTo>
                      <a:pt x="6704" y="209"/>
                    </a:lnTo>
                    <a:lnTo>
                      <a:pt x="6674" y="210"/>
                    </a:lnTo>
                    <a:lnTo>
                      <a:pt x="6646" y="210"/>
                    </a:lnTo>
                    <a:lnTo>
                      <a:pt x="6620" y="209"/>
                    </a:lnTo>
                    <a:lnTo>
                      <a:pt x="6597" y="208"/>
                    </a:lnTo>
                    <a:lnTo>
                      <a:pt x="6576" y="206"/>
                    </a:lnTo>
                    <a:lnTo>
                      <a:pt x="6556" y="203"/>
                    </a:lnTo>
                    <a:lnTo>
                      <a:pt x="6537" y="200"/>
                    </a:lnTo>
                    <a:lnTo>
                      <a:pt x="6518" y="197"/>
                    </a:lnTo>
                    <a:lnTo>
                      <a:pt x="6483" y="190"/>
                    </a:lnTo>
                    <a:lnTo>
                      <a:pt x="6449" y="182"/>
                    </a:lnTo>
                    <a:lnTo>
                      <a:pt x="6431" y="179"/>
                    </a:lnTo>
                    <a:lnTo>
                      <a:pt x="6413" y="176"/>
                    </a:lnTo>
                    <a:lnTo>
                      <a:pt x="6392" y="174"/>
                    </a:lnTo>
                    <a:lnTo>
                      <a:pt x="6371" y="172"/>
                    </a:lnTo>
                    <a:lnTo>
                      <a:pt x="6349" y="170"/>
                    </a:lnTo>
                    <a:lnTo>
                      <a:pt x="6325" y="170"/>
                    </a:lnTo>
                    <a:lnTo>
                      <a:pt x="6298" y="170"/>
                    </a:lnTo>
                    <a:lnTo>
                      <a:pt x="6269" y="171"/>
                    </a:lnTo>
                    <a:lnTo>
                      <a:pt x="6208" y="176"/>
                    </a:lnTo>
                    <a:lnTo>
                      <a:pt x="6144" y="182"/>
                    </a:lnTo>
                    <a:lnTo>
                      <a:pt x="6080" y="191"/>
                    </a:lnTo>
                    <a:lnTo>
                      <a:pt x="6015" y="201"/>
                    </a:lnTo>
                    <a:lnTo>
                      <a:pt x="5983" y="207"/>
                    </a:lnTo>
                    <a:lnTo>
                      <a:pt x="5951" y="213"/>
                    </a:lnTo>
                    <a:lnTo>
                      <a:pt x="5919" y="220"/>
                    </a:lnTo>
                    <a:lnTo>
                      <a:pt x="5886" y="228"/>
                    </a:lnTo>
                    <a:lnTo>
                      <a:pt x="5854" y="236"/>
                    </a:lnTo>
                    <a:lnTo>
                      <a:pt x="5823" y="244"/>
                    </a:lnTo>
                    <a:lnTo>
                      <a:pt x="5792" y="253"/>
                    </a:lnTo>
                    <a:lnTo>
                      <a:pt x="5761" y="263"/>
                    </a:lnTo>
                    <a:lnTo>
                      <a:pt x="5731" y="273"/>
                    </a:lnTo>
                    <a:lnTo>
                      <a:pt x="5701" y="284"/>
                    </a:lnTo>
                    <a:lnTo>
                      <a:pt x="5672" y="295"/>
                    </a:lnTo>
                    <a:lnTo>
                      <a:pt x="5643" y="307"/>
                    </a:lnTo>
                    <a:lnTo>
                      <a:pt x="5615" y="319"/>
                    </a:lnTo>
                    <a:lnTo>
                      <a:pt x="5589" y="332"/>
                    </a:lnTo>
                    <a:lnTo>
                      <a:pt x="5563" y="346"/>
                    </a:lnTo>
                    <a:lnTo>
                      <a:pt x="5538" y="360"/>
                    </a:lnTo>
                    <a:lnTo>
                      <a:pt x="5513" y="374"/>
                    </a:lnTo>
                    <a:lnTo>
                      <a:pt x="5490" y="389"/>
                    </a:lnTo>
                    <a:lnTo>
                      <a:pt x="5468" y="406"/>
                    </a:lnTo>
                    <a:lnTo>
                      <a:pt x="5448" y="423"/>
                    </a:lnTo>
                    <a:lnTo>
                      <a:pt x="5428" y="440"/>
                    </a:lnTo>
                    <a:lnTo>
                      <a:pt x="5410" y="457"/>
                    </a:lnTo>
                    <a:lnTo>
                      <a:pt x="5393" y="475"/>
                    </a:lnTo>
                    <a:lnTo>
                      <a:pt x="5377" y="494"/>
                    </a:lnTo>
                    <a:lnTo>
                      <a:pt x="5360" y="515"/>
                    </a:lnTo>
                    <a:lnTo>
                      <a:pt x="5339" y="539"/>
                    </a:lnTo>
                    <a:lnTo>
                      <a:pt x="5313" y="565"/>
                    </a:lnTo>
                    <a:lnTo>
                      <a:pt x="5283" y="595"/>
                    </a:lnTo>
                    <a:lnTo>
                      <a:pt x="5248" y="627"/>
                    </a:lnTo>
                    <a:lnTo>
                      <a:pt x="5211" y="662"/>
                    </a:lnTo>
                    <a:lnTo>
                      <a:pt x="5170" y="699"/>
                    </a:lnTo>
                    <a:lnTo>
                      <a:pt x="5125" y="737"/>
                    </a:lnTo>
                    <a:lnTo>
                      <a:pt x="5078" y="778"/>
                    </a:lnTo>
                    <a:lnTo>
                      <a:pt x="5028" y="819"/>
                    </a:lnTo>
                    <a:lnTo>
                      <a:pt x="4975" y="861"/>
                    </a:lnTo>
                    <a:lnTo>
                      <a:pt x="4921" y="905"/>
                    </a:lnTo>
                    <a:lnTo>
                      <a:pt x="4864" y="948"/>
                    </a:lnTo>
                    <a:lnTo>
                      <a:pt x="4806" y="991"/>
                    </a:lnTo>
                    <a:lnTo>
                      <a:pt x="4746" y="1036"/>
                    </a:lnTo>
                    <a:lnTo>
                      <a:pt x="4686" y="1079"/>
                    </a:lnTo>
                    <a:lnTo>
                      <a:pt x="4624" y="1122"/>
                    </a:lnTo>
                    <a:lnTo>
                      <a:pt x="4562" y="1163"/>
                    </a:lnTo>
                    <a:lnTo>
                      <a:pt x="4498" y="1203"/>
                    </a:lnTo>
                    <a:lnTo>
                      <a:pt x="4436" y="1243"/>
                    </a:lnTo>
                    <a:lnTo>
                      <a:pt x="4372" y="1280"/>
                    </a:lnTo>
                    <a:lnTo>
                      <a:pt x="4310" y="1315"/>
                    </a:lnTo>
                    <a:lnTo>
                      <a:pt x="4247" y="1347"/>
                    </a:lnTo>
                    <a:lnTo>
                      <a:pt x="4186" y="1378"/>
                    </a:lnTo>
                    <a:lnTo>
                      <a:pt x="4125" y="1405"/>
                    </a:lnTo>
                    <a:lnTo>
                      <a:pt x="4067" y="1429"/>
                    </a:lnTo>
                    <a:lnTo>
                      <a:pt x="4008" y="1450"/>
                    </a:lnTo>
                    <a:lnTo>
                      <a:pt x="3953" y="1467"/>
                    </a:lnTo>
                    <a:lnTo>
                      <a:pt x="3899" y="1481"/>
                    </a:lnTo>
                    <a:lnTo>
                      <a:pt x="3847" y="1490"/>
                    </a:lnTo>
                    <a:lnTo>
                      <a:pt x="3798" y="1495"/>
                    </a:lnTo>
                    <a:lnTo>
                      <a:pt x="3751" y="1494"/>
                    </a:lnTo>
                    <a:lnTo>
                      <a:pt x="3706" y="1491"/>
                    </a:lnTo>
                    <a:lnTo>
                      <a:pt x="3660" y="1488"/>
                    </a:lnTo>
                    <a:lnTo>
                      <a:pt x="3612" y="1487"/>
                    </a:lnTo>
                    <a:lnTo>
                      <a:pt x="3564" y="1485"/>
                    </a:lnTo>
                    <a:lnTo>
                      <a:pt x="3516" y="1485"/>
                    </a:lnTo>
                    <a:lnTo>
                      <a:pt x="3467" y="1486"/>
                    </a:lnTo>
                    <a:lnTo>
                      <a:pt x="3418" y="1487"/>
                    </a:lnTo>
                    <a:lnTo>
                      <a:pt x="3368" y="1489"/>
                    </a:lnTo>
                    <a:lnTo>
                      <a:pt x="3319" y="1491"/>
                    </a:lnTo>
                    <a:lnTo>
                      <a:pt x="3270" y="1495"/>
                    </a:lnTo>
                    <a:lnTo>
                      <a:pt x="3220" y="1500"/>
                    </a:lnTo>
                    <a:lnTo>
                      <a:pt x="3171" y="1505"/>
                    </a:lnTo>
                    <a:lnTo>
                      <a:pt x="3123" y="1511"/>
                    </a:lnTo>
                    <a:lnTo>
                      <a:pt x="3075" y="1518"/>
                    </a:lnTo>
                    <a:lnTo>
                      <a:pt x="3029" y="1527"/>
                    </a:lnTo>
                    <a:lnTo>
                      <a:pt x="2982" y="1536"/>
                    </a:lnTo>
                    <a:lnTo>
                      <a:pt x="2938" y="1546"/>
                    </a:lnTo>
                    <a:lnTo>
                      <a:pt x="2894" y="1557"/>
                    </a:lnTo>
                    <a:lnTo>
                      <a:pt x="2851" y="1569"/>
                    </a:lnTo>
                    <a:lnTo>
                      <a:pt x="2811" y="1582"/>
                    </a:lnTo>
                    <a:lnTo>
                      <a:pt x="2771" y="1597"/>
                    </a:lnTo>
                    <a:lnTo>
                      <a:pt x="2733" y="1612"/>
                    </a:lnTo>
                    <a:lnTo>
                      <a:pt x="2697" y="1628"/>
                    </a:lnTo>
                    <a:lnTo>
                      <a:pt x="2664" y="1646"/>
                    </a:lnTo>
                    <a:lnTo>
                      <a:pt x="2632" y="1664"/>
                    </a:lnTo>
                    <a:lnTo>
                      <a:pt x="2601" y="1684"/>
                    </a:lnTo>
                    <a:lnTo>
                      <a:pt x="2574" y="1705"/>
                    </a:lnTo>
                    <a:lnTo>
                      <a:pt x="2550" y="1727"/>
                    </a:lnTo>
                    <a:lnTo>
                      <a:pt x="2528" y="1750"/>
                    </a:lnTo>
                    <a:lnTo>
                      <a:pt x="2509" y="1775"/>
                    </a:lnTo>
                    <a:lnTo>
                      <a:pt x="2491" y="1800"/>
                    </a:lnTo>
                    <a:lnTo>
                      <a:pt x="2478" y="1827"/>
                    </a:lnTo>
                    <a:lnTo>
                      <a:pt x="2467" y="1854"/>
                    </a:lnTo>
                    <a:lnTo>
                      <a:pt x="2458" y="1878"/>
                    </a:lnTo>
                    <a:lnTo>
                      <a:pt x="2451" y="1902"/>
                    </a:lnTo>
                    <a:lnTo>
                      <a:pt x="2446" y="1924"/>
                    </a:lnTo>
                    <a:lnTo>
                      <a:pt x="2443" y="1946"/>
                    </a:lnTo>
                    <a:lnTo>
                      <a:pt x="2441" y="1968"/>
                    </a:lnTo>
                    <a:lnTo>
                      <a:pt x="2441" y="1988"/>
                    </a:lnTo>
                    <a:lnTo>
                      <a:pt x="2443" y="2008"/>
                    </a:lnTo>
                    <a:lnTo>
                      <a:pt x="2447" y="2027"/>
                    </a:lnTo>
                    <a:lnTo>
                      <a:pt x="2452" y="2046"/>
                    </a:lnTo>
                    <a:lnTo>
                      <a:pt x="2459" y="2065"/>
                    </a:lnTo>
                    <a:lnTo>
                      <a:pt x="2468" y="2084"/>
                    </a:lnTo>
                    <a:lnTo>
                      <a:pt x="2478" y="2102"/>
                    </a:lnTo>
                    <a:lnTo>
                      <a:pt x="2489" y="2120"/>
                    </a:lnTo>
                    <a:lnTo>
                      <a:pt x="2502" y="2138"/>
                    </a:lnTo>
                    <a:lnTo>
                      <a:pt x="2518" y="2157"/>
                    </a:lnTo>
                    <a:lnTo>
                      <a:pt x="2533" y="2175"/>
                    </a:lnTo>
                    <a:lnTo>
                      <a:pt x="2550" y="2195"/>
                    </a:lnTo>
                    <a:lnTo>
                      <a:pt x="2569" y="2215"/>
                    </a:lnTo>
                    <a:lnTo>
                      <a:pt x="2588" y="2234"/>
                    </a:lnTo>
                    <a:lnTo>
                      <a:pt x="2632" y="2276"/>
                    </a:lnTo>
                    <a:lnTo>
                      <a:pt x="2679" y="2322"/>
                    </a:lnTo>
                    <a:lnTo>
                      <a:pt x="2731" y="2372"/>
                    </a:lnTo>
                    <a:lnTo>
                      <a:pt x="2787" y="2426"/>
                    </a:lnTo>
                    <a:lnTo>
                      <a:pt x="2846" y="2486"/>
                    </a:lnTo>
                    <a:lnTo>
                      <a:pt x="2909" y="2553"/>
                    </a:lnTo>
                    <a:lnTo>
                      <a:pt x="2976" y="2626"/>
                    </a:lnTo>
                    <a:lnTo>
                      <a:pt x="3050" y="2709"/>
                    </a:lnTo>
                    <a:lnTo>
                      <a:pt x="3089" y="2753"/>
                    </a:lnTo>
                    <a:lnTo>
                      <a:pt x="3128" y="2800"/>
                    </a:lnTo>
                    <a:lnTo>
                      <a:pt x="3169" y="2848"/>
                    </a:lnTo>
                    <a:lnTo>
                      <a:pt x="3210" y="2897"/>
                    </a:lnTo>
                    <a:lnTo>
                      <a:pt x="3250" y="2948"/>
                    </a:lnTo>
                    <a:lnTo>
                      <a:pt x="3291" y="2999"/>
                    </a:lnTo>
                    <a:lnTo>
                      <a:pt x="3330" y="3052"/>
                    </a:lnTo>
                    <a:lnTo>
                      <a:pt x="3368" y="3104"/>
                    </a:lnTo>
                    <a:lnTo>
                      <a:pt x="3406" y="3158"/>
                    </a:lnTo>
                    <a:lnTo>
                      <a:pt x="3441" y="3211"/>
                    </a:lnTo>
                    <a:lnTo>
                      <a:pt x="3475" y="3264"/>
                    </a:lnTo>
                    <a:lnTo>
                      <a:pt x="3506" y="3318"/>
                    </a:lnTo>
                    <a:lnTo>
                      <a:pt x="3536" y="3370"/>
                    </a:lnTo>
                    <a:lnTo>
                      <a:pt x="3562" y="3423"/>
                    </a:lnTo>
                    <a:lnTo>
                      <a:pt x="3585" y="3474"/>
                    </a:lnTo>
                    <a:lnTo>
                      <a:pt x="3604" y="3525"/>
                    </a:lnTo>
                    <a:lnTo>
                      <a:pt x="3620" y="3574"/>
                    </a:lnTo>
                    <a:lnTo>
                      <a:pt x="3631" y="3621"/>
                    </a:lnTo>
                    <a:lnTo>
                      <a:pt x="3640" y="3667"/>
                    </a:lnTo>
                    <a:lnTo>
                      <a:pt x="3642" y="3711"/>
                    </a:lnTo>
                    <a:lnTo>
                      <a:pt x="3640" y="3754"/>
                    </a:lnTo>
                    <a:lnTo>
                      <a:pt x="3632" y="3793"/>
                    </a:lnTo>
                    <a:lnTo>
                      <a:pt x="3618" y="3830"/>
                    </a:lnTo>
                    <a:lnTo>
                      <a:pt x="3599" y="3866"/>
                    </a:lnTo>
                    <a:lnTo>
                      <a:pt x="3574" y="3897"/>
                    </a:lnTo>
                    <a:lnTo>
                      <a:pt x="3543" y="3926"/>
                    </a:lnTo>
                    <a:lnTo>
                      <a:pt x="3503" y="3951"/>
                    </a:lnTo>
                    <a:lnTo>
                      <a:pt x="3458" y="3973"/>
                    </a:lnTo>
                    <a:lnTo>
                      <a:pt x="3409" y="3992"/>
                    </a:lnTo>
                    <a:lnTo>
                      <a:pt x="3362" y="4007"/>
                    </a:lnTo>
                    <a:lnTo>
                      <a:pt x="3319" y="4019"/>
                    </a:lnTo>
                    <a:lnTo>
                      <a:pt x="3279" y="4028"/>
                    </a:lnTo>
                    <a:lnTo>
                      <a:pt x="3240" y="4034"/>
                    </a:lnTo>
                    <a:lnTo>
                      <a:pt x="3205" y="4037"/>
                    </a:lnTo>
                    <a:lnTo>
                      <a:pt x="3172" y="4037"/>
                    </a:lnTo>
                    <a:lnTo>
                      <a:pt x="3141" y="4035"/>
                    </a:lnTo>
                    <a:lnTo>
                      <a:pt x="3111" y="4031"/>
                    </a:lnTo>
                    <a:lnTo>
                      <a:pt x="3084" y="4025"/>
                    </a:lnTo>
                    <a:lnTo>
                      <a:pt x="3058" y="4017"/>
                    </a:lnTo>
                    <a:lnTo>
                      <a:pt x="3034" y="4007"/>
                    </a:lnTo>
                    <a:lnTo>
                      <a:pt x="3011" y="3996"/>
                    </a:lnTo>
                    <a:lnTo>
                      <a:pt x="2988" y="3983"/>
                    </a:lnTo>
                    <a:lnTo>
                      <a:pt x="2968" y="3969"/>
                    </a:lnTo>
                    <a:lnTo>
                      <a:pt x="2948" y="3954"/>
                    </a:lnTo>
                    <a:lnTo>
                      <a:pt x="2929" y="3938"/>
                    </a:lnTo>
                    <a:lnTo>
                      <a:pt x="2911" y="3921"/>
                    </a:lnTo>
                    <a:lnTo>
                      <a:pt x="2894" y="3904"/>
                    </a:lnTo>
                    <a:lnTo>
                      <a:pt x="2876" y="3886"/>
                    </a:lnTo>
                    <a:lnTo>
                      <a:pt x="2842" y="3849"/>
                    </a:lnTo>
                    <a:lnTo>
                      <a:pt x="2808" y="3813"/>
                    </a:lnTo>
                    <a:lnTo>
                      <a:pt x="2790" y="3796"/>
                    </a:lnTo>
                    <a:lnTo>
                      <a:pt x="2772" y="3779"/>
                    </a:lnTo>
                    <a:lnTo>
                      <a:pt x="2752" y="3763"/>
                    </a:lnTo>
                    <a:lnTo>
                      <a:pt x="2733" y="3748"/>
                    </a:lnTo>
                    <a:lnTo>
                      <a:pt x="2713" y="3733"/>
                    </a:lnTo>
                    <a:lnTo>
                      <a:pt x="2691" y="3720"/>
                    </a:lnTo>
                    <a:lnTo>
                      <a:pt x="2669" y="3709"/>
                    </a:lnTo>
                    <a:lnTo>
                      <a:pt x="2645" y="3699"/>
                    </a:lnTo>
                    <a:lnTo>
                      <a:pt x="2618" y="3689"/>
                    </a:lnTo>
                    <a:lnTo>
                      <a:pt x="2590" y="3681"/>
                    </a:lnTo>
                    <a:lnTo>
                      <a:pt x="2559" y="3674"/>
                    </a:lnTo>
                    <a:lnTo>
                      <a:pt x="2526" y="3667"/>
                    </a:lnTo>
                    <a:lnTo>
                      <a:pt x="2490" y="3662"/>
                    </a:lnTo>
                    <a:lnTo>
                      <a:pt x="2453" y="3657"/>
                    </a:lnTo>
                    <a:lnTo>
                      <a:pt x="2414" y="3654"/>
                    </a:lnTo>
                    <a:lnTo>
                      <a:pt x="2373" y="3652"/>
                    </a:lnTo>
                    <a:lnTo>
                      <a:pt x="2331" y="3651"/>
                    </a:lnTo>
                    <a:lnTo>
                      <a:pt x="2287" y="3651"/>
                    </a:lnTo>
                    <a:lnTo>
                      <a:pt x="2242" y="3652"/>
                    </a:lnTo>
                    <a:lnTo>
                      <a:pt x="2196" y="3654"/>
                    </a:lnTo>
                    <a:lnTo>
                      <a:pt x="2149" y="3657"/>
                    </a:lnTo>
                    <a:lnTo>
                      <a:pt x="2100" y="3662"/>
                    </a:lnTo>
                    <a:lnTo>
                      <a:pt x="2051" y="3667"/>
                    </a:lnTo>
                    <a:lnTo>
                      <a:pt x="2002" y="3673"/>
                    </a:lnTo>
                    <a:lnTo>
                      <a:pt x="1952" y="3681"/>
                    </a:lnTo>
                    <a:lnTo>
                      <a:pt x="1902" y="3690"/>
                    </a:lnTo>
                    <a:lnTo>
                      <a:pt x="1850" y="3700"/>
                    </a:lnTo>
                    <a:lnTo>
                      <a:pt x="1800" y="3711"/>
                    </a:lnTo>
                    <a:lnTo>
                      <a:pt x="1750" y="3723"/>
                    </a:lnTo>
                    <a:lnTo>
                      <a:pt x="1699" y="3736"/>
                    </a:lnTo>
                    <a:lnTo>
                      <a:pt x="1649" y="3751"/>
                    </a:lnTo>
                    <a:lnTo>
                      <a:pt x="1599" y="3767"/>
                    </a:lnTo>
                    <a:lnTo>
                      <a:pt x="1550" y="3784"/>
                    </a:lnTo>
                    <a:lnTo>
                      <a:pt x="1502" y="3801"/>
                    </a:lnTo>
                    <a:lnTo>
                      <a:pt x="1454" y="3820"/>
                    </a:lnTo>
                    <a:lnTo>
                      <a:pt x="1408" y="3841"/>
                    </a:lnTo>
                    <a:lnTo>
                      <a:pt x="1362" y="3862"/>
                    </a:lnTo>
                    <a:lnTo>
                      <a:pt x="1318" y="3885"/>
                    </a:lnTo>
                    <a:lnTo>
                      <a:pt x="1275" y="3909"/>
                    </a:lnTo>
                    <a:lnTo>
                      <a:pt x="1234" y="3934"/>
                    </a:lnTo>
                    <a:lnTo>
                      <a:pt x="1153" y="3983"/>
                    </a:lnTo>
                    <a:lnTo>
                      <a:pt x="1074" y="4032"/>
                    </a:lnTo>
                    <a:lnTo>
                      <a:pt x="1037" y="4056"/>
                    </a:lnTo>
                    <a:lnTo>
                      <a:pt x="1000" y="4080"/>
                    </a:lnTo>
                    <a:lnTo>
                      <a:pt x="964" y="4105"/>
                    </a:lnTo>
                    <a:lnTo>
                      <a:pt x="931" y="4129"/>
                    </a:lnTo>
                    <a:lnTo>
                      <a:pt x="899" y="4153"/>
                    </a:lnTo>
                    <a:lnTo>
                      <a:pt x="869" y="4176"/>
                    </a:lnTo>
                    <a:lnTo>
                      <a:pt x="839" y="4200"/>
                    </a:lnTo>
                    <a:lnTo>
                      <a:pt x="812" y="4225"/>
                    </a:lnTo>
                    <a:lnTo>
                      <a:pt x="788" y="4248"/>
                    </a:lnTo>
                    <a:lnTo>
                      <a:pt x="765" y="4272"/>
                    </a:lnTo>
                    <a:lnTo>
                      <a:pt x="745" y="4296"/>
                    </a:lnTo>
                    <a:lnTo>
                      <a:pt x="727" y="4320"/>
                    </a:lnTo>
                    <a:lnTo>
                      <a:pt x="712" y="4345"/>
                    </a:lnTo>
                    <a:lnTo>
                      <a:pt x="699" y="4369"/>
                    </a:lnTo>
                    <a:lnTo>
                      <a:pt x="690" y="4393"/>
                    </a:lnTo>
                    <a:lnTo>
                      <a:pt x="683" y="4417"/>
                    </a:lnTo>
                    <a:lnTo>
                      <a:pt x="679" y="4442"/>
                    </a:lnTo>
                    <a:lnTo>
                      <a:pt x="679" y="4467"/>
                    </a:lnTo>
                    <a:lnTo>
                      <a:pt x="682" y="4492"/>
                    </a:lnTo>
                    <a:lnTo>
                      <a:pt x="688" y="4517"/>
                    </a:lnTo>
                    <a:lnTo>
                      <a:pt x="698" y="4542"/>
                    </a:lnTo>
                    <a:lnTo>
                      <a:pt x="712" y="4568"/>
                    </a:lnTo>
                    <a:lnTo>
                      <a:pt x="730" y="4595"/>
                    </a:lnTo>
                    <a:lnTo>
                      <a:pt x="752" y="4621"/>
                    </a:lnTo>
                    <a:lnTo>
                      <a:pt x="778" y="4647"/>
                    </a:lnTo>
                    <a:lnTo>
                      <a:pt x="808" y="4673"/>
                    </a:lnTo>
                    <a:lnTo>
                      <a:pt x="842" y="4700"/>
                    </a:lnTo>
                    <a:lnTo>
                      <a:pt x="882" y="4728"/>
                    </a:lnTo>
                    <a:lnTo>
                      <a:pt x="922" y="4755"/>
                    </a:lnTo>
                    <a:lnTo>
                      <a:pt x="964" y="4782"/>
                    </a:lnTo>
                    <a:lnTo>
                      <a:pt x="1007" y="4809"/>
                    </a:lnTo>
                    <a:lnTo>
                      <a:pt x="1049" y="4836"/>
                    </a:lnTo>
                    <a:lnTo>
                      <a:pt x="1093" y="4862"/>
                    </a:lnTo>
                    <a:lnTo>
                      <a:pt x="1138" y="4887"/>
                    </a:lnTo>
                    <a:lnTo>
                      <a:pt x="1184" y="4912"/>
                    </a:lnTo>
                    <a:lnTo>
                      <a:pt x="1230" y="4935"/>
                    </a:lnTo>
                    <a:lnTo>
                      <a:pt x="1277" y="4960"/>
                    </a:lnTo>
                    <a:lnTo>
                      <a:pt x="1325" y="4982"/>
                    </a:lnTo>
                    <a:lnTo>
                      <a:pt x="1374" y="5004"/>
                    </a:lnTo>
                    <a:lnTo>
                      <a:pt x="1423" y="5024"/>
                    </a:lnTo>
                    <a:lnTo>
                      <a:pt x="1472" y="5044"/>
                    </a:lnTo>
                    <a:lnTo>
                      <a:pt x="1524" y="5064"/>
                    </a:lnTo>
                    <a:lnTo>
                      <a:pt x="1575" y="5082"/>
                    </a:lnTo>
                    <a:lnTo>
                      <a:pt x="1628" y="5098"/>
                    </a:lnTo>
                    <a:lnTo>
                      <a:pt x="1680" y="5113"/>
                    </a:lnTo>
                    <a:lnTo>
                      <a:pt x="1733" y="5128"/>
                    </a:lnTo>
                    <a:lnTo>
                      <a:pt x="1788" y="5140"/>
                    </a:lnTo>
                    <a:lnTo>
                      <a:pt x="1843" y="5152"/>
                    </a:lnTo>
                    <a:lnTo>
                      <a:pt x="1899" y="5162"/>
                    </a:lnTo>
                    <a:lnTo>
                      <a:pt x="1955" y="5170"/>
                    </a:lnTo>
                    <a:lnTo>
                      <a:pt x="2013" y="5177"/>
                    </a:lnTo>
                    <a:lnTo>
                      <a:pt x="2070" y="5183"/>
                    </a:lnTo>
                    <a:lnTo>
                      <a:pt x="2129" y="5187"/>
                    </a:lnTo>
                    <a:lnTo>
                      <a:pt x="2188" y="5189"/>
                    </a:lnTo>
                    <a:lnTo>
                      <a:pt x="2247" y="5189"/>
                    </a:lnTo>
                    <a:lnTo>
                      <a:pt x="2308" y="5187"/>
                    </a:lnTo>
                    <a:lnTo>
                      <a:pt x="2369" y="5183"/>
                    </a:lnTo>
                    <a:lnTo>
                      <a:pt x="2431" y="5176"/>
                    </a:lnTo>
                    <a:lnTo>
                      <a:pt x="2493" y="5169"/>
                    </a:lnTo>
                    <a:lnTo>
                      <a:pt x="2557" y="5159"/>
                    </a:lnTo>
                    <a:lnTo>
                      <a:pt x="2567" y="5156"/>
                    </a:lnTo>
                    <a:lnTo>
                      <a:pt x="2596" y="5147"/>
                    </a:lnTo>
                    <a:lnTo>
                      <a:pt x="2643" y="5135"/>
                    </a:lnTo>
                    <a:lnTo>
                      <a:pt x="2703" y="5119"/>
                    </a:lnTo>
                    <a:lnTo>
                      <a:pt x="2774" y="5101"/>
                    </a:lnTo>
                    <a:lnTo>
                      <a:pt x="2853" y="5082"/>
                    </a:lnTo>
                    <a:lnTo>
                      <a:pt x="2939" y="5063"/>
                    </a:lnTo>
                    <a:lnTo>
                      <a:pt x="3028" y="5044"/>
                    </a:lnTo>
                    <a:lnTo>
                      <a:pt x="3073" y="5035"/>
                    </a:lnTo>
                    <a:lnTo>
                      <a:pt x="3117" y="5028"/>
                    </a:lnTo>
                    <a:lnTo>
                      <a:pt x="3162" y="5021"/>
                    </a:lnTo>
                    <a:lnTo>
                      <a:pt x="3205" y="5015"/>
                    </a:lnTo>
                    <a:lnTo>
                      <a:pt x="3246" y="5010"/>
                    </a:lnTo>
                    <a:lnTo>
                      <a:pt x="3287" y="5006"/>
                    </a:lnTo>
                    <a:lnTo>
                      <a:pt x="3326" y="5003"/>
                    </a:lnTo>
                    <a:lnTo>
                      <a:pt x="3362" y="5002"/>
                    </a:lnTo>
                    <a:lnTo>
                      <a:pt x="3397" y="5003"/>
                    </a:lnTo>
                    <a:lnTo>
                      <a:pt x="3428" y="5005"/>
                    </a:lnTo>
                    <a:lnTo>
                      <a:pt x="3455" y="5009"/>
                    </a:lnTo>
                    <a:lnTo>
                      <a:pt x="3480" y="5015"/>
                    </a:lnTo>
                    <a:lnTo>
                      <a:pt x="3500" y="5023"/>
                    </a:lnTo>
                    <a:lnTo>
                      <a:pt x="3517" y="5033"/>
                    </a:lnTo>
                    <a:lnTo>
                      <a:pt x="3529" y="5046"/>
                    </a:lnTo>
                    <a:lnTo>
                      <a:pt x="3536" y="5062"/>
                    </a:lnTo>
                    <a:lnTo>
                      <a:pt x="3540" y="5077"/>
                    </a:lnTo>
                    <a:lnTo>
                      <a:pt x="3541" y="5092"/>
                    </a:lnTo>
                    <a:lnTo>
                      <a:pt x="3540" y="5106"/>
                    </a:lnTo>
                    <a:lnTo>
                      <a:pt x="3537" y="5118"/>
                    </a:lnTo>
                    <a:lnTo>
                      <a:pt x="3532" y="5130"/>
                    </a:lnTo>
                    <a:lnTo>
                      <a:pt x="3526" y="5141"/>
                    </a:lnTo>
                    <a:lnTo>
                      <a:pt x="3518" y="5151"/>
                    </a:lnTo>
                    <a:lnTo>
                      <a:pt x="3508" y="5161"/>
                    </a:lnTo>
                    <a:lnTo>
                      <a:pt x="3498" y="5170"/>
                    </a:lnTo>
                    <a:lnTo>
                      <a:pt x="3486" y="5178"/>
                    </a:lnTo>
                    <a:lnTo>
                      <a:pt x="3474" y="5187"/>
                    </a:lnTo>
                    <a:lnTo>
                      <a:pt x="3461" y="5195"/>
                    </a:lnTo>
                    <a:lnTo>
                      <a:pt x="3433" y="5209"/>
                    </a:lnTo>
                    <a:lnTo>
                      <a:pt x="3404" y="5223"/>
                    </a:lnTo>
                    <a:lnTo>
                      <a:pt x="3374" y="5237"/>
                    </a:lnTo>
                    <a:lnTo>
                      <a:pt x="3346" y="5251"/>
                    </a:lnTo>
                    <a:lnTo>
                      <a:pt x="3333" y="5259"/>
                    </a:lnTo>
                    <a:lnTo>
                      <a:pt x="3321" y="5267"/>
                    </a:lnTo>
                    <a:lnTo>
                      <a:pt x="3310" y="5275"/>
                    </a:lnTo>
                    <a:lnTo>
                      <a:pt x="3299" y="5284"/>
                    </a:lnTo>
                    <a:lnTo>
                      <a:pt x="3290" y="5294"/>
                    </a:lnTo>
                    <a:lnTo>
                      <a:pt x="3282" y="5305"/>
                    </a:lnTo>
                    <a:lnTo>
                      <a:pt x="3276" y="5316"/>
                    </a:lnTo>
                    <a:lnTo>
                      <a:pt x="3271" y="5328"/>
                    </a:lnTo>
                    <a:lnTo>
                      <a:pt x="3268" y="5340"/>
                    </a:lnTo>
                    <a:lnTo>
                      <a:pt x="3267" y="5354"/>
                    </a:lnTo>
                    <a:lnTo>
                      <a:pt x="3269" y="5369"/>
                    </a:lnTo>
                    <a:lnTo>
                      <a:pt x="3272" y="5384"/>
                    </a:lnTo>
                    <a:lnTo>
                      <a:pt x="3276" y="5401"/>
                    </a:lnTo>
                    <a:lnTo>
                      <a:pt x="3281" y="5417"/>
                    </a:lnTo>
                    <a:lnTo>
                      <a:pt x="3288" y="5434"/>
                    </a:lnTo>
                    <a:lnTo>
                      <a:pt x="3294" y="5450"/>
                    </a:lnTo>
                    <a:lnTo>
                      <a:pt x="3310" y="5481"/>
                    </a:lnTo>
                    <a:lnTo>
                      <a:pt x="3326" y="5511"/>
                    </a:lnTo>
                    <a:lnTo>
                      <a:pt x="3341" y="5542"/>
                    </a:lnTo>
                    <a:lnTo>
                      <a:pt x="3356" y="5572"/>
                    </a:lnTo>
                    <a:lnTo>
                      <a:pt x="3362" y="5586"/>
                    </a:lnTo>
                    <a:lnTo>
                      <a:pt x="3367" y="5601"/>
                    </a:lnTo>
                    <a:lnTo>
                      <a:pt x="3371" y="5615"/>
                    </a:lnTo>
                    <a:lnTo>
                      <a:pt x="3374" y="5629"/>
                    </a:lnTo>
                    <a:lnTo>
                      <a:pt x="3376" y="5643"/>
                    </a:lnTo>
                    <a:lnTo>
                      <a:pt x="3376" y="5657"/>
                    </a:lnTo>
                    <a:lnTo>
                      <a:pt x="3374" y="5672"/>
                    </a:lnTo>
                    <a:lnTo>
                      <a:pt x="3370" y="5686"/>
                    </a:lnTo>
                    <a:lnTo>
                      <a:pt x="3365" y="5700"/>
                    </a:lnTo>
                    <a:lnTo>
                      <a:pt x="3357" y="5713"/>
                    </a:lnTo>
                    <a:lnTo>
                      <a:pt x="3347" y="5727"/>
                    </a:lnTo>
                    <a:lnTo>
                      <a:pt x="3335" y="5740"/>
                    </a:lnTo>
                    <a:lnTo>
                      <a:pt x="3320" y="5753"/>
                    </a:lnTo>
                    <a:lnTo>
                      <a:pt x="3302" y="5766"/>
                    </a:lnTo>
                    <a:lnTo>
                      <a:pt x="3281" y="5781"/>
                    </a:lnTo>
                    <a:lnTo>
                      <a:pt x="3256" y="5794"/>
                    </a:lnTo>
                    <a:lnTo>
                      <a:pt x="3228" y="5807"/>
                    </a:lnTo>
                    <a:lnTo>
                      <a:pt x="3198" y="5819"/>
                    </a:lnTo>
                    <a:lnTo>
                      <a:pt x="3163" y="5832"/>
                    </a:lnTo>
                    <a:lnTo>
                      <a:pt x="3124" y="5845"/>
                    </a:lnTo>
                    <a:lnTo>
                      <a:pt x="3082" y="5859"/>
                    </a:lnTo>
                    <a:lnTo>
                      <a:pt x="3037" y="5871"/>
                    </a:lnTo>
                    <a:lnTo>
                      <a:pt x="2988" y="5884"/>
                    </a:lnTo>
                    <a:lnTo>
                      <a:pt x="2938" y="5896"/>
                    </a:lnTo>
                    <a:lnTo>
                      <a:pt x="2831" y="5921"/>
                    </a:lnTo>
                    <a:lnTo>
                      <a:pt x="2719" y="5944"/>
                    </a:lnTo>
                    <a:lnTo>
                      <a:pt x="2603" y="5968"/>
                    </a:lnTo>
                    <a:lnTo>
                      <a:pt x="2485" y="5992"/>
                    </a:lnTo>
                    <a:lnTo>
                      <a:pt x="2426" y="6005"/>
                    </a:lnTo>
                    <a:lnTo>
                      <a:pt x="2367" y="6018"/>
                    </a:lnTo>
                    <a:lnTo>
                      <a:pt x="2310" y="6033"/>
                    </a:lnTo>
                    <a:lnTo>
                      <a:pt x="2253" y="6047"/>
                    </a:lnTo>
                    <a:lnTo>
                      <a:pt x="2197" y="6063"/>
                    </a:lnTo>
                    <a:lnTo>
                      <a:pt x="2143" y="6079"/>
                    </a:lnTo>
                    <a:lnTo>
                      <a:pt x="2089" y="6096"/>
                    </a:lnTo>
                    <a:lnTo>
                      <a:pt x="2039" y="6113"/>
                    </a:lnTo>
                    <a:lnTo>
                      <a:pt x="1990" y="6132"/>
                    </a:lnTo>
                    <a:lnTo>
                      <a:pt x="1944" y="6153"/>
                    </a:lnTo>
                    <a:lnTo>
                      <a:pt x="1901" y="6174"/>
                    </a:lnTo>
                    <a:lnTo>
                      <a:pt x="1860" y="6197"/>
                    </a:lnTo>
                    <a:lnTo>
                      <a:pt x="1823" y="6220"/>
                    </a:lnTo>
                    <a:lnTo>
                      <a:pt x="1789" y="6246"/>
                    </a:lnTo>
                    <a:lnTo>
                      <a:pt x="1759" y="6273"/>
                    </a:lnTo>
                    <a:lnTo>
                      <a:pt x="1733" y="6301"/>
                    </a:lnTo>
                    <a:lnTo>
                      <a:pt x="1711" y="6331"/>
                    </a:lnTo>
                    <a:lnTo>
                      <a:pt x="1694" y="6363"/>
                    </a:lnTo>
                    <a:lnTo>
                      <a:pt x="1682" y="6398"/>
                    </a:lnTo>
                    <a:lnTo>
                      <a:pt x="1675" y="6433"/>
                    </a:lnTo>
                    <a:lnTo>
                      <a:pt x="1677" y="6433"/>
                    </a:lnTo>
                    <a:lnTo>
                      <a:pt x="1682" y="6432"/>
                    </a:lnTo>
                    <a:lnTo>
                      <a:pt x="1688" y="6432"/>
                    </a:lnTo>
                    <a:lnTo>
                      <a:pt x="1694" y="6432"/>
                    </a:lnTo>
                    <a:lnTo>
                      <a:pt x="1695" y="6433"/>
                    </a:lnTo>
                    <a:lnTo>
                      <a:pt x="1696" y="6434"/>
                    </a:lnTo>
                    <a:lnTo>
                      <a:pt x="1696" y="6435"/>
                    </a:lnTo>
                    <a:lnTo>
                      <a:pt x="1695" y="6436"/>
                    </a:lnTo>
                    <a:lnTo>
                      <a:pt x="1687" y="6441"/>
                    </a:lnTo>
                    <a:lnTo>
                      <a:pt x="1671" y="6448"/>
                    </a:lnTo>
                    <a:lnTo>
                      <a:pt x="1646" y="6457"/>
                    </a:lnTo>
                    <a:lnTo>
                      <a:pt x="1607" y="6470"/>
                    </a:lnTo>
                    <a:lnTo>
                      <a:pt x="1556" y="6487"/>
                    </a:lnTo>
                    <a:lnTo>
                      <a:pt x="1488" y="6508"/>
                    </a:lnTo>
                    <a:lnTo>
                      <a:pt x="1405" y="6533"/>
                    </a:lnTo>
                    <a:lnTo>
                      <a:pt x="1301" y="6563"/>
                    </a:lnTo>
                    <a:lnTo>
                      <a:pt x="1176" y="6597"/>
                    </a:lnTo>
                    <a:lnTo>
                      <a:pt x="1029" y="6639"/>
                    </a:lnTo>
                    <a:lnTo>
                      <a:pt x="875" y="6682"/>
                    </a:lnTo>
                    <a:lnTo>
                      <a:pt x="734" y="6721"/>
                    </a:lnTo>
                    <a:lnTo>
                      <a:pt x="669" y="6742"/>
                    </a:lnTo>
                    <a:lnTo>
                      <a:pt x="607" y="6760"/>
                    </a:lnTo>
                    <a:lnTo>
                      <a:pt x="548" y="6779"/>
                    </a:lnTo>
                    <a:lnTo>
                      <a:pt x="493" y="6797"/>
                    </a:lnTo>
                    <a:lnTo>
                      <a:pt x="440" y="6815"/>
                    </a:lnTo>
                    <a:lnTo>
                      <a:pt x="392" y="6832"/>
                    </a:lnTo>
                    <a:lnTo>
                      <a:pt x="345" y="6850"/>
                    </a:lnTo>
                    <a:lnTo>
                      <a:pt x="304" y="6868"/>
                    </a:lnTo>
                    <a:lnTo>
                      <a:pt x="265" y="6886"/>
                    </a:lnTo>
                    <a:lnTo>
                      <a:pt x="228" y="6903"/>
                    </a:lnTo>
                    <a:lnTo>
                      <a:pt x="196" y="6921"/>
                    </a:lnTo>
                    <a:lnTo>
                      <a:pt x="168" y="6939"/>
                    </a:lnTo>
                    <a:lnTo>
                      <a:pt x="142" y="6957"/>
                    </a:lnTo>
                    <a:lnTo>
                      <a:pt x="120" y="6975"/>
                    </a:lnTo>
                    <a:lnTo>
                      <a:pt x="100" y="6995"/>
                    </a:lnTo>
                    <a:lnTo>
                      <a:pt x="85" y="7015"/>
                    </a:lnTo>
                    <a:lnTo>
                      <a:pt x="73" y="7034"/>
                    </a:lnTo>
                    <a:lnTo>
                      <a:pt x="64" y="7055"/>
                    </a:lnTo>
                    <a:lnTo>
                      <a:pt x="59" y="7076"/>
                    </a:lnTo>
                    <a:lnTo>
                      <a:pt x="57" y="7098"/>
                    </a:lnTo>
                    <a:lnTo>
                      <a:pt x="59" y="7121"/>
                    </a:lnTo>
                    <a:lnTo>
                      <a:pt x="63" y="7144"/>
                    </a:lnTo>
                    <a:lnTo>
                      <a:pt x="72" y="7168"/>
                    </a:lnTo>
                    <a:lnTo>
                      <a:pt x="84" y="7193"/>
                    </a:lnTo>
                    <a:lnTo>
                      <a:pt x="99" y="7220"/>
                    </a:lnTo>
                    <a:lnTo>
                      <a:pt x="119" y="7247"/>
                    </a:lnTo>
                    <a:lnTo>
                      <a:pt x="141" y="7276"/>
                    </a:lnTo>
                    <a:lnTo>
                      <a:pt x="166" y="7305"/>
                    </a:lnTo>
                    <a:lnTo>
                      <a:pt x="177" y="7311"/>
                    </a:lnTo>
                    <a:lnTo>
                      <a:pt x="209" y="7329"/>
                    </a:lnTo>
                    <a:lnTo>
                      <a:pt x="259" y="7356"/>
                    </a:lnTo>
                    <a:lnTo>
                      <a:pt x="324" y="7387"/>
                    </a:lnTo>
                    <a:lnTo>
                      <a:pt x="363" y="7405"/>
                    </a:lnTo>
                    <a:lnTo>
                      <a:pt x="403" y="7422"/>
                    </a:lnTo>
                    <a:lnTo>
                      <a:pt x="446" y="7440"/>
                    </a:lnTo>
                    <a:lnTo>
                      <a:pt x="493" y="7459"/>
                    </a:lnTo>
                    <a:lnTo>
                      <a:pt x="541" y="7476"/>
                    </a:lnTo>
                    <a:lnTo>
                      <a:pt x="591" y="7492"/>
                    </a:lnTo>
                    <a:lnTo>
                      <a:pt x="643" y="7507"/>
                    </a:lnTo>
                    <a:lnTo>
                      <a:pt x="695" y="7521"/>
                    </a:lnTo>
                    <a:lnTo>
                      <a:pt x="690" y="7526"/>
                    </a:lnTo>
                    <a:lnTo>
                      <a:pt x="677" y="7540"/>
                    </a:lnTo>
                    <a:lnTo>
                      <a:pt x="658" y="7563"/>
                    </a:lnTo>
                    <a:lnTo>
                      <a:pt x="633" y="7595"/>
                    </a:lnTo>
                    <a:lnTo>
                      <a:pt x="620" y="7613"/>
                    </a:lnTo>
                    <a:lnTo>
                      <a:pt x="606" y="7632"/>
                    </a:lnTo>
                    <a:lnTo>
                      <a:pt x="592" y="7653"/>
                    </a:lnTo>
                    <a:lnTo>
                      <a:pt x="578" y="7676"/>
                    </a:lnTo>
                    <a:lnTo>
                      <a:pt x="565" y="7700"/>
                    </a:lnTo>
                    <a:lnTo>
                      <a:pt x="552" y="7725"/>
                    </a:lnTo>
                    <a:lnTo>
                      <a:pt x="540" y="7751"/>
                    </a:lnTo>
                    <a:lnTo>
                      <a:pt x="529" y="7778"/>
                    </a:lnTo>
                    <a:lnTo>
                      <a:pt x="519" y="7806"/>
                    </a:lnTo>
                    <a:lnTo>
                      <a:pt x="511" y="7835"/>
                    </a:lnTo>
                    <a:lnTo>
                      <a:pt x="504" y="7864"/>
                    </a:lnTo>
                    <a:lnTo>
                      <a:pt x="500" y="7894"/>
                    </a:lnTo>
                    <a:lnTo>
                      <a:pt x="497" y="7924"/>
                    </a:lnTo>
                    <a:lnTo>
                      <a:pt x="497" y="7955"/>
                    </a:lnTo>
                    <a:lnTo>
                      <a:pt x="500" y="7986"/>
                    </a:lnTo>
                    <a:lnTo>
                      <a:pt x="506" y="8017"/>
                    </a:lnTo>
                    <a:lnTo>
                      <a:pt x="514" y="8048"/>
                    </a:lnTo>
                    <a:lnTo>
                      <a:pt x="526" y="8079"/>
                    </a:lnTo>
                    <a:lnTo>
                      <a:pt x="542" y="8110"/>
                    </a:lnTo>
                    <a:lnTo>
                      <a:pt x="562" y="8140"/>
                    </a:lnTo>
                    <a:lnTo>
                      <a:pt x="586" y="8169"/>
                    </a:lnTo>
                    <a:lnTo>
                      <a:pt x="615" y="8199"/>
                    </a:lnTo>
                    <a:lnTo>
                      <a:pt x="648" y="8228"/>
                    </a:lnTo>
                    <a:lnTo>
                      <a:pt x="685" y="8256"/>
                    </a:lnTo>
                    <a:lnTo>
                      <a:pt x="706" y="8257"/>
                    </a:lnTo>
                    <a:lnTo>
                      <a:pt x="764" y="8262"/>
                    </a:lnTo>
                    <a:lnTo>
                      <a:pt x="846" y="8268"/>
                    </a:lnTo>
                    <a:lnTo>
                      <a:pt x="947" y="8276"/>
                    </a:lnTo>
                    <a:lnTo>
                      <a:pt x="1057" y="8285"/>
                    </a:lnTo>
                    <a:lnTo>
                      <a:pt x="1165" y="8294"/>
                    </a:lnTo>
                    <a:lnTo>
                      <a:pt x="1263" y="8300"/>
                    </a:lnTo>
                    <a:lnTo>
                      <a:pt x="1342" y="8305"/>
                    </a:lnTo>
                    <a:lnTo>
                      <a:pt x="1347" y="8317"/>
                    </a:lnTo>
                    <a:lnTo>
                      <a:pt x="1361" y="8351"/>
                    </a:lnTo>
                    <a:lnTo>
                      <a:pt x="1369" y="8375"/>
                    </a:lnTo>
                    <a:lnTo>
                      <a:pt x="1378" y="8404"/>
                    </a:lnTo>
                    <a:lnTo>
                      <a:pt x="1386" y="8437"/>
                    </a:lnTo>
                    <a:lnTo>
                      <a:pt x="1394" y="8474"/>
                    </a:lnTo>
                    <a:lnTo>
                      <a:pt x="1396" y="8493"/>
                    </a:lnTo>
                    <a:lnTo>
                      <a:pt x="1399" y="8514"/>
                    </a:lnTo>
                    <a:lnTo>
                      <a:pt x="1401" y="8536"/>
                    </a:lnTo>
                    <a:lnTo>
                      <a:pt x="1402" y="8558"/>
                    </a:lnTo>
                    <a:lnTo>
                      <a:pt x="1403" y="8580"/>
                    </a:lnTo>
                    <a:lnTo>
                      <a:pt x="1403" y="8604"/>
                    </a:lnTo>
                    <a:lnTo>
                      <a:pt x="1402" y="8627"/>
                    </a:lnTo>
                    <a:lnTo>
                      <a:pt x="1400" y="8653"/>
                    </a:lnTo>
                    <a:lnTo>
                      <a:pt x="1397" y="8678"/>
                    </a:lnTo>
                    <a:lnTo>
                      <a:pt x="1393" y="8703"/>
                    </a:lnTo>
                    <a:lnTo>
                      <a:pt x="1388" y="8729"/>
                    </a:lnTo>
                    <a:lnTo>
                      <a:pt x="1382" y="8755"/>
                    </a:lnTo>
                    <a:lnTo>
                      <a:pt x="1374" y="8782"/>
                    </a:lnTo>
                    <a:lnTo>
                      <a:pt x="1364" y="8809"/>
                    </a:lnTo>
                    <a:lnTo>
                      <a:pt x="1353" y="8836"/>
                    </a:lnTo>
                    <a:lnTo>
                      <a:pt x="1342" y="8863"/>
                    </a:lnTo>
                    <a:lnTo>
                      <a:pt x="1343" y="8866"/>
                    </a:lnTo>
                    <a:lnTo>
                      <a:pt x="1349" y="8873"/>
                    </a:lnTo>
                    <a:lnTo>
                      <a:pt x="1359" y="8883"/>
                    </a:lnTo>
                    <a:lnTo>
                      <a:pt x="1374" y="8896"/>
                    </a:lnTo>
                    <a:lnTo>
                      <a:pt x="1382" y="8903"/>
                    </a:lnTo>
                    <a:lnTo>
                      <a:pt x="1392" y="8910"/>
                    </a:lnTo>
                    <a:lnTo>
                      <a:pt x="1402" y="8917"/>
                    </a:lnTo>
                    <a:lnTo>
                      <a:pt x="1414" y="8924"/>
                    </a:lnTo>
                    <a:lnTo>
                      <a:pt x="1427" y="8930"/>
                    </a:lnTo>
                    <a:lnTo>
                      <a:pt x="1442" y="8936"/>
                    </a:lnTo>
                    <a:lnTo>
                      <a:pt x="1457" y="8942"/>
                    </a:lnTo>
                    <a:lnTo>
                      <a:pt x="1474" y="8947"/>
                    </a:lnTo>
                    <a:lnTo>
                      <a:pt x="1492" y="8951"/>
                    </a:lnTo>
                    <a:lnTo>
                      <a:pt x="1512" y="8954"/>
                    </a:lnTo>
                    <a:lnTo>
                      <a:pt x="1532" y="8956"/>
                    </a:lnTo>
                    <a:lnTo>
                      <a:pt x="1554" y="8957"/>
                    </a:lnTo>
                    <a:lnTo>
                      <a:pt x="1577" y="8957"/>
                    </a:lnTo>
                    <a:lnTo>
                      <a:pt x="1602" y="8955"/>
                    </a:lnTo>
                    <a:lnTo>
                      <a:pt x="1629" y="8951"/>
                    </a:lnTo>
                    <a:lnTo>
                      <a:pt x="1656" y="8946"/>
                    </a:lnTo>
                    <a:lnTo>
                      <a:pt x="1685" y="8939"/>
                    </a:lnTo>
                    <a:lnTo>
                      <a:pt x="1715" y="8930"/>
                    </a:lnTo>
                    <a:lnTo>
                      <a:pt x="1747" y="8919"/>
                    </a:lnTo>
                    <a:lnTo>
                      <a:pt x="1781" y="8905"/>
                    </a:lnTo>
                    <a:lnTo>
                      <a:pt x="1815" y="8888"/>
                    </a:lnTo>
                    <a:lnTo>
                      <a:pt x="1852" y="8870"/>
                    </a:lnTo>
                    <a:lnTo>
                      <a:pt x="1890" y="8848"/>
                    </a:lnTo>
                    <a:lnTo>
                      <a:pt x="1930" y="8824"/>
                    </a:lnTo>
                    <a:lnTo>
                      <a:pt x="1944" y="8822"/>
                    </a:lnTo>
                    <a:lnTo>
                      <a:pt x="1980" y="8819"/>
                    </a:lnTo>
                    <a:lnTo>
                      <a:pt x="2004" y="8818"/>
                    </a:lnTo>
                    <a:lnTo>
                      <a:pt x="2030" y="8819"/>
                    </a:lnTo>
                    <a:lnTo>
                      <a:pt x="2043" y="8820"/>
                    </a:lnTo>
                    <a:lnTo>
                      <a:pt x="2056" y="8821"/>
                    </a:lnTo>
                    <a:lnTo>
                      <a:pt x="2069" y="8823"/>
                    </a:lnTo>
                    <a:lnTo>
                      <a:pt x="2082" y="8825"/>
                    </a:lnTo>
                    <a:lnTo>
                      <a:pt x="2095" y="8829"/>
                    </a:lnTo>
                    <a:lnTo>
                      <a:pt x="2108" y="8833"/>
                    </a:lnTo>
                    <a:lnTo>
                      <a:pt x="2119" y="8838"/>
                    </a:lnTo>
                    <a:lnTo>
                      <a:pt x="2131" y="8844"/>
                    </a:lnTo>
                    <a:lnTo>
                      <a:pt x="2141" y="8851"/>
                    </a:lnTo>
                    <a:lnTo>
                      <a:pt x="2151" y="8858"/>
                    </a:lnTo>
                    <a:lnTo>
                      <a:pt x="2159" y="8867"/>
                    </a:lnTo>
                    <a:lnTo>
                      <a:pt x="2165" y="8878"/>
                    </a:lnTo>
                    <a:lnTo>
                      <a:pt x="2170" y="8889"/>
                    </a:lnTo>
                    <a:lnTo>
                      <a:pt x="2174" y="8903"/>
                    </a:lnTo>
                    <a:lnTo>
                      <a:pt x="2176" y="8917"/>
                    </a:lnTo>
                    <a:lnTo>
                      <a:pt x="2176" y="8932"/>
                    </a:lnTo>
                    <a:lnTo>
                      <a:pt x="2174" y="8949"/>
                    </a:lnTo>
                    <a:lnTo>
                      <a:pt x="2170" y="8968"/>
                    </a:lnTo>
                    <a:lnTo>
                      <a:pt x="2164" y="8988"/>
                    </a:lnTo>
                    <a:lnTo>
                      <a:pt x="2155" y="9011"/>
                    </a:lnTo>
                    <a:lnTo>
                      <a:pt x="2155" y="9016"/>
                    </a:lnTo>
                    <a:lnTo>
                      <a:pt x="2156" y="9029"/>
                    </a:lnTo>
                    <a:lnTo>
                      <a:pt x="2159" y="9049"/>
                    </a:lnTo>
                    <a:lnTo>
                      <a:pt x="2164" y="9075"/>
                    </a:lnTo>
                    <a:lnTo>
                      <a:pt x="2169" y="9089"/>
                    </a:lnTo>
                    <a:lnTo>
                      <a:pt x="2174" y="9103"/>
                    </a:lnTo>
                    <a:lnTo>
                      <a:pt x="2180" y="9119"/>
                    </a:lnTo>
                    <a:lnTo>
                      <a:pt x="2188" y="9135"/>
                    </a:lnTo>
                    <a:lnTo>
                      <a:pt x="2198" y="9150"/>
                    </a:lnTo>
                    <a:lnTo>
                      <a:pt x="2209" y="9165"/>
                    </a:lnTo>
                    <a:lnTo>
                      <a:pt x="2222" y="9180"/>
                    </a:lnTo>
                    <a:lnTo>
                      <a:pt x="2237" y="9194"/>
                    </a:lnTo>
                    <a:lnTo>
                      <a:pt x="2254" y="9207"/>
                    </a:lnTo>
                    <a:lnTo>
                      <a:pt x="2273" y="9220"/>
                    </a:lnTo>
                    <a:lnTo>
                      <a:pt x="2294" y="9230"/>
                    </a:lnTo>
                    <a:lnTo>
                      <a:pt x="2318" y="9240"/>
                    </a:lnTo>
                    <a:lnTo>
                      <a:pt x="2344" y="9247"/>
                    </a:lnTo>
                    <a:lnTo>
                      <a:pt x="2373" y="9254"/>
                    </a:lnTo>
                    <a:lnTo>
                      <a:pt x="2405" y="9258"/>
                    </a:lnTo>
                    <a:lnTo>
                      <a:pt x="2440" y="9259"/>
                    </a:lnTo>
                    <a:lnTo>
                      <a:pt x="2478" y="9258"/>
                    </a:lnTo>
                    <a:lnTo>
                      <a:pt x="2519" y="9254"/>
                    </a:lnTo>
                    <a:lnTo>
                      <a:pt x="2563" y="9246"/>
                    </a:lnTo>
                    <a:lnTo>
                      <a:pt x="2611" y="9235"/>
                    </a:lnTo>
                    <a:lnTo>
                      <a:pt x="2663" y="9221"/>
                    </a:lnTo>
                    <a:lnTo>
                      <a:pt x="2718" y="9204"/>
                    </a:lnTo>
                    <a:lnTo>
                      <a:pt x="2778" y="9183"/>
                    </a:lnTo>
                    <a:lnTo>
                      <a:pt x="2840" y="9158"/>
                    </a:lnTo>
                    <a:lnTo>
                      <a:pt x="2850" y="9153"/>
                    </a:lnTo>
                    <a:lnTo>
                      <a:pt x="2875" y="9139"/>
                    </a:lnTo>
                    <a:lnTo>
                      <a:pt x="2916" y="9116"/>
                    </a:lnTo>
                    <a:lnTo>
                      <a:pt x="2967" y="9090"/>
                    </a:lnTo>
                    <a:lnTo>
                      <a:pt x="3028" y="9060"/>
                    </a:lnTo>
                    <a:lnTo>
                      <a:pt x="3094" y="9028"/>
                    </a:lnTo>
                    <a:lnTo>
                      <a:pt x="3165" y="8994"/>
                    </a:lnTo>
                    <a:lnTo>
                      <a:pt x="3236" y="8964"/>
                    </a:lnTo>
                    <a:lnTo>
                      <a:pt x="3272" y="8950"/>
                    </a:lnTo>
                    <a:lnTo>
                      <a:pt x="3306" y="8937"/>
                    </a:lnTo>
                    <a:lnTo>
                      <a:pt x="3340" y="8925"/>
                    </a:lnTo>
                    <a:lnTo>
                      <a:pt x="3372" y="8915"/>
                    </a:lnTo>
                    <a:lnTo>
                      <a:pt x="3403" y="8906"/>
                    </a:lnTo>
                    <a:lnTo>
                      <a:pt x="3431" y="8900"/>
                    </a:lnTo>
                    <a:lnTo>
                      <a:pt x="3457" y="8895"/>
                    </a:lnTo>
                    <a:lnTo>
                      <a:pt x="3481" y="8893"/>
                    </a:lnTo>
                    <a:lnTo>
                      <a:pt x="3501" y="8894"/>
                    </a:lnTo>
                    <a:lnTo>
                      <a:pt x="3520" y="8898"/>
                    </a:lnTo>
                    <a:lnTo>
                      <a:pt x="3533" y="8904"/>
                    </a:lnTo>
                    <a:lnTo>
                      <a:pt x="3543" y="8914"/>
                    </a:lnTo>
                    <a:lnTo>
                      <a:pt x="3548" y="8927"/>
                    </a:lnTo>
                    <a:lnTo>
                      <a:pt x="3549" y="8944"/>
                    </a:lnTo>
                    <a:lnTo>
                      <a:pt x="3545" y="8965"/>
                    </a:lnTo>
                    <a:lnTo>
                      <a:pt x="3536" y="8990"/>
                    </a:lnTo>
                    <a:lnTo>
                      <a:pt x="3532" y="8997"/>
                    </a:lnTo>
                    <a:lnTo>
                      <a:pt x="3520" y="9015"/>
                    </a:lnTo>
                    <a:lnTo>
                      <a:pt x="3499" y="9042"/>
                    </a:lnTo>
                    <a:lnTo>
                      <a:pt x="3473" y="9078"/>
                    </a:lnTo>
                    <a:lnTo>
                      <a:pt x="3439" y="9122"/>
                    </a:lnTo>
                    <a:lnTo>
                      <a:pt x="3400" y="9173"/>
                    </a:lnTo>
                    <a:lnTo>
                      <a:pt x="3354" y="9229"/>
                    </a:lnTo>
                    <a:lnTo>
                      <a:pt x="3304" y="9289"/>
                    </a:lnTo>
                    <a:lnTo>
                      <a:pt x="3276" y="9319"/>
                    </a:lnTo>
                    <a:lnTo>
                      <a:pt x="3247" y="9350"/>
                    </a:lnTo>
                    <a:lnTo>
                      <a:pt x="3218" y="9383"/>
                    </a:lnTo>
                    <a:lnTo>
                      <a:pt x="3188" y="9414"/>
                    </a:lnTo>
                    <a:lnTo>
                      <a:pt x="3157" y="9446"/>
                    </a:lnTo>
                    <a:lnTo>
                      <a:pt x="3124" y="9478"/>
                    </a:lnTo>
                    <a:lnTo>
                      <a:pt x="3091" y="9510"/>
                    </a:lnTo>
                    <a:lnTo>
                      <a:pt x="3057" y="9541"/>
                    </a:lnTo>
                    <a:lnTo>
                      <a:pt x="3022" y="9571"/>
                    </a:lnTo>
                    <a:lnTo>
                      <a:pt x="2986" y="9601"/>
                    </a:lnTo>
                    <a:lnTo>
                      <a:pt x="2950" y="9630"/>
                    </a:lnTo>
                    <a:lnTo>
                      <a:pt x="2914" y="9658"/>
                    </a:lnTo>
                    <a:lnTo>
                      <a:pt x="2876" y="9684"/>
                    </a:lnTo>
                    <a:lnTo>
                      <a:pt x="2839" y="9709"/>
                    </a:lnTo>
                    <a:lnTo>
                      <a:pt x="2801" y="9734"/>
                    </a:lnTo>
                    <a:lnTo>
                      <a:pt x="2763" y="9755"/>
                    </a:lnTo>
                    <a:lnTo>
                      <a:pt x="2748" y="9760"/>
                    </a:lnTo>
                    <a:lnTo>
                      <a:pt x="2707" y="9774"/>
                    </a:lnTo>
                    <a:lnTo>
                      <a:pt x="2643" y="9796"/>
                    </a:lnTo>
                    <a:lnTo>
                      <a:pt x="2558" y="9826"/>
                    </a:lnTo>
                    <a:lnTo>
                      <a:pt x="2455" y="9864"/>
                    </a:lnTo>
                    <a:lnTo>
                      <a:pt x="2337" y="9907"/>
                    </a:lnTo>
                    <a:lnTo>
                      <a:pt x="2208" y="9955"/>
                    </a:lnTo>
                    <a:lnTo>
                      <a:pt x="2069" y="10009"/>
                    </a:lnTo>
                    <a:lnTo>
                      <a:pt x="1924" y="10066"/>
                    </a:lnTo>
                    <a:lnTo>
                      <a:pt x="1776" y="10127"/>
                    </a:lnTo>
                    <a:lnTo>
                      <a:pt x="1701" y="10158"/>
                    </a:lnTo>
                    <a:lnTo>
                      <a:pt x="1628" y="10190"/>
                    </a:lnTo>
                    <a:lnTo>
                      <a:pt x="1554" y="10223"/>
                    </a:lnTo>
                    <a:lnTo>
                      <a:pt x="1481" y="10256"/>
                    </a:lnTo>
                    <a:lnTo>
                      <a:pt x="1410" y="10288"/>
                    </a:lnTo>
                    <a:lnTo>
                      <a:pt x="1340" y="10321"/>
                    </a:lnTo>
                    <a:lnTo>
                      <a:pt x="1273" y="10355"/>
                    </a:lnTo>
                    <a:lnTo>
                      <a:pt x="1208" y="10388"/>
                    </a:lnTo>
                    <a:lnTo>
                      <a:pt x="1146" y="10421"/>
                    </a:lnTo>
                    <a:lnTo>
                      <a:pt x="1086" y="10455"/>
                    </a:lnTo>
                    <a:lnTo>
                      <a:pt x="1031" y="10487"/>
                    </a:lnTo>
                    <a:lnTo>
                      <a:pt x="979" y="10519"/>
                    </a:lnTo>
                    <a:lnTo>
                      <a:pt x="971" y="10521"/>
                    </a:lnTo>
                    <a:lnTo>
                      <a:pt x="950" y="10525"/>
                    </a:lnTo>
                    <a:lnTo>
                      <a:pt x="915" y="10533"/>
                    </a:lnTo>
                    <a:lnTo>
                      <a:pt x="869" y="10543"/>
                    </a:lnTo>
                    <a:lnTo>
                      <a:pt x="813" y="10557"/>
                    </a:lnTo>
                    <a:lnTo>
                      <a:pt x="750" y="10575"/>
                    </a:lnTo>
                    <a:lnTo>
                      <a:pt x="679" y="10595"/>
                    </a:lnTo>
                    <a:lnTo>
                      <a:pt x="603" y="10618"/>
                    </a:lnTo>
                    <a:lnTo>
                      <a:pt x="564" y="10630"/>
                    </a:lnTo>
                    <a:lnTo>
                      <a:pt x="524" y="10644"/>
                    </a:lnTo>
                    <a:lnTo>
                      <a:pt x="483" y="10658"/>
                    </a:lnTo>
                    <a:lnTo>
                      <a:pt x="443" y="10673"/>
                    </a:lnTo>
                    <a:lnTo>
                      <a:pt x="402" y="10690"/>
                    </a:lnTo>
                    <a:lnTo>
                      <a:pt x="361" y="10707"/>
                    </a:lnTo>
                    <a:lnTo>
                      <a:pt x="321" y="10725"/>
                    </a:lnTo>
                    <a:lnTo>
                      <a:pt x="281" y="10743"/>
                    </a:lnTo>
                    <a:lnTo>
                      <a:pt x="242" y="10762"/>
                    </a:lnTo>
                    <a:lnTo>
                      <a:pt x="203" y="10782"/>
                    </a:lnTo>
                    <a:lnTo>
                      <a:pt x="165" y="10803"/>
                    </a:lnTo>
                    <a:lnTo>
                      <a:pt x="129" y="10826"/>
                    </a:lnTo>
                    <a:lnTo>
                      <a:pt x="94" y="10848"/>
                    </a:lnTo>
                    <a:lnTo>
                      <a:pt x="61" y="10872"/>
                    </a:lnTo>
                    <a:lnTo>
                      <a:pt x="29" y="10896"/>
                    </a:lnTo>
                    <a:lnTo>
                      <a:pt x="0" y="10921"/>
                    </a:lnTo>
                    <a:lnTo>
                      <a:pt x="7" y="10919"/>
                    </a:lnTo>
                    <a:lnTo>
                      <a:pt x="28" y="10915"/>
                    </a:lnTo>
                    <a:lnTo>
                      <a:pt x="60" y="10909"/>
                    </a:lnTo>
                    <a:lnTo>
                      <a:pt x="105" y="10901"/>
                    </a:lnTo>
                    <a:lnTo>
                      <a:pt x="161" y="10890"/>
                    </a:lnTo>
                    <a:lnTo>
                      <a:pt x="225" y="10879"/>
                    </a:lnTo>
                    <a:lnTo>
                      <a:pt x="299" y="10866"/>
                    </a:lnTo>
                    <a:lnTo>
                      <a:pt x="381" y="10853"/>
                    </a:lnTo>
                    <a:lnTo>
                      <a:pt x="468" y="10839"/>
                    </a:lnTo>
                    <a:lnTo>
                      <a:pt x="563" y="10825"/>
                    </a:lnTo>
                    <a:lnTo>
                      <a:pt x="662" y="10811"/>
                    </a:lnTo>
                    <a:lnTo>
                      <a:pt x="765" y="10797"/>
                    </a:lnTo>
                    <a:lnTo>
                      <a:pt x="870" y="10784"/>
                    </a:lnTo>
                    <a:lnTo>
                      <a:pt x="977" y="10773"/>
                    </a:lnTo>
                    <a:lnTo>
                      <a:pt x="1086" y="10763"/>
                    </a:lnTo>
                    <a:lnTo>
                      <a:pt x="1195" y="10755"/>
                    </a:lnTo>
                    <a:lnTo>
                      <a:pt x="1252" y="10749"/>
                    </a:lnTo>
                    <a:lnTo>
                      <a:pt x="1314" y="10741"/>
                    </a:lnTo>
                    <a:lnTo>
                      <a:pt x="1381" y="10729"/>
                    </a:lnTo>
                    <a:lnTo>
                      <a:pt x="1452" y="10715"/>
                    </a:lnTo>
                    <a:lnTo>
                      <a:pt x="1528" y="10698"/>
                    </a:lnTo>
                    <a:lnTo>
                      <a:pt x="1607" y="10677"/>
                    </a:lnTo>
                    <a:lnTo>
                      <a:pt x="1690" y="10654"/>
                    </a:lnTo>
                    <a:lnTo>
                      <a:pt x="1777" y="10630"/>
                    </a:lnTo>
                    <a:lnTo>
                      <a:pt x="1866" y="10603"/>
                    </a:lnTo>
                    <a:lnTo>
                      <a:pt x="1958" y="10574"/>
                    </a:lnTo>
                    <a:lnTo>
                      <a:pt x="2052" y="10542"/>
                    </a:lnTo>
                    <a:lnTo>
                      <a:pt x="2148" y="10510"/>
                    </a:lnTo>
                    <a:lnTo>
                      <a:pt x="2245" y="10476"/>
                    </a:lnTo>
                    <a:lnTo>
                      <a:pt x="2344" y="10439"/>
                    </a:lnTo>
                    <a:lnTo>
                      <a:pt x="2444" y="10402"/>
                    </a:lnTo>
                    <a:lnTo>
                      <a:pt x="2544" y="10364"/>
                    </a:lnTo>
                    <a:lnTo>
                      <a:pt x="2645" y="10324"/>
                    </a:lnTo>
                    <a:lnTo>
                      <a:pt x="2745" y="10284"/>
                    </a:lnTo>
                    <a:lnTo>
                      <a:pt x="2845" y="10244"/>
                    </a:lnTo>
                    <a:lnTo>
                      <a:pt x="2945" y="10202"/>
                    </a:lnTo>
                    <a:lnTo>
                      <a:pt x="3044" y="10160"/>
                    </a:lnTo>
                    <a:lnTo>
                      <a:pt x="3141" y="10119"/>
                    </a:lnTo>
                    <a:lnTo>
                      <a:pt x="3236" y="10076"/>
                    </a:lnTo>
                    <a:lnTo>
                      <a:pt x="3330" y="10034"/>
                    </a:lnTo>
                    <a:lnTo>
                      <a:pt x="3421" y="9992"/>
                    </a:lnTo>
                    <a:lnTo>
                      <a:pt x="3509" y="9950"/>
                    </a:lnTo>
                    <a:lnTo>
                      <a:pt x="3595" y="9909"/>
                    </a:lnTo>
                    <a:lnTo>
                      <a:pt x="3678" y="9869"/>
                    </a:lnTo>
                    <a:lnTo>
                      <a:pt x="3756" y="9829"/>
                    </a:lnTo>
                    <a:lnTo>
                      <a:pt x="3831" y="9790"/>
                    </a:lnTo>
                    <a:lnTo>
                      <a:pt x="3902" y="9753"/>
                    </a:lnTo>
                    <a:lnTo>
                      <a:pt x="3967" y="9716"/>
                    </a:lnTo>
                    <a:lnTo>
                      <a:pt x="3983" y="9712"/>
                    </a:lnTo>
                    <a:lnTo>
                      <a:pt x="4029" y="9701"/>
                    </a:lnTo>
                    <a:lnTo>
                      <a:pt x="4098" y="9684"/>
                    </a:lnTo>
                    <a:lnTo>
                      <a:pt x="4187" y="9660"/>
                    </a:lnTo>
                    <a:lnTo>
                      <a:pt x="4237" y="9646"/>
                    </a:lnTo>
                    <a:lnTo>
                      <a:pt x="4291" y="9631"/>
                    </a:lnTo>
                    <a:lnTo>
                      <a:pt x="4346" y="9615"/>
                    </a:lnTo>
                    <a:lnTo>
                      <a:pt x="4405" y="9596"/>
                    </a:lnTo>
                    <a:lnTo>
                      <a:pt x="4463" y="9577"/>
                    </a:lnTo>
                    <a:lnTo>
                      <a:pt x="4523" y="9557"/>
                    </a:lnTo>
                    <a:lnTo>
                      <a:pt x="4582" y="9535"/>
                    </a:lnTo>
                    <a:lnTo>
                      <a:pt x="4640" y="9513"/>
                    </a:lnTo>
                    <a:lnTo>
                      <a:pt x="4698" y="9490"/>
                    </a:lnTo>
                    <a:lnTo>
                      <a:pt x="4754" y="9465"/>
                    </a:lnTo>
                    <a:lnTo>
                      <a:pt x="4808" y="9440"/>
                    </a:lnTo>
                    <a:lnTo>
                      <a:pt x="4858" y="9414"/>
                    </a:lnTo>
                    <a:lnTo>
                      <a:pt x="4905" y="9387"/>
                    </a:lnTo>
                    <a:lnTo>
                      <a:pt x="4947" y="9359"/>
                    </a:lnTo>
                    <a:lnTo>
                      <a:pt x="4984" y="9331"/>
                    </a:lnTo>
                    <a:lnTo>
                      <a:pt x="5016" y="9303"/>
                    </a:lnTo>
                    <a:lnTo>
                      <a:pt x="5043" y="9274"/>
                    </a:lnTo>
                    <a:lnTo>
                      <a:pt x="5063" y="9243"/>
                    </a:lnTo>
                    <a:lnTo>
                      <a:pt x="5075" y="9214"/>
                    </a:lnTo>
                    <a:lnTo>
                      <a:pt x="5079" y="9183"/>
                    </a:lnTo>
                    <a:lnTo>
                      <a:pt x="5075" y="9153"/>
                    </a:lnTo>
                    <a:lnTo>
                      <a:pt x="5062" y="9121"/>
                    </a:lnTo>
                    <a:lnTo>
                      <a:pt x="5039" y="9090"/>
                    </a:lnTo>
                    <a:lnTo>
                      <a:pt x="5005" y="9059"/>
                    </a:lnTo>
                    <a:lnTo>
                      <a:pt x="5002" y="9058"/>
                    </a:lnTo>
                    <a:lnTo>
                      <a:pt x="4993" y="9053"/>
                    </a:lnTo>
                    <a:lnTo>
                      <a:pt x="4979" y="9045"/>
                    </a:lnTo>
                    <a:lnTo>
                      <a:pt x="4963" y="9035"/>
                    </a:lnTo>
                    <a:lnTo>
                      <a:pt x="4946" y="9023"/>
                    </a:lnTo>
                    <a:lnTo>
                      <a:pt x="4929" y="9007"/>
                    </a:lnTo>
                    <a:lnTo>
                      <a:pt x="4921" y="8999"/>
                    </a:lnTo>
                    <a:lnTo>
                      <a:pt x="4914" y="8991"/>
                    </a:lnTo>
                    <a:lnTo>
                      <a:pt x="4907" y="8982"/>
                    </a:lnTo>
                    <a:lnTo>
                      <a:pt x="4902" y="8973"/>
                    </a:lnTo>
                    <a:lnTo>
                      <a:pt x="4897" y="8964"/>
                    </a:lnTo>
                    <a:lnTo>
                      <a:pt x="4894" y="8955"/>
                    </a:lnTo>
                    <a:lnTo>
                      <a:pt x="4893" y="8945"/>
                    </a:lnTo>
                    <a:lnTo>
                      <a:pt x="4894" y="8935"/>
                    </a:lnTo>
                    <a:lnTo>
                      <a:pt x="4896" y="8925"/>
                    </a:lnTo>
                    <a:lnTo>
                      <a:pt x="4902" y="8915"/>
                    </a:lnTo>
                    <a:lnTo>
                      <a:pt x="4909" y="8905"/>
                    </a:lnTo>
                    <a:lnTo>
                      <a:pt x="4919" y="8895"/>
                    </a:lnTo>
                    <a:lnTo>
                      <a:pt x="4931" y="8883"/>
                    </a:lnTo>
                    <a:lnTo>
                      <a:pt x="4947" y="8873"/>
                    </a:lnTo>
                    <a:lnTo>
                      <a:pt x="4965" y="8863"/>
                    </a:lnTo>
                    <a:lnTo>
                      <a:pt x="4987" y="8853"/>
                    </a:lnTo>
                    <a:lnTo>
                      <a:pt x="5013" y="8843"/>
                    </a:lnTo>
                    <a:lnTo>
                      <a:pt x="5043" y="8833"/>
                    </a:lnTo>
                    <a:lnTo>
                      <a:pt x="5076" y="8824"/>
                    </a:lnTo>
                    <a:lnTo>
                      <a:pt x="5113" y="8815"/>
                    </a:lnTo>
                    <a:lnTo>
                      <a:pt x="5124" y="8808"/>
                    </a:lnTo>
                    <a:lnTo>
                      <a:pt x="5155" y="8789"/>
                    </a:lnTo>
                    <a:lnTo>
                      <a:pt x="5202" y="8758"/>
                    </a:lnTo>
                    <a:lnTo>
                      <a:pt x="5264" y="8718"/>
                    </a:lnTo>
                    <a:lnTo>
                      <a:pt x="5340" y="8669"/>
                    </a:lnTo>
                    <a:lnTo>
                      <a:pt x="5427" y="8612"/>
                    </a:lnTo>
                    <a:lnTo>
                      <a:pt x="5520" y="8549"/>
                    </a:lnTo>
                    <a:lnTo>
                      <a:pt x="5620" y="8479"/>
                    </a:lnTo>
                    <a:lnTo>
                      <a:pt x="5723" y="8405"/>
                    </a:lnTo>
                    <a:lnTo>
                      <a:pt x="5828" y="8329"/>
                    </a:lnTo>
                    <a:lnTo>
                      <a:pt x="5879" y="8289"/>
                    </a:lnTo>
                    <a:lnTo>
                      <a:pt x="5931" y="8249"/>
                    </a:lnTo>
                    <a:lnTo>
                      <a:pt x="5981" y="8210"/>
                    </a:lnTo>
                    <a:lnTo>
                      <a:pt x="6030" y="8169"/>
                    </a:lnTo>
                    <a:lnTo>
                      <a:pt x="6079" y="8130"/>
                    </a:lnTo>
                    <a:lnTo>
                      <a:pt x="6124" y="8090"/>
                    </a:lnTo>
                    <a:lnTo>
                      <a:pt x="6169" y="8050"/>
                    </a:lnTo>
                    <a:lnTo>
                      <a:pt x="6210" y="8011"/>
                    </a:lnTo>
                    <a:lnTo>
                      <a:pt x="6249" y="7974"/>
                    </a:lnTo>
                    <a:lnTo>
                      <a:pt x="6286" y="7936"/>
                    </a:lnTo>
                    <a:lnTo>
                      <a:pt x="6318" y="7899"/>
                    </a:lnTo>
                    <a:lnTo>
                      <a:pt x="6348" y="7864"/>
                    </a:lnTo>
                    <a:lnTo>
                      <a:pt x="6354" y="7861"/>
                    </a:lnTo>
                    <a:lnTo>
                      <a:pt x="6375" y="7853"/>
                    </a:lnTo>
                    <a:lnTo>
                      <a:pt x="6408" y="7841"/>
                    </a:lnTo>
                    <a:lnTo>
                      <a:pt x="6455" y="7826"/>
                    </a:lnTo>
                    <a:lnTo>
                      <a:pt x="6513" y="7808"/>
                    </a:lnTo>
                    <a:lnTo>
                      <a:pt x="6583" y="7789"/>
                    </a:lnTo>
                    <a:lnTo>
                      <a:pt x="6622" y="7779"/>
                    </a:lnTo>
                    <a:lnTo>
                      <a:pt x="6664" y="7769"/>
                    </a:lnTo>
                    <a:lnTo>
                      <a:pt x="6708" y="7759"/>
                    </a:lnTo>
                    <a:lnTo>
                      <a:pt x="6754" y="7750"/>
                    </a:lnTo>
                    <a:lnTo>
                      <a:pt x="6803" y="7741"/>
                    </a:lnTo>
                    <a:lnTo>
                      <a:pt x="6854" y="7732"/>
                    </a:lnTo>
                    <a:lnTo>
                      <a:pt x="6907" y="7724"/>
                    </a:lnTo>
                    <a:lnTo>
                      <a:pt x="6964" y="7716"/>
                    </a:lnTo>
                    <a:lnTo>
                      <a:pt x="7021" y="7710"/>
                    </a:lnTo>
                    <a:lnTo>
                      <a:pt x="7081" y="7704"/>
                    </a:lnTo>
                    <a:lnTo>
                      <a:pt x="7143" y="7699"/>
                    </a:lnTo>
                    <a:lnTo>
                      <a:pt x="7207" y="7695"/>
                    </a:lnTo>
                    <a:lnTo>
                      <a:pt x="7272" y="7691"/>
                    </a:lnTo>
                    <a:lnTo>
                      <a:pt x="7340" y="7690"/>
                    </a:lnTo>
                    <a:lnTo>
                      <a:pt x="7409" y="7690"/>
                    </a:lnTo>
                    <a:lnTo>
                      <a:pt x="7480" y="7692"/>
                    </a:lnTo>
                    <a:lnTo>
                      <a:pt x="7553" y="7696"/>
                    </a:lnTo>
                    <a:lnTo>
                      <a:pt x="7626" y="7701"/>
                    </a:lnTo>
                    <a:lnTo>
                      <a:pt x="7701" y="7708"/>
                    </a:lnTo>
                    <a:lnTo>
                      <a:pt x="7777" y="7717"/>
                    </a:lnTo>
                    <a:lnTo>
                      <a:pt x="7782" y="7719"/>
                    </a:lnTo>
                    <a:lnTo>
                      <a:pt x="7794" y="7726"/>
                    </a:lnTo>
                    <a:lnTo>
                      <a:pt x="7814" y="7736"/>
                    </a:lnTo>
                    <a:lnTo>
                      <a:pt x="7837" y="7750"/>
                    </a:lnTo>
                    <a:lnTo>
                      <a:pt x="7863" y="7766"/>
                    </a:lnTo>
                    <a:lnTo>
                      <a:pt x="7890" y="7785"/>
                    </a:lnTo>
                    <a:lnTo>
                      <a:pt x="7903" y="7795"/>
                    </a:lnTo>
                    <a:lnTo>
                      <a:pt x="7917" y="7805"/>
                    </a:lnTo>
                    <a:lnTo>
                      <a:pt x="7930" y="7817"/>
                    </a:lnTo>
                    <a:lnTo>
                      <a:pt x="7942" y="7827"/>
                    </a:lnTo>
                    <a:lnTo>
                      <a:pt x="7953" y="7839"/>
                    </a:lnTo>
                    <a:lnTo>
                      <a:pt x="7963" y="7850"/>
                    </a:lnTo>
                    <a:lnTo>
                      <a:pt x="7971" y="7861"/>
                    </a:lnTo>
                    <a:lnTo>
                      <a:pt x="7978" y="7872"/>
                    </a:lnTo>
                    <a:lnTo>
                      <a:pt x="7983" y="7883"/>
                    </a:lnTo>
                    <a:lnTo>
                      <a:pt x="7985" y="7894"/>
                    </a:lnTo>
                    <a:lnTo>
                      <a:pt x="7986" y="7905"/>
                    </a:lnTo>
                    <a:lnTo>
                      <a:pt x="7984" y="7915"/>
                    </a:lnTo>
                    <a:lnTo>
                      <a:pt x="7980" y="7925"/>
                    </a:lnTo>
                    <a:lnTo>
                      <a:pt x="7973" y="7936"/>
                    </a:lnTo>
                    <a:lnTo>
                      <a:pt x="7962" y="7945"/>
                    </a:lnTo>
                    <a:lnTo>
                      <a:pt x="7949" y="7954"/>
                    </a:lnTo>
                    <a:lnTo>
                      <a:pt x="7931" y="7962"/>
                    </a:lnTo>
                    <a:lnTo>
                      <a:pt x="7910" y="7969"/>
                    </a:lnTo>
                    <a:lnTo>
                      <a:pt x="7885" y="7976"/>
                    </a:lnTo>
                    <a:lnTo>
                      <a:pt x="7856" y="7982"/>
                    </a:lnTo>
                    <a:lnTo>
                      <a:pt x="7844" y="7981"/>
                    </a:lnTo>
                    <a:lnTo>
                      <a:pt x="7811" y="7981"/>
                    </a:lnTo>
                    <a:lnTo>
                      <a:pt x="7757" y="7981"/>
                    </a:lnTo>
                    <a:lnTo>
                      <a:pt x="7687" y="7982"/>
                    </a:lnTo>
                    <a:lnTo>
                      <a:pt x="7602" y="7986"/>
                    </a:lnTo>
                    <a:lnTo>
                      <a:pt x="7506" y="7991"/>
                    </a:lnTo>
                    <a:lnTo>
                      <a:pt x="7454" y="7995"/>
                    </a:lnTo>
                    <a:lnTo>
                      <a:pt x="7400" y="7999"/>
                    </a:lnTo>
                    <a:lnTo>
                      <a:pt x="7345" y="8004"/>
                    </a:lnTo>
                    <a:lnTo>
                      <a:pt x="7287" y="8011"/>
                    </a:lnTo>
                    <a:lnTo>
                      <a:pt x="7230" y="8018"/>
                    </a:lnTo>
                    <a:lnTo>
                      <a:pt x="7172" y="8027"/>
                    </a:lnTo>
                    <a:lnTo>
                      <a:pt x="7112" y="8036"/>
                    </a:lnTo>
                    <a:lnTo>
                      <a:pt x="7054" y="8047"/>
                    </a:lnTo>
                    <a:lnTo>
                      <a:pt x="6994" y="8060"/>
                    </a:lnTo>
                    <a:lnTo>
                      <a:pt x="6937" y="8074"/>
                    </a:lnTo>
                    <a:lnTo>
                      <a:pt x="6879" y="8089"/>
                    </a:lnTo>
                    <a:lnTo>
                      <a:pt x="6823" y="8106"/>
                    </a:lnTo>
                    <a:lnTo>
                      <a:pt x="6768" y="8124"/>
                    </a:lnTo>
                    <a:lnTo>
                      <a:pt x="6716" y="8144"/>
                    </a:lnTo>
                    <a:lnTo>
                      <a:pt x="6665" y="8165"/>
                    </a:lnTo>
                    <a:lnTo>
                      <a:pt x="6617" y="8190"/>
                    </a:lnTo>
                    <a:lnTo>
                      <a:pt x="6571" y="8216"/>
                    </a:lnTo>
                    <a:lnTo>
                      <a:pt x="6529" y="8243"/>
                    </a:lnTo>
                    <a:lnTo>
                      <a:pt x="6490" y="8273"/>
                    </a:lnTo>
                    <a:lnTo>
                      <a:pt x="6455" y="8305"/>
                    </a:lnTo>
                    <a:lnTo>
                      <a:pt x="6447" y="8318"/>
                    </a:lnTo>
                    <a:lnTo>
                      <a:pt x="6423" y="8351"/>
                    </a:lnTo>
                    <a:lnTo>
                      <a:pt x="6406" y="8374"/>
                    </a:lnTo>
                    <a:lnTo>
                      <a:pt x="6386" y="8399"/>
                    </a:lnTo>
                    <a:lnTo>
                      <a:pt x="6363" y="8427"/>
                    </a:lnTo>
                    <a:lnTo>
                      <a:pt x="6338" y="8456"/>
                    </a:lnTo>
                    <a:lnTo>
                      <a:pt x="6310" y="8484"/>
                    </a:lnTo>
                    <a:lnTo>
                      <a:pt x="6280" y="8513"/>
                    </a:lnTo>
                    <a:lnTo>
                      <a:pt x="6264" y="8526"/>
                    </a:lnTo>
                    <a:lnTo>
                      <a:pt x="6248" y="8541"/>
                    </a:lnTo>
                    <a:lnTo>
                      <a:pt x="6232" y="8553"/>
                    </a:lnTo>
                    <a:lnTo>
                      <a:pt x="6216" y="8566"/>
                    </a:lnTo>
                    <a:lnTo>
                      <a:pt x="6199" y="8577"/>
                    </a:lnTo>
                    <a:lnTo>
                      <a:pt x="6181" y="8588"/>
                    </a:lnTo>
                    <a:lnTo>
                      <a:pt x="6164" y="8597"/>
                    </a:lnTo>
                    <a:lnTo>
                      <a:pt x="6145" y="8606"/>
                    </a:lnTo>
                    <a:lnTo>
                      <a:pt x="6128" y="8613"/>
                    </a:lnTo>
                    <a:lnTo>
                      <a:pt x="6110" y="8620"/>
                    </a:lnTo>
                    <a:lnTo>
                      <a:pt x="6092" y="8624"/>
                    </a:lnTo>
                    <a:lnTo>
                      <a:pt x="6073" y="8628"/>
                    </a:lnTo>
                    <a:lnTo>
                      <a:pt x="6069" y="8634"/>
                    </a:lnTo>
                    <a:lnTo>
                      <a:pt x="6059" y="8650"/>
                    </a:lnTo>
                    <a:lnTo>
                      <a:pt x="6045" y="8676"/>
                    </a:lnTo>
                    <a:lnTo>
                      <a:pt x="6027" y="8709"/>
                    </a:lnTo>
                    <a:lnTo>
                      <a:pt x="6018" y="8727"/>
                    </a:lnTo>
                    <a:lnTo>
                      <a:pt x="6010" y="8746"/>
                    </a:lnTo>
                    <a:lnTo>
                      <a:pt x="6002" y="8766"/>
                    </a:lnTo>
                    <a:lnTo>
                      <a:pt x="5995" y="8788"/>
                    </a:lnTo>
                    <a:lnTo>
                      <a:pt x="5989" y="8809"/>
                    </a:lnTo>
                    <a:lnTo>
                      <a:pt x="5984" y="8830"/>
                    </a:lnTo>
                    <a:lnTo>
                      <a:pt x="5980" y="8852"/>
                    </a:lnTo>
                    <a:lnTo>
                      <a:pt x="5979" y="8873"/>
                    </a:lnTo>
                    <a:lnTo>
                      <a:pt x="5979" y="8895"/>
                    </a:lnTo>
                    <a:lnTo>
                      <a:pt x="5982" y="8915"/>
                    </a:lnTo>
                    <a:lnTo>
                      <a:pt x="5987" y="8934"/>
                    </a:lnTo>
                    <a:lnTo>
                      <a:pt x="5995" y="8952"/>
                    </a:lnTo>
                    <a:lnTo>
                      <a:pt x="6006" y="8968"/>
                    </a:lnTo>
                    <a:lnTo>
                      <a:pt x="6020" y="8983"/>
                    </a:lnTo>
                    <a:lnTo>
                      <a:pt x="6039" y="8997"/>
                    </a:lnTo>
                    <a:lnTo>
                      <a:pt x="6061" y="9008"/>
                    </a:lnTo>
                    <a:lnTo>
                      <a:pt x="6087" y="9018"/>
                    </a:lnTo>
                    <a:lnTo>
                      <a:pt x="6117" y="9025"/>
                    </a:lnTo>
                    <a:lnTo>
                      <a:pt x="6152" y="9029"/>
                    </a:lnTo>
                    <a:lnTo>
                      <a:pt x="6192" y="9030"/>
                    </a:lnTo>
                    <a:lnTo>
                      <a:pt x="6237" y="9028"/>
                    </a:lnTo>
                    <a:lnTo>
                      <a:pt x="6288" y="9023"/>
                    </a:lnTo>
                    <a:lnTo>
                      <a:pt x="6344" y="9014"/>
                    </a:lnTo>
                    <a:lnTo>
                      <a:pt x="6406" y="9000"/>
                    </a:lnTo>
                    <a:lnTo>
                      <a:pt x="6419" y="8997"/>
                    </a:lnTo>
                    <a:lnTo>
                      <a:pt x="6455" y="8987"/>
                    </a:lnTo>
                    <a:lnTo>
                      <a:pt x="6511" y="8971"/>
                    </a:lnTo>
                    <a:lnTo>
                      <a:pt x="6585" y="8950"/>
                    </a:lnTo>
                    <a:lnTo>
                      <a:pt x="6673" y="8924"/>
                    </a:lnTo>
                    <a:lnTo>
                      <a:pt x="6771" y="8894"/>
                    </a:lnTo>
                    <a:lnTo>
                      <a:pt x="6877" y="8860"/>
                    </a:lnTo>
                    <a:lnTo>
                      <a:pt x="6989" y="8823"/>
                    </a:lnTo>
                    <a:lnTo>
                      <a:pt x="7046" y="8804"/>
                    </a:lnTo>
                    <a:lnTo>
                      <a:pt x="7102" y="8784"/>
                    </a:lnTo>
                    <a:lnTo>
                      <a:pt x="7158" y="8763"/>
                    </a:lnTo>
                    <a:lnTo>
                      <a:pt x="7215" y="8742"/>
                    </a:lnTo>
                    <a:lnTo>
                      <a:pt x="7269" y="8722"/>
                    </a:lnTo>
                    <a:lnTo>
                      <a:pt x="7323" y="8701"/>
                    </a:lnTo>
                    <a:lnTo>
                      <a:pt x="7374" y="8679"/>
                    </a:lnTo>
                    <a:lnTo>
                      <a:pt x="7423" y="8658"/>
                    </a:lnTo>
                    <a:lnTo>
                      <a:pt x="7469" y="8636"/>
                    </a:lnTo>
                    <a:lnTo>
                      <a:pt x="7513" y="8614"/>
                    </a:lnTo>
                    <a:lnTo>
                      <a:pt x="7553" y="8593"/>
                    </a:lnTo>
                    <a:lnTo>
                      <a:pt x="7590" y="8572"/>
                    </a:lnTo>
                    <a:lnTo>
                      <a:pt x="7621" y="8552"/>
                    </a:lnTo>
                    <a:lnTo>
                      <a:pt x="7649" y="8530"/>
                    </a:lnTo>
                    <a:lnTo>
                      <a:pt x="7673" y="8510"/>
                    </a:lnTo>
                    <a:lnTo>
                      <a:pt x="7690" y="8491"/>
                    </a:lnTo>
                    <a:lnTo>
                      <a:pt x="7695" y="8486"/>
                    </a:lnTo>
                    <a:lnTo>
                      <a:pt x="7710" y="8472"/>
                    </a:lnTo>
                    <a:lnTo>
                      <a:pt x="7734" y="8452"/>
                    </a:lnTo>
                    <a:lnTo>
                      <a:pt x="7768" y="8427"/>
                    </a:lnTo>
                    <a:lnTo>
                      <a:pt x="7788" y="8414"/>
                    </a:lnTo>
                    <a:lnTo>
                      <a:pt x="7811" y="8399"/>
                    </a:lnTo>
                    <a:lnTo>
                      <a:pt x="7835" y="8384"/>
                    </a:lnTo>
                    <a:lnTo>
                      <a:pt x="7861" y="8370"/>
                    </a:lnTo>
                    <a:lnTo>
                      <a:pt x="7889" y="8356"/>
                    </a:lnTo>
                    <a:lnTo>
                      <a:pt x="7919" y="8342"/>
                    </a:lnTo>
                    <a:lnTo>
                      <a:pt x="7952" y="8329"/>
                    </a:lnTo>
                    <a:lnTo>
                      <a:pt x="7986" y="8317"/>
                    </a:lnTo>
                    <a:lnTo>
                      <a:pt x="8021" y="8307"/>
                    </a:lnTo>
                    <a:lnTo>
                      <a:pt x="8060" y="8297"/>
                    </a:lnTo>
                    <a:lnTo>
                      <a:pt x="8098" y="8289"/>
                    </a:lnTo>
                    <a:lnTo>
                      <a:pt x="8139" y="8283"/>
                    </a:lnTo>
                    <a:lnTo>
                      <a:pt x="8182" y="8279"/>
                    </a:lnTo>
                    <a:lnTo>
                      <a:pt x="8226" y="8278"/>
                    </a:lnTo>
                    <a:lnTo>
                      <a:pt x="8271" y="8280"/>
                    </a:lnTo>
                    <a:lnTo>
                      <a:pt x="8318" y="8284"/>
                    </a:lnTo>
                    <a:lnTo>
                      <a:pt x="8366" y="8291"/>
                    </a:lnTo>
                    <a:lnTo>
                      <a:pt x="8415" y="8303"/>
                    </a:lnTo>
                    <a:lnTo>
                      <a:pt x="8466" y="8317"/>
                    </a:lnTo>
                    <a:lnTo>
                      <a:pt x="8518" y="8336"/>
                    </a:lnTo>
                    <a:lnTo>
                      <a:pt x="8572" y="8358"/>
                    </a:lnTo>
                    <a:lnTo>
                      <a:pt x="8626" y="8384"/>
                    </a:lnTo>
                    <a:lnTo>
                      <a:pt x="8682" y="8416"/>
                    </a:lnTo>
                    <a:lnTo>
                      <a:pt x="8738" y="8452"/>
                    </a:lnTo>
                    <a:lnTo>
                      <a:pt x="8758" y="8462"/>
                    </a:lnTo>
                    <a:lnTo>
                      <a:pt x="8817" y="8490"/>
                    </a:lnTo>
                    <a:lnTo>
                      <a:pt x="8908" y="8534"/>
                    </a:lnTo>
                    <a:lnTo>
                      <a:pt x="9027" y="8589"/>
                    </a:lnTo>
                    <a:lnTo>
                      <a:pt x="9169" y="8655"/>
                    </a:lnTo>
                    <a:lnTo>
                      <a:pt x="9330" y="8727"/>
                    </a:lnTo>
                    <a:lnTo>
                      <a:pt x="9414" y="8764"/>
                    </a:lnTo>
                    <a:lnTo>
                      <a:pt x="9502" y="8803"/>
                    </a:lnTo>
                    <a:lnTo>
                      <a:pt x="9592" y="8842"/>
                    </a:lnTo>
                    <a:lnTo>
                      <a:pt x="9682" y="8880"/>
                    </a:lnTo>
                    <a:lnTo>
                      <a:pt x="9774" y="8919"/>
                    </a:lnTo>
                    <a:lnTo>
                      <a:pt x="9866" y="8956"/>
                    </a:lnTo>
                    <a:lnTo>
                      <a:pt x="9958" y="8993"/>
                    </a:lnTo>
                    <a:lnTo>
                      <a:pt x="10047" y="9028"/>
                    </a:lnTo>
                    <a:lnTo>
                      <a:pt x="10135" y="9061"/>
                    </a:lnTo>
                    <a:lnTo>
                      <a:pt x="10221" y="9092"/>
                    </a:lnTo>
                    <a:lnTo>
                      <a:pt x="10303" y="9120"/>
                    </a:lnTo>
                    <a:lnTo>
                      <a:pt x="10382" y="9147"/>
                    </a:lnTo>
                    <a:lnTo>
                      <a:pt x="10457" y="9169"/>
                    </a:lnTo>
                    <a:lnTo>
                      <a:pt x="10526" y="9188"/>
                    </a:lnTo>
                    <a:lnTo>
                      <a:pt x="10591" y="9203"/>
                    </a:lnTo>
                    <a:lnTo>
                      <a:pt x="10648" y="9213"/>
                    </a:lnTo>
                    <a:lnTo>
                      <a:pt x="10700" y="9219"/>
                    </a:lnTo>
                    <a:lnTo>
                      <a:pt x="10743" y="9220"/>
                    </a:lnTo>
                    <a:lnTo>
                      <a:pt x="10778" y="9216"/>
                    </a:lnTo>
                    <a:lnTo>
                      <a:pt x="10804" y="9206"/>
                    </a:lnTo>
                    <a:close/>
                  </a:path>
                </a:pathLst>
              </a:custGeom>
              <a:solidFill>
                <a:srgbClr val="93D5ED"/>
              </a:solidFill>
              <a:ln w="9525">
                <a:solidFill>
                  <a:srgbClr val="CCECFF"/>
                </a:solidFill>
                <a:round/>
                <a:headEnd/>
                <a:tailEnd/>
              </a:ln>
            </p:spPr>
            <p:txBody>
              <a:bodyPr/>
              <a:lstStyle/>
              <a:p>
                <a:endParaRPr lang="en-US"/>
              </a:p>
            </p:txBody>
          </p:sp>
          <p:sp>
            <p:nvSpPr>
              <p:cNvPr id="8478" name="Freeform 271"/>
              <p:cNvSpPr>
                <a:spLocks/>
              </p:cNvSpPr>
              <p:nvPr/>
            </p:nvSpPr>
            <p:spPr bwMode="auto">
              <a:xfrm>
                <a:off x="864" y="817"/>
                <a:ext cx="527" cy="449"/>
              </a:xfrm>
              <a:custGeom>
                <a:avLst/>
                <a:gdLst>
                  <a:gd name="T0" fmla="*/ 15 w 14755"/>
                  <a:gd name="T1" fmla="*/ 12 h 12587"/>
                  <a:gd name="T2" fmla="*/ 16 w 14755"/>
                  <a:gd name="T3" fmla="*/ 13 h 12587"/>
                  <a:gd name="T4" fmla="*/ 18 w 14755"/>
                  <a:gd name="T5" fmla="*/ 15 h 12587"/>
                  <a:gd name="T6" fmla="*/ 18 w 14755"/>
                  <a:gd name="T7" fmla="*/ 16 h 12587"/>
                  <a:gd name="T8" fmla="*/ 19 w 14755"/>
                  <a:gd name="T9" fmla="*/ 15 h 12587"/>
                  <a:gd name="T10" fmla="*/ 18 w 14755"/>
                  <a:gd name="T11" fmla="*/ 14 h 12587"/>
                  <a:gd name="T12" fmla="*/ 17 w 14755"/>
                  <a:gd name="T13" fmla="*/ 12 h 12587"/>
                  <a:gd name="T14" fmla="*/ 16 w 14755"/>
                  <a:gd name="T15" fmla="*/ 12 h 12587"/>
                  <a:gd name="T16" fmla="*/ 14 w 14755"/>
                  <a:gd name="T17" fmla="*/ 11 h 12587"/>
                  <a:gd name="T18" fmla="*/ 17 w 14755"/>
                  <a:gd name="T19" fmla="*/ 2 h 12587"/>
                  <a:gd name="T20" fmla="*/ 16 w 14755"/>
                  <a:gd name="T21" fmla="*/ 2 h 12587"/>
                  <a:gd name="T22" fmla="*/ 15 w 14755"/>
                  <a:gd name="T23" fmla="*/ 2 h 12587"/>
                  <a:gd name="T24" fmla="*/ 14 w 14755"/>
                  <a:gd name="T25" fmla="*/ 1 h 12587"/>
                  <a:gd name="T26" fmla="*/ 13 w 14755"/>
                  <a:gd name="T27" fmla="*/ 1 h 12587"/>
                  <a:gd name="T28" fmla="*/ 13 w 14755"/>
                  <a:gd name="T29" fmla="*/ 1 h 12587"/>
                  <a:gd name="T30" fmla="*/ 13 w 14755"/>
                  <a:gd name="T31" fmla="*/ 1 h 12587"/>
                  <a:gd name="T32" fmla="*/ 11 w 14755"/>
                  <a:gd name="T33" fmla="*/ 0 h 12587"/>
                  <a:gd name="T34" fmla="*/ 10 w 14755"/>
                  <a:gd name="T35" fmla="*/ 0 h 12587"/>
                  <a:gd name="T36" fmla="*/ 8 w 14755"/>
                  <a:gd name="T37" fmla="*/ 0 h 12587"/>
                  <a:gd name="T38" fmla="*/ 8 w 14755"/>
                  <a:gd name="T39" fmla="*/ 0 h 12587"/>
                  <a:gd name="T40" fmla="*/ 7 w 14755"/>
                  <a:gd name="T41" fmla="*/ 1 h 12587"/>
                  <a:gd name="T42" fmla="*/ 5 w 14755"/>
                  <a:gd name="T43" fmla="*/ 2 h 12587"/>
                  <a:gd name="T44" fmla="*/ 4 w 14755"/>
                  <a:gd name="T45" fmla="*/ 2 h 12587"/>
                  <a:gd name="T46" fmla="*/ 3 w 14755"/>
                  <a:gd name="T47" fmla="*/ 3 h 12587"/>
                  <a:gd name="T48" fmla="*/ 4 w 14755"/>
                  <a:gd name="T49" fmla="*/ 4 h 12587"/>
                  <a:gd name="T50" fmla="*/ 5 w 14755"/>
                  <a:gd name="T51" fmla="*/ 5 h 12587"/>
                  <a:gd name="T52" fmla="*/ 4 w 14755"/>
                  <a:gd name="T53" fmla="*/ 5 h 12587"/>
                  <a:gd name="T54" fmla="*/ 3 w 14755"/>
                  <a:gd name="T55" fmla="*/ 5 h 12587"/>
                  <a:gd name="T56" fmla="*/ 1 w 14755"/>
                  <a:gd name="T57" fmla="*/ 5 h 12587"/>
                  <a:gd name="T58" fmla="*/ 1 w 14755"/>
                  <a:gd name="T59" fmla="*/ 6 h 12587"/>
                  <a:gd name="T60" fmla="*/ 2 w 14755"/>
                  <a:gd name="T61" fmla="*/ 7 h 12587"/>
                  <a:gd name="T62" fmla="*/ 4 w 14755"/>
                  <a:gd name="T63" fmla="*/ 6 h 12587"/>
                  <a:gd name="T64" fmla="*/ 4 w 14755"/>
                  <a:gd name="T65" fmla="*/ 7 h 12587"/>
                  <a:gd name="T66" fmla="*/ 4 w 14755"/>
                  <a:gd name="T67" fmla="*/ 7 h 12587"/>
                  <a:gd name="T68" fmla="*/ 4 w 14755"/>
                  <a:gd name="T69" fmla="*/ 7 h 12587"/>
                  <a:gd name="T70" fmla="*/ 2 w 14755"/>
                  <a:gd name="T71" fmla="*/ 8 h 12587"/>
                  <a:gd name="T72" fmla="*/ 1 w 14755"/>
                  <a:gd name="T73" fmla="*/ 8 h 12587"/>
                  <a:gd name="T74" fmla="*/ 0 w 14755"/>
                  <a:gd name="T75" fmla="*/ 9 h 12587"/>
                  <a:gd name="T76" fmla="*/ 1 w 14755"/>
                  <a:gd name="T77" fmla="*/ 10 h 12587"/>
                  <a:gd name="T78" fmla="*/ 1 w 14755"/>
                  <a:gd name="T79" fmla="*/ 10 h 12587"/>
                  <a:gd name="T80" fmla="*/ 2 w 14755"/>
                  <a:gd name="T81" fmla="*/ 11 h 12587"/>
                  <a:gd name="T82" fmla="*/ 2 w 14755"/>
                  <a:gd name="T83" fmla="*/ 11 h 12587"/>
                  <a:gd name="T84" fmla="*/ 3 w 14755"/>
                  <a:gd name="T85" fmla="*/ 11 h 12587"/>
                  <a:gd name="T86" fmla="*/ 3 w 14755"/>
                  <a:gd name="T87" fmla="*/ 12 h 12587"/>
                  <a:gd name="T88" fmla="*/ 4 w 14755"/>
                  <a:gd name="T89" fmla="*/ 12 h 12587"/>
                  <a:gd name="T90" fmla="*/ 4 w 14755"/>
                  <a:gd name="T91" fmla="*/ 12 h 12587"/>
                  <a:gd name="T92" fmla="*/ 3 w 14755"/>
                  <a:gd name="T93" fmla="*/ 12 h 12587"/>
                  <a:gd name="T94" fmla="*/ 1 w 14755"/>
                  <a:gd name="T95" fmla="*/ 13 h 12587"/>
                  <a:gd name="T96" fmla="*/ 0 w 14755"/>
                  <a:gd name="T97" fmla="*/ 14 h 12587"/>
                  <a:gd name="T98" fmla="*/ 2 w 14755"/>
                  <a:gd name="T99" fmla="*/ 13 h 12587"/>
                  <a:gd name="T100" fmla="*/ 5 w 14755"/>
                  <a:gd name="T101" fmla="*/ 12 h 12587"/>
                  <a:gd name="T102" fmla="*/ 6 w 14755"/>
                  <a:gd name="T103" fmla="*/ 12 h 12587"/>
                  <a:gd name="T104" fmla="*/ 6 w 14755"/>
                  <a:gd name="T105" fmla="*/ 11 h 12587"/>
                  <a:gd name="T106" fmla="*/ 8 w 14755"/>
                  <a:gd name="T107" fmla="*/ 10 h 12587"/>
                  <a:gd name="T108" fmla="*/ 9 w 14755"/>
                  <a:gd name="T109" fmla="*/ 10 h 12587"/>
                  <a:gd name="T110" fmla="*/ 10 w 14755"/>
                  <a:gd name="T111" fmla="*/ 10 h 12587"/>
                  <a:gd name="T112" fmla="*/ 9 w 14755"/>
                  <a:gd name="T113" fmla="*/ 10 h 12587"/>
                  <a:gd name="T114" fmla="*/ 8 w 14755"/>
                  <a:gd name="T115" fmla="*/ 11 h 12587"/>
                  <a:gd name="T116" fmla="*/ 8 w 14755"/>
                  <a:gd name="T117" fmla="*/ 11 h 12587"/>
                  <a:gd name="T118" fmla="*/ 9 w 14755"/>
                  <a:gd name="T119" fmla="*/ 11 h 12587"/>
                  <a:gd name="T120" fmla="*/ 10 w 14755"/>
                  <a:gd name="T121" fmla="*/ 11 h 12587"/>
                  <a:gd name="T122" fmla="*/ 11 w 14755"/>
                  <a:gd name="T123" fmla="*/ 11 h 12587"/>
                  <a:gd name="T124" fmla="*/ 14 w 14755"/>
                  <a:gd name="T125" fmla="*/ 12 h 1258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4755"/>
                  <a:gd name="T190" fmla="*/ 0 h 12587"/>
                  <a:gd name="T191" fmla="*/ 14755 w 14755"/>
                  <a:gd name="T192" fmla="*/ 12587 h 1258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4755" h="12587">
                    <a:moveTo>
                      <a:pt x="10804" y="9206"/>
                    </a:moveTo>
                    <a:lnTo>
                      <a:pt x="10830" y="9194"/>
                    </a:lnTo>
                    <a:lnTo>
                      <a:pt x="10894" y="9163"/>
                    </a:lnTo>
                    <a:lnTo>
                      <a:pt x="10938" y="9144"/>
                    </a:lnTo>
                    <a:lnTo>
                      <a:pt x="10988" y="9124"/>
                    </a:lnTo>
                    <a:lnTo>
                      <a:pt x="11014" y="9114"/>
                    </a:lnTo>
                    <a:lnTo>
                      <a:pt x="11041" y="9105"/>
                    </a:lnTo>
                    <a:lnTo>
                      <a:pt x="11069" y="9096"/>
                    </a:lnTo>
                    <a:lnTo>
                      <a:pt x="11098" y="9087"/>
                    </a:lnTo>
                    <a:lnTo>
                      <a:pt x="11126" y="9080"/>
                    </a:lnTo>
                    <a:lnTo>
                      <a:pt x="11154" y="9073"/>
                    </a:lnTo>
                    <a:lnTo>
                      <a:pt x="11182" y="9068"/>
                    </a:lnTo>
                    <a:lnTo>
                      <a:pt x="11210" y="9063"/>
                    </a:lnTo>
                    <a:lnTo>
                      <a:pt x="11237" y="9061"/>
                    </a:lnTo>
                    <a:lnTo>
                      <a:pt x="11263" y="9059"/>
                    </a:lnTo>
                    <a:lnTo>
                      <a:pt x="11288" y="9060"/>
                    </a:lnTo>
                    <a:lnTo>
                      <a:pt x="11312" y="9062"/>
                    </a:lnTo>
                    <a:lnTo>
                      <a:pt x="11336" y="9066"/>
                    </a:lnTo>
                    <a:lnTo>
                      <a:pt x="11357" y="9073"/>
                    </a:lnTo>
                    <a:lnTo>
                      <a:pt x="11377" y="9081"/>
                    </a:lnTo>
                    <a:lnTo>
                      <a:pt x="11394" y="9093"/>
                    </a:lnTo>
                    <a:lnTo>
                      <a:pt x="11410" y="9107"/>
                    </a:lnTo>
                    <a:lnTo>
                      <a:pt x="11423" y="9124"/>
                    </a:lnTo>
                    <a:lnTo>
                      <a:pt x="11433" y="9144"/>
                    </a:lnTo>
                    <a:lnTo>
                      <a:pt x="11441" y="9167"/>
                    </a:lnTo>
                    <a:lnTo>
                      <a:pt x="11451" y="9194"/>
                    </a:lnTo>
                    <a:lnTo>
                      <a:pt x="11464" y="9224"/>
                    </a:lnTo>
                    <a:lnTo>
                      <a:pt x="11482" y="9257"/>
                    </a:lnTo>
                    <a:lnTo>
                      <a:pt x="11504" y="9293"/>
                    </a:lnTo>
                    <a:lnTo>
                      <a:pt x="11529" y="9331"/>
                    </a:lnTo>
                    <a:lnTo>
                      <a:pt x="11558" y="9373"/>
                    </a:lnTo>
                    <a:lnTo>
                      <a:pt x="11590" y="9415"/>
                    </a:lnTo>
                    <a:lnTo>
                      <a:pt x="11625" y="9459"/>
                    </a:lnTo>
                    <a:lnTo>
                      <a:pt x="11662" y="9506"/>
                    </a:lnTo>
                    <a:lnTo>
                      <a:pt x="11701" y="9553"/>
                    </a:lnTo>
                    <a:lnTo>
                      <a:pt x="11742" y="9600"/>
                    </a:lnTo>
                    <a:lnTo>
                      <a:pt x="11784" y="9650"/>
                    </a:lnTo>
                    <a:lnTo>
                      <a:pt x="11872" y="9748"/>
                    </a:lnTo>
                    <a:lnTo>
                      <a:pt x="11962" y="9844"/>
                    </a:lnTo>
                    <a:lnTo>
                      <a:pt x="12050" y="9938"/>
                    </a:lnTo>
                    <a:lnTo>
                      <a:pt x="12136" y="10027"/>
                    </a:lnTo>
                    <a:lnTo>
                      <a:pt x="12215" y="10109"/>
                    </a:lnTo>
                    <a:lnTo>
                      <a:pt x="12286" y="10180"/>
                    </a:lnTo>
                    <a:lnTo>
                      <a:pt x="12346" y="10240"/>
                    </a:lnTo>
                    <a:lnTo>
                      <a:pt x="12391" y="10285"/>
                    </a:lnTo>
                    <a:lnTo>
                      <a:pt x="12420" y="10313"/>
                    </a:lnTo>
                    <a:lnTo>
                      <a:pt x="12430" y="10323"/>
                    </a:lnTo>
                    <a:lnTo>
                      <a:pt x="13175" y="9775"/>
                    </a:lnTo>
                    <a:lnTo>
                      <a:pt x="14066" y="11647"/>
                    </a:lnTo>
                    <a:lnTo>
                      <a:pt x="14076" y="11684"/>
                    </a:lnTo>
                    <a:lnTo>
                      <a:pt x="14083" y="11717"/>
                    </a:lnTo>
                    <a:lnTo>
                      <a:pt x="14085" y="11733"/>
                    </a:lnTo>
                    <a:lnTo>
                      <a:pt x="14087" y="11748"/>
                    </a:lnTo>
                    <a:lnTo>
                      <a:pt x="14088" y="11763"/>
                    </a:lnTo>
                    <a:lnTo>
                      <a:pt x="14089" y="11777"/>
                    </a:lnTo>
                    <a:lnTo>
                      <a:pt x="14088" y="11791"/>
                    </a:lnTo>
                    <a:lnTo>
                      <a:pt x="14088" y="11804"/>
                    </a:lnTo>
                    <a:lnTo>
                      <a:pt x="14086" y="11817"/>
                    </a:lnTo>
                    <a:lnTo>
                      <a:pt x="14084" y="11829"/>
                    </a:lnTo>
                    <a:lnTo>
                      <a:pt x="14082" y="11842"/>
                    </a:lnTo>
                    <a:lnTo>
                      <a:pt x="14078" y="11854"/>
                    </a:lnTo>
                    <a:lnTo>
                      <a:pt x="14074" y="11867"/>
                    </a:lnTo>
                    <a:lnTo>
                      <a:pt x="14070" y="11879"/>
                    </a:lnTo>
                    <a:lnTo>
                      <a:pt x="14059" y="11905"/>
                    </a:lnTo>
                    <a:lnTo>
                      <a:pt x="14046" y="11930"/>
                    </a:lnTo>
                    <a:lnTo>
                      <a:pt x="14031" y="11957"/>
                    </a:lnTo>
                    <a:lnTo>
                      <a:pt x="14013" y="11985"/>
                    </a:lnTo>
                    <a:lnTo>
                      <a:pt x="13971" y="12050"/>
                    </a:lnTo>
                    <a:lnTo>
                      <a:pt x="13920" y="12127"/>
                    </a:lnTo>
                    <a:lnTo>
                      <a:pt x="13906" y="12149"/>
                    </a:lnTo>
                    <a:lnTo>
                      <a:pt x="13896" y="12171"/>
                    </a:lnTo>
                    <a:lnTo>
                      <a:pt x="13887" y="12192"/>
                    </a:lnTo>
                    <a:lnTo>
                      <a:pt x="13882" y="12214"/>
                    </a:lnTo>
                    <a:lnTo>
                      <a:pt x="13878" y="12235"/>
                    </a:lnTo>
                    <a:lnTo>
                      <a:pt x="13876" y="12257"/>
                    </a:lnTo>
                    <a:lnTo>
                      <a:pt x="13876" y="12278"/>
                    </a:lnTo>
                    <a:lnTo>
                      <a:pt x="13878" y="12298"/>
                    </a:lnTo>
                    <a:lnTo>
                      <a:pt x="13882" y="12318"/>
                    </a:lnTo>
                    <a:lnTo>
                      <a:pt x="13887" y="12338"/>
                    </a:lnTo>
                    <a:lnTo>
                      <a:pt x="13893" y="12357"/>
                    </a:lnTo>
                    <a:lnTo>
                      <a:pt x="13900" y="12376"/>
                    </a:lnTo>
                    <a:lnTo>
                      <a:pt x="13909" y="12394"/>
                    </a:lnTo>
                    <a:lnTo>
                      <a:pt x="13918" y="12412"/>
                    </a:lnTo>
                    <a:lnTo>
                      <a:pt x="13928" y="12429"/>
                    </a:lnTo>
                    <a:lnTo>
                      <a:pt x="13939" y="12445"/>
                    </a:lnTo>
                    <a:lnTo>
                      <a:pt x="13950" y="12461"/>
                    </a:lnTo>
                    <a:lnTo>
                      <a:pt x="13962" y="12476"/>
                    </a:lnTo>
                    <a:lnTo>
                      <a:pt x="13974" y="12491"/>
                    </a:lnTo>
                    <a:lnTo>
                      <a:pt x="13986" y="12504"/>
                    </a:lnTo>
                    <a:lnTo>
                      <a:pt x="14009" y="12528"/>
                    </a:lnTo>
                    <a:lnTo>
                      <a:pt x="14030" y="12548"/>
                    </a:lnTo>
                    <a:lnTo>
                      <a:pt x="14063" y="12577"/>
                    </a:lnTo>
                    <a:lnTo>
                      <a:pt x="14076" y="12587"/>
                    </a:lnTo>
                    <a:lnTo>
                      <a:pt x="14084" y="12578"/>
                    </a:lnTo>
                    <a:lnTo>
                      <a:pt x="14108" y="12553"/>
                    </a:lnTo>
                    <a:lnTo>
                      <a:pt x="14143" y="12514"/>
                    </a:lnTo>
                    <a:lnTo>
                      <a:pt x="14189" y="12462"/>
                    </a:lnTo>
                    <a:lnTo>
                      <a:pt x="14243" y="12400"/>
                    </a:lnTo>
                    <a:lnTo>
                      <a:pt x="14303" y="12330"/>
                    </a:lnTo>
                    <a:lnTo>
                      <a:pt x="14368" y="12254"/>
                    </a:lnTo>
                    <a:lnTo>
                      <a:pt x="14433" y="12173"/>
                    </a:lnTo>
                    <a:lnTo>
                      <a:pt x="14465" y="12133"/>
                    </a:lnTo>
                    <a:lnTo>
                      <a:pt x="14498" y="12091"/>
                    </a:lnTo>
                    <a:lnTo>
                      <a:pt x="14529" y="12050"/>
                    </a:lnTo>
                    <a:lnTo>
                      <a:pt x="14560" y="12009"/>
                    </a:lnTo>
                    <a:lnTo>
                      <a:pt x="14589" y="11968"/>
                    </a:lnTo>
                    <a:lnTo>
                      <a:pt x="14618" y="11928"/>
                    </a:lnTo>
                    <a:lnTo>
                      <a:pt x="14643" y="11889"/>
                    </a:lnTo>
                    <a:lnTo>
                      <a:pt x="14667" y="11851"/>
                    </a:lnTo>
                    <a:lnTo>
                      <a:pt x="14689" y="11815"/>
                    </a:lnTo>
                    <a:lnTo>
                      <a:pt x="14708" y="11781"/>
                    </a:lnTo>
                    <a:lnTo>
                      <a:pt x="14724" y="11748"/>
                    </a:lnTo>
                    <a:lnTo>
                      <a:pt x="14738" y="11719"/>
                    </a:lnTo>
                    <a:lnTo>
                      <a:pt x="14747" y="11692"/>
                    </a:lnTo>
                    <a:lnTo>
                      <a:pt x="14753" y="11667"/>
                    </a:lnTo>
                    <a:lnTo>
                      <a:pt x="14755" y="11646"/>
                    </a:lnTo>
                    <a:lnTo>
                      <a:pt x="14753" y="11627"/>
                    </a:lnTo>
                    <a:lnTo>
                      <a:pt x="14736" y="11615"/>
                    </a:lnTo>
                    <a:lnTo>
                      <a:pt x="14690" y="11582"/>
                    </a:lnTo>
                    <a:lnTo>
                      <a:pt x="14659" y="11557"/>
                    </a:lnTo>
                    <a:lnTo>
                      <a:pt x="14624" y="11527"/>
                    </a:lnTo>
                    <a:lnTo>
                      <a:pt x="14605" y="11509"/>
                    </a:lnTo>
                    <a:lnTo>
                      <a:pt x="14585" y="11490"/>
                    </a:lnTo>
                    <a:lnTo>
                      <a:pt x="14565" y="11470"/>
                    </a:lnTo>
                    <a:lnTo>
                      <a:pt x="14545" y="11449"/>
                    </a:lnTo>
                    <a:lnTo>
                      <a:pt x="14525" y="11427"/>
                    </a:lnTo>
                    <a:lnTo>
                      <a:pt x="14504" y="11404"/>
                    </a:lnTo>
                    <a:lnTo>
                      <a:pt x="14484" y="11378"/>
                    </a:lnTo>
                    <a:lnTo>
                      <a:pt x="14463" y="11352"/>
                    </a:lnTo>
                    <a:lnTo>
                      <a:pt x="14442" y="11324"/>
                    </a:lnTo>
                    <a:lnTo>
                      <a:pt x="14423" y="11296"/>
                    </a:lnTo>
                    <a:lnTo>
                      <a:pt x="14403" y="11265"/>
                    </a:lnTo>
                    <a:lnTo>
                      <a:pt x="14385" y="11234"/>
                    </a:lnTo>
                    <a:lnTo>
                      <a:pt x="14367" y="11202"/>
                    </a:lnTo>
                    <a:lnTo>
                      <a:pt x="14350" y="11169"/>
                    </a:lnTo>
                    <a:lnTo>
                      <a:pt x="14333" y="11133"/>
                    </a:lnTo>
                    <a:lnTo>
                      <a:pt x="14318" y="11097"/>
                    </a:lnTo>
                    <a:lnTo>
                      <a:pt x="14304" y="11060"/>
                    </a:lnTo>
                    <a:lnTo>
                      <a:pt x="14292" y="11021"/>
                    </a:lnTo>
                    <a:lnTo>
                      <a:pt x="14281" y="10982"/>
                    </a:lnTo>
                    <a:lnTo>
                      <a:pt x="14272" y="10941"/>
                    </a:lnTo>
                    <a:lnTo>
                      <a:pt x="14265" y="10924"/>
                    </a:lnTo>
                    <a:lnTo>
                      <a:pt x="14243" y="10876"/>
                    </a:lnTo>
                    <a:lnTo>
                      <a:pt x="14207" y="10801"/>
                    </a:lnTo>
                    <a:lnTo>
                      <a:pt x="14162" y="10705"/>
                    </a:lnTo>
                    <a:lnTo>
                      <a:pt x="14106" y="10589"/>
                    </a:lnTo>
                    <a:lnTo>
                      <a:pt x="14041" y="10459"/>
                    </a:lnTo>
                    <a:lnTo>
                      <a:pt x="13969" y="10318"/>
                    </a:lnTo>
                    <a:lnTo>
                      <a:pt x="13893" y="10171"/>
                    </a:lnTo>
                    <a:lnTo>
                      <a:pt x="13853" y="10098"/>
                    </a:lnTo>
                    <a:lnTo>
                      <a:pt x="13812" y="10024"/>
                    </a:lnTo>
                    <a:lnTo>
                      <a:pt x="13771" y="9950"/>
                    </a:lnTo>
                    <a:lnTo>
                      <a:pt x="13729" y="9878"/>
                    </a:lnTo>
                    <a:lnTo>
                      <a:pt x="13687" y="9807"/>
                    </a:lnTo>
                    <a:lnTo>
                      <a:pt x="13645" y="9739"/>
                    </a:lnTo>
                    <a:lnTo>
                      <a:pt x="13603" y="9672"/>
                    </a:lnTo>
                    <a:lnTo>
                      <a:pt x="13561" y="9610"/>
                    </a:lnTo>
                    <a:lnTo>
                      <a:pt x="13521" y="9551"/>
                    </a:lnTo>
                    <a:lnTo>
                      <a:pt x="13480" y="9496"/>
                    </a:lnTo>
                    <a:lnTo>
                      <a:pt x="13440" y="9446"/>
                    </a:lnTo>
                    <a:lnTo>
                      <a:pt x="13402" y="9401"/>
                    </a:lnTo>
                    <a:lnTo>
                      <a:pt x="13365" y="9362"/>
                    </a:lnTo>
                    <a:lnTo>
                      <a:pt x="13329" y="9329"/>
                    </a:lnTo>
                    <a:lnTo>
                      <a:pt x="13295" y="9303"/>
                    </a:lnTo>
                    <a:lnTo>
                      <a:pt x="13263" y="9285"/>
                    </a:lnTo>
                    <a:lnTo>
                      <a:pt x="13258" y="9288"/>
                    </a:lnTo>
                    <a:lnTo>
                      <a:pt x="13241" y="9296"/>
                    </a:lnTo>
                    <a:lnTo>
                      <a:pt x="13213" y="9309"/>
                    </a:lnTo>
                    <a:lnTo>
                      <a:pt x="13177" y="9326"/>
                    </a:lnTo>
                    <a:lnTo>
                      <a:pt x="13133" y="9346"/>
                    </a:lnTo>
                    <a:lnTo>
                      <a:pt x="13081" y="9368"/>
                    </a:lnTo>
                    <a:lnTo>
                      <a:pt x="13023" y="9393"/>
                    </a:lnTo>
                    <a:lnTo>
                      <a:pt x="12960" y="9417"/>
                    </a:lnTo>
                    <a:lnTo>
                      <a:pt x="12894" y="9442"/>
                    </a:lnTo>
                    <a:lnTo>
                      <a:pt x="12824" y="9465"/>
                    </a:lnTo>
                    <a:lnTo>
                      <a:pt x="12789" y="9477"/>
                    </a:lnTo>
                    <a:lnTo>
                      <a:pt x="12753" y="9488"/>
                    </a:lnTo>
                    <a:lnTo>
                      <a:pt x="12717" y="9499"/>
                    </a:lnTo>
                    <a:lnTo>
                      <a:pt x="12680" y="9508"/>
                    </a:lnTo>
                    <a:lnTo>
                      <a:pt x="12644" y="9517"/>
                    </a:lnTo>
                    <a:lnTo>
                      <a:pt x="12608" y="9525"/>
                    </a:lnTo>
                    <a:lnTo>
                      <a:pt x="12572" y="9532"/>
                    </a:lnTo>
                    <a:lnTo>
                      <a:pt x="12537" y="9538"/>
                    </a:lnTo>
                    <a:lnTo>
                      <a:pt x="12502" y="9543"/>
                    </a:lnTo>
                    <a:lnTo>
                      <a:pt x="12468" y="9546"/>
                    </a:lnTo>
                    <a:lnTo>
                      <a:pt x="12434" y="9549"/>
                    </a:lnTo>
                    <a:lnTo>
                      <a:pt x="12401" y="9549"/>
                    </a:lnTo>
                    <a:lnTo>
                      <a:pt x="12391" y="9540"/>
                    </a:lnTo>
                    <a:lnTo>
                      <a:pt x="12361" y="9514"/>
                    </a:lnTo>
                    <a:lnTo>
                      <a:pt x="12314" y="9473"/>
                    </a:lnTo>
                    <a:lnTo>
                      <a:pt x="12252" y="9420"/>
                    </a:lnTo>
                    <a:lnTo>
                      <a:pt x="12177" y="9356"/>
                    </a:lnTo>
                    <a:lnTo>
                      <a:pt x="12092" y="9284"/>
                    </a:lnTo>
                    <a:lnTo>
                      <a:pt x="11998" y="9205"/>
                    </a:lnTo>
                    <a:lnTo>
                      <a:pt x="11898" y="9123"/>
                    </a:lnTo>
                    <a:lnTo>
                      <a:pt x="11794" y="9039"/>
                    </a:lnTo>
                    <a:lnTo>
                      <a:pt x="11688" y="8955"/>
                    </a:lnTo>
                    <a:lnTo>
                      <a:pt x="11635" y="8914"/>
                    </a:lnTo>
                    <a:lnTo>
                      <a:pt x="11583" y="8873"/>
                    </a:lnTo>
                    <a:lnTo>
                      <a:pt x="11531" y="8835"/>
                    </a:lnTo>
                    <a:lnTo>
                      <a:pt x="11480" y="8797"/>
                    </a:lnTo>
                    <a:lnTo>
                      <a:pt x="11430" y="8761"/>
                    </a:lnTo>
                    <a:lnTo>
                      <a:pt x="11382" y="8727"/>
                    </a:lnTo>
                    <a:lnTo>
                      <a:pt x="11335" y="8695"/>
                    </a:lnTo>
                    <a:lnTo>
                      <a:pt x="11290" y="8666"/>
                    </a:lnTo>
                    <a:lnTo>
                      <a:pt x="11248" y="8639"/>
                    </a:lnTo>
                    <a:lnTo>
                      <a:pt x="11209" y="8616"/>
                    </a:lnTo>
                    <a:lnTo>
                      <a:pt x="11171" y="8596"/>
                    </a:lnTo>
                    <a:lnTo>
                      <a:pt x="11138" y="8579"/>
                    </a:lnTo>
                    <a:lnTo>
                      <a:pt x="10736" y="8510"/>
                    </a:lnTo>
                    <a:lnTo>
                      <a:pt x="13783" y="1661"/>
                    </a:lnTo>
                    <a:lnTo>
                      <a:pt x="13780" y="1657"/>
                    </a:lnTo>
                    <a:lnTo>
                      <a:pt x="13771" y="1647"/>
                    </a:lnTo>
                    <a:lnTo>
                      <a:pt x="13757" y="1632"/>
                    </a:lnTo>
                    <a:lnTo>
                      <a:pt x="13736" y="1614"/>
                    </a:lnTo>
                    <a:lnTo>
                      <a:pt x="13723" y="1603"/>
                    </a:lnTo>
                    <a:lnTo>
                      <a:pt x="13708" y="1592"/>
                    </a:lnTo>
                    <a:lnTo>
                      <a:pt x="13692" y="1580"/>
                    </a:lnTo>
                    <a:lnTo>
                      <a:pt x="13674" y="1569"/>
                    </a:lnTo>
                    <a:lnTo>
                      <a:pt x="13654" y="1558"/>
                    </a:lnTo>
                    <a:lnTo>
                      <a:pt x="13633" y="1546"/>
                    </a:lnTo>
                    <a:lnTo>
                      <a:pt x="13610" y="1535"/>
                    </a:lnTo>
                    <a:lnTo>
                      <a:pt x="13584" y="1525"/>
                    </a:lnTo>
                    <a:lnTo>
                      <a:pt x="13557" y="1515"/>
                    </a:lnTo>
                    <a:lnTo>
                      <a:pt x="13528" y="1506"/>
                    </a:lnTo>
                    <a:lnTo>
                      <a:pt x="13497" y="1497"/>
                    </a:lnTo>
                    <a:lnTo>
                      <a:pt x="13463" y="1490"/>
                    </a:lnTo>
                    <a:lnTo>
                      <a:pt x="13429" y="1484"/>
                    </a:lnTo>
                    <a:lnTo>
                      <a:pt x="13392" y="1480"/>
                    </a:lnTo>
                    <a:lnTo>
                      <a:pt x="13353" y="1477"/>
                    </a:lnTo>
                    <a:lnTo>
                      <a:pt x="13311" y="1475"/>
                    </a:lnTo>
                    <a:lnTo>
                      <a:pt x="13268" y="1476"/>
                    </a:lnTo>
                    <a:lnTo>
                      <a:pt x="13223" y="1478"/>
                    </a:lnTo>
                    <a:lnTo>
                      <a:pt x="13174" y="1483"/>
                    </a:lnTo>
                    <a:lnTo>
                      <a:pt x="13125" y="1489"/>
                    </a:lnTo>
                    <a:lnTo>
                      <a:pt x="13072" y="1499"/>
                    </a:lnTo>
                    <a:lnTo>
                      <a:pt x="13017" y="1511"/>
                    </a:lnTo>
                    <a:lnTo>
                      <a:pt x="12960" y="1525"/>
                    </a:lnTo>
                    <a:lnTo>
                      <a:pt x="12901" y="1543"/>
                    </a:lnTo>
                    <a:lnTo>
                      <a:pt x="12894" y="1543"/>
                    </a:lnTo>
                    <a:lnTo>
                      <a:pt x="12874" y="1543"/>
                    </a:lnTo>
                    <a:lnTo>
                      <a:pt x="12842" y="1541"/>
                    </a:lnTo>
                    <a:lnTo>
                      <a:pt x="12799" y="1539"/>
                    </a:lnTo>
                    <a:lnTo>
                      <a:pt x="12748" y="1536"/>
                    </a:lnTo>
                    <a:lnTo>
                      <a:pt x="12688" y="1531"/>
                    </a:lnTo>
                    <a:lnTo>
                      <a:pt x="12624" y="1523"/>
                    </a:lnTo>
                    <a:lnTo>
                      <a:pt x="12554" y="1514"/>
                    </a:lnTo>
                    <a:lnTo>
                      <a:pt x="12518" y="1508"/>
                    </a:lnTo>
                    <a:lnTo>
                      <a:pt x="12482" y="1501"/>
                    </a:lnTo>
                    <a:lnTo>
                      <a:pt x="12444" y="1494"/>
                    </a:lnTo>
                    <a:lnTo>
                      <a:pt x="12408" y="1486"/>
                    </a:lnTo>
                    <a:lnTo>
                      <a:pt x="12371" y="1477"/>
                    </a:lnTo>
                    <a:lnTo>
                      <a:pt x="12334" y="1466"/>
                    </a:lnTo>
                    <a:lnTo>
                      <a:pt x="12296" y="1455"/>
                    </a:lnTo>
                    <a:lnTo>
                      <a:pt x="12260" y="1444"/>
                    </a:lnTo>
                    <a:lnTo>
                      <a:pt x="12225" y="1431"/>
                    </a:lnTo>
                    <a:lnTo>
                      <a:pt x="12190" y="1417"/>
                    </a:lnTo>
                    <a:lnTo>
                      <a:pt x="12156" y="1402"/>
                    </a:lnTo>
                    <a:lnTo>
                      <a:pt x="12124" y="1386"/>
                    </a:lnTo>
                    <a:lnTo>
                      <a:pt x="12093" y="1368"/>
                    </a:lnTo>
                    <a:lnTo>
                      <a:pt x="12063" y="1349"/>
                    </a:lnTo>
                    <a:lnTo>
                      <a:pt x="12035" y="1329"/>
                    </a:lnTo>
                    <a:lnTo>
                      <a:pt x="12010" y="1308"/>
                    </a:lnTo>
                    <a:lnTo>
                      <a:pt x="11983" y="1307"/>
                    </a:lnTo>
                    <a:lnTo>
                      <a:pt x="11911" y="1302"/>
                    </a:lnTo>
                    <a:lnTo>
                      <a:pt x="11864" y="1298"/>
                    </a:lnTo>
                    <a:lnTo>
                      <a:pt x="11810" y="1291"/>
                    </a:lnTo>
                    <a:lnTo>
                      <a:pt x="11782" y="1287"/>
                    </a:lnTo>
                    <a:lnTo>
                      <a:pt x="11754" y="1283"/>
                    </a:lnTo>
                    <a:lnTo>
                      <a:pt x="11725" y="1277"/>
                    </a:lnTo>
                    <a:lnTo>
                      <a:pt x="11694" y="1271"/>
                    </a:lnTo>
                    <a:lnTo>
                      <a:pt x="11665" y="1265"/>
                    </a:lnTo>
                    <a:lnTo>
                      <a:pt x="11636" y="1257"/>
                    </a:lnTo>
                    <a:lnTo>
                      <a:pt x="11607" y="1249"/>
                    </a:lnTo>
                    <a:lnTo>
                      <a:pt x="11579" y="1239"/>
                    </a:lnTo>
                    <a:lnTo>
                      <a:pt x="11551" y="1228"/>
                    </a:lnTo>
                    <a:lnTo>
                      <a:pt x="11525" y="1217"/>
                    </a:lnTo>
                    <a:lnTo>
                      <a:pt x="11500" y="1205"/>
                    </a:lnTo>
                    <a:lnTo>
                      <a:pt x="11477" y="1192"/>
                    </a:lnTo>
                    <a:lnTo>
                      <a:pt x="11455" y="1178"/>
                    </a:lnTo>
                    <a:lnTo>
                      <a:pt x="11435" y="1162"/>
                    </a:lnTo>
                    <a:lnTo>
                      <a:pt x="11417" y="1146"/>
                    </a:lnTo>
                    <a:lnTo>
                      <a:pt x="11403" y="1128"/>
                    </a:lnTo>
                    <a:lnTo>
                      <a:pt x="11391" y="1108"/>
                    </a:lnTo>
                    <a:lnTo>
                      <a:pt x="11382" y="1088"/>
                    </a:lnTo>
                    <a:lnTo>
                      <a:pt x="11376" y="1066"/>
                    </a:lnTo>
                    <a:lnTo>
                      <a:pt x="11373" y="1043"/>
                    </a:lnTo>
                    <a:lnTo>
                      <a:pt x="11362" y="1037"/>
                    </a:lnTo>
                    <a:lnTo>
                      <a:pt x="11331" y="1019"/>
                    </a:lnTo>
                    <a:lnTo>
                      <a:pt x="11308" y="1007"/>
                    </a:lnTo>
                    <a:lnTo>
                      <a:pt x="11282" y="994"/>
                    </a:lnTo>
                    <a:lnTo>
                      <a:pt x="11253" y="978"/>
                    </a:lnTo>
                    <a:lnTo>
                      <a:pt x="11220" y="963"/>
                    </a:lnTo>
                    <a:lnTo>
                      <a:pt x="11183" y="948"/>
                    </a:lnTo>
                    <a:lnTo>
                      <a:pt x="11145" y="934"/>
                    </a:lnTo>
                    <a:lnTo>
                      <a:pt x="11105" y="920"/>
                    </a:lnTo>
                    <a:lnTo>
                      <a:pt x="11062" y="907"/>
                    </a:lnTo>
                    <a:lnTo>
                      <a:pt x="11041" y="901"/>
                    </a:lnTo>
                    <a:lnTo>
                      <a:pt x="11019" y="896"/>
                    </a:lnTo>
                    <a:lnTo>
                      <a:pt x="10997" y="891"/>
                    </a:lnTo>
                    <a:lnTo>
                      <a:pt x="10975" y="887"/>
                    </a:lnTo>
                    <a:lnTo>
                      <a:pt x="10952" y="884"/>
                    </a:lnTo>
                    <a:lnTo>
                      <a:pt x="10928" y="881"/>
                    </a:lnTo>
                    <a:lnTo>
                      <a:pt x="10906" y="878"/>
                    </a:lnTo>
                    <a:lnTo>
                      <a:pt x="10883" y="877"/>
                    </a:lnTo>
                    <a:lnTo>
                      <a:pt x="10866" y="866"/>
                    </a:lnTo>
                    <a:lnTo>
                      <a:pt x="10822" y="839"/>
                    </a:lnTo>
                    <a:lnTo>
                      <a:pt x="10790" y="821"/>
                    </a:lnTo>
                    <a:lnTo>
                      <a:pt x="10756" y="803"/>
                    </a:lnTo>
                    <a:lnTo>
                      <a:pt x="10718" y="784"/>
                    </a:lnTo>
                    <a:lnTo>
                      <a:pt x="10677" y="766"/>
                    </a:lnTo>
                    <a:lnTo>
                      <a:pt x="10656" y="757"/>
                    </a:lnTo>
                    <a:lnTo>
                      <a:pt x="10635" y="748"/>
                    </a:lnTo>
                    <a:lnTo>
                      <a:pt x="10614" y="740"/>
                    </a:lnTo>
                    <a:lnTo>
                      <a:pt x="10593" y="733"/>
                    </a:lnTo>
                    <a:lnTo>
                      <a:pt x="10572" y="727"/>
                    </a:lnTo>
                    <a:lnTo>
                      <a:pt x="10551" y="722"/>
                    </a:lnTo>
                    <a:lnTo>
                      <a:pt x="10531" y="718"/>
                    </a:lnTo>
                    <a:lnTo>
                      <a:pt x="10511" y="715"/>
                    </a:lnTo>
                    <a:lnTo>
                      <a:pt x="10492" y="714"/>
                    </a:lnTo>
                    <a:lnTo>
                      <a:pt x="10473" y="714"/>
                    </a:lnTo>
                    <a:lnTo>
                      <a:pt x="10456" y="715"/>
                    </a:lnTo>
                    <a:lnTo>
                      <a:pt x="10438" y="718"/>
                    </a:lnTo>
                    <a:lnTo>
                      <a:pt x="10423" y="723"/>
                    </a:lnTo>
                    <a:lnTo>
                      <a:pt x="10408" y="729"/>
                    </a:lnTo>
                    <a:lnTo>
                      <a:pt x="10395" y="738"/>
                    </a:lnTo>
                    <a:lnTo>
                      <a:pt x="10383" y="749"/>
                    </a:lnTo>
                    <a:lnTo>
                      <a:pt x="10373" y="761"/>
                    </a:lnTo>
                    <a:lnTo>
                      <a:pt x="10364" y="773"/>
                    </a:lnTo>
                    <a:lnTo>
                      <a:pt x="10356" y="786"/>
                    </a:lnTo>
                    <a:lnTo>
                      <a:pt x="10350" y="800"/>
                    </a:lnTo>
                    <a:lnTo>
                      <a:pt x="10344" y="814"/>
                    </a:lnTo>
                    <a:lnTo>
                      <a:pt x="10339" y="829"/>
                    </a:lnTo>
                    <a:lnTo>
                      <a:pt x="10335" y="844"/>
                    </a:lnTo>
                    <a:lnTo>
                      <a:pt x="10332" y="859"/>
                    </a:lnTo>
                    <a:lnTo>
                      <a:pt x="10323" y="921"/>
                    </a:lnTo>
                    <a:lnTo>
                      <a:pt x="10317" y="980"/>
                    </a:lnTo>
                    <a:lnTo>
                      <a:pt x="10313" y="995"/>
                    </a:lnTo>
                    <a:lnTo>
                      <a:pt x="10311" y="1008"/>
                    </a:lnTo>
                    <a:lnTo>
                      <a:pt x="10307" y="1020"/>
                    </a:lnTo>
                    <a:lnTo>
                      <a:pt x="10304" y="1032"/>
                    </a:lnTo>
                    <a:lnTo>
                      <a:pt x="10299" y="1042"/>
                    </a:lnTo>
                    <a:lnTo>
                      <a:pt x="10294" y="1052"/>
                    </a:lnTo>
                    <a:lnTo>
                      <a:pt x="10287" y="1060"/>
                    </a:lnTo>
                    <a:lnTo>
                      <a:pt x="10280" y="1068"/>
                    </a:lnTo>
                    <a:lnTo>
                      <a:pt x="10271" y="1074"/>
                    </a:lnTo>
                    <a:lnTo>
                      <a:pt x="10261" y="1078"/>
                    </a:lnTo>
                    <a:lnTo>
                      <a:pt x="10250" y="1081"/>
                    </a:lnTo>
                    <a:lnTo>
                      <a:pt x="10237" y="1083"/>
                    </a:lnTo>
                    <a:lnTo>
                      <a:pt x="10223" y="1083"/>
                    </a:lnTo>
                    <a:lnTo>
                      <a:pt x="10206" y="1081"/>
                    </a:lnTo>
                    <a:lnTo>
                      <a:pt x="10187" y="1078"/>
                    </a:lnTo>
                    <a:lnTo>
                      <a:pt x="10168" y="1072"/>
                    </a:lnTo>
                    <a:lnTo>
                      <a:pt x="10148" y="1067"/>
                    </a:lnTo>
                    <a:lnTo>
                      <a:pt x="10130" y="1060"/>
                    </a:lnTo>
                    <a:lnTo>
                      <a:pt x="10112" y="1052"/>
                    </a:lnTo>
                    <a:lnTo>
                      <a:pt x="10095" y="1044"/>
                    </a:lnTo>
                    <a:lnTo>
                      <a:pt x="10079" y="1035"/>
                    </a:lnTo>
                    <a:lnTo>
                      <a:pt x="10063" y="1025"/>
                    </a:lnTo>
                    <a:lnTo>
                      <a:pt x="10049" y="1014"/>
                    </a:lnTo>
                    <a:lnTo>
                      <a:pt x="10035" y="1003"/>
                    </a:lnTo>
                    <a:lnTo>
                      <a:pt x="10021" y="990"/>
                    </a:lnTo>
                    <a:lnTo>
                      <a:pt x="10008" y="978"/>
                    </a:lnTo>
                    <a:lnTo>
                      <a:pt x="9995" y="965"/>
                    </a:lnTo>
                    <a:lnTo>
                      <a:pt x="9983" y="952"/>
                    </a:lnTo>
                    <a:lnTo>
                      <a:pt x="9959" y="924"/>
                    </a:lnTo>
                    <a:lnTo>
                      <a:pt x="9934" y="895"/>
                    </a:lnTo>
                    <a:lnTo>
                      <a:pt x="9909" y="864"/>
                    </a:lnTo>
                    <a:lnTo>
                      <a:pt x="9884" y="834"/>
                    </a:lnTo>
                    <a:lnTo>
                      <a:pt x="9857" y="802"/>
                    </a:lnTo>
                    <a:lnTo>
                      <a:pt x="9828" y="771"/>
                    </a:lnTo>
                    <a:lnTo>
                      <a:pt x="9813" y="756"/>
                    </a:lnTo>
                    <a:lnTo>
                      <a:pt x="9795" y="739"/>
                    </a:lnTo>
                    <a:lnTo>
                      <a:pt x="9778" y="724"/>
                    </a:lnTo>
                    <a:lnTo>
                      <a:pt x="9760" y="709"/>
                    </a:lnTo>
                    <a:lnTo>
                      <a:pt x="9742" y="694"/>
                    </a:lnTo>
                    <a:lnTo>
                      <a:pt x="9722" y="680"/>
                    </a:lnTo>
                    <a:lnTo>
                      <a:pt x="9701" y="666"/>
                    </a:lnTo>
                    <a:lnTo>
                      <a:pt x="9678" y="652"/>
                    </a:lnTo>
                    <a:lnTo>
                      <a:pt x="9627" y="622"/>
                    </a:lnTo>
                    <a:lnTo>
                      <a:pt x="9569" y="589"/>
                    </a:lnTo>
                    <a:lnTo>
                      <a:pt x="9502" y="554"/>
                    </a:lnTo>
                    <a:lnTo>
                      <a:pt x="9430" y="518"/>
                    </a:lnTo>
                    <a:lnTo>
                      <a:pt x="9356" y="479"/>
                    </a:lnTo>
                    <a:lnTo>
                      <a:pt x="9279" y="441"/>
                    </a:lnTo>
                    <a:lnTo>
                      <a:pt x="9202" y="403"/>
                    </a:lnTo>
                    <a:lnTo>
                      <a:pt x="9126" y="366"/>
                    </a:lnTo>
                    <a:lnTo>
                      <a:pt x="9052" y="331"/>
                    </a:lnTo>
                    <a:lnTo>
                      <a:pt x="8984" y="298"/>
                    </a:lnTo>
                    <a:lnTo>
                      <a:pt x="8921" y="268"/>
                    </a:lnTo>
                    <a:lnTo>
                      <a:pt x="8867" y="242"/>
                    </a:lnTo>
                    <a:lnTo>
                      <a:pt x="8822" y="221"/>
                    </a:lnTo>
                    <a:lnTo>
                      <a:pt x="8786" y="205"/>
                    </a:lnTo>
                    <a:lnTo>
                      <a:pt x="8765" y="194"/>
                    </a:lnTo>
                    <a:lnTo>
                      <a:pt x="8757" y="191"/>
                    </a:lnTo>
                    <a:lnTo>
                      <a:pt x="8752" y="187"/>
                    </a:lnTo>
                    <a:lnTo>
                      <a:pt x="8735" y="177"/>
                    </a:lnTo>
                    <a:lnTo>
                      <a:pt x="8708" y="161"/>
                    </a:lnTo>
                    <a:lnTo>
                      <a:pt x="8669" y="140"/>
                    </a:lnTo>
                    <a:lnTo>
                      <a:pt x="8646" y="130"/>
                    </a:lnTo>
                    <a:lnTo>
                      <a:pt x="8620" y="118"/>
                    </a:lnTo>
                    <a:lnTo>
                      <a:pt x="8592" y="107"/>
                    </a:lnTo>
                    <a:lnTo>
                      <a:pt x="8560" y="95"/>
                    </a:lnTo>
                    <a:lnTo>
                      <a:pt x="8525" y="83"/>
                    </a:lnTo>
                    <a:lnTo>
                      <a:pt x="8489" y="71"/>
                    </a:lnTo>
                    <a:lnTo>
                      <a:pt x="8450" y="60"/>
                    </a:lnTo>
                    <a:lnTo>
                      <a:pt x="8407" y="49"/>
                    </a:lnTo>
                    <a:lnTo>
                      <a:pt x="8362" y="39"/>
                    </a:lnTo>
                    <a:lnTo>
                      <a:pt x="8315" y="29"/>
                    </a:lnTo>
                    <a:lnTo>
                      <a:pt x="8264" y="20"/>
                    </a:lnTo>
                    <a:lnTo>
                      <a:pt x="8211" y="13"/>
                    </a:lnTo>
                    <a:lnTo>
                      <a:pt x="8155" y="8"/>
                    </a:lnTo>
                    <a:lnTo>
                      <a:pt x="8097" y="4"/>
                    </a:lnTo>
                    <a:lnTo>
                      <a:pt x="8035" y="1"/>
                    </a:lnTo>
                    <a:lnTo>
                      <a:pt x="7972" y="0"/>
                    </a:lnTo>
                    <a:lnTo>
                      <a:pt x="7905" y="2"/>
                    </a:lnTo>
                    <a:lnTo>
                      <a:pt x="7837" y="5"/>
                    </a:lnTo>
                    <a:lnTo>
                      <a:pt x="7764" y="11"/>
                    </a:lnTo>
                    <a:lnTo>
                      <a:pt x="7691" y="20"/>
                    </a:lnTo>
                    <a:lnTo>
                      <a:pt x="7613" y="31"/>
                    </a:lnTo>
                    <a:lnTo>
                      <a:pt x="7533" y="46"/>
                    </a:lnTo>
                    <a:lnTo>
                      <a:pt x="7451" y="63"/>
                    </a:lnTo>
                    <a:lnTo>
                      <a:pt x="7366" y="83"/>
                    </a:lnTo>
                    <a:lnTo>
                      <a:pt x="7283" y="104"/>
                    </a:lnTo>
                    <a:lnTo>
                      <a:pt x="7207" y="122"/>
                    </a:lnTo>
                    <a:lnTo>
                      <a:pt x="7136" y="139"/>
                    </a:lnTo>
                    <a:lnTo>
                      <a:pt x="7071" y="153"/>
                    </a:lnTo>
                    <a:lnTo>
                      <a:pt x="7010" y="166"/>
                    </a:lnTo>
                    <a:lnTo>
                      <a:pt x="6955" y="177"/>
                    </a:lnTo>
                    <a:lnTo>
                      <a:pt x="6903" y="186"/>
                    </a:lnTo>
                    <a:lnTo>
                      <a:pt x="6856" y="193"/>
                    </a:lnTo>
                    <a:lnTo>
                      <a:pt x="6813" y="199"/>
                    </a:lnTo>
                    <a:lnTo>
                      <a:pt x="6773" y="204"/>
                    </a:lnTo>
                    <a:lnTo>
                      <a:pt x="6737" y="207"/>
                    </a:lnTo>
                    <a:lnTo>
                      <a:pt x="6704" y="209"/>
                    </a:lnTo>
                    <a:lnTo>
                      <a:pt x="6674" y="210"/>
                    </a:lnTo>
                    <a:lnTo>
                      <a:pt x="6646" y="210"/>
                    </a:lnTo>
                    <a:lnTo>
                      <a:pt x="6620" y="209"/>
                    </a:lnTo>
                    <a:lnTo>
                      <a:pt x="6597" y="208"/>
                    </a:lnTo>
                    <a:lnTo>
                      <a:pt x="6576" y="206"/>
                    </a:lnTo>
                    <a:lnTo>
                      <a:pt x="6556" y="203"/>
                    </a:lnTo>
                    <a:lnTo>
                      <a:pt x="6537" y="200"/>
                    </a:lnTo>
                    <a:lnTo>
                      <a:pt x="6518" y="197"/>
                    </a:lnTo>
                    <a:lnTo>
                      <a:pt x="6483" y="190"/>
                    </a:lnTo>
                    <a:lnTo>
                      <a:pt x="6449" y="182"/>
                    </a:lnTo>
                    <a:lnTo>
                      <a:pt x="6431" y="179"/>
                    </a:lnTo>
                    <a:lnTo>
                      <a:pt x="6413" y="176"/>
                    </a:lnTo>
                    <a:lnTo>
                      <a:pt x="6392" y="174"/>
                    </a:lnTo>
                    <a:lnTo>
                      <a:pt x="6371" y="172"/>
                    </a:lnTo>
                    <a:lnTo>
                      <a:pt x="6349" y="170"/>
                    </a:lnTo>
                    <a:lnTo>
                      <a:pt x="6325" y="170"/>
                    </a:lnTo>
                    <a:lnTo>
                      <a:pt x="6298" y="170"/>
                    </a:lnTo>
                    <a:lnTo>
                      <a:pt x="6269" y="171"/>
                    </a:lnTo>
                    <a:lnTo>
                      <a:pt x="6208" y="176"/>
                    </a:lnTo>
                    <a:lnTo>
                      <a:pt x="6144" y="182"/>
                    </a:lnTo>
                    <a:lnTo>
                      <a:pt x="6080" y="191"/>
                    </a:lnTo>
                    <a:lnTo>
                      <a:pt x="6015" y="201"/>
                    </a:lnTo>
                    <a:lnTo>
                      <a:pt x="5983" y="207"/>
                    </a:lnTo>
                    <a:lnTo>
                      <a:pt x="5951" y="213"/>
                    </a:lnTo>
                    <a:lnTo>
                      <a:pt x="5919" y="220"/>
                    </a:lnTo>
                    <a:lnTo>
                      <a:pt x="5886" y="228"/>
                    </a:lnTo>
                    <a:lnTo>
                      <a:pt x="5854" y="236"/>
                    </a:lnTo>
                    <a:lnTo>
                      <a:pt x="5823" y="244"/>
                    </a:lnTo>
                    <a:lnTo>
                      <a:pt x="5792" y="253"/>
                    </a:lnTo>
                    <a:lnTo>
                      <a:pt x="5761" y="263"/>
                    </a:lnTo>
                    <a:lnTo>
                      <a:pt x="5731" y="273"/>
                    </a:lnTo>
                    <a:lnTo>
                      <a:pt x="5701" y="284"/>
                    </a:lnTo>
                    <a:lnTo>
                      <a:pt x="5672" y="295"/>
                    </a:lnTo>
                    <a:lnTo>
                      <a:pt x="5643" y="307"/>
                    </a:lnTo>
                    <a:lnTo>
                      <a:pt x="5615" y="319"/>
                    </a:lnTo>
                    <a:lnTo>
                      <a:pt x="5589" y="332"/>
                    </a:lnTo>
                    <a:lnTo>
                      <a:pt x="5563" y="346"/>
                    </a:lnTo>
                    <a:lnTo>
                      <a:pt x="5538" y="360"/>
                    </a:lnTo>
                    <a:lnTo>
                      <a:pt x="5513" y="374"/>
                    </a:lnTo>
                    <a:lnTo>
                      <a:pt x="5490" y="389"/>
                    </a:lnTo>
                    <a:lnTo>
                      <a:pt x="5468" y="406"/>
                    </a:lnTo>
                    <a:lnTo>
                      <a:pt x="5448" y="423"/>
                    </a:lnTo>
                    <a:lnTo>
                      <a:pt x="5428" y="440"/>
                    </a:lnTo>
                    <a:lnTo>
                      <a:pt x="5410" y="457"/>
                    </a:lnTo>
                    <a:lnTo>
                      <a:pt x="5393" y="475"/>
                    </a:lnTo>
                    <a:lnTo>
                      <a:pt x="5377" y="494"/>
                    </a:lnTo>
                    <a:lnTo>
                      <a:pt x="5360" y="515"/>
                    </a:lnTo>
                    <a:lnTo>
                      <a:pt x="5339" y="539"/>
                    </a:lnTo>
                    <a:lnTo>
                      <a:pt x="5313" y="565"/>
                    </a:lnTo>
                    <a:lnTo>
                      <a:pt x="5283" y="595"/>
                    </a:lnTo>
                    <a:lnTo>
                      <a:pt x="5248" y="627"/>
                    </a:lnTo>
                    <a:lnTo>
                      <a:pt x="5211" y="662"/>
                    </a:lnTo>
                    <a:lnTo>
                      <a:pt x="5170" y="699"/>
                    </a:lnTo>
                    <a:lnTo>
                      <a:pt x="5125" y="737"/>
                    </a:lnTo>
                    <a:lnTo>
                      <a:pt x="5078" y="778"/>
                    </a:lnTo>
                    <a:lnTo>
                      <a:pt x="5028" y="819"/>
                    </a:lnTo>
                    <a:lnTo>
                      <a:pt x="4975" y="861"/>
                    </a:lnTo>
                    <a:lnTo>
                      <a:pt x="4921" y="905"/>
                    </a:lnTo>
                    <a:lnTo>
                      <a:pt x="4864" y="948"/>
                    </a:lnTo>
                    <a:lnTo>
                      <a:pt x="4806" y="991"/>
                    </a:lnTo>
                    <a:lnTo>
                      <a:pt x="4746" y="1036"/>
                    </a:lnTo>
                    <a:lnTo>
                      <a:pt x="4686" y="1079"/>
                    </a:lnTo>
                    <a:lnTo>
                      <a:pt x="4624" y="1122"/>
                    </a:lnTo>
                    <a:lnTo>
                      <a:pt x="4562" y="1163"/>
                    </a:lnTo>
                    <a:lnTo>
                      <a:pt x="4498" y="1203"/>
                    </a:lnTo>
                    <a:lnTo>
                      <a:pt x="4436" y="1243"/>
                    </a:lnTo>
                    <a:lnTo>
                      <a:pt x="4372" y="1280"/>
                    </a:lnTo>
                    <a:lnTo>
                      <a:pt x="4310" y="1315"/>
                    </a:lnTo>
                    <a:lnTo>
                      <a:pt x="4247" y="1347"/>
                    </a:lnTo>
                    <a:lnTo>
                      <a:pt x="4186" y="1378"/>
                    </a:lnTo>
                    <a:lnTo>
                      <a:pt x="4125" y="1405"/>
                    </a:lnTo>
                    <a:lnTo>
                      <a:pt x="4067" y="1429"/>
                    </a:lnTo>
                    <a:lnTo>
                      <a:pt x="4008" y="1450"/>
                    </a:lnTo>
                    <a:lnTo>
                      <a:pt x="3953" y="1467"/>
                    </a:lnTo>
                    <a:lnTo>
                      <a:pt x="3899" y="1481"/>
                    </a:lnTo>
                    <a:lnTo>
                      <a:pt x="3847" y="1490"/>
                    </a:lnTo>
                    <a:lnTo>
                      <a:pt x="3798" y="1495"/>
                    </a:lnTo>
                    <a:lnTo>
                      <a:pt x="3751" y="1494"/>
                    </a:lnTo>
                    <a:lnTo>
                      <a:pt x="3706" y="1491"/>
                    </a:lnTo>
                    <a:lnTo>
                      <a:pt x="3660" y="1488"/>
                    </a:lnTo>
                    <a:lnTo>
                      <a:pt x="3612" y="1487"/>
                    </a:lnTo>
                    <a:lnTo>
                      <a:pt x="3564" y="1485"/>
                    </a:lnTo>
                    <a:lnTo>
                      <a:pt x="3516" y="1485"/>
                    </a:lnTo>
                    <a:lnTo>
                      <a:pt x="3467" y="1486"/>
                    </a:lnTo>
                    <a:lnTo>
                      <a:pt x="3418" y="1487"/>
                    </a:lnTo>
                    <a:lnTo>
                      <a:pt x="3368" y="1489"/>
                    </a:lnTo>
                    <a:lnTo>
                      <a:pt x="3319" y="1491"/>
                    </a:lnTo>
                    <a:lnTo>
                      <a:pt x="3270" y="1495"/>
                    </a:lnTo>
                    <a:lnTo>
                      <a:pt x="3220" y="1500"/>
                    </a:lnTo>
                    <a:lnTo>
                      <a:pt x="3171" y="1505"/>
                    </a:lnTo>
                    <a:lnTo>
                      <a:pt x="3123" y="1511"/>
                    </a:lnTo>
                    <a:lnTo>
                      <a:pt x="3075" y="1518"/>
                    </a:lnTo>
                    <a:lnTo>
                      <a:pt x="3029" y="1527"/>
                    </a:lnTo>
                    <a:lnTo>
                      <a:pt x="2982" y="1536"/>
                    </a:lnTo>
                    <a:lnTo>
                      <a:pt x="2938" y="1546"/>
                    </a:lnTo>
                    <a:lnTo>
                      <a:pt x="2894" y="1557"/>
                    </a:lnTo>
                    <a:lnTo>
                      <a:pt x="2851" y="1569"/>
                    </a:lnTo>
                    <a:lnTo>
                      <a:pt x="2811" y="1582"/>
                    </a:lnTo>
                    <a:lnTo>
                      <a:pt x="2771" y="1597"/>
                    </a:lnTo>
                    <a:lnTo>
                      <a:pt x="2733" y="1612"/>
                    </a:lnTo>
                    <a:lnTo>
                      <a:pt x="2697" y="1628"/>
                    </a:lnTo>
                    <a:lnTo>
                      <a:pt x="2664" y="1646"/>
                    </a:lnTo>
                    <a:lnTo>
                      <a:pt x="2632" y="1664"/>
                    </a:lnTo>
                    <a:lnTo>
                      <a:pt x="2601" y="1684"/>
                    </a:lnTo>
                    <a:lnTo>
                      <a:pt x="2574" y="1705"/>
                    </a:lnTo>
                    <a:lnTo>
                      <a:pt x="2550" y="1727"/>
                    </a:lnTo>
                    <a:lnTo>
                      <a:pt x="2528" y="1750"/>
                    </a:lnTo>
                    <a:lnTo>
                      <a:pt x="2509" y="1775"/>
                    </a:lnTo>
                    <a:lnTo>
                      <a:pt x="2491" y="1800"/>
                    </a:lnTo>
                    <a:lnTo>
                      <a:pt x="2478" y="1827"/>
                    </a:lnTo>
                    <a:lnTo>
                      <a:pt x="2467" y="1854"/>
                    </a:lnTo>
                    <a:lnTo>
                      <a:pt x="2458" y="1878"/>
                    </a:lnTo>
                    <a:lnTo>
                      <a:pt x="2451" y="1902"/>
                    </a:lnTo>
                    <a:lnTo>
                      <a:pt x="2446" y="1924"/>
                    </a:lnTo>
                    <a:lnTo>
                      <a:pt x="2443" y="1946"/>
                    </a:lnTo>
                    <a:lnTo>
                      <a:pt x="2441" y="1968"/>
                    </a:lnTo>
                    <a:lnTo>
                      <a:pt x="2441" y="1988"/>
                    </a:lnTo>
                    <a:lnTo>
                      <a:pt x="2443" y="2008"/>
                    </a:lnTo>
                    <a:lnTo>
                      <a:pt x="2447" y="2027"/>
                    </a:lnTo>
                    <a:lnTo>
                      <a:pt x="2452" y="2046"/>
                    </a:lnTo>
                    <a:lnTo>
                      <a:pt x="2459" y="2065"/>
                    </a:lnTo>
                    <a:lnTo>
                      <a:pt x="2468" y="2084"/>
                    </a:lnTo>
                    <a:lnTo>
                      <a:pt x="2478" y="2102"/>
                    </a:lnTo>
                    <a:lnTo>
                      <a:pt x="2489" y="2120"/>
                    </a:lnTo>
                    <a:lnTo>
                      <a:pt x="2502" y="2138"/>
                    </a:lnTo>
                    <a:lnTo>
                      <a:pt x="2518" y="2157"/>
                    </a:lnTo>
                    <a:lnTo>
                      <a:pt x="2533" y="2175"/>
                    </a:lnTo>
                    <a:lnTo>
                      <a:pt x="2550" y="2195"/>
                    </a:lnTo>
                    <a:lnTo>
                      <a:pt x="2569" y="2215"/>
                    </a:lnTo>
                    <a:lnTo>
                      <a:pt x="2588" y="2234"/>
                    </a:lnTo>
                    <a:lnTo>
                      <a:pt x="2632" y="2276"/>
                    </a:lnTo>
                    <a:lnTo>
                      <a:pt x="2679" y="2322"/>
                    </a:lnTo>
                    <a:lnTo>
                      <a:pt x="2731" y="2372"/>
                    </a:lnTo>
                    <a:lnTo>
                      <a:pt x="2787" y="2426"/>
                    </a:lnTo>
                    <a:lnTo>
                      <a:pt x="2846" y="2486"/>
                    </a:lnTo>
                    <a:lnTo>
                      <a:pt x="2909" y="2553"/>
                    </a:lnTo>
                    <a:lnTo>
                      <a:pt x="2976" y="2626"/>
                    </a:lnTo>
                    <a:lnTo>
                      <a:pt x="3050" y="2709"/>
                    </a:lnTo>
                    <a:lnTo>
                      <a:pt x="3089" y="2753"/>
                    </a:lnTo>
                    <a:lnTo>
                      <a:pt x="3128" y="2800"/>
                    </a:lnTo>
                    <a:lnTo>
                      <a:pt x="3169" y="2848"/>
                    </a:lnTo>
                    <a:lnTo>
                      <a:pt x="3210" y="2897"/>
                    </a:lnTo>
                    <a:lnTo>
                      <a:pt x="3250" y="2948"/>
                    </a:lnTo>
                    <a:lnTo>
                      <a:pt x="3291" y="2999"/>
                    </a:lnTo>
                    <a:lnTo>
                      <a:pt x="3330" y="3052"/>
                    </a:lnTo>
                    <a:lnTo>
                      <a:pt x="3368" y="3104"/>
                    </a:lnTo>
                    <a:lnTo>
                      <a:pt x="3406" y="3158"/>
                    </a:lnTo>
                    <a:lnTo>
                      <a:pt x="3441" y="3211"/>
                    </a:lnTo>
                    <a:lnTo>
                      <a:pt x="3475" y="3264"/>
                    </a:lnTo>
                    <a:lnTo>
                      <a:pt x="3506" y="3318"/>
                    </a:lnTo>
                    <a:lnTo>
                      <a:pt x="3536" y="3370"/>
                    </a:lnTo>
                    <a:lnTo>
                      <a:pt x="3562" y="3423"/>
                    </a:lnTo>
                    <a:lnTo>
                      <a:pt x="3585" y="3474"/>
                    </a:lnTo>
                    <a:lnTo>
                      <a:pt x="3604" y="3525"/>
                    </a:lnTo>
                    <a:lnTo>
                      <a:pt x="3620" y="3574"/>
                    </a:lnTo>
                    <a:lnTo>
                      <a:pt x="3631" y="3621"/>
                    </a:lnTo>
                    <a:lnTo>
                      <a:pt x="3640" y="3667"/>
                    </a:lnTo>
                    <a:lnTo>
                      <a:pt x="3642" y="3711"/>
                    </a:lnTo>
                    <a:lnTo>
                      <a:pt x="3640" y="3754"/>
                    </a:lnTo>
                    <a:lnTo>
                      <a:pt x="3632" y="3793"/>
                    </a:lnTo>
                    <a:lnTo>
                      <a:pt x="3618" y="3830"/>
                    </a:lnTo>
                    <a:lnTo>
                      <a:pt x="3599" y="3866"/>
                    </a:lnTo>
                    <a:lnTo>
                      <a:pt x="3574" y="3897"/>
                    </a:lnTo>
                    <a:lnTo>
                      <a:pt x="3543" y="3926"/>
                    </a:lnTo>
                    <a:lnTo>
                      <a:pt x="3503" y="3951"/>
                    </a:lnTo>
                    <a:lnTo>
                      <a:pt x="3458" y="3973"/>
                    </a:lnTo>
                    <a:lnTo>
                      <a:pt x="3409" y="3992"/>
                    </a:lnTo>
                    <a:lnTo>
                      <a:pt x="3362" y="4007"/>
                    </a:lnTo>
                    <a:lnTo>
                      <a:pt x="3319" y="4019"/>
                    </a:lnTo>
                    <a:lnTo>
                      <a:pt x="3279" y="4028"/>
                    </a:lnTo>
                    <a:lnTo>
                      <a:pt x="3240" y="4034"/>
                    </a:lnTo>
                    <a:lnTo>
                      <a:pt x="3205" y="4037"/>
                    </a:lnTo>
                    <a:lnTo>
                      <a:pt x="3172" y="4037"/>
                    </a:lnTo>
                    <a:lnTo>
                      <a:pt x="3141" y="4035"/>
                    </a:lnTo>
                    <a:lnTo>
                      <a:pt x="3111" y="4031"/>
                    </a:lnTo>
                    <a:lnTo>
                      <a:pt x="3084" y="4025"/>
                    </a:lnTo>
                    <a:lnTo>
                      <a:pt x="3058" y="4017"/>
                    </a:lnTo>
                    <a:lnTo>
                      <a:pt x="3034" y="4007"/>
                    </a:lnTo>
                    <a:lnTo>
                      <a:pt x="3011" y="3996"/>
                    </a:lnTo>
                    <a:lnTo>
                      <a:pt x="2988" y="3983"/>
                    </a:lnTo>
                    <a:lnTo>
                      <a:pt x="2968" y="3969"/>
                    </a:lnTo>
                    <a:lnTo>
                      <a:pt x="2948" y="3954"/>
                    </a:lnTo>
                    <a:lnTo>
                      <a:pt x="2929" y="3938"/>
                    </a:lnTo>
                    <a:lnTo>
                      <a:pt x="2911" y="3921"/>
                    </a:lnTo>
                    <a:lnTo>
                      <a:pt x="2894" y="3904"/>
                    </a:lnTo>
                    <a:lnTo>
                      <a:pt x="2876" y="3886"/>
                    </a:lnTo>
                    <a:lnTo>
                      <a:pt x="2842" y="3849"/>
                    </a:lnTo>
                    <a:lnTo>
                      <a:pt x="2808" y="3813"/>
                    </a:lnTo>
                    <a:lnTo>
                      <a:pt x="2790" y="3796"/>
                    </a:lnTo>
                    <a:lnTo>
                      <a:pt x="2772" y="3779"/>
                    </a:lnTo>
                    <a:lnTo>
                      <a:pt x="2752" y="3763"/>
                    </a:lnTo>
                    <a:lnTo>
                      <a:pt x="2733" y="3748"/>
                    </a:lnTo>
                    <a:lnTo>
                      <a:pt x="2713" y="3733"/>
                    </a:lnTo>
                    <a:lnTo>
                      <a:pt x="2691" y="3720"/>
                    </a:lnTo>
                    <a:lnTo>
                      <a:pt x="2669" y="3709"/>
                    </a:lnTo>
                    <a:lnTo>
                      <a:pt x="2645" y="3699"/>
                    </a:lnTo>
                    <a:lnTo>
                      <a:pt x="2618" y="3689"/>
                    </a:lnTo>
                    <a:lnTo>
                      <a:pt x="2590" y="3681"/>
                    </a:lnTo>
                    <a:lnTo>
                      <a:pt x="2559" y="3674"/>
                    </a:lnTo>
                    <a:lnTo>
                      <a:pt x="2526" y="3667"/>
                    </a:lnTo>
                    <a:lnTo>
                      <a:pt x="2490" y="3662"/>
                    </a:lnTo>
                    <a:lnTo>
                      <a:pt x="2453" y="3657"/>
                    </a:lnTo>
                    <a:lnTo>
                      <a:pt x="2414" y="3654"/>
                    </a:lnTo>
                    <a:lnTo>
                      <a:pt x="2373" y="3652"/>
                    </a:lnTo>
                    <a:lnTo>
                      <a:pt x="2331" y="3651"/>
                    </a:lnTo>
                    <a:lnTo>
                      <a:pt x="2287" y="3651"/>
                    </a:lnTo>
                    <a:lnTo>
                      <a:pt x="2242" y="3652"/>
                    </a:lnTo>
                    <a:lnTo>
                      <a:pt x="2196" y="3654"/>
                    </a:lnTo>
                    <a:lnTo>
                      <a:pt x="2149" y="3657"/>
                    </a:lnTo>
                    <a:lnTo>
                      <a:pt x="2100" y="3662"/>
                    </a:lnTo>
                    <a:lnTo>
                      <a:pt x="2051" y="3667"/>
                    </a:lnTo>
                    <a:lnTo>
                      <a:pt x="2002" y="3673"/>
                    </a:lnTo>
                    <a:lnTo>
                      <a:pt x="1952" y="3681"/>
                    </a:lnTo>
                    <a:lnTo>
                      <a:pt x="1902" y="3690"/>
                    </a:lnTo>
                    <a:lnTo>
                      <a:pt x="1850" y="3700"/>
                    </a:lnTo>
                    <a:lnTo>
                      <a:pt x="1800" y="3711"/>
                    </a:lnTo>
                    <a:lnTo>
                      <a:pt x="1750" y="3723"/>
                    </a:lnTo>
                    <a:lnTo>
                      <a:pt x="1699" y="3736"/>
                    </a:lnTo>
                    <a:lnTo>
                      <a:pt x="1649" y="3751"/>
                    </a:lnTo>
                    <a:lnTo>
                      <a:pt x="1599" y="3767"/>
                    </a:lnTo>
                    <a:lnTo>
                      <a:pt x="1550" y="3784"/>
                    </a:lnTo>
                    <a:lnTo>
                      <a:pt x="1502" y="3801"/>
                    </a:lnTo>
                    <a:lnTo>
                      <a:pt x="1454" y="3820"/>
                    </a:lnTo>
                    <a:lnTo>
                      <a:pt x="1408" y="3841"/>
                    </a:lnTo>
                    <a:lnTo>
                      <a:pt x="1362" y="3862"/>
                    </a:lnTo>
                    <a:lnTo>
                      <a:pt x="1318" y="3885"/>
                    </a:lnTo>
                    <a:lnTo>
                      <a:pt x="1275" y="3909"/>
                    </a:lnTo>
                    <a:lnTo>
                      <a:pt x="1234" y="3934"/>
                    </a:lnTo>
                    <a:lnTo>
                      <a:pt x="1153" y="3983"/>
                    </a:lnTo>
                    <a:lnTo>
                      <a:pt x="1074" y="4032"/>
                    </a:lnTo>
                    <a:lnTo>
                      <a:pt x="1037" y="4056"/>
                    </a:lnTo>
                    <a:lnTo>
                      <a:pt x="1000" y="4080"/>
                    </a:lnTo>
                    <a:lnTo>
                      <a:pt x="964" y="4105"/>
                    </a:lnTo>
                    <a:lnTo>
                      <a:pt x="931" y="4129"/>
                    </a:lnTo>
                    <a:lnTo>
                      <a:pt x="899" y="4153"/>
                    </a:lnTo>
                    <a:lnTo>
                      <a:pt x="869" y="4176"/>
                    </a:lnTo>
                    <a:lnTo>
                      <a:pt x="839" y="4200"/>
                    </a:lnTo>
                    <a:lnTo>
                      <a:pt x="812" y="4225"/>
                    </a:lnTo>
                    <a:lnTo>
                      <a:pt x="788" y="4248"/>
                    </a:lnTo>
                    <a:lnTo>
                      <a:pt x="765" y="4272"/>
                    </a:lnTo>
                    <a:lnTo>
                      <a:pt x="745" y="4296"/>
                    </a:lnTo>
                    <a:lnTo>
                      <a:pt x="727" y="4320"/>
                    </a:lnTo>
                    <a:lnTo>
                      <a:pt x="712" y="4345"/>
                    </a:lnTo>
                    <a:lnTo>
                      <a:pt x="699" y="4369"/>
                    </a:lnTo>
                    <a:lnTo>
                      <a:pt x="690" y="4393"/>
                    </a:lnTo>
                    <a:lnTo>
                      <a:pt x="683" y="4417"/>
                    </a:lnTo>
                    <a:lnTo>
                      <a:pt x="679" y="4442"/>
                    </a:lnTo>
                    <a:lnTo>
                      <a:pt x="679" y="4467"/>
                    </a:lnTo>
                    <a:lnTo>
                      <a:pt x="682" y="4492"/>
                    </a:lnTo>
                    <a:lnTo>
                      <a:pt x="688" y="4517"/>
                    </a:lnTo>
                    <a:lnTo>
                      <a:pt x="698" y="4542"/>
                    </a:lnTo>
                    <a:lnTo>
                      <a:pt x="712" y="4568"/>
                    </a:lnTo>
                    <a:lnTo>
                      <a:pt x="730" y="4595"/>
                    </a:lnTo>
                    <a:lnTo>
                      <a:pt x="752" y="4621"/>
                    </a:lnTo>
                    <a:lnTo>
                      <a:pt x="778" y="4647"/>
                    </a:lnTo>
                    <a:lnTo>
                      <a:pt x="808" y="4673"/>
                    </a:lnTo>
                    <a:lnTo>
                      <a:pt x="842" y="4700"/>
                    </a:lnTo>
                    <a:lnTo>
                      <a:pt x="882" y="4728"/>
                    </a:lnTo>
                    <a:lnTo>
                      <a:pt x="922" y="4755"/>
                    </a:lnTo>
                    <a:lnTo>
                      <a:pt x="964" y="4782"/>
                    </a:lnTo>
                    <a:lnTo>
                      <a:pt x="1007" y="4809"/>
                    </a:lnTo>
                    <a:lnTo>
                      <a:pt x="1049" y="4836"/>
                    </a:lnTo>
                    <a:lnTo>
                      <a:pt x="1093" y="4862"/>
                    </a:lnTo>
                    <a:lnTo>
                      <a:pt x="1138" y="4887"/>
                    </a:lnTo>
                    <a:lnTo>
                      <a:pt x="1184" y="4912"/>
                    </a:lnTo>
                    <a:lnTo>
                      <a:pt x="1230" y="4935"/>
                    </a:lnTo>
                    <a:lnTo>
                      <a:pt x="1277" y="4960"/>
                    </a:lnTo>
                    <a:lnTo>
                      <a:pt x="1325" y="4982"/>
                    </a:lnTo>
                    <a:lnTo>
                      <a:pt x="1374" y="5004"/>
                    </a:lnTo>
                    <a:lnTo>
                      <a:pt x="1423" y="5024"/>
                    </a:lnTo>
                    <a:lnTo>
                      <a:pt x="1472" y="5044"/>
                    </a:lnTo>
                    <a:lnTo>
                      <a:pt x="1524" y="5064"/>
                    </a:lnTo>
                    <a:lnTo>
                      <a:pt x="1575" y="5082"/>
                    </a:lnTo>
                    <a:lnTo>
                      <a:pt x="1628" y="5098"/>
                    </a:lnTo>
                    <a:lnTo>
                      <a:pt x="1680" y="5113"/>
                    </a:lnTo>
                    <a:lnTo>
                      <a:pt x="1733" y="5128"/>
                    </a:lnTo>
                    <a:lnTo>
                      <a:pt x="1788" y="5140"/>
                    </a:lnTo>
                    <a:lnTo>
                      <a:pt x="1843" y="5152"/>
                    </a:lnTo>
                    <a:lnTo>
                      <a:pt x="1899" y="5162"/>
                    </a:lnTo>
                    <a:lnTo>
                      <a:pt x="1955" y="5170"/>
                    </a:lnTo>
                    <a:lnTo>
                      <a:pt x="2013" y="5177"/>
                    </a:lnTo>
                    <a:lnTo>
                      <a:pt x="2070" y="5183"/>
                    </a:lnTo>
                    <a:lnTo>
                      <a:pt x="2129" y="5187"/>
                    </a:lnTo>
                    <a:lnTo>
                      <a:pt x="2188" y="5189"/>
                    </a:lnTo>
                    <a:lnTo>
                      <a:pt x="2247" y="5189"/>
                    </a:lnTo>
                    <a:lnTo>
                      <a:pt x="2308" y="5187"/>
                    </a:lnTo>
                    <a:lnTo>
                      <a:pt x="2369" y="5183"/>
                    </a:lnTo>
                    <a:lnTo>
                      <a:pt x="2431" y="5176"/>
                    </a:lnTo>
                    <a:lnTo>
                      <a:pt x="2493" y="5169"/>
                    </a:lnTo>
                    <a:lnTo>
                      <a:pt x="2557" y="5159"/>
                    </a:lnTo>
                    <a:lnTo>
                      <a:pt x="2567" y="5156"/>
                    </a:lnTo>
                    <a:lnTo>
                      <a:pt x="2596" y="5147"/>
                    </a:lnTo>
                    <a:lnTo>
                      <a:pt x="2643" y="5135"/>
                    </a:lnTo>
                    <a:lnTo>
                      <a:pt x="2703" y="5119"/>
                    </a:lnTo>
                    <a:lnTo>
                      <a:pt x="2774" y="5101"/>
                    </a:lnTo>
                    <a:lnTo>
                      <a:pt x="2853" y="5082"/>
                    </a:lnTo>
                    <a:lnTo>
                      <a:pt x="2939" y="5063"/>
                    </a:lnTo>
                    <a:lnTo>
                      <a:pt x="3028" y="5044"/>
                    </a:lnTo>
                    <a:lnTo>
                      <a:pt x="3073" y="5035"/>
                    </a:lnTo>
                    <a:lnTo>
                      <a:pt x="3117" y="5028"/>
                    </a:lnTo>
                    <a:lnTo>
                      <a:pt x="3162" y="5021"/>
                    </a:lnTo>
                    <a:lnTo>
                      <a:pt x="3205" y="5015"/>
                    </a:lnTo>
                    <a:lnTo>
                      <a:pt x="3246" y="5010"/>
                    </a:lnTo>
                    <a:lnTo>
                      <a:pt x="3287" y="5006"/>
                    </a:lnTo>
                    <a:lnTo>
                      <a:pt x="3326" y="5003"/>
                    </a:lnTo>
                    <a:lnTo>
                      <a:pt x="3362" y="5002"/>
                    </a:lnTo>
                    <a:lnTo>
                      <a:pt x="3397" y="5003"/>
                    </a:lnTo>
                    <a:lnTo>
                      <a:pt x="3428" y="5005"/>
                    </a:lnTo>
                    <a:lnTo>
                      <a:pt x="3455" y="5009"/>
                    </a:lnTo>
                    <a:lnTo>
                      <a:pt x="3480" y="5015"/>
                    </a:lnTo>
                    <a:lnTo>
                      <a:pt x="3500" y="5023"/>
                    </a:lnTo>
                    <a:lnTo>
                      <a:pt x="3517" y="5033"/>
                    </a:lnTo>
                    <a:lnTo>
                      <a:pt x="3529" y="5046"/>
                    </a:lnTo>
                    <a:lnTo>
                      <a:pt x="3536" y="5062"/>
                    </a:lnTo>
                    <a:lnTo>
                      <a:pt x="3540" y="5077"/>
                    </a:lnTo>
                    <a:lnTo>
                      <a:pt x="3541" y="5092"/>
                    </a:lnTo>
                    <a:lnTo>
                      <a:pt x="3540" y="5106"/>
                    </a:lnTo>
                    <a:lnTo>
                      <a:pt x="3537" y="5118"/>
                    </a:lnTo>
                    <a:lnTo>
                      <a:pt x="3532" y="5130"/>
                    </a:lnTo>
                    <a:lnTo>
                      <a:pt x="3526" y="5141"/>
                    </a:lnTo>
                    <a:lnTo>
                      <a:pt x="3518" y="5151"/>
                    </a:lnTo>
                    <a:lnTo>
                      <a:pt x="3508" y="5161"/>
                    </a:lnTo>
                    <a:lnTo>
                      <a:pt x="3498" y="5170"/>
                    </a:lnTo>
                    <a:lnTo>
                      <a:pt x="3486" y="5178"/>
                    </a:lnTo>
                    <a:lnTo>
                      <a:pt x="3474" y="5187"/>
                    </a:lnTo>
                    <a:lnTo>
                      <a:pt x="3461" y="5195"/>
                    </a:lnTo>
                    <a:lnTo>
                      <a:pt x="3433" y="5209"/>
                    </a:lnTo>
                    <a:lnTo>
                      <a:pt x="3404" y="5223"/>
                    </a:lnTo>
                    <a:lnTo>
                      <a:pt x="3374" y="5237"/>
                    </a:lnTo>
                    <a:lnTo>
                      <a:pt x="3346" y="5251"/>
                    </a:lnTo>
                    <a:lnTo>
                      <a:pt x="3333" y="5259"/>
                    </a:lnTo>
                    <a:lnTo>
                      <a:pt x="3321" y="5267"/>
                    </a:lnTo>
                    <a:lnTo>
                      <a:pt x="3310" y="5275"/>
                    </a:lnTo>
                    <a:lnTo>
                      <a:pt x="3299" y="5284"/>
                    </a:lnTo>
                    <a:lnTo>
                      <a:pt x="3290" y="5294"/>
                    </a:lnTo>
                    <a:lnTo>
                      <a:pt x="3282" y="5305"/>
                    </a:lnTo>
                    <a:lnTo>
                      <a:pt x="3276" y="5316"/>
                    </a:lnTo>
                    <a:lnTo>
                      <a:pt x="3271" y="5328"/>
                    </a:lnTo>
                    <a:lnTo>
                      <a:pt x="3268" y="5340"/>
                    </a:lnTo>
                    <a:lnTo>
                      <a:pt x="3267" y="5354"/>
                    </a:lnTo>
                    <a:lnTo>
                      <a:pt x="3269" y="5369"/>
                    </a:lnTo>
                    <a:lnTo>
                      <a:pt x="3272" y="5384"/>
                    </a:lnTo>
                    <a:lnTo>
                      <a:pt x="3276" y="5401"/>
                    </a:lnTo>
                    <a:lnTo>
                      <a:pt x="3281" y="5417"/>
                    </a:lnTo>
                    <a:lnTo>
                      <a:pt x="3288" y="5434"/>
                    </a:lnTo>
                    <a:lnTo>
                      <a:pt x="3294" y="5450"/>
                    </a:lnTo>
                    <a:lnTo>
                      <a:pt x="3310" y="5481"/>
                    </a:lnTo>
                    <a:lnTo>
                      <a:pt x="3326" y="5511"/>
                    </a:lnTo>
                    <a:lnTo>
                      <a:pt x="3341" y="5542"/>
                    </a:lnTo>
                    <a:lnTo>
                      <a:pt x="3356" y="5572"/>
                    </a:lnTo>
                    <a:lnTo>
                      <a:pt x="3362" y="5586"/>
                    </a:lnTo>
                    <a:lnTo>
                      <a:pt x="3367" y="5601"/>
                    </a:lnTo>
                    <a:lnTo>
                      <a:pt x="3371" y="5615"/>
                    </a:lnTo>
                    <a:lnTo>
                      <a:pt x="3374" y="5629"/>
                    </a:lnTo>
                    <a:lnTo>
                      <a:pt x="3376" y="5643"/>
                    </a:lnTo>
                    <a:lnTo>
                      <a:pt x="3376" y="5657"/>
                    </a:lnTo>
                    <a:lnTo>
                      <a:pt x="3374" y="5672"/>
                    </a:lnTo>
                    <a:lnTo>
                      <a:pt x="3370" y="5686"/>
                    </a:lnTo>
                    <a:lnTo>
                      <a:pt x="3365" y="5700"/>
                    </a:lnTo>
                    <a:lnTo>
                      <a:pt x="3357" y="5713"/>
                    </a:lnTo>
                    <a:lnTo>
                      <a:pt x="3347" y="5727"/>
                    </a:lnTo>
                    <a:lnTo>
                      <a:pt x="3335" y="5740"/>
                    </a:lnTo>
                    <a:lnTo>
                      <a:pt x="3320" y="5753"/>
                    </a:lnTo>
                    <a:lnTo>
                      <a:pt x="3302" y="5766"/>
                    </a:lnTo>
                    <a:lnTo>
                      <a:pt x="3281" y="5781"/>
                    </a:lnTo>
                    <a:lnTo>
                      <a:pt x="3256" y="5794"/>
                    </a:lnTo>
                    <a:lnTo>
                      <a:pt x="3228" y="5807"/>
                    </a:lnTo>
                    <a:lnTo>
                      <a:pt x="3198" y="5819"/>
                    </a:lnTo>
                    <a:lnTo>
                      <a:pt x="3163" y="5832"/>
                    </a:lnTo>
                    <a:lnTo>
                      <a:pt x="3124" y="5845"/>
                    </a:lnTo>
                    <a:lnTo>
                      <a:pt x="3082" y="5859"/>
                    </a:lnTo>
                    <a:lnTo>
                      <a:pt x="3037" y="5871"/>
                    </a:lnTo>
                    <a:lnTo>
                      <a:pt x="2988" y="5884"/>
                    </a:lnTo>
                    <a:lnTo>
                      <a:pt x="2938" y="5896"/>
                    </a:lnTo>
                    <a:lnTo>
                      <a:pt x="2831" y="5921"/>
                    </a:lnTo>
                    <a:lnTo>
                      <a:pt x="2719" y="5944"/>
                    </a:lnTo>
                    <a:lnTo>
                      <a:pt x="2603" y="5968"/>
                    </a:lnTo>
                    <a:lnTo>
                      <a:pt x="2485" y="5992"/>
                    </a:lnTo>
                    <a:lnTo>
                      <a:pt x="2426" y="6005"/>
                    </a:lnTo>
                    <a:lnTo>
                      <a:pt x="2367" y="6018"/>
                    </a:lnTo>
                    <a:lnTo>
                      <a:pt x="2310" y="6033"/>
                    </a:lnTo>
                    <a:lnTo>
                      <a:pt x="2253" y="6047"/>
                    </a:lnTo>
                    <a:lnTo>
                      <a:pt x="2197" y="6063"/>
                    </a:lnTo>
                    <a:lnTo>
                      <a:pt x="2143" y="6079"/>
                    </a:lnTo>
                    <a:lnTo>
                      <a:pt x="2089" y="6096"/>
                    </a:lnTo>
                    <a:lnTo>
                      <a:pt x="2039" y="6113"/>
                    </a:lnTo>
                    <a:lnTo>
                      <a:pt x="1990" y="6132"/>
                    </a:lnTo>
                    <a:lnTo>
                      <a:pt x="1944" y="6153"/>
                    </a:lnTo>
                    <a:lnTo>
                      <a:pt x="1901" y="6174"/>
                    </a:lnTo>
                    <a:lnTo>
                      <a:pt x="1860" y="6197"/>
                    </a:lnTo>
                    <a:lnTo>
                      <a:pt x="1823" y="6220"/>
                    </a:lnTo>
                    <a:lnTo>
                      <a:pt x="1789" y="6246"/>
                    </a:lnTo>
                    <a:lnTo>
                      <a:pt x="1759" y="6273"/>
                    </a:lnTo>
                    <a:lnTo>
                      <a:pt x="1733" y="6301"/>
                    </a:lnTo>
                    <a:lnTo>
                      <a:pt x="1711" y="6331"/>
                    </a:lnTo>
                    <a:lnTo>
                      <a:pt x="1694" y="6363"/>
                    </a:lnTo>
                    <a:lnTo>
                      <a:pt x="1682" y="6398"/>
                    </a:lnTo>
                    <a:lnTo>
                      <a:pt x="1675" y="6433"/>
                    </a:lnTo>
                    <a:lnTo>
                      <a:pt x="1677" y="6433"/>
                    </a:lnTo>
                    <a:lnTo>
                      <a:pt x="1682" y="6432"/>
                    </a:lnTo>
                    <a:lnTo>
                      <a:pt x="1688" y="6432"/>
                    </a:lnTo>
                    <a:lnTo>
                      <a:pt x="1694" y="6432"/>
                    </a:lnTo>
                    <a:lnTo>
                      <a:pt x="1695" y="6433"/>
                    </a:lnTo>
                    <a:lnTo>
                      <a:pt x="1696" y="6434"/>
                    </a:lnTo>
                    <a:lnTo>
                      <a:pt x="1696" y="6435"/>
                    </a:lnTo>
                    <a:lnTo>
                      <a:pt x="1695" y="6436"/>
                    </a:lnTo>
                    <a:lnTo>
                      <a:pt x="1687" y="6441"/>
                    </a:lnTo>
                    <a:lnTo>
                      <a:pt x="1671" y="6448"/>
                    </a:lnTo>
                    <a:lnTo>
                      <a:pt x="1646" y="6457"/>
                    </a:lnTo>
                    <a:lnTo>
                      <a:pt x="1607" y="6470"/>
                    </a:lnTo>
                    <a:lnTo>
                      <a:pt x="1556" y="6487"/>
                    </a:lnTo>
                    <a:lnTo>
                      <a:pt x="1488" y="6508"/>
                    </a:lnTo>
                    <a:lnTo>
                      <a:pt x="1405" y="6533"/>
                    </a:lnTo>
                    <a:lnTo>
                      <a:pt x="1301" y="6563"/>
                    </a:lnTo>
                    <a:lnTo>
                      <a:pt x="1176" y="6597"/>
                    </a:lnTo>
                    <a:lnTo>
                      <a:pt x="1029" y="6639"/>
                    </a:lnTo>
                    <a:lnTo>
                      <a:pt x="875" y="6682"/>
                    </a:lnTo>
                    <a:lnTo>
                      <a:pt x="734" y="6721"/>
                    </a:lnTo>
                    <a:lnTo>
                      <a:pt x="669" y="6742"/>
                    </a:lnTo>
                    <a:lnTo>
                      <a:pt x="607" y="6760"/>
                    </a:lnTo>
                    <a:lnTo>
                      <a:pt x="548" y="6779"/>
                    </a:lnTo>
                    <a:lnTo>
                      <a:pt x="493" y="6797"/>
                    </a:lnTo>
                    <a:lnTo>
                      <a:pt x="440" y="6815"/>
                    </a:lnTo>
                    <a:lnTo>
                      <a:pt x="392" y="6832"/>
                    </a:lnTo>
                    <a:lnTo>
                      <a:pt x="345" y="6850"/>
                    </a:lnTo>
                    <a:lnTo>
                      <a:pt x="304" y="6868"/>
                    </a:lnTo>
                    <a:lnTo>
                      <a:pt x="265" y="6886"/>
                    </a:lnTo>
                    <a:lnTo>
                      <a:pt x="228" y="6903"/>
                    </a:lnTo>
                    <a:lnTo>
                      <a:pt x="196" y="6921"/>
                    </a:lnTo>
                    <a:lnTo>
                      <a:pt x="168" y="6939"/>
                    </a:lnTo>
                    <a:lnTo>
                      <a:pt x="142" y="6957"/>
                    </a:lnTo>
                    <a:lnTo>
                      <a:pt x="120" y="6975"/>
                    </a:lnTo>
                    <a:lnTo>
                      <a:pt x="100" y="6995"/>
                    </a:lnTo>
                    <a:lnTo>
                      <a:pt x="85" y="7015"/>
                    </a:lnTo>
                    <a:lnTo>
                      <a:pt x="73" y="7034"/>
                    </a:lnTo>
                    <a:lnTo>
                      <a:pt x="64" y="7055"/>
                    </a:lnTo>
                    <a:lnTo>
                      <a:pt x="59" y="7076"/>
                    </a:lnTo>
                    <a:lnTo>
                      <a:pt x="57" y="7098"/>
                    </a:lnTo>
                    <a:lnTo>
                      <a:pt x="59" y="7121"/>
                    </a:lnTo>
                    <a:lnTo>
                      <a:pt x="63" y="7144"/>
                    </a:lnTo>
                    <a:lnTo>
                      <a:pt x="72" y="7168"/>
                    </a:lnTo>
                    <a:lnTo>
                      <a:pt x="84" y="7193"/>
                    </a:lnTo>
                    <a:lnTo>
                      <a:pt x="99" y="7220"/>
                    </a:lnTo>
                    <a:lnTo>
                      <a:pt x="119" y="7247"/>
                    </a:lnTo>
                    <a:lnTo>
                      <a:pt x="141" y="7276"/>
                    </a:lnTo>
                    <a:lnTo>
                      <a:pt x="166" y="7305"/>
                    </a:lnTo>
                    <a:lnTo>
                      <a:pt x="177" y="7311"/>
                    </a:lnTo>
                    <a:lnTo>
                      <a:pt x="209" y="7329"/>
                    </a:lnTo>
                    <a:lnTo>
                      <a:pt x="259" y="7356"/>
                    </a:lnTo>
                    <a:lnTo>
                      <a:pt x="324" y="7387"/>
                    </a:lnTo>
                    <a:lnTo>
                      <a:pt x="363" y="7405"/>
                    </a:lnTo>
                    <a:lnTo>
                      <a:pt x="403" y="7422"/>
                    </a:lnTo>
                    <a:lnTo>
                      <a:pt x="446" y="7440"/>
                    </a:lnTo>
                    <a:lnTo>
                      <a:pt x="493" y="7459"/>
                    </a:lnTo>
                    <a:lnTo>
                      <a:pt x="541" y="7476"/>
                    </a:lnTo>
                    <a:lnTo>
                      <a:pt x="591" y="7492"/>
                    </a:lnTo>
                    <a:lnTo>
                      <a:pt x="643" y="7507"/>
                    </a:lnTo>
                    <a:lnTo>
                      <a:pt x="695" y="7521"/>
                    </a:lnTo>
                    <a:lnTo>
                      <a:pt x="690" y="7526"/>
                    </a:lnTo>
                    <a:lnTo>
                      <a:pt x="677" y="7540"/>
                    </a:lnTo>
                    <a:lnTo>
                      <a:pt x="658" y="7563"/>
                    </a:lnTo>
                    <a:lnTo>
                      <a:pt x="633" y="7595"/>
                    </a:lnTo>
                    <a:lnTo>
                      <a:pt x="620" y="7613"/>
                    </a:lnTo>
                    <a:lnTo>
                      <a:pt x="606" y="7632"/>
                    </a:lnTo>
                    <a:lnTo>
                      <a:pt x="592" y="7653"/>
                    </a:lnTo>
                    <a:lnTo>
                      <a:pt x="578" y="7676"/>
                    </a:lnTo>
                    <a:lnTo>
                      <a:pt x="565" y="7700"/>
                    </a:lnTo>
                    <a:lnTo>
                      <a:pt x="552" y="7725"/>
                    </a:lnTo>
                    <a:lnTo>
                      <a:pt x="540" y="7751"/>
                    </a:lnTo>
                    <a:lnTo>
                      <a:pt x="529" y="7778"/>
                    </a:lnTo>
                    <a:lnTo>
                      <a:pt x="519" y="7806"/>
                    </a:lnTo>
                    <a:lnTo>
                      <a:pt x="511" y="7835"/>
                    </a:lnTo>
                    <a:lnTo>
                      <a:pt x="504" y="7864"/>
                    </a:lnTo>
                    <a:lnTo>
                      <a:pt x="500" y="7894"/>
                    </a:lnTo>
                    <a:lnTo>
                      <a:pt x="497" y="7924"/>
                    </a:lnTo>
                    <a:lnTo>
                      <a:pt x="497" y="7955"/>
                    </a:lnTo>
                    <a:lnTo>
                      <a:pt x="500" y="7986"/>
                    </a:lnTo>
                    <a:lnTo>
                      <a:pt x="506" y="8017"/>
                    </a:lnTo>
                    <a:lnTo>
                      <a:pt x="514" y="8048"/>
                    </a:lnTo>
                    <a:lnTo>
                      <a:pt x="526" y="8079"/>
                    </a:lnTo>
                    <a:lnTo>
                      <a:pt x="542" y="8110"/>
                    </a:lnTo>
                    <a:lnTo>
                      <a:pt x="562" y="8140"/>
                    </a:lnTo>
                    <a:lnTo>
                      <a:pt x="586" y="8169"/>
                    </a:lnTo>
                    <a:lnTo>
                      <a:pt x="615" y="8199"/>
                    </a:lnTo>
                    <a:lnTo>
                      <a:pt x="648" y="8228"/>
                    </a:lnTo>
                    <a:lnTo>
                      <a:pt x="685" y="8256"/>
                    </a:lnTo>
                    <a:lnTo>
                      <a:pt x="706" y="8257"/>
                    </a:lnTo>
                    <a:lnTo>
                      <a:pt x="764" y="8262"/>
                    </a:lnTo>
                    <a:lnTo>
                      <a:pt x="846" y="8268"/>
                    </a:lnTo>
                    <a:lnTo>
                      <a:pt x="947" y="8276"/>
                    </a:lnTo>
                    <a:lnTo>
                      <a:pt x="1057" y="8285"/>
                    </a:lnTo>
                    <a:lnTo>
                      <a:pt x="1165" y="8294"/>
                    </a:lnTo>
                    <a:lnTo>
                      <a:pt x="1263" y="8300"/>
                    </a:lnTo>
                    <a:lnTo>
                      <a:pt x="1342" y="8305"/>
                    </a:lnTo>
                    <a:lnTo>
                      <a:pt x="1347" y="8317"/>
                    </a:lnTo>
                    <a:lnTo>
                      <a:pt x="1361" y="8351"/>
                    </a:lnTo>
                    <a:lnTo>
                      <a:pt x="1369" y="8375"/>
                    </a:lnTo>
                    <a:lnTo>
                      <a:pt x="1378" y="8404"/>
                    </a:lnTo>
                    <a:lnTo>
                      <a:pt x="1386" y="8437"/>
                    </a:lnTo>
                    <a:lnTo>
                      <a:pt x="1394" y="8474"/>
                    </a:lnTo>
                    <a:lnTo>
                      <a:pt x="1396" y="8493"/>
                    </a:lnTo>
                    <a:lnTo>
                      <a:pt x="1399" y="8514"/>
                    </a:lnTo>
                    <a:lnTo>
                      <a:pt x="1401" y="8536"/>
                    </a:lnTo>
                    <a:lnTo>
                      <a:pt x="1402" y="8558"/>
                    </a:lnTo>
                    <a:lnTo>
                      <a:pt x="1403" y="8580"/>
                    </a:lnTo>
                    <a:lnTo>
                      <a:pt x="1403" y="8604"/>
                    </a:lnTo>
                    <a:lnTo>
                      <a:pt x="1402" y="8627"/>
                    </a:lnTo>
                    <a:lnTo>
                      <a:pt x="1400" y="8653"/>
                    </a:lnTo>
                    <a:lnTo>
                      <a:pt x="1397" y="8678"/>
                    </a:lnTo>
                    <a:lnTo>
                      <a:pt x="1393" y="8703"/>
                    </a:lnTo>
                    <a:lnTo>
                      <a:pt x="1388" y="8729"/>
                    </a:lnTo>
                    <a:lnTo>
                      <a:pt x="1382" y="8755"/>
                    </a:lnTo>
                    <a:lnTo>
                      <a:pt x="1374" y="8782"/>
                    </a:lnTo>
                    <a:lnTo>
                      <a:pt x="1364" y="8809"/>
                    </a:lnTo>
                    <a:lnTo>
                      <a:pt x="1353" y="8836"/>
                    </a:lnTo>
                    <a:lnTo>
                      <a:pt x="1342" y="8863"/>
                    </a:lnTo>
                    <a:lnTo>
                      <a:pt x="1343" y="8866"/>
                    </a:lnTo>
                    <a:lnTo>
                      <a:pt x="1349" y="8873"/>
                    </a:lnTo>
                    <a:lnTo>
                      <a:pt x="1359" y="8883"/>
                    </a:lnTo>
                    <a:lnTo>
                      <a:pt x="1374" y="8896"/>
                    </a:lnTo>
                    <a:lnTo>
                      <a:pt x="1382" y="8903"/>
                    </a:lnTo>
                    <a:lnTo>
                      <a:pt x="1392" y="8910"/>
                    </a:lnTo>
                    <a:lnTo>
                      <a:pt x="1402" y="8917"/>
                    </a:lnTo>
                    <a:lnTo>
                      <a:pt x="1414" y="8924"/>
                    </a:lnTo>
                    <a:lnTo>
                      <a:pt x="1427" y="8930"/>
                    </a:lnTo>
                    <a:lnTo>
                      <a:pt x="1442" y="8936"/>
                    </a:lnTo>
                    <a:lnTo>
                      <a:pt x="1457" y="8942"/>
                    </a:lnTo>
                    <a:lnTo>
                      <a:pt x="1474" y="8947"/>
                    </a:lnTo>
                    <a:lnTo>
                      <a:pt x="1492" y="8951"/>
                    </a:lnTo>
                    <a:lnTo>
                      <a:pt x="1512" y="8954"/>
                    </a:lnTo>
                    <a:lnTo>
                      <a:pt x="1532" y="8956"/>
                    </a:lnTo>
                    <a:lnTo>
                      <a:pt x="1554" y="8957"/>
                    </a:lnTo>
                    <a:lnTo>
                      <a:pt x="1577" y="8957"/>
                    </a:lnTo>
                    <a:lnTo>
                      <a:pt x="1602" y="8955"/>
                    </a:lnTo>
                    <a:lnTo>
                      <a:pt x="1629" y="8951"/>
                    </a:lnTo>
                    <a:lnTo>
                      <a:pt x="1656" y="8946"/>
                    </a:lnTo>
                    <a:lnTo>
                      <a:pt x="1685" y="8939"/>
                    </a:lnTo>
                    <a:lnTo>
                      <a:pt x="1715" y="8930"/>
                    </a:lnTo>
                    <a:lnTo>
                      <a:pt x="1747" y="8919"/>
                    </a:lnTo>
                    <a:lnTo>
                      <a:pt x="1781" y="8905"/>
                    </a:lnTo>
                    <a:lnTo>
                      <a:pt x="1815" y="8888"/>
                    </a:lnTo>
                    <a:lnTo>
                      <a:pt x="1852" y="8870"/>
                    </a:lnTo>
                    <a:lnTo>
                      <a:pt x="1890" y="8848"/>
                    </a:lnTo>
                    <a:lnTo>
                      <a:pt x="1930" y="8824"/>
                    </a:lnTo>
                    <a:lnTo>
                      <a:pt x="1944" y="8822"/>
                    </a:lnTo>
                    <a:lnTo>
                      <a:pt x="1980" y="8819"/>
                    </a:lnTo>
                    <a:lnTo>
                      <a:pt x="2004" y="8818"/>
                    </a:lnTo>
                    <a:lnTo>
                      <a:pt x="2030" y="8819"/>
                    </a:lnTo>
                    <a:lnTo>
                      <a:pt x="2043" y="8820"/>
                    </a:lnTo>
                    <a:lnTo>
                      <a:pt x="2056" y="8821"/>
                    </a:lnTo>
                    <a:lnTo>
                      <a:pt x="2069" y="8823"/>
                    </a:lnTo>
                    <a:lnTo>
                      <a:pt x="2082" y="8825"/>
                    </a:lnTo>
                    <a:lnTo>
                      <a:pt x="2095" y="8829"/>
                    </a:lnTo>
                    <a:lnTo>
                      <a:pt x="2108" y="8833"/>
                    </a:lnTo>
                    <a:lnTo>
                      <a:pt x="2119" y="8838"/>
                    </a:lnTo>
                    <a:lnTo>
                      <a:pt x="2131" y="8844"/>
                    </a:lnTo>
                    <a:lnTo>
                      <a:pt x="2141" y="8851"/>
                    </a:lnTo>
                    <a:lnTo>
                      <a:pt x="2151" y="8858"/>
                    </a:lnTo>
                    <a:lnTo>
                      <a:pt x="2159" y="8867"/>
                    </a:lnTo>
                    <a:lnTo>
                      <a:pt x="2165" y="8878"/>
                    </a:lnTo>
                    <a:lnTo>
                      <a:pt x="2170" y="8889"/>
                    </a:lnTo>
                    <a:lnTo>
                      <a:pt x="2174" y="8903"/>
                    </a:lnTo>
                    <a:lnTo>
                      <a:pt x="2176" y="8917"/>
                    </a:lnTo>
                    <a:lnTo>
                      <a:pt x="2176" y="8932"/>
                    </a:lnTo>
                    <a:lnTo>
                      <a:pt x="2174" y="8949"/>
                    </a:lnTo>
                    <a:lnTo>
                      <a:pt x="2170" y="8968"/>
                    </a:lnTo>
                    <a:lnTo>
                      <a:pt x="2164" y="8988"/>
                    </a:lnTo>
                    <a:lnTo>
                      <a:pt x="2155" y="9011"/>
                    </a:lnTo>
                    <a:lnTo>
                      <a:pt x="2155" y="9016"/>
                    </a:lnTo>
                    <a:lnTo>
                      <a:pt x="2156" y="9029"/>
                    </a:lnTo>
                    <a:lnTo>
                      <a:pt x="2159" y="9049"/>
                    </a:lnTo>
                    <a:lnTo>
                      <a:pt x="2164" y="9075"/>
                    </a:lnTo>
                    <a:lnTo>
                      <a:pt x="2169" y="9089"/>
                    </a:lnTo>
                    <a:lnTo>
                      <a:pt x="2174" y="9103"/>
                    </a:lnTo>
                    <a:lnTo>
                      <a:pt x="2180" y="9119"/>
                    </a:lnTo>
                    <a:lnTo>
                      <a:pt x="2188" y="9135"/>
                    </a:lnTo>
                    <a:lnTo>
                      <a:pt x="2198" y="9150"/>
                    </a:lnTo>
                    <a:lnTo>
                      <a:pt x="2209" y="9165"/>
                    </a:lnTo>
                    <a:lnTo>
                      <a:pt x="2222" y="9180"/>
                    </a:lnTo>
                    <a:lnTo>
                      <a:pt x="2237" y="9194"/>
                    </a:lnTo>
                    <a:lnTo>
                      <a:pt x="2254" y="9207"/>
                    </a:lnTo>
                    <a:lnTo>
                      <a:pt x="2273" y="9220"/>
                    </a:lnTo>
                    <a:lnTo>
                      <a:pt x="2294" y="9230"/>
                    </a:lnTo>
                    <a:lnTo>
                      <a:pt x="2318" y="9240"/>
                    </a:lnTo>
                    <a:lnTo>
                      <a:pt x="2344" y="9247"/>
                    </a:lnTo>
                    <a:lnTo>
                      <a:pt x="2373" y="9254"/>
                    </a:lnTo>
                    <a:lnTo>
                      <a:pt x="2405" y="9258"/>
                    </a:lnTo>
                    <a:lnTo>
                      <a:pt x="2440" y="9259"/>
                    </a:lnTo>
                    <a:lnTo>
                      <a:pt x="2478" y="9258"/>
                    </a:lnTo>
                    <a:lnTo>
                      <a:pt x="2519" y="9254"/>
                    </a:lnTo>
                    <a:lnTo>
                      <a:pt x="2563" y="9246"/>
                    </a:lnTo>
                    <a:lnTo>
                      <a:pt x="2611" y="9235"/>
                    </a:lnTo>
                    <a:lnTo>
                      <a:pt x="2663" y="9221"/>
                    </a:lnTo>
                    <a:lnTo>
                      <a:pt x="2718" y="9204"/>
                    </a:lnTo>
                    <a:lnTo>
                      <a:pt x="2778" y="9183"/>
                    </a:lnTo>
                    <a:lnTo>
                      <a:pt x="2840" y="9158"/>
                    </a:lnTo>
                    <a:lnTo>
                      <a:pt x="2850" y="9153"/>
                    </a:lnTo>
                    <a:lnTo>
                      <a:pt x="2875" y="9139"/>
                    </a:lnTo>
                    <a:lnTo>
                      <a:pt x="2916" y="9116"/>
                    </a:lnTo>
                    <a:lnTo>
                      <a:pt x="2967" y="9090"/>
                    </a:lnTo>
                    <a:lnTo>
                      <a:pt x="3028" y="9060"/>
                    </a:lnTo>
                    <a:lnTo>
                      <a:pt x="3094" y="9028"/>
                    </a:lnTo>
                    <a:lnTo>
                      <a:pt x="3165" y="8994"/>
                    </a:lnTo>
                    <a:lnTo>
                      <a:pt x="3236" y="8964"/>
                    </a:lnTo>
                    <a:lnTo>
                      <a:pt x="3272" y="8950"/>
                    </a:lnTo>
                    <a:lnTo>
                      <a:pt x="3306" y="8937"/>
                    </a:lnTo>
                    <a:lnTo>
                      <a:pt x="3340" y="8925"/>
                    </a:lnTo>
                    <a:lnTo>
                      <a:pt x="3372" y="8915"/>
                    </a:lnTo>
                    <a:lnTo>
                      <a:pt x="3403" y="8906"/>
                    </a:lnTo>
                    <a:lnTo>
                      <a:pt x="3431" y="8900"/>
                    </a:lnTo>
                    <a:lnTo>
                      <a:pt x="3457" y="8895"/>
                    </a:lnTo>
                    <a:lnTo>
                      <a:pt x="3481" y="8893"/>
                    </a:lnTo>
                    <a:lnTo>
                      <a:pt x="3501" y="8894"/>
                    </a:lnTo>
                    <a:lnTo>
                      <a:pt x="3520" y="8898"/>
                    </a:lnTo>
                    <a:lnTo>
                      <a:pt x="3533" y="8904"/>
                    </a:lnTo>
                    <a:lnTo>
                      <a:pt x="3543" y="8914"/>
                    </a:lnTo>
                    <a:lnTo>
                      <a:pt x="3548" y="8927"/>
                    </a:lnTo>
                    <a:lnTo>
                      <a:pt x="3549" y="8944"/>
                    </a:lnTo>
                    <a:lnTo>
                      <a:pt x="3545" y="8965"/>
                    </a:lnTo>
                    <a:lnTo>
                      <a:pt x="3536" y="8990"/>
                    </a:lnTo>
                    <a:lnTo>
                      <a:pt x="3532" y="8997"/>
                    </a:lnTo>
                    <a:lnTo>
                      <a:pt x="3520" y="9015"/>
                    </a:lnTo>
                    <a:lnTo>
                      <a:pt x="3499" y="9042"/>
                    </a:lnTo>
                    <a:lnTo>
                      <a:pt x="3473" y="9078"/>
                    </a:lnTo>
                    <a:lnTo>
                      <a:pt x="3439" y="9122"/>
                    </a:lnTo>
                    <a:lnTo>
                      <a:pt x="3400" y="9173"/>
                    </a:lnTo>
                    <a:lnTo>
                      <a:pt x="3354" y="9229"/>
                    </a:lnTo>
                    <a:lnTo>
                      <a:pt x="3304" y="9289"/>
                    </a:lnTo>
                    <a:lnTo>
                      <a:pt x="3276" y="9319"/>
                    </a:lnTo>
                    <a:lnTo>
                      <a:pt x="3247" y="9350"/>
                    </a:lnTo>
                    <a:lnTo>
                      <a:pt x="3218" y="9383"/>
                    </a:lnTo>
                    <a:lnTo>
                      <a:pt x="3188" y="9414"/>
                    </a:lnTo>
                    <a:lnTo>
                      <a:pt x="3157" y="9446"/>
                    </a:lnTo>
                    <a:lnTo>
                      <a:pt x="3124" y="9478"/>
                    </a:lnTo>
                    <a:lnTo>
                      <a:pt x="3091" y="9510"/>
                    </a:lnTo>
                    <a:lnTo>
                      <a:pt x="3057" y="9541"/>
                    </a:lnTo>
                    <a:lnTo>
                      <a:pt x="3022" y="9571"/>
                    </a:lnTo>
                    <a:lnTo>
                      <a:pt x="2986" y="9601"/>
                    </a:lnTo>
                    <a:lnTo>
                      <a:pt x="2950" y="9630"/>
                    </a:lnTo>
                    <a:lnTo>
                      <a:pt x="2914" y="9658"/>
                    </a:lnTo>
                    <a:lnTo>
                      <a:pt x="2876" y="9684"/>
                    </a:lnTo>
                    <a:lnTo>
                      <a:pt x="2839" y="9709"/>
                    </a:lnTo>
                    <a:lnTo>
                      <a:pt x="2801" y="9734"/>
                    </a:lnTo>
                    <a:lnTo>
                      <a:pt x="2763" y="9755"/>
                    </a:lnTo>
                    <a:lnTo>
                      <a:pt x="2748" y="9760"/>
                    </a:lnTo>
                    <a:lnTo>
                      <a:pt x="2707" y="9774"/>
                    </a:lnTo>
                    <a:lnTo>
                      <a:pt x="2643" y="9796"/>
                    </a:lnTo>
                    <a:lnTo>
                      <a:pt x="2558" y="9826"/>
                    </a:lnTo>
                    <a:lnTo>
                      <a:pt x="2455" y="9864"/>
                    </a:lnTo>
                    <a:lnTo>
                      <a:pt x="2337" y="9907"/>
                    </a:lnTo>
                    <a:lnTo>
                      <a:pt x="2208" y="9955"/>
                    </a:lnTo>
                    <a:lnTo>
                      <a:pt x="2069" y="10009"/>
                    </a:lnTo>
                    <a:lnTo>
                      <a:pt x="1924" y="10066"/>
                    </a:lnTo>
                    <a:lnTo>
                      <a:pt x="1776" y="10127"/>
                    </a:lnTo>
                    <a:lnTo>
                      <a:pt x="1701" y="10158"/>
                    </a:lnTo>
                    <a:lnTo>
                      <a:pt x="1628" y="10190"/>
                    </a:lnTo>
                    <a:lnTo>
                      <a:pt x="1554" y="10223"/>
                    </a:lnTo>
                    <a:lnTo>
                      <a:pt x="1481" y="10256"/>
                    </a:lnTo>
                    <a:lnTo>
                      <a:pt x="1410" y="10288"/>
                    </a:lnTo>
                    <a:lnTo>
                      <a:pt x="1340" y="10321"/>
                    </a:lnTo>
                    <a:lnTo>
                      <a:pt x="1273" y="10355"/>
                    </a:lnTo>
                    <a:lnTo>
                      <a:pt x="1208" y="10388"/>
                    </a:lnTo>
                    <a:lnTo>
                      <a:pt x="1146" y="10421"/>
                    </a:lnTo>
                    <a:lnTo>
                      <a:pt x="1086" y="10455"/>
                    </a:lnTo>
                    <a:lnTo>
                      <a:pt x="1031" y="10487"/>
                    </a:lnTo>
                    <a:lnTo>
                      <a:pt x="979" y="10519"/>
                    </a:lnTo>
                    <a:lnTo>
                      <a:pt x="971" y="10521"/>
                    </a:lnTo>
                    <a:lnTo>
                      <a:pt x="950" y="10525"/>
                    </a:lnTo>
                    <a:lnTo>
                      <a:pt x="915" y="10533"/>
                    </a:lnTo>
                    <a:lnTo>
                      <a:pt x="869" y="10543"/>
                    </a:lnTo>
                    <a:lnTo>
                      <a:pt x="813" y="10557"/>
                    </a:lnTo>
                    <a:lnTo>
                      <a:pt x="750" y="10575"/>
                    </a:lnTo>
                    <a:lnTo>
                      <a:pt x="679" y="10595"/>
                    </a:lnTo>
                    <a:lnTo>
                      <a:pt x="603" y="10618"/>
                    </a:lnTo>
                    <a:lnTo>
                      <a:pt x="564" y="10630"/>
                    </a:lnTo>
                    <a:lnTo>
                      <a:pt x="524" y="10644"/>
                    </a:lnTo>
                    <a:lnTo>
                      <a:pt x="483" y="10658"/>
                    </a:lnTo>
                    <a:lnTo>
                      <a:pt x="443" y="10673"/>
                    </a:lnTo>
                    <a:lnTo>
                      <a:pt x="402" y="10690"/>
                    </a:lnTo>
                    <a:lnTo>
                      <a:pt x="361" y="10707"/>
                    </a:lnTo>
                    <a:lnTo>
                      <a:pt x="321" y="10725"/>
                    </a:lnTo>
                    <a:lnTo>
                      <a:pt x="281" y="10743"/>
                    </a:lnTo>
                    <a:lnTo>
                      <a:pt x="242" y="10762"/>
                    </a:lnTo>
                    <a:lnTo>
                      <a:pt x="203" y="10782"/>
                    </a:lnTo>
                    <a:lnTo>
                      <a:pt x="165" y="10803"/>
                    </a:lnTo>
                    <a:lnTo>
                      <a:pt x="129" y="10826"/>
                    </a:lnTo>
                    <a:lnTo>
                      <a:pt x="94" y="10848"/>
                    </a:lnTo>
                    <a:lnTo>
                      <a:pt x="61" y="10872"/>
                    </a:lnTo>
                    <a:lnTo>
                      <a:pt x="29" y="10896"/>
                    </a:lnTo>
                    <a:lnTo>
                      <a:pt x="0" y="10921"/>
                    </a:lnTo>
                    <a:lnTo>
                      <a:pt x="7" y="10919"/>
                    </a:lnTo>
                    <a:lnTo>
                      <a:pt x="28" y="10915"/>
                    </a:lnTo>
                    <a:lnTo>
                      <a:pt x="60" y="10909"/>
                    </a:lnTo>
                    <a:lnTo>
                      <a:pt x="105" y="10901"/>
                    </a:lnTo>
                    <a:lnTo>
                      <a:pt x="161" y="10890"/>
                    </a:lnTo>
                    <a:lnTo>
                      <a:pt x="225" y="10879"/>
                    </a:lnTo>
                    <a:lnTo>
                      <a:pt x="299" y="10866"/>
                    </a:lnTo>
                    <a:lnTo>
                      <a:pt x="381" y="10853"/>
                    </a:lnTo>
                    <a:lnTo>
                      <a:pt x="468" y="10839"/>
                    </a:lnTo>
                    <a:lnTo>
                      <a:pt x="563" y="10825"/>
                    </a:lnTo>
                    <a:lnTo>
                      <a:pt x="662" y="10811"/>
                    </a:lnTo>
                    <a:lnTo>
                      <a:pt x="765" y="10797"/>
                    </a:lnTo>
                    <a:lnTo>
                      <a:pt x="870" y="10784"/>
                    </a:lnTo>
                    <a:lnTo>
                      <a:pt x="977" y="10773"/>
                    </a:lnTo>
                    <a:lnTo>
                      <a:pt x="1086" y="10763"/>
                    </a:lnTo>
                    <a:lnTo>
                      <a:pt x="1195" y="10755"/>
                    </a:lnTo>
                    <a:lnTo>
                      <a:pt x="1252" y="10749"/>
                    </a:lnTo>
                    <a:lnTo>
                      <a:pt x="1314" y="10741"/>
                    </a:lnTo>
                    <a:lnTo>
                      <a:pt x="1381" y="10729"/>
                    </a:lnTo>
                    <a:lnTo>
                      <a:pt x="1452" y="10715"/>
                    </a:lnTo>
                    <a:lnTo>
                      <a:pt x="1528" y="10698"/>
                    </a:lnTo>
                    <a:lnTo>
                      <a:pt x="1607" y="10677"/>
                    </a:lnTo>
                    <a:lnTo>
                      <a:pt x="1690" y="10654"/>
                    </a:lnTo>
                    <a:lnTo>
                      <a:pt x="1777" y="10630"/>
                    </a:lnTo>
                    <a:lnTo>
                      <a:pt x="1866" y="10603"/>
                    </a:lnTo>
                    <a:lnTo>
                      <a:pt x="1958" y="10574"/>
                    </a:lnTo>
                    <a:lnTo>
                      <a:pt x="2052" y="10542"/>
                    </a:lnTo>
                    <a:lnTo>
                      <a:pt x="2148" y="10510"/>
                    </a:lnTo>
                    <a:lnTo>
                      <a:pt x="2245" y="10476"/>
                    </a:lnTo>
                    <a:lnTo>
                      <a:pt x="2344" y="10439"/>
                    </a:lnTo>
                    <a:lnTo>
                      <a:pt x="2444" y="10402"/>
                    </a:lnTo>
                    <a:lnTo>
                      <a:pt x="2544" y="10364"/>
                    </a:lnTo>
                    <a:lnTo>
                      <a:pt x="2645" y="10324"/>
                    </a:lnTo>
                    <a:lnTo>
                      <a:pt x="2745" y="10284"/>
                    </a:lnTo>
                    <a:lnTo>
                      <a:pt x="2845" y="10244"/>
                    </a:lnTo>
                    <a:lnTo>
                      <a:pt x="2945" y="10202"/>
                    </a:lnTo>
                    <a:lnTo>
                      <a:pt x="3044" y="10160"/>
                    </a:lnTo>
                    <a:lnTo>
                      <a:pt x="3141" y="10119"/>
                    </a:lnTo>
                    <a:lnTo>
                      <a:pt x="3236" y="10076"/>
                    </a:lnTo>
                    <a:lnTo>
                      <a:pt x="3330" y="10034"/>
                    </a:lnTo>
                    <a:lnTo>
                      <a:pt x="3421" y="9992"/>
                    </a:lnTo>
                    <a:lnTo>
                      <a:pt x="3509" y="9950"/>
                    </a:lnTo>
                    <a:lnTo>
                      <a:pt x="3595" y="9909"/>
                    </a:lnTo>
                    <a:lnTo>
                      <a:pt x="3678" y="9869"/>
                    </a:lnTo>
                    <a:lnTo>
                      <a:pt x="3756" y="9829"/>
                    </a:lnTo>
                    <a:lnTo>
                      <a:pt x="3831" y="9790"/>
                    </a:lnTo>
                    <a:lnTo>
                      <a:pt x="3902" y="9753"/>
                    </a:lnTo>
                    <a:lnTo>
                      <a:pt x="3967" y="9716"/>
                    </a:lnTo>
                    <a:lnTo>
                      <a:pt x="3983" y="9712"/>
                    </a:lnTo>
                    <a:lnTo>
                      <a:pt x="4029" y="9701"/>
                    </a:lnTo>
                    <a:lnTo>
                      <a:pt x="4098" y="9684"/>
                    </a:lnTo>
                    <a:lnTo>
                      <a:pt x="4187" y="9660"/>
                    </a:lnTo>
                    <a:lnTo>
                      <a:pt x="4237" y="9646"/>
                    </a:lnTo>
                    <a:lnTo>
                      <a:pt x="4291" y="9631"/>
                    </a:lnTo>
                    <a:lnTo>
                      <a:pt x="4346" y="9615"/>
                    </a:lnTo>
                    <a:lnTo>
                      <a:pt x="4405" y="9596"/>
                    </a:lnTo>
                    <a:lnTo>
                      <a:pt x="4463" y="9577"/>
                    </a:lnTo>
                    <a:lnTo>
                      <a:pt x="4523" y="9557"/>
                    </a:lnTo>
                    <a:lnTo>
                      <a:pt x="4582" y="9535"/>
                    </a:lnTo>
                    <a:lnTo>
                      <a:pt x="4640" y="9513"/>
                    </a:lnTo>
                    <a:lnTo>
                      <a:pt x="4698" y="9490"/>
                    </a:lnTo>
                    <a:lnTo>
                      <a:pt x="4754" y="9465"/>
                    </a:lnTo>
                    <a:lnTo>
                      <a:pt x="4808" y="9440"/>
                    </a:lnTo>
                    <a:lnTo>
                      <a:pt x="4858" y="9414"/>
                    </a:lnTo>
                    <a:lnTo>
                      <a:pt x="4905" y="9387"/>
                    </a:lnTo>
                    <a:lnTo>
                      <a:pt x="4947" y="9359"/>
                    </a:lnTo>
                    <a:lnTo>
                      <a:pt x="4984" y="9331"/>
                    </a:lnTo>
                    <a:lnTo>
                      <a:pt x="5016" y="9303"/>
                    </a:lnTo>
                    <a:lnTo>
                      <a:pt x="5043" y="9274"/>
                    </a:lnTo>
                    <a:lnTo>
                      <a:pt x="5063" y="9243"/>
                    </a:lnTo>
                    <a:lnTo>
                      <a:pt x="5075" y="9214"/>
                    </a:lnTo>
                    <a:lnTo>
                      <a:pt x="5079" y="9183"/>
                    </a:lnTo>
                    <a:lnTo>
                      <a:pt x="5075" y="9153"/>
                    </a:lnTo>
                    <a:lnTo>
                      <a:pt x="5062" y="9121"/>
                    </a:lnTo>
                    <a:lnTo>
                      <a:pt x="5039" y="9090"/>
                    </a:lnTo>
                    <a:lnTo>
                      <a:pt x="5005" y="9059"/>
                    </a:lnTo>
                    <a:lnTo>
                      <a:pt x="5002" y="9058"/>
                    </a:lnTo>
                    <a:lnTo>
                      <a:pt x="4993" y="9053"/>
                    </a:lnTo>
                    <a:lnTo>
                      <a:pt x="4979" y="9045"/>
                    </a:lnTo>
                    <a:lnTo>
                      <a:pt x="4963" y="9035"/>
                    </a:lnTo>
                    <a:lnTo>
                      <a:pt x="4946" y="9023"/>
                    </a:lnTo>
                    <a:lnTo>
                      <a:pt x="4929" y="9007"/>
                    </a:lnTo>
                    <a:lnTo>
                      <a:pt x="4921" y="8999"/>
                    </a:lnTo>
                    <a:lnTo>
                      <a:pt x="4914" y="8991"/>
                    </a:lnTo>
                    <a:lnTo>
                      <a:pt x="4907" y="8982"/>
                    </a:lnTo>
                    <a:lnTo>
                      <a:pt x="4902" y="8973"/>
                    </a:lnTo>
                    <a:lnTo>
                      <a:pt x="4897" y="8964"/>
                    </a:lnTo>
                    <a:lnTo>
                      <a:pt x="4894" y="8955"/>
                    </a:lnTo>
                    <a:lnTo>
                      <a:pt x="4893" y="8945"/>
                    </a:lnTo>
                    <a:lnTo>
                      <a:pt x="4894" y="8935"/>
                    </a:lnTo>
                    <a:lnTo>
                      <a:pt x="4896" y="8925"/>
                    </a:lnTo>
                    <a:lnTo>
                      <a:pt x="4902" y="8915"/>
                    </a:lnTo>
                    <a:lnTo>
                      <a:pt x="4909" y="8905"/>
                    </a:lnTo>
                    <a:lnTo>
                      <a:pt x="4919" y="8895"/>
                    </a:lnTo>
                    <a:lnTo>
                      <a:pt x="4931" y="8883"/>
                    </a:lnTo>
                    <a:lnTo>
                      <a:pt x="4947" y="8873"/>
                    </a:lnTo>
                    <a:lnTo>
                      <a:pt x="4965" y="8863"/>
                    </a:lnTo>
                    <a:lnTo>
                      <a:pt x="4987" y="8853"/>
                    </a:lnTo>
                    <a:lnTo>
                      <a:pt x="5013" y="8843"/>
                    </a:lnTo>
                    <a:lnTo>
                      <a:pt x="5043" y="8833"/>
                    </a:lnTo>
                    <a:lnTo>
                      <a:pt x="5076" y="8824"/>
                    </a:lnTo>
                    <a:lnTo>
                      <a:pt x="5113" y="8815"/>
                    </a:lnTo>
                    <a:lnTo>
                      <a:pt x="5124" y="8808"/>
                    </a:lnTo>
                    <a:lnTo>
                      <a:pt x="5155" y="8789"/>
                    </a:lnTo>
                    <a:lnTo>
                      <a:pt x="5202" y="8758"/>
                    </a:lnTo>
                    <a:lnTo>
                      <a:pt x="5264" y="8718"/>
                    </a:lnTo>
                    <a:lnTo>
                      <a:pt x="5340" y="8669"/>
                    </a:lnTo>
                    <a:lnTo>
                      <a:pt x="5427" y="8612"/>
                    </a:lnTo>
                    <a:lnTo>
                      <a:pt x="5520" y="8549"/>
                    </a:lnTo>
                    <a:lnTo>
                      <a:pt x="5620" y="8479"/>
                    </a:lnTo>
                    <a:lnTo>
                      <a:pt x="5723" y="8405"/>
                    </a:lnTo>
                    <a:lnTo>
                      <a:pt x="5828" y="8329"/>
                    </a:lnTo>
                    <a:lnTo>
                      <a:pt x="5879" y="8289"/>
                    </a:lnTo>
                    <a:lnTo>
                      <a:pt x="5931" y="8249"/>
                    </a:lnTo>
                    <a:lnTo>
                      <a:pt x="5981" y="8210"/>
                    </a:lnTo>
                    <a:lnTo>
                      <a:pt x="6030" y="8169"/>
                    </a:lnTo>
                    <a:lnTo>
                      <a:pt x="6079" y="8130"/>
                    </a:lnTo>
                    <a:lnTo>
                      <a:pt x="6124" y="8090"/>
                    </a:lnTo>
                    <a:lnTo>
                      <a:pt x="6169" y="8050"/>
                    </a:lnTo>
                    <a:lnTo>
                      <a:pt x="6210" y="8011"/>
                    </a:lnTo>
                    <a:lnTo>
                      <a:pt x="6249" y="7974"/>
                    </a:lnTo>
                    <a:lnTo>
                      <a:pt x="6286" y="7936"/>
                    </a:lnTo>
                    <a:lnTo>
                      <a:pt x="6318" y="7899"/>
                    </a:lnTo>
                    <a:lnTo>
                      <a:pt x="6348" y="7864"/>
                    </a:lnTo>
                    <a:lnTo>
                      <a:pt x="6354" y="7861"/>
                    </a:lnTo>
                    <a:lnTo>
                      <a:pt x="6375" y="7853"/>
                    </a:lnTo>
                    <a:lnTo>
                      <a:pt x="6408" y="7841"/>
                    </a:lnTo>
                    <a:lnTo>
                      <a:pt x="6455" y="7826"/>
                    </a:lnTo>
                    <a:lnTo>
                      <a:pt x="6513" y="7808"/>
                    </a:lnTo>
                    <a:lnTo>
                      <a:pt x="6583" y="7789"/>
                    </a:lnTo>
                    <a:lnTo>
                      <a:pt x="6622" y="7779"/>
                    </a:lnTo>
                    <a:lnTo>
                      <a:pt x="6664" y="7769"/>
                    </a:lnTo>
                    <a:lnTo>
                      <a:pt x="6708" y="7759"/>
                    </a:lnTo>
                    <a:lnTo>
                      <a:pt x="6754" y="7750"/>
                    </a:lnTo>
                    <a:lnTo>
                      <a:pt x="6803" y="7741"/>
                    </a:lnTo>
                    <a:lnTo>
                      <a:pt x="6854" y="7732"/>
                    </a:lnTo>
                    <a:lnTo>
                      <a:pt x="6907" y="7724"/>
                    </a:lnTo>
                    <a:lnTo>
                      <a:pt x="6964" y="7716"/>
                    </a:lnTo>
                    <a:lnTo>
                      <a:pt x="7021" y="7710"/>
                    </a:lnTo>
                    <a:lnTo>
                      <a:pt x="7081" y="7704"/>
                    </a:lnTo>
                    <a:lnTo>
                      <a:pt x="7143" y="7699"/>
                    </a:lnTo>
                    <a:lnTo>
                      <a:pt x="7207" y="7695"/>
                    </a:lnTo>
                    <a:lnTo>
                      <a:pt x="7272" y="7691"/>
                    </a:lnTo>
                    <a:lnTo>
                      <a:pt x="7340" y="7690"/>
                    </a:lnTo>
                    <a:lnTo>
                      <a:pt x="7409" y="7690"/>
                    </a:lnTo>
                    <a:lnTo>
                      <a:pt x="7480" y="7692"/>
                    </a:lnTo>
                    <a:lnTo>
                      <a:pt x="7553" y="7696"/>
                    </a:lnTo>
                    <a:lnTo>
                      <a:pt x="7626" y="7701"/>
                    </a:lnTo>
                    <a:lnTo>
                      <a:pt x="7701" y="7708"/>
                    </a:lnTo>
                    <a:lnTo>
                      <a:pt x="7777" y="7717"/>
                    </a:lnTo>
                    <a:lnTo>
                      <a:pt x="7782" y="7719"/>
                    </a:lnTo>
                    <a:lnTo>
                      <a:pt x="7794" y="7726"/>
                    </a:lnTo>
                    <a:lnTo>
                      <a:pt x="7814" y="7736"/>
                    </a:lnTo>
                    <a:lnTo>
                      <a:pt x="7837" y="7750"/>
                    </a:lnTo>
                    <a:lnTo>
                      <a:pt x="7863" y="7766"/>
                    </a:lnTo>
                    <a:lnTo>
                      <a:pt x="7890" y="7785"/>
                    </a:lnTo>
                    <a:lnTo>
                      <a:pt x="7903" y="7795"/>
                    </a:lnTo>
                    <a:lnTo>
                      <a:pt x="7917" y="7805"/>
                    </a:lnTo>
                    <a:lnTo>
                      <a:pt x="7930" y="7817"/>
                    </a:lnTo>
                    <a:lnTo>
                      <a:pt x="7942" y="7827"/>
                    </a:lnTo>
                    <a:lnTo>
                      <a:pt x="7953" y="7839"/>
                    </a:lnTo>
                    <a:lnTo>
                      <a:pt x="7963" y="7850"/>
                    </a:lnTo>
                    <a:lnTo>
                      <a:pt x="7971" y="7861"/>
                    </a:lnTo>
                    <a:lnTo>
                      <a:pt x="7978" y="7872"/>
                    </a:lnTo>
                    <a:lnTo>
                      <a:pt x="7983" y="7883"/>
                    </a:lnTo>
                    <a:lnTo>
                      <a:pt x="7985" y="7894"/>
                    </a:lnTo>
                    <a:lnTo>
                      <a:pt x="7986" y="7905"/>
                    </a:lnTo>
                    <a:lnTo>
                      <a:pt x="7984" y="7915"/>
                    </a:lnTo>
                    <a:lnTo>
                      <a:pt x="7980" y="7925"/>
                    </a:lnTo>
                    <a:lnTo>
                      <a:pt x="7973" y="7936"/>
                    </a:lnTo>
                    <a:lnTo>
                      <a:pt x="7962" y="7945"/>
                    </a:lnTo>
                    <a:lnTo>
                      <a:pt x="7949" y="7954"/>
                    </a:lnTo>
                    <a:lnTo>
                      <a:pt x="7931" y="7962"/>
                    </a:lnTo>
                    <a:lnTo>
                      <a:pt x="7910" y="7969"/>
                    </a:lnTo>
                    <a:lnTo>
                      <a:pt x="7885" y="7976"/>
                    </a:lnTo>
                    <a:lnTo>
                      <a:pt x="7856" y="7982"/>
                    </a:lnTo>
                    <a:lnTo>
                      <a:pt x="7844" y="7981"/>
                    </a:lnTo>
                    <a:lnTo>
                      <a:pt x="7811" y="7981"/>
                    </a:lnTo>
                    <a:lnTo>
                      <a:pt x="7757" y="7981"/>
                    </a:lnTo>
                    <a:lnTo>
                      <a:pt x="7687" y="7982"/>
                    </a:lnTo>
                    <a:lnTo>
                      <a:pt x="7602" y="7986"/>
                    </a:lnTo>
                    <a:lnTo>
                      <a:pt x="7506" y="7991"/>
                    </a:lnTo>
                    <a:lnTo>
                      <a:pt x="7454" y="7995"/>
                    </a:lnTo>
                    <a:lnTo>
                      <a:pt x="7400" y="7999"/>
                    </a:lnTo>
                    <a:lnTo>
                      <a:pt x="7345" y="8004"/>
                    </a:lnTo>
                    <a:lnTo>
                      <a:pt x="7287" y="8011"/>
                    </a:lnTo>
                    <a:lnTo>
                      <a:pt x="7230" y="8018"/>
                    </a:lnTo>
                    <a:lnTo>
                      <a:pt x="7172" y="8027"/>
                    </a:lnTo>
                    <a:lnTo>
                      <a:pt x="7112" y="8036"/>
                    </a:lnTo>
                    <a:lnTo>
                      <a:pt x="7054" y="8047"/>
                    </a:lnTo>
                    <a:lnTo>
                      <a:pt x="6994" y="8060"/>
                    </a:lnTo>
                    <a:lnTo>
                      <a:pt x="6937" y="8074"/>
                    </a:lnTo>
                    <a:lnTo>
                      <a:pt x="6879" y="8089"/>
                    </a:lnTo>
                    <a:lnTo>
                      <a:pt x="6823" y="8106"/>
                    </a:lnTo>
                    <a:lnTo>
                      <a:pt x="6768" y="8124"/>
                    </a:lnTo>
                    <a:lnTo>
                      <a:pt x="6716" y="8144"/>
                    </a:lnTo>
                    <a:lnTo>
                      <a:pt x="6665" y="8165"/>
                    </a:lnTo>
                    <a:lnTo>
                      <a:pt x="6617" y="8190"/>
                    </a:lnTo>
                    <a:lnTo>
                      <a:pt x="6571" y="8216"/>
                    </a:lnTo>
                    <a:lnTo>
                      <a:pt x="6529" y="8243"/>
                    </a:lnTo>
                    <a:lnTo>
                      <a:pt x="6490" y="8273"/>
                    </a:lnTo>
                    <a:lnTo>
                      <a:pt x="6455" y="8305"/>
                    </a:lnTo>
                    <a:lnTo>
                      <a:pt x="6447" y="8318"/>
                    </a:lnTo>
                    <a:lnTo>
                      <a:pt x="6423" y="8351"/>
                    </a:lnTo>
                    <a:lnTo>
                      <a:pt x="6406" y="8374"/>
                    </a:lnTo>
                    <a:lnTo>
                      <a:pt x="6386" y="8399"/>
                    </a:lnTo>
                    <a:lnTo>
                      <a:pt x="6363" y="8427"/>
                    </a:lnTo>
                    <a:lnTo>
                      <a:pt x="6338" y="8456"/>
                    </a:lnTo>
                    <a:lnTo>
                      <a:pt x="6310" y="8484"/>
                    </a:lnTo>
                    <a:lnTo>
                      <a:pt x="6280" y="8513"/>
                    </a:lnTo>
                    <a:lnTo>
                      <a:pt x="6264" y="8526"/>
                    </a:lnTo>
                    <a:lnTo>
                      <a:pt x="6248" y="8541"/>
                    </a:lnTo>
                    <a:lnTo>
                      <a:pt x="6232" y="8553"/>
                    </a:lnTo>
                    <a:lnTo>
                      <a:pt x="6216" y="8566"/>
                    </a:lnTo>
                    <a:lnTo>
                      <a:pt x="6199" y="8577"/>
                    </a:lnTo>
                    <a:lnTo>
                      <a:pt x="6181" y="8588"/>
                    </a:lnTo>
                    <a:lnTo>
                      <a:pt x="6164" y="8597"/>
                    </a:lnTo>
                    <a:lnTo>
                      <a:pt x="6145" y="8606"/>
                    </a:lnTo>
                    <a:lnTo>
                      <a:pt x="6128" y="8613"/>
                    </a:lnTo>
                    <a:lnTo>
                      <a:pt x="6110" y="8620"/>
                    </a:lnTo>
                    <a:lnTo>
                      <a:pt x="6092" y="8624"/>
                    </a:lnTo>
                    <a:lnTo>
                      <a:pt x="6073" y="8628"/>
                    </a:lnTo>
                    <a:lnTo>
                      <a:pt x="6069" y="8634"/>
                    </a:lnTo>
                    <a:lnTo>
                      <a:pt x="6059" y="8650"/>
                    </a:lnTo>
                    <a:lnTo>
                      <a:pt x="6045" y="8676"/>
                    </a:lnTo>
                    <a:lnTo>
                      <a:pt x="6027" y="8709"/>
                    </a:lnTo>
                    <a:lnTo>
                      <a:pt x="6018" y="8727"/>
                    </a:lnTo>
                    <a:lnTo>
                      <a:pt x="6010" y="8746"/>
                    </a:lnTo>
                    <a:lnTo>
                      <a:pt x="6002" y="8766"/>
                    </a:lnTo>
                    <a:lnTo>
                      <a:pt x="5995" y="8788"/>
                    </a:lnTo>
                    <a:lnTo>
                      <a:pt x="5989" y="8809"/>
                    </a:lnTo>
                    <a:lnTo>
                      <a:pt x="5984" y="8830"/>
                    </a:lnTo>
                    <a:lnTo>
                      <a:pt x="5980" y="8852"/>
                    </a:lnTo>
                    <a:lnTo>
                      <a:pt x="5979" y="8873"/>
                    </a:lnTo>
                    <a:lnTo>
                      <a:pt x="5979" y="8895"/>
                    </a:lnTo>
                    <a:lnTo>
                      <a:pt x="5982" y="8915"/>
                    </a:lnTo>
                    <a:lnTo>
                      <a:pt x="5987" y="8934"/>
                    </a:lnTo>
                    <a:lnTo>
                      <a:pt x="5995" y="8952"/>
                    </a:lnTo>
                    <a:lnTo>
                      <a:pt x="6006" y="8968"/>
                    </a:lnTo>
                    <a:lnTo>
                      <a:pt x="6020" y="8983"/>
                    </a:lnTo>
                    <a:lnTo>
                      <a:pt x="6039" y="8997"/>
                    </a:lnTo>
                    <a:lnTo>
                      <a:pt x="6061" y="9008"/>
                    </a:lnTo>
                    <a:lnTo>
                      <a:pt x="6087" y="9018"/>
                    </a:lnTo>
                    <a:lnTo>
                      <a:pt x="6117" y="9025"/>
                    </a:lnTo>
                    <a:lnTo>
                      <a:pt x="6152" y="9029"/>
                    </a:lnTo>
                    <a:lnTo>
                      <a:pt x="6192" y="9030"/>
                    </a:lnTo>
                    <a:lnTo>
                      <a:pt x="6237" y="9028"/>
                    </a:lnTo>
                    <a:lnTo>
                      <a:pt x="6288" y="9023"/>
                    </a:lnTo>
                    <a:lnTo>
                      <a:pt x="6344" y="9014"/>
                    </a:lnTo>
                    <a:lnTo>
                      <a:pt x="6406" y="9000"/>
                    </a:lnTo>
                    <a:lnTo>
                      <a:pt x="6419" y="8997"/>
                    </a:lnTo>
                    <a:lnTo>
                      <a:pt x="6455" y="8987"/>
                    </a:lnTo>
                    <a:lnTo>
                      <a:pt x="6511" y="8971"/>
                    </a:lnTo>
                    <a:lnTo>
                      <a:pt x="6585" y="8950"/>
                    </a:lnTo>
                    <a:lnTo>
                      <a:pt x="6673" y="8924"/>
                    </a:lnTo>
                    <a:lnTo>
                      <a:pt x="6771" y="8894"/>
                    </a:lnTo>
                    <a:lnTo>
                      <a:pt x="6877" y="8860"/>
                    </a:lnTo>
                    <a:lnTo>
                      <a:pt x="6989" y="8823"/>
                    </a:lnTo>
                    <a:lnTo>
                      <a:pt x="7046" y="8804"/>
                    </a:lnTo>
                    <a:lnTo>
                      <a:pt x="7102" y="8784"/>
                    </a:lnTo>
                    <a:lnTo>
                      <a:pt x="7158" y="8763"/>
                    </a:lnTo>
                    <a:lnTo>
                      <a:pt x="7215" y="8742"/>
                    </a:lnTo>
                    <a:lnTo>
                      <a:pt x="7269" y="8722"/>
                    </a:lnTo>
                    <a:lnTo>
                      <a:pt x="7323" y="8701"/>
                    </a:lnTo>
                    <a:lnTo>
                      <a:pt x="7374" y="8679"/>
                    </a:lnTo>
                    <a:lnTo>
                      <a:pt x="7423" y="8658"/>
                    </a:lnTo>
                    <a:lnTo>
                      <a:pt x="7469" y="8636"/>
                    </a:lnTo>
                    <a:lnTo>
                      <a:pt x="7513" y="8614"/>
                    </a:lnTo>
                    <a:lnTo>
                      <a:pt x="7553" y="8593"/>
                    </a:lnTo>
                    <a:lnTo>
                      <a:pt x="7590" y="8572"/>
                    </a:lnTo>
                    <a:lnTo>
                      <a:pt x="7621" y="8552"/>
                    </a:lnTo>
                    <a:lnTo>
                      <a:pt x="7649" y="8530"/>
                    </a:lnTo>
                    <a:lnTo>
                      <a:pt x="7673" y="8510"/>
                    </a:lnTo>
                    <a:lnTo>
                      <a:pt x="7690" y="8491"/>
                    </a:lnTo>
                    <a:lnTo>
                      <a:pt x="7695" y="8486"/>
                    </a:lnTo>
                    <a:lnTo>
                      <a:pt x="7710" y="8472"/>
                    </a:lnTo>
                    <a:lnTo>
                      <a:pt x="7734" y="8452"/>
                    </a:lnTo>
                    <a:lnTo>
                      <a:pt x="7768" y="8427"/>
                    </a:lnTo>
                    <a:lnTo>
                      <a:pt x="7788" y="8414"/>
                    </a:lnTo>
                    <a:lnTo>
                      <a:pt x="7811" y="8399"/>
                    </a:lnTo>
                    <a:lnTo>
                      <a:pt x="7835" y="8384"/>
                    </a:lnTo>
                    <a:lnTo>
                      <a:pt x="7861" y="8370"/>
                    </a:lnTo>
                    <a:lnTo>
                      <a:pt x="7889" y="8356"/>
                    </a:lnTo>
                    <a:lnTo>
                      <a:pt x="7919" y="8342"/>
                    </a:lnTo>
                    <a:lnTo>
                      <a:pt x="7952" y="8329"/>
                    </a:lnTo>
                    <a:lnTo>
                      <a:pt x="7986" y="8317"/>
                    </a:lnTo>
                    <a:lnTo>
                      <a:pt x="8021" y="8307"/>
                    </a:lnTo>
                    <a:lnTo>
                      <a:pt x="8060" y="8297"/>
                    </a:lnTo>
                    <a:lnTo>
                      <a:pt x="8098" y="8289"/>
                    </a:lnTo>
                    <a:lnTo>
                      <a:pt x="8139" y="8283"/>
                    </a:lnTo>
                    <a:lnTo>
                      <a:pt x="8182" y="8279"/>
                    </a:lnTo>
                    <a:lnTo>
                      <a:pt x="8226" y="8278"/>
                    </a:lnTo>
                    <a:lnTo>
                      <a:pt x="8271" y="8280"/>
                    </a:lnTo>
                    <a:lnTo>
                      <a:pt x="8318" y="8284"/>
                    </a:lnTo>
                    <a:lnTo>
                      <a:pt x="8366" y="8291"/>
                    </a:lnTo>
                    <a:lnTo>
                      <a:pt x="8415" y="8303"/>
                    </a:lnTo>
                    <a:lnTo>
                      <a:pt x="8466" y="8317"/>
                    </a:lnTo>
                    <a:lnTo>
                      <a:pt x="8518" y="8336"/>
                    </a:lnTo>
                    <a:lnTo>
                      <a:pt x="8572" y="8358"/>
                    </a:lnTo>
                    <a:lnTo>
                      <a:pt x="8626" y="8384"/>
                    </a:lnTo>
                    <a:lnTo>
                      <a:pt x="8682" y="8416"/>
                    </a:lnTo>
                    <a:lnTo>
                      <a:pt x="8738" y="8452"/>
                    </a:lnTo>
                    <a:lnTo>
                      <a:pt x="8758" y="8462"/>
                    </a:lnTo>
                    <a:lnTo>
                      <a:pt x="8817" y="8490"/>
                    </a:lnTo>
                    <a:lnTo>
                      <a:pt x="8908" y="8534"/>
                    </a:lnTo>
                    <a:lnTo>
                      <a:pt x="9027" y="8589"/>
                    </a:lnTo>
                    <a:lnTo>
                      <a:pt x="9169" y="8655"/>
                    </a:lnTo>
                    <a:lnTo>
                      <a:pt x="9330" y="8727"/>
                    </a:lnTo>
                    <a:lnTo>
                      <a:pt x="9414" y="8764"/>
                    </a:lnTo>
                    <a:lnTo>
                      <a:pt x="9502" y="8803"/>
                    </a:lnTo>
                    <a:lnTo>
                      <a:pt x="9592" y="8842"/>
                    </a:lnTo>
                    <a:lnTo>
                      <a:pt x="9682" y="8880"/>
                    </a:lnTo>
                    <a:lnTo>
                      <a:pt x="9774" y="8919"/>
                    </a:lnTo>
                    <a:lnTo>
                      <a:pt x="9866" y="8956"/>
                    </a:lnTo>
                    <a:lnTo>
                      <a:pt x="9958" y="8993"/>
                    </a:lnTo>
                    <a:lnTo>
                      <a:pt x="10047" y="9028"/>
                    </a:lnTo>
                    <a:lnTo>
                      <a:pt x="10135" y="9061"/>
                    </a:lnTo>
                    <a:lnTo>
                      <a:pt x="10221" y="9092"/>
                    </a:lnTo>
                    <a:lnTo>
                      <a:pt x="10303" y="9120"/>
                    </a:lnTo>
                    <a:lnTo>
                      <a:pt x="10382" y="9147"/>
                    </a:lnTo>
                    <a:lnTo>
                      <a:pt x="10457" y="9169"/>
                    </a:lnTo>
                    <a:lnTo>
                      <a:pt x="10526" y="9188"/>
                    </a:lnTo>
                    <a:lnTo>
                      <a:pt x="10591" y="9203"/>
                    </a:lnTo>
                    <a:lnTo>
                      <a:pt x="10648" y="9213"/>
                    </a:lnTo>
                    <a:lnTo>
                      <a:pt x="10700" y="9219"/>
                    </a:lnTo>
                    <a:lnTo>
                      <a:pt x="10743" y="9220"/>
                    </a:lnTo>
                    <a:lnTo>
                      <a:pt x="10778" y="9216"/>
                    </a:lnTo>
                    <a:lnTo>
                      <a:pt x="10804" y="9206"/>
                    </a:lnTo>
                    <a:close/>
                  </a:path>
                </a:pathLst>
              </a:custGeom>
              <a:solidFill>
                <a:srgbClr val="93D5ED"/>
              </a:solidFill>
              <a:ln w="9525">
                <a:solidFill>
                  <a:srgbClr val="CCECFF"/>
                </a:solidFill>
                <a:round/>
                <a:headEnd/>
                <a:tailEnd/>
              </a:ln>
            </p:spPr>
            <p:txBody>
              <a:bodyPr/>
              <a:lstStyle/>
              <a:p>
                <a:endParaRPr lang="en-US"/>
              </a:p>
            </p:txBody>
          </p:sp>
          <p:sp>
            <p:nvSpPr>
              <p:cNvPr id="8479" name="Freeform 272"/>
              <p:cNvSpPr>
                <a:spLocks/>
              </p:cNvSpPr>
              <p:nvPr/>
            </p:nvSpPr>
            <p:spPr bwMode="auto">
              <a:xfrm>
                <a:off x="817" y="1012"/>
                <a:ext cx="30" cy="21"/>
              </a:xfrm>
              <a:custGeom>
                <a:avLst/>
                <a:gdLst>
                  <a:gd name="T0" fmla="*/ 1 w 845"/>
                  <a:gd name="T1" fmla="*/ 0 h 611"/>
                  <a:gd name="T2" fmla="*/ 1 w 845"/>
                  <a:gd name="T3" fmla="*/ 0 h 611"/>
                  <a:gd name="T4" fmla="*/ 0 w 845"/>
                  <a:gd name="T5" fmla="*/ 0 h 611"/>
                  <a:gd name="T6" fmla="*/ 0 w 845"/>
                  <a:gd name="T7" fmla="*/ 0 h 611"/>
                  <a:gd name="T8" fmla="*/ 0 w 845"/>
                  <a:gd name="T9" fmla="*/ 0 h 611"/>
                  <a:gd name="T10" fmla="*/ 0 w 845"/>
                  <a:gd name="T11" fmla="*/ 0 h 611"/>
                  <a:gd name="T12" fmla="*/ 0 w 845"/>
                  <a:gd name="T13" fmla="*/ 0 h 611"/>
                  <a:gd name="T14" fmla="*/ 0 w 845"/>
                  <a:gd name="T15" fmla="*/ 0 h 611"/>
                  <a:gd name="T16" fmla="*/ 0 w 845"/>
                  <a:gd name="T17" fmla="*/ 0 h 611"/>
                  <a:gd name="T18" fmla="*/ 0 w 845"/>
                  <a:gd name="T19" fmla="*/ 0 h 611"/>
                  <a:gd name="T20" fmla="*/ 0 w 845"/>
                  <a:gd name="T21" fmla="*/ 0 h 611"/>
                  <a:gd name="T22" fmla="*/ 0 w 845"/>
                  <a:gd name="T23" fmla="*/ 0 h 611"/>
                  <a:gd name="T24" fmla="*/ 0 w 845"/>
                  <a:gd name="T25" fmla="*/ 0 h 611"/>
                  <a:gd name="T26" fmla="*/ 0 w 845"/>
                  <a:gd name="T27" fmla="*/ 0 h 611"/>
                  <a:gd name="T28" fmla="*/ 0 w 845"/>
                  <a:gd name="T29" fmla="*/ 0 h 611"/>
                  <a:gd name="T30" fmla="*/ 0 w 845"/>
                  <a:gd name="T31" fmla="*/ 0 h 611"/>
                  <a:gd name="T32" fmla="*/ 0 w 845"/>
                  <a:gd name="T33" fmla="*/ 1 h 611"/>
                  <a:gd name="T34" fmla="*/ 0 w 845"/>
                  <a:gd name="T35" fmla="*/ 1 h 611"/>
                  <a:gd name="T36" fmla="*/ 0 w 845"/>
                  <a:gd name="T37" fmla="*/ 1 h 611"/>
                  <a:gd name="T38" fmla="*/ 0 w 845"/>
                  <a:gd name="T39" fmla="*/ 1 h 611"/>
                  <a:gd name="T40" fmla="*/ 0 w 845"/>
                  <a:gd name="T41" fmla="*/ 1 h 611"/>
                  <a:gd name="T42" fmla="*/ 0 w 845"/>
                  <a:gd name="T43" fmla="*/ 1 h 611"/>
                  <a:gd name="T44" fmla="*/ 1 w 845"/>
                  <a:gd name="T45" fmla="*/ 1 h 611"/>
                  <a:gd name="T46" fmla="*/ 1 w 845"/>
                  <a:gd name="T47" fmla="*/ 1 h 611"/>
                  <a:gd name="T48" fmla="*/ 1 w 845"/>
                  <a:gd name="T49" fmla="*/ 1 h 611"/>
                  <a:gd name="T50" fmla="*/ 1 w 845"/>
                  <a:gd name="T51" fmla="*/ 1 h 611"/>
                  <a:gd name="T52" fmla="*/ 1 w 845"/>
                  <a:gd name="T53" fmla="*/ 1 h 611"/>
                  <a:gd name="T54" fmla="*/ 1 w 845"/>
                  <a:gd name="T55" fmla="*/ 1 h 611"/>
                  <a:gd name="T56" fmla="*/ 1 w 845"/>
                  <a:gd name="T57" fmla="*/ 1 h 611"/>
                  <a:gd name="T58" fmla="*/ 1 w 845"/>
                  <a:gd name="T59" fmla="*/ 1 h 611"/>
                  <a:gd name="T60" fmla="*/ 1 w 845"/>
                  <a:gd name="T61" fmla="*/ 1 h 611"/>
                  <a:gd name="T62" fmla="*/ 1 w 845"/>
                  <a:gd name="T63" fmla="*/ 1 h 611"/>
                  <a:gd name="T64" fmla="*/ 1 w 845"/>
                  <a:gd name="T65" fmla="*/ 1 h 611"/>
                  <a:gd name="T66" fmla="*/ 1 w 845"/>
                  <a:gd name="T67" fmla="*/ 1 h 611"/>
                  <a:gd name="T68" fmla="*/ 1 w 845"/>
                  <a:gd name="T69" fmla="*/ 1 h 611"/>
                  <a:gd name="T70" fmla="*/ 1 w 845"/>
                  <a:gd name="T71" fmla="*/ 0 h 611"/>
                  <a:gd name="T72" fmla="*/ 1 w 845"/>
                  <a:gd name="T73" fmla="*/ 0 h 611"/>
                  <a:gd name="T74" fmla="*/ 1 w 845"/>
                  <a:gd name="T75" fmla="*/ 0 h 611"/>
                  <a:gd name="T76" fmla="*/ 1 w 845"/>
                  <a:gd name="T77" fmla="*/ 0 h 611"/>
                  <a:gd name="T78" fmla="*/ 1 w 845"/>
                  <a:gd name="T79" fmla="*/ 0 h 611"/>
                  <a:gd name="T80" fmla="*/ 1 w 845"/>
                  <a:gd name="T81" fmla="*/ 0 h 611"/>
                  <a:gd name="T82" fmla="*/ 1 w 845"/>
                  <a:gd name="T83" fmla="*/ 0 h 611"/>
                  <a:gd name="T84" fmla="*/ 1 w 845"/>
                  <a:gd name="T85" fmla="*/ 0 h 611"/>
                  <a:gd name="T86" fmla="*/ 1 w 845"/>
                  <a:gd name="T87" fmla="*/ 0 h 611"/>
                  <a:gd name="T88" fmla="*/ 1 w 845"/>
                  <a:gd name="T89" fmla="*/ 0 h 611"/>
                  <a:gd name="T90" fmla="*/ 1 w 845"/>
                  <a:gd name="T91" fmla="*/ 0 h 61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45"/>
                  <a:gd name="T139" fmla="*/ 0 h 611"/>
                  <a:gd name="T140" fmla="*/ 845 w 845"/>
                  <a:gd name="T141" fmla="*/ 611 h 61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45" h="611">
                    <a:moveTo>
                      <a:pt x="531" y="51"/>
                    </a:moveTo>
                    <a:lnTo>
                      <a:pt x="523" y="49"/>
                    </a:lnTo>
                    <a:lnTo>
                      <a:pt x="501" y="42"/>
                    </a:lnTo>
                    <a:lnTo>
                      <a:pt x="468" y="34"/>
                    </a:lnTo>
                    <a:lnTo>
                      <a:pt x="425" y="24"/>
                    </a:lnTo>
                    <a:lnTo>
                      <a:pt x="399" y="19"/>
                    </a:lnTo>
                    <a:lnTo>
                      <a:pt x="374" y="14"/>
                    </a:lnTo>
                    <a:lnTo>
                      <a:pt x="347" y="10"/>
                    </a:lnTo>
                    <a:lnTo>
                      <a:pt x="320" y="6"/>
                    </a:lnTo>
                    <a:lnTo>
                      <a:pt x="290" y="3"/>
                    </a:lnTo>
                    <a:lnTo>
                      <a:pt x="262" y="1"/>
                    </a:lnTo>
                    <a:lnTo>
                      <a:pt x="234" y="0"/>
                    </a:lnTo>
                    <a:lnTo>
                      <a:pt x="206" y="0"/>
                    </a:lnTo>
                    <a:lnTo>
                      <a:pt x="178" y="2"/>
                    </a:lnTo>
                    <a:lnTo>
                      <a:pt x="151" y="5"/>
                    </a:lnTo>
                    <a:lnTo>
                      <a:pt x="125" y="10"/>
                    </a:lnTo>
                    <a:lnTo>
                      <a:pt x="102" y="17"/>
                    </a:lnTo>
                    <a:lnTo>
                      <a:pt x="80" y="26"/>
                    </a:lnTo>
                    <a:lnTo>
                      <a:pt x="60" y="37"/>
                    </a:lnTo>
                    <a:lnTo>
                      <a:pt x="42" y="51"/>
                    </a:lnTo>
                    <a:lnTo>
                      <a:pt x="27" y="67"/>
                    </a:lnTo>
                    <a:lnTo>
                      <a:pt x="15" y="87"/>
                    </a:lnTo>
                    <a:lnTo>
                      <a:pt x="6" y="110"/>
                    </a:lnTo>
                    <a:lnTo>
                      <a:pt x="1" y="135"/>
                    </a:lnTo>
                    <a:lnTo>
                      <a:pt x="0" y="164"/>
                    </a:lnTo>
                    <a:lnTo>
                      <a:pt x="3" y="196"/>
                    </a:lnTo>
                    <a:lnTo>
                      <a:pt x="11" y="232"/>
                    </a:lnTo>
                    <a:lnTo>
                      <a:pt x="23" y="272"/>
                    </a:lnTo>
                    <a:lnTo>
                      <a:pt x="42" y="315"/>
                    </a:lnTo>
                    <a:lnTo>
                      <a:pt x="53" y="327"/>
                    </a:lnTo>
                    <a:lnTo>
                      <a:pt x="84" y="361"/>
                    </a:lnTo>
                    <a:lnTo>
                      <a:pt x="106" y="382"/>
                    </a:lnTo>
                    <a:lnTo>
                      <a:pt x="131" y="406"/>
                    </a:lnTo>
                    <a:lnTo>
                      <a:pt x="159" y="432"/>
                    </a:lnTo>
                    <a:lnTo>
                      <a:pt x="191" y="459"/>
                    </a:lnTo>
                    <a:lnTo>
                      <a:pt x="224" y="486"/>
                    </a:lnTo>
                    <a:lnTo>
                      <a:pt x="258" y="512"/>
                    </a:lnTo>
                    <a:lnTo>
                      <a:pt x="276" y="525"/>
                    </a:lnTo>
                    <a:lnTo>
                      <a:pt x="295" y="537"/>
                    </a:lnTo>
                    <a:lnTo>
                      <a:pt x="313" y="548"/>
                    </a:lnTo>
                    <a:lnTo>
                      <a:pt x="331" y="559"/>
                    </a:lnTo>
                    <a:lnTo>
                      <a:pt x="349" y="570"/>
                    </a:lnTo>
                    <a:lnTo>
                      <a:pt x="367" y="579"/>
                    </a:lnTo>
                    <a:lnTo>
                      <a:pt x="385" y="588"/>
                    </a:lnTo>
                    <a:lnTo>
                      <a:pt x="403" y="595"/>
                    </a:lnTo>
                    <a:lnTo>
                      <a:pt x="421" y="600"/>
                    </a:lnTo>
                    <a:lnTo>
                      <a:pt x="439" y="605"/>
                    </a:lnTo>
                    <a:lnTo>
                      <a:pt x="456" y="608"/>
                    </a:lnTo>
                    <a:lnTo>
                      <a:pt x="472" y="610"/>
                    </a:lnTo>
                    <a:lnTo>
                      <a:pt x="490" y="611"/>
                    </a:lnTo>
                    <a:lnTo>
                      <a:pt x="508" y="611"/>
                    </a:lnTo>
                    <a:lnTo>
                      <a:pt x="527" y="609"/>
                    </a:lnTo>
                    <a:lnTo>
                      <a:pt x="547" y="606"/>
                    </a:lnTo>
                    <a:lnTo>
                      <a:pt x="566" y="601"/>
                    </a:lnTo>
                    <a:lnTo>
                      <a:pt x="585" y="596"/>
                    </a:lnTo>
                    <a:lnTo>
                      <a:pt x="604" y="589"/>
                    </a:lnTo>
                    <a:lnTo>
                      <a:pt x="623" y="582"/>
                    </a:lnTo>
                    <a:lnTo>
                      <a:pt x="642" y="573"/>
                    </a:lnTo>
                    <a:lnTo>
                      <a:pt x="661" y="563"/>
                    </a:lnTo>
                    <a:lnTo>
                      <a:pt x="681" y="553"/>
                    </a:lnTo>
                    <a:lnTo>
                      <a:pt x="699" y="542"/>
                    </a:lnTo>
                    <a:lnTo>
                      <a:pt x="716" y="530"/>
                    </a:lnTo>
                    <a:lnTo>
                      <a:pt x="733" y="518"/>
                    </a:lnTo>
                    <a:lnTo>
                      <a:pt x="748" y="505"/>
                    </a:lnTo>
                    <a:lnTo>
                      <a:pt x="764" y="492"/>
                    </a:lnTo>
                    <a:lnTo>
                      <a:pt x="778" y="479"/>
                    </a:lnTo>
                    <a:lnTo>
                      <a:pt x="791" y="465"/>
                    </a:lnTo>
                    <a:lnTo>
                      <a:pt x="803" y="452"/>
                    </a:lnTo>
                    <a:lnTo>
                      <a:pt x="814" y="437"/>
                    </a:lnTo>
                    <a:lnTo>
                      <a:pt x="823" y="423"/>
                    </a:lnTo>
                    <a:lnTo>
                      <a:pt x="831" y="409"/>
                    </a:lnTo>
                    <a:lnTo>
                      <a:pt x="837" y="395"/>
                    </a:lnTo>
                    <a:lnTo>
                      <a:pt x="842" y="381"/>
                    </a:lnTo>
                    <a:lnTo>
                      <a:pt x="844" y="368"/>
                    </a:lnTo>
                    <a:lnTo>
                      <a:pt x="845" y="355"/>
                    </a:lnTo>
                    <a:lnTo>
                      <a:pt x="844" y="342"/>
                    </a:lnTo>
                    <a:lnTo>
                      <a:pt x="841" y="330"/>
                    </a:lnTo>
                    <a:lnTo>
                      <a:pt x="836" y="317"/>
                    </a:lnTo>
                    <a:lnTo>
                      <a:pt x="828" y="306"/>
                    </a:lnTo>
                    <a:lnTo>
                      <a:pt x="818" y="296"/>
                    </a:lnTo>
                    <a:lnTo>
                      <a:pt x="806" y="286"/>
                    </a:lnTo>
                    <a:lnTo>
                      <a:pt x="778" y="269"/>
                    </a:lnTo>
                    <a:lnTo>
                      <a:pt x="751" y="251"/>
                    </a:lnTo>
                    <a:lnTo>
                      <a:pt x="726" y="232"/>
                    </a:lnTo>
                    <a:lnTo>
                      <a:pt x="701" y="213"/>
                    </a:lnTo>
                    <a:lnTo>
                      <a:pt x="677" y="192"/>
                    </a:lnTo>
                    <a:lnTo>
                      <a:pt x="654" y="173"/>
                    </a:lnTo>
                    <a:lnTo>
                      <a:pt x="633" y="154"/>
                    </a:lnTo>
                    <a:lnTo>
                      <a:pt x="613" y="136"/>
                    </a:lnTo>
                    <a:lnTo>
                      <a:pt x="579" y="103"/>
                    </a:lnTo>
                    <a:lnTo>
                      <a:pt x="554" y="75"/>
                    </a:lnTo>
                    <a:lnTo>
                      <a:pt x="536" y="57"/>
                    </a:lnTo>
                    <a:lnTo>
                      <a:pt x="531" y="51"/>
                    </a:lnTo>
                    <a:close/>
                  </a:path>
                </a:pathLst>
              </a:custGeom>
              <a:solidFill>
                <a:srgbClr val="93D5ED"/>
              </a:solidFill>
              <a:ln w="9525">
                <a:solidFill>
                  <a:srgbClr val="CCECFF"/>
                </a:solidFill>
                <a:round/>
                <a:headEnd/>
                <a:tailEnd/>
              </a:ln>
            </p:spPr>
            <p:txBody>
              <a:bodyPr/>
              <a:lstStyle/>
              <a:p>
                <a:endParaRPr lang="en-US"/>
              </a:p>
            </p:txBody>
          </p:sp>
          <p:sp>
            <p:nvSpPr>
              <p:cNvPr id="8480" name="Freeform 273"/>
              <p:cNvSpPr>
                <a:spLocks/>
              </p:cNvSpPr>
              <p:nvPr/>
            </p:nvSpPr>
            <p:spPr bwMode="auto">
              <a:xfrm>
                <a:off x="817" y="1012"/>
                <a:ext cx="30" cy="21"/>
              </a:xfrm>
              <a:custGeom>
                <a:avLst/>
                <a:gdLst>
                  <a:gd name="T0" fmla="*/ 1 w 845"/>
                  <a:gd name="T1" fmla="*/ 0 h 611"/>
                  <a:gd name="T2" fmla="*/ 1 w 845"/>
                  <a:gd name="T3" fmla="*/ 0 h 611"/>
                  <a:gd name="T4" fmla="*/ 0 w 845"/>
                  <a:gd name="T5" fmla="*/ 0 h 611"/>
                  <a:gd name="T6" fmla="*/ 0 w 845"/>
                  <a:gd name="T7" fmla="*/ 0 h 611"/>
                  <a:gd name="T8" fmla="*/ 0 w 845"/>
                  <a:gd name="T9" fmla="*/ 0 h 611"/>
                  <a:gd name="T10" fmla="*/ 0 w 845"/>
                  <a:gd name="T11" fmla="*/ 0 h 611"/>
                  <a:gd name="T12" fmla="*/ 0 w 845"/>
                  <a:gd name="T13" fmla="*/ 0 h 611"/>
                  <a:gd name="T14" fmla="*/ 0 w 845"/>
                  <a:gd name="T15" fmla="*/ 0 h 611"/>
                  <a:gd name="T16" fmla="*/ 0 w 845"/>
                  <a:gd name="T17" fmla="*/ 0 h 611"/>
                  <a:gd name="T18" fmla="*/ 0 w 845"/>
                  <a:gd name="T19" fmla="*/ 0 h 611"/>
                  <a:gd name="T20" fmla="*/ 0 w 845"/>
                  <a:gd name="T21" fmla="*/ 0 h 611"/>
                  <a:gd name="T22" fmla="*/ 0 w 845"/>
                  <a:gd name="T23" fmla="*/ 0 h 611"/>
                  <a:gd name="T24" fmla="*/ 0 w 845"/>
                  <a:gd name="T25" fmla="*/ 0 h 611"/>
                  <a:gd name="T26" fmla="*/ 0 w 845"/>
                  <a:gd name="T27" fmla="*/ 0 h 611"/>
                  <a:gd name="T28" fmla="*/ 0 w 845"/>
                  <a:gd name="T29" fmla="*/ 0 h 611"/>
                  <a:gd name="T30" fmla="*/ 0 w 845"/>
                  <a:gd name="T31" fmla="*/ 0 h 611"/>
                  <a:gd name="T32" fmla="*/ 0 w 845"/>
                  <a:gd name="T33" fmla="*/ 1 h 611"/>
                  <a:gd name="T34" fmla="*/ 0 w 845"/>
                  <a:gd name="T35" fmla="*/ 1 h 611"/>
                  <a:gd name="T36" fmla="*/ 0 w 845"/>
                  <a:gd name="T37" fmla="*/ 1 h 611"/>
                  <a:gd name="T38" fmla="*/ 0 w 845"/>
                  <a:gd name="T39" fmla="*/ 1 h 611"/>
                  <a:gd name="T40" fmla="*/ 0 w 845"/>
                  <a:gd name="T41" fmla="*/ 1 h 611"/>
                  <a:gd name="T42" fmla="*/ 0 w 845"/>
                  <a:gd name="T43" fmla="*/ 1 h 611"/>
                  <a:gd name="T44" fmla="*/ 1 w 845"/>
                  <a:gd name="T45" fmla="*/ 1 h 611"/>
                  <a:gd name="T46" fmla="*/ 1 w 845"/>
                  <a:gd name="T47" fmla="*/ 1 h 611"/>
                  <a:gd name="T48" fmla="*/ 1 w 845"/>
                  <a:gd name="T49" fmla="*/ 1 h 611"/>
                  <a:gd name="T50" fmla="*/ 1 w 845"/>
                  <a:gd name="T51" fmla="*/ 1 h 611"/>
                  <a:gd name="T52" fmla="*/ 1 w 845"/>
                  <a:gd name="T53" fmla="*/ 1 h 611"/>
                  <a:gd name="T54" fmla="*/ 1 w 845"/>
                  <a:gd name="T55" fmla="*/ 1 h 611"/>
                  <a:gd name="T56" fmla="*/ 1 w 845"/>
                  <a:gd name="T57" fmla="*/ 1 h 611"/>
                  <a:gd name="T58" fmla="*/ 1 w 845"/>
                  <a:gd name="T59" fmla="*/ 1 h 611"/>
                  <a:gd name="T60" fmla="*/ 1 w 845"/>
                  <a:gd name="T61" fmla="*/ 1 h 611"/>
                  <a:gd name="T62" fmla="*/ 1 w 845"/>
                  <a:gd name="T63" fmla="*/ 1 h 611"/>
                  <a:gd name="T64" fmla="*/ 1 w 845"/>
                  <a:gd name="T65" fmla="*/ 1 h 611"/>
                  <a:gd name="T66" fmla="*/ 1 w 845"/>
                  <a:gd name="T67" fmla="*/ 1 h 611"/>
                  <a:gd name="T68" fmla="*/ 1 w 845"/>
                  <a:gd name="T69" fmla="*/ 1 h 611"/>
                  <a:gd name="T70" fmla="*/ 1 w 845"/>
                  <a:gd name="T71" fmla="*/ 0 h 611"/>
                  <a:gd name="T72" fmla="*/ 1 w 845"/>
                  <a:gd name="T73" fmla="*/ 0 h 611"/>
                  <a:gd name="T74" fmla="*/ 1 w 845"/>
                  <a:gd name="T75" fmla="*/ 0 h 611"/>
                  <a:gd name="T76" fmla="*/ 1 w 845"/>
                  <a:gd name="T77" fmla="*/ 0 h 611"/>
                  <a:gd name="T78" fmla="*/ 1 w 845"/>
                  <a:gd name="T79" fmla="*/ 0 h 611"/>
                  <a:gd name="T80" fmla="*/ 1 w 845"/>
                  <a:gd name="T81" fmla="*/ 0 h 611"/>
                  <a:gd name="T82" fmla="*/ 1 w 845"/>
                  <a:gd name="T83" fmla="*/ 0 h 611"/>
                  <a:gd name="T84" fmla="*/ 1 w 845"/>
                  <a:gd name="T85" fmla="*/ 0 h 611"/>
                  <a:gd name="T86" fmla="*/ 1 w 845"/>
                  <a:gd name="T87" fmla="*/ 0 h 611"/>
                  <a:gd name="T88" fmla="*/ 1 w 845"/>
                  <a:gd name="T89" fmla="*/ 0 h 611"/>
                  <a:gd name="T90" fmla="*/ 1 w 845"/>
                  <a:gd name="T91" fmla="*/ 0 h 61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45"/>
                  <a:gd name="T139" fmla="*/ 0 h 611"/>
                  <a:gd name="T140" fmla="*/ 845 w 845"/>
                  <a:gd name="T141" fmla="*/ 611 h 61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45" h="611">
                    <a:moveTo>
                      <a:pt x="531" y="51"/>
                    </a:moveTo>
                    <a:lnTo>
                      <a:pt x="523" y="49"/>
                    </a:lnTo>
                    <a:lnTo>
                      <a:pt x="501" y="42"/>
                    </a:lnTo>
                    <a:lnTo>
                      <a:pt x="468" y="34"/>
                    </a:lnTo>
                    <a:lnTo>
                      <a:pt x="425" y="24"/>
                    </a:lnTo>
                    <a:lnTo>
                      <a:pt x="399" y="19"/>
                    </a:lnTo>
                    <a:lnTo>
                      <a:pt x="374" y="14"/>
                    </a:lnTo>
                    <a:lnTo>
                      <a:pt x="347" y="10"/>
                    </a:lnTo>
                    <a:lnTo>
                      <a:pt x="320" y="6"/>
                    </a:lnTo>
                    <a:lnTo>
                      <a:pt x="290" y="3"/>
                    </a:lnTo>
                    <a:lnTo>
                      <a:pt x="262" y="1"/>
                    </a:lnTo>
                    <a:lnTo>
                      <a:pt x="234" y="0"/>
                    </a:lnTo>
                    <a:lnTo>
                      <a:pt x="206" y="0"/>
                    </a:lnTo>
                    <a:lnTo>
                      <a:pt x="178" y="2"/>
                    </a:lnTo>
                    <a:lnTo>
                      <a:pt x="151" y="5"/>
                    </a:lnTo>
                    <a:lnTo>
                      <a:pt x="125" y="10"/>
                    </a:lnTo>
                    <a:lnTo>
                      <a:pt x="102" y="17"/>
                    </a:lnTo>
                    <a:lnTo>
                      <a:pt x="80" y="26"/>
                    </a:lnTo>
                    <a:lnTo>
                      <a:pt x="60" y="37"/>
                    </a:lnTo>
                    <a:lnTo>
                      <a:pt x="42" y="51"/>
                    </a:lnTo>
                    <a:lnTo>
                      <a:pt x="27" y="67"/>
                    </a:lnTo>
                    <a:lnTo>
                      <a:pt x="15" y="87"/>
                    </a:lnTo>
                    <a:lnTo>
                      <a:pt x="6" y="110"/>
                    </a:lnTo>
                    <a:lnTo>
                      <a:pt x="1" y="135"/>
                    </a:lnTo>
                    <a:lnTo>
                      <a:pt x="0" y="164"/>
                    </a:lnTo>
                    <a:lnTo>
                      <a:pt x="3" y="196"/>
                    </a:lnTo>
                    <a:lnTo>
                      <a:pt x="11" y="232"/>
                    </a:lnTo>
                    <a:lnTo>
                      <a:pt x="23" y="272"/>
                    </a:lnTo>
                    <a:lnTo>
                      <a:pt x="42" y="315"/>
                    </a:lnTo>
                    <a:lnTo>
                      <a:pt x="53" y="327"/>
                    </a:lnTo>
                    <a:lnTo>
                      <a:pt x="84" y="361"/>
                    </a:lnTo>
                    <a:lnTo>
                      <a:pt x="106" y="382"/>
                    </a:lnTo>
                    <a:lnTo>
                      <a:pt x="131" y="406"/>
                    </a:lnTo>
                    <a:lnTo>
                      <a:pt x="159" y="432"/>
                    </a:lnTo>
                    <a:lnTo>
                      <a:pt x="191" y="459"/>
                    </a:lnTo>
                    <a:lnTo>
                      <a:pt x="224" y="486"/>
                    </a:lnTo>
                    <a:lnTo>
                      <a:pt x="258" y="512"/>
                    </a:lnTo>
                    <a:lnTo>
                      <a:pt x="276" y="525"/>
                    </a:lnTo>
                    <a:lnTo>
                      <a:pt x="295" y="537"/>
                    </a:lnTo>
                    <a:lnTo>
                      <a:pt x="313" y="548"/>
                    </a:lnTo>
                    <a:lnTo>
                      <a:pt x="331" y="559"/>
                    </a:lnTo>
                    <a:lnTo>
                      <a:pt x="349" y="570"/>
                    </a:lnTo>
                    <a:lnTo>
                      <a:pt x="367" y="579"/>
                    </a:lnTo>
                    <a:lnTo>
                      <a:pt x="385" y="588"/>
                    </a:lnTo>
                    <a:lnTo>
                      <a:pt x="403" y="595"/>
                    </a:lnTo>
                    <a:lnTo>
                      <a:pt x="421" y="600"/>
                    </a:lnTo>
                    <a:lnTo>
                      <a:pt x="439" y="605"/>
                    </a:lnTo>
                    <a:lnTo>
                      <a:pt x="456" y="608"/>
                    </a:lnTo>
                    <a:lnTo>
                      <a:pt x="472" y="610"/>
                    </a:lnTo>
                    <a:lnTo>
                      <a:pt x="490" y="611"/>
                    </a:lnTo>
                    <a:lnTo>
                      <a:pt x="508" y="611"/>
                    </a:lnTo>
                    <a:lnTo>
                      <a:pt x="527" y="609"/>
                    </a:lnTo>
                    <a:lnTo>
                      <a:pt x="547" y="606"/>
                    </a:lnTo>
                    <a:lnTo>
                      <a:pt x="566" y="601"/>
                    </a:lnTo>
                    <a:lnTo>
                      <a:pt x="585" y="596"/>
                    </a:lnTo>
                    <a:lnTo>
                      <a:pt x="604" y="589"/>
                    </a:lnTo>
                    <a:lnTo>
                      <a:pt x="623" y="582"/>
                    </a:lnTo>
                    <a:lnTo>
                      <a:pt x="642" y="573"/>
                    </a:lnTo>
                    <a:lnTo>
                      <a:pt x="661" y="563"/>
                    </a:lnTo>
                    <a:lnTo>
                      <a:pt x="681" y="553"/>
                    </a:lnTo>
                    <a:lnTo>
                      <a:pt x="699" y="542"/>
                    </a:lnTo>
                    <a:lnTo>
                      <a:pt x="716" y="530"/>
                    </a:lnTo>
                    <a:lnTo>
                      <a:pt x="733" y="518"/>
                    </a:lnTo>
                    <a:lnTo>
                      <a:pt x="748" y="505"/>
                    </a:lnTo>
                    <a:lnTo>
                      <a:pt x="764" y="492"/>
                    </a:lnTo>
                    <a:lnTo>
                      <a:pt x="778" y="479"/>
                    </a:lnTo>
                    <a:lnTo>
                      <a:pt x="791" y="465"/>
                    </a:lnTo>
                    <a:lnTo>
                      <a:pt x="803" y="452"/>
                    </a:lnTo>
                    <a:lnTo>
                      <a:pt x="814" y="437"/>
                    </a:lnTo>
                    <a:lnTo>
                      <a:pt x="823" y="423"/>
                    </a:lnTo>
                    <a:lnTo>
                      <a:pt x="831" y="409"/>
                    </a:lnTo>
                    <a:lnTo>
                      <a:pt x="837" y="395"/>
                    </a:lnTo>
                    <a:lnTo>
                      <a:pt x="842" y="381"/>
                    </a:lnTo>
                    <a:lnTo>
                      <a:pt x="844" y="368"/>
                    </a:lnTo>
                    <a:lnTo>
                      <a:pt x="845" y="355"/>
                    </a:lnTo>
                    <a:lnTo>
                      <a:pt x="844" y="342"/>
                    </a:lnTo>
                    <a:lnTo>
                      <a:pt x="841" y="330"/>
                    </a:lnTo>
                    <a:lnTo>
                      <a:pt x="836" y="317"/>
                    </a:lnTo>
                    <a:lnTo>
                      <a:pt x="828" y="306"/>
                    </a:lnTo>
                    <a:lnTo>
                      <a:pt x="818" y="296"/>
                    </a:lnTo>
                    <a:lnTo>
                      <a:pt x="806" y="286"/>
                    </a:lnTo>
                    <a:lnTo>
                      <a:pt x="778" y="269"/>
                    </a:lnTo>
                    <a:lnTo>
                      <a:pt x="751" y="251"/>
                    </a:lnTo>
                    <a:lnTo>
                      <a:pt x="726" y="232"/>
                    </a:lnTo>
                    <a:lnTo>
                      <a:pt x="701" y="213"/>
                    </a:lnTo>
                    <a:lnTo>
                      <a:pt x="677" y="192"/>
                    </a:lnTo>
                    <a:lnTo>
                      <a:pt x="654" y="173"/>
                    </a:lnTo>
                    <a:lnTo>
                      <a:pt x="633" y="154"/>
                    </a:lnTo>
                    <a:lnTo>
                      <a:pt x="613" y="136"/>
                    </a:lnTo>
                    <a:lnTo>
                      <a:pt x="579" y="103"/>
                    </a:lnTo>
                    <a:lnTo>
                      <a:pt x="554" y="75"/>
                    </a:lnTo>
                    <a:lnTo>
                      <a:pt x="536" y="57"/>
                    </a:lnTo>
                    <a:lnTo>
                      <a:pt x="531" y="51"/>
                    </a:lnTo>
                  </a:path>
                </a:pathLst>
              </a:custGeom>
              <a:solidFill>
                <a:srgbClr val="93D5ED"/>
              </a:solidFill>
              <a:ln w="3175">
                <a:solidFill>
                  <a:srgbClr val="CCECFF"/>
                </a:solidFill>
                <a:round/>
                <a:headEnd/>
                <a:tailEnd/>
              </a:ln>
            </p:spPr>
            <p:txBody>
              <a:bodyPr/>
              <a:lstStyle/>
              <a:p>
                <a:endParaRPr lang="en-US"/>
              </a:p>
            </p:txBody>
          </p:sp>
          <p:sp>
            <p:nvSpPr>
              <p:cNvPr id="8481" name="Freeform 274"/>
              <p:cNvSpPr>
                <a:spLocks/>
              </p:cNvSpPr>
              <p:nvPr/>
            </p:nvSpPr>
            <p:spPr bwMode="auto">
              <a:xfrm>
                <a:off x="916" y="1164"/>
                <a:ext cx="90" cy="113"/>
              </a:xfrm>
              <a:custGeom>
                <a:avLst/>
                <a:gdLst>
                  <a:gd name="T0" fmla="*/ 3 w 2508"/>
                  <a:gd name="T1" fmla="*/ 0 h 3165"/>
                  <a:gd name="T2" fmla="*/ 3 w 2508"/>
                  <a:gd name="T3" fmla="*/ 0 h 3165"/>
                  <a:gd name="T4" fmla="*/ 3 w 2508"/>
                  <a:gd name="T5" fmla="*/ 0 h 3165"/>
                  <a:gd name="T6" fmla="*/ 3 w 2508"/>
                  <a:gd name="T7" fmla="*/ 0 h 3165"/>
                  <a:gd name="T8" fmla="*/ 3 w 2508"/>
                  <a:gd name="T9" fmla="*/ 0 h 3165"/>
                  <a:gd name="T10" fmla="*/ 3 w 2508"/>
                  <a:gd name="T11" fmla="*/ 0 h 3165"/>
                  <a:gd name="T12" fmla="*/ 3 w 2508"/>
                  <a:gd name="T13" fmla="*/ 0 h 3165"/>
                  <a:gd name="T14" fmla="*/ 3 w 2508"/>
                  <a:gd name="T15" fmla="*/ 0 h 3165"/>
                  <a:gd name="T16" fmla="*/ 3 w 2508"/>
                  <a:gd name="T17" fmla="*/ 0 h 3165"/>
                  <a:gd name="T18" fmla="*/ 2 w 2508"/>
                  <a:gd name="T19" fmla="*/ 0 h 3165"/>
                  <a:gd name="T20" fmla="*/ 2 w 2508"/>
                  <a:gd name="T21" fmla="*/ 0 h 3165"/>
                  <a:gd name="T22" fmla="*/ 2 w 2508"/>
                  <a:gd name="T23" fmla="*/ 0 h 3165"/>
                  <a:gd name="T24" fmla="*/ 2 w 2508"/>
                  <a:gd name="T25" fmla="*/ 1 h 3165"/>
                  <a:gd name="T26" fmla="*/ 2 w 2508"/>
                  <a:gd name="T27" fmla="*/ 1 h 3165"/>
                  <a:gd name="T28" fmla="*/ 2 w 2508"/>
                  <a:gd name="T29" fmla="*/ 1 h 3165"/>
                  <a:gd name="T30" fmla="*/ 2 w 2508"/>
                  <a:gd name="T31" fmla="*/ 1 h 3165"/>
                  <a:gd name="T32" fmla="*/ 2 w 2508"/>
                  <a:gd name="T33" fmla="*/ 1 h 3165"/>
                  <a:gd name="T34" fmla="*/ 2 w 2508"/>
                  <a:gd name="T35" fmla="*/ 1 h 3165"/>
                  <a:gd name="T36" fmla="*/ 2 w 2508"/>
                  <a:gd name="T37" fmla="*/ 1 h 3165"/>
                  <a:gd name="T38" fmla="*/ 0 w 2508"/>
                  <a:gd name="T39" fmla="*/ 1 h 3165"/>
                  <a:gd name="T40" fmla="*/ 0 w 2508"/>
                  <a:gd name="T41" fmla="*/ 4 h 3165"/>
                  <a:gd name="T42" fmla="*/ 2 w 2508"/>
                  <a:gd name="T43" fmla="*/ 3 h 3165"/>
                  <a:gd name="T44" fmla="*/ 3 w 2508"/>
                  <a:gd name="T45" fmla="*/ 3 h 3165"/>
                  <a:gd name="T46" fmla="*/ 3 w 2508"/>
                  <a:gd name="T47" fmla="*/ 0 h 316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508"/>
                  <a:gd name="T73" fmla="*/ 0 h 3165"/>
                  <a:gd name="T74" fmla="*/ 2508 w 2508"/>
                  <a:gd name="T75" fmla="*/ 3165 h 316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508" h="3165">
                    <a:moveTo>
                      <a:pt x="2498" y="0"/>
                    </a:moveTo>
                    <a:lnTo>
                      <a:pt x="2487" y="5"/>
                    </a:lnTo>
                    <a:lnTo>
                      <a:pt x="2455" y="22"/>
                    </a:lnTo>
                    <a:lnTo>
                      <a:pt x="2405" y="47"/>
                    </a:lnTo>
                    <a:lnTo>
                      <a:pt x="2341" y="79"/>
                    </a:lnTo>
                    <a:lnTo>
                      <a:pt x="2263" y="117"/>
                    </a:lnTo>
                    <a:lnTo>
                      <a:pt x="2176" y="161"/>
                    </a:lnTo>
                    <a:lnTo>
                      <a:pt x="2080" y="207"/>
                    </a:lnTo>
                    <a:lnTo>
                      <a:pt x="1980" y="256"/>
                    </a:lnTo>
                    <a:lnTo>
                      <a:pt x="1878" y="305"/>
                    </a:lnTo>
                    <a:lnTo>
                      <a:pt x="1776" y="353"/>
                    </a:lnTo>
                    <a:lnTo>
                      <a:pt x="1678" y="400"/>
                    </a:lnTo>
                    <a:lnTo>
                      <a:pt x="1585" y="442"/>
                    </a:lnTo>
                    <a:lnTo>
                      <a:pt x="1500" y="480"/>
                    </a:lnTo>
                    <a:lnTo>
                      <a:pt x="1427" y="511"/>
                    </a:lnTo>
                    <a:lnTo>
                      <a:pt x="1394" y="524"/>
                    </a:lnTo>
                    <a:lnTo>
                      <a:pt x="1366" y="535"/>
                    </a:lnTo>
                    <a:lnTo>
                      <a:pt x="1342" y="543"/>
                    </a:lnTo>
                    <a:lnTo>
                      <a:pt x="1323" y="549"/>
                    </a:lnTo>
                    <a:lnTo>
                      <a:pt x="0" y="1010"/>
                    </a:lnTo>
                    <a:lnTo>
                      <a:pt x="0" y="3165"/>
                    </a:lnTo>
                    <a:lnTo>
                      <a:pt x="1479" y="2646"/>
                    </a:lnTo>
                    <a:lnTo>
                      <a:pt x="2508" y="2146"/>
                    </a:lnTo>
                    <a:lnTo>
                      <a:pt x="2498" y="0"/>
                    </a:lnTo>
                    <a:close/>
                  </a:path>
                </a:pathLst>
              </a:custGeom>
              <a:solidFill>
                <a:srgbClr val="93D5ED"/>
              </a:solidFill>
              <a:ln w="9525">
                <a:solidFill>
                  <a:srgbClr val="CCECFF"/>
                </a:solidFill>
                <a:round/>
                <a:headEnd/>
                <a:tailEnd/>
              </a:ln>
            </p:spPr>
            <p:txBody>
              <a:bodyPr/>
              <a:lstStyle/>
              <a:p>
                <a:endParaRPr lang="en-US"/>
              </a:p>
            </p:txBody>
          </p:sp>
          <p:sp>
            <p:nvSpPr>
              <p:cNvPr id="8482" name="Freeform 275"/>
              <p:cNvSpPr>
                <a:spLocks/>
              </p:cNvSpPr>
              <p:nvPr/>
            </p:nvSpPr>
            <p:spPr bwMode="auto">
              <a:xfrm>
                <a:off x="1334" y="1166"/>
                <a:ext cx="32" cy="141"/>
              </a:xfrm>
              <a:custGeom>
                <a:avLst/>
                <a:gdLst>
                  <a:gd name="T0" fmla="*/ 0 w 891"/>
                  <a:gd name="T1" fmla="*/ 0 h 3959"/>
                  <a:gd name="T2" fmla="*/ 1 w 891"/>
                  <a:gd name="T3" fmla="*/ 2 h 3959"/>
                  <a:gd name="T4" fmla="*/ 1 w 891"/>
                  <a:gd name="T5" fmla="*/ 5 h 3959"/>
                  <a:gd name="T6" fmla="*/ 0 w 891"/>
                  <a:gd name="T7" fmla="*/ 3 h 3959"/>
                  <a:gd name="T8" fmla="*/ 0 w 891"/>
                  <a:gd name="T9" fmla="*/ 0 h 3959"/>
                  <a:gd name="T10" fmla="*/ 0 60000 65536"/>
                  <a:gd name="T11" fmla="*/ 0 60000 65536"/>
                  <a:gd name="T12" fmla="*/ 0 60000 65536"/>
                  <a:gd name="T13" fmla="*/ 0 60000 65536"/>
                  <a:gd name="T14" fmla="*/ 0 60000 65536"/>
                  <a:gd name="T15" fmla="*/ 0 w 891"/>
                  <a:gd name="T16" fmla="*/ 0 h 3959"/>
                  <a:gd name="T17" fmla="*/ 891 w 891"/>
                  <a:gd name="T18" fmla="*/ 3959 h 3959"/>
                </a:gdLst>
                <a:ahLst/>
                <a:cxnLst>
                  <a:cxn ang="T10">
                    <a:pos x="T0" y="T1"/>
                  </a:cxn>
                  <a:cxn ang="T11">
                    <a:pos x="T2" y="T3"/>
                  </a:cxn>
                  <a:cxn ang="T12">
                    <a:pos x="T4" y="T5"/>
                  </a:cxn>
                  <a:cxn ang="T13">
                    <a:pos x="T6" y="T7"/>
                  </a:cxn>
                  <a:cxn ang="T14">
                    <a:pos x="T8" y="T9"/>
                  </a:cxn>
                </a:cxnLst>
                <a:rect l="T15" t="T16" r="T17" b="T18"/>
                <a:pathLst>
                  <a:path w="891" h="3959">
                    <a:moveTo>
                      <a:pt x="0" y="0"/>
                    </a:moveTo>
                    <a:lnTo>
                      <a:pt x="891" y="1872"/>
                    </a:lnTo>
                    <a:lnTo>
                      <a:pt x="891" y="3959"/>
                    </a:lnTo>
                    <a:lnTo>
                      <a:pt x="10" y="2146"/>
                    </a:lnTo>
                    <a:lnTo>
                      <a:pt x="0" y="0"/>
                    </a:lnTo>
                    <a:close/>
                  </a:path>
                </a:pathLst>
              </a:custGeom>
              <a:solidFill>
                <a:srgbClr val="93D5ED"/>
              </a:solidFill>
              <a:ln w="9525">
                <a:solidFill>
                  <a:srgbClr val="CCECFF"/>
                </a:solidFill>
                <a:round/>
                <a:headEnd/>
                <a:tailEnd/>
              </a:ln>
            </p:spPr>
            <p:txBody>
              <a:bodyPr/>
              <a:lstStyle/>
              <a:p>
                <a:endParaRPr lang="en-US"/>
              </a:p>
            </p:txBody>
          </p:sp>
        </p:grpSp>
        <p:sp>
          <p:nvSpPr>
            <p:cNvPr id="8197" name="Text Box 278"/>
            <p:cNvSpPr txBox="1">
              <a:spLocks noChangeArrowheads="1"/>
            </p:cNvSpPr>
            <p:nvPr/>
          </p:nvSpPr>
          <p:spPr bwMode="auto">
            <a:xfrm>
              <a:off x="1320800" y="2870200"/>
              <a:ext cx="24257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7800" indent="-177800">
                <a:tabLst>
                  <a:tab pos="177800" algn="dec"/>
                </a:tabLst>
                <a:defRPr sz="2400" b="1">
                  <a:solidFill>
                    <a:schemeClr val="tx1"/>
                  </a:solidFill>
                  <a:latin typeface="Times New Roman" charset="0"/>
                  <a:ea typeface="ＭＳ Ｐゴシック" charset="0"/>
                </a:defRPr>
              </a:lvl1pPr>
              <a:lvl2pPr marL="742950" indent="-285750">
                <a:tabLst>
                  <a:tab pos="177800" algn="dec"/>
                </a:tabLst>
                <a:defRPr sz="2400" b="1">
                  <a:solidFill>
                    <a:schemeClr val="tx1"/>
                  </a:solidFill>
                  <a:latin typeface="Times New Roman" charset="0"/>
                  <a:ea typeface="ＭＳ Ｐゴシック" charset="0"/>
                </a:defRPr>
              </a:lvl2pPr>
              <a:lvl3pPr marL="1143000" indent="-228600">
                <a:tabLst>
                  <a:tab pos="177800" algn="dec"/>
                </a:tabLst>
                <a:defRPr sz="2400" b="1">
                  <a:solidFill>
                    <a:schemeClr val="tx1"/>
                  </a:solidFill>
                  <a:latin typeface="Times New Roman" charset="0"/>
                  <a:ea typeface="ＭＳ Ｐゴシック" charset="0"/>
                </a:defRPr>
              </a:lvl3pPr>
              <a:lvl4pPr marL="1600200" indent="-228600">
                <a:tabLst>
                  <a:tab pos="177800" algn="dec"/>
                </a:tabLst>
                <a:defRPr sz="2400" b="1">
                  <a:solidFill>
                    <a:schemeClr val="tx1"/>
                  </a:solidFill>
                  <a:latin typeface="Times New Roman" charset="0"/>
                  <a:ea typeface="ＭＳ Ｐゴシック" charset="0"/>
                </a:defRPr>
              </a:lvl4pPr>
              <a:lvl5pPr marL="2057400" indent="-228600">
                <a:tabLst>
                  <a:tab pos="177800" algn="dec"/>
                </a:tabLst>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tabLst>
                  <a:tab pos="177800" algn="dec"/>
                </a:tabLs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tabLst>
                  <a:tab pos="177800" algn="dec"/>
                </a:tabLs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tabLst>
                  <a:tab pos="177800" algn="dec"/>
                </a:tabLs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tabLst>
                  <a:tab pos="177800" algn="dec"/>
                </a:tabLst>
                <a:defRPr sz="2400" b="1">
                  <a:solidFill>
                    <a:schemeClr val="tx1"/>
                  </a:solidFill>
                  <a:latin typeface="Times New Roman" charset="0"/>
                  <a:ea typeface="ＭＳ Ｐゴシック" charset="0"/>
                </a:defRPr>
              </a:lvl9pPr>
            </a:lstStyle>
            <a:p>
              <a:pPr>
                <a:spcBef>
                  <a:spcPct val="30000"/>
                </a:spcBef>
                <a:buFontTx/>
                <a:buChar char="•"/>
              </a:pPr>
              <a:endParaRPr lang="en-US" sz="1400" b="0">
                <a:solidFill>
                  <a:srgbClr val="B2B2B2"/>
                </a:solidFill>
              </a:endParaRPr>
            </a:p>
          </p:txBody>
        </p:sp>
        <p:grpSp>
          <p:nvGrpSpPr>
            <p:cNvPr id="8198" name="Group 492"/>
            <p:cNvGrpSpPr>
              <a:grpSpLocks/>
            </p:cNvGrpSpPr>
            <p:nvPr/>
          </p:nvGrpSpPr>
          <p:grpSpPr bwMode="auto">
            <a:xfrm>
              <a:off x="3581400" y="1524000"/>
              <a:ext cx="1828800" cy="2743200"/>
              <a:chOff x="2304" y="1008"/>
              <a:chExt cx="1152" cy="1728"/>
            </a:xfrm>
          </p:grpSpPr>
          <p:sp>
            <p:nvSpPr>
              <p:cNvPr id="8223" name="Rectangle 279"/>
              <p:cNvSpPr>
                <a:spLocks noChangeArrowheads="1"/>
              </p:cNvSpPr>
              <p:nvPr/>
            </p:nvSpPr>
            <p:spPr bwMode="auto">
              <a:xfrm>
                <a:off x="2304" y="1008"/>
                <a:ext cx="1152" cy="1728"/>
              </a:xfrm>
              <a:prstGeom prst="rect">
                <a:avLst/>
              </a:prstGeom>
              <a:solidFill>
                <a:schemeClr val="bg2"/>
              </a:solidFill>
              <a:ln w="38100">
                <a:solidFill>
                  <a:schemeClr val="tx1"/>
                </a:solidFill>
                <a:miter lim="800000"/>
                <a:headEnd/>
                <a:tailEnd/>
              </a:ln>
            </p:spPr>
            <p:txBody>
              <a:bodyPr wrap="none" anchor="ctr"/>
              <a:lstStyle/>
              <a:p>
                <a:pPr algn="ctr"/>
                <a:endParaRPr lang="en-US" b="0">
                  <a:solidFill>
                    <a:schemeClr val="bg1"/>
                  </a:solidFill>
                  <a:latin typeface="Arial" charset="0"/>
                </a:endParaRPr>
              </a:p>
            </p:txBody>
          </p:sp>
          <p:sp>
            <p:nvSpPr>
              <p:cNvPr id="1082648" name="Text Box 280"/>
              <p:cNvSpPr txBox="1">
                <a:spLocks noChangeArrowheads="1"/>
              </p:cNvSpPr>
              <p:nvPr/>
            </p:nvSpPr>
            <p:spPr bwMode="auto">
              <a:xfrm>
                <a:off x="2393" y="1196"/>
                <a:ext cx="1015" cy="923"/>
              </a:xfrm>
              <a:prstGeom prst="rect">
                <a:avLst/>
              </a:prstGeom>
              <a:solidFill>
                <a:schemeClr val="bg2"/>
              </a:solidFill>
              <a:ln w="25400">
                <a:noFill/>
                <a:miter lim="800000"/>
                <a:headEnd/>
                <a:tailEnd/>
              </a:ln>
              <a:effectLst/>
            </p:spPr>
            <p:txBody>
              <a:bodyPr>
                <a:spAutoFit/>
              </a:bodyPr>
              <a:lstStyle>
                <a:lvl1pPr>
                  <a:defRPr sz="2400" b="1">
                    <a:solidFill>
                      <a:schemeClr val="tx1"/>
                    </a:solidFill>
                    <a:latin typeface="Times New Roman" charset="0"/>
                    <a:ea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ctr">
                  <a:spcBef>
                    <a:spcPct val="50000"/>
                  </a:spcBef>
                </a:pPr>
                <a:r>
                  <a:rPr lang="en-US" sz="1800">
                    <a:effectLst>
                      <a:outerShdw blurRad="38100" dist="38100" dir="2700000" algn="tl">
                        <a:srgbClr val="000000"/>
                      </a:outerShdw>
                    </a:effectLst>
                    <a:latin typeface="Arial" charset="0"/>
                  </a:rPr>
                  <a:t>State Ambulatory Surgery  Databases (SASD)</a:t>
                </a:r>
              </a:p>
            </p:txBody>
          </p:sp>
          <p:pic>
            <p:nvPicPr>
              <p:cNvPr id="8225" name="Picture 281" descr="Compac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6" y="2160"/>
                <a:ext cx="789" cy="43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8199" name="Rectangle 283"/>
            <p:cNvSpPr>
              <a:spLocks noChangeArrowheads="1"/>
            </p:cNvSpPr>
            <p:nvPr/>
          </p:nvSpPr>
          <p:spPr bwMode="auto">
            <a:xfrm>
              <a:off x="787400" y="5956300"/>
              <a:ext cx="3632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en-US" sz="1600" b="0">
                <a:solidFill>
                  <a:schemeClr val="tx2"/>
                </a:solidFill>
                <a:latin typeface="Arial" charset="0"/>
              </a:endParaRPr>
            </a:p>
          </p:txBody>
        </p:sp>
        <p:grpSp>
          <p:nvGrpSpPr>
            <p:cNvPr id="8200" name="Group 491"/>
            <p:cNvGrpSpPr>
              <a:grpSpLocks/>
            </p:cNvGrpSpPr>
            <p:nvPr/>
          </p:nvGrpSpPr>
          <p:grpSpPr bwMode="auto">
            <a:xfrm>
              <a:off x="990600" y="1524000"/>
              <a:ext cx="1892300" cy="2743200"/>
              <a:chOff x="960" y="1008"/>
              <a:chExt cx="1192" cy="1728"/>
            </a:xfrm>
          </p:grpSpPr>
          <p:sp>
            <p:nvSpPr>
              <p:cNvPr id="8220" name="Rectangle 468"/>
              <p:cNvSpPr>
                <a:spLocks noChangeArrowheads="1"/>
              </p:cNvSpPr>
              <p:nvPr/>
            </p:nvSpPr>
            <p:spPr bwMode="auto">
              <a:xfrm>
                <a:off x="960" y="1008"/>
                <a:ext cx="1192" cy="1728"/>
              </a:xfrm>
              <a:prstGeom prst="rect">
                <a:avLst/>
              </a:prstGeom>
              <a:solidFill>
                <a:schemeClr val="bg2"/>
              </a:solidFill>
              <a:ln w="38100">
                <a:solidFill>
                  <a:schemeClr val="tx1"/>
                </a:solidFill>
                <a:miter lim="800000"/>
                <a:headEnd/>
                <a:tailEnd/>
              </a:ln>
            </p:spPr>
            <p:txBody>
              <a:bodyPr wrap="none" anchor="ctr"/>
              <a:lstStyle/>
              <a:p>
                <a:pPr algn="ctr"/>
                <a:endParaRPr lang="en-US" b="0">
                  <a:solidFill>
                    <a:schemeClr val="bg1"/>
                  </a:solidFill>
                  <a:latin typeface="Arial" charset="0"/>
                </a:endParaRPr>
              </a:p>
            </p:txBody>
          </p:sp>
          <p:sp>
            <p:nvSpPr>
              <p:cNvPr id="1082837" name="Text Box 469"/>
              <p:cNvSpPr txBox="1">
                <a:spLocks noChangeArrowheads="1"/>
              </p:cNvSpPr>
              <p:nvPr/>
            </p:nvSpPr>
            <p:spPr bwMode="auto">
              <a:xfrm>
                <a:off x="1056" y="1296"/>
                <a:ext cx="1041" cy="750"/>
              </a:xfrm>
              <a:prstGeom prst="rect">
                <a:avLst/>
              </a:prstGeom>
              <a:solidFill>
                <a:schemeClr val="bg2"/>
              </a:solidFill>
              <a:ln w="25400">
                <a:noFill/>
                <a:miter lim="800000"/>
                <a:headEnd/>
                <a:tailEnd/>
              </a:ln>
              <a:effectLst/>
            </p:spPr>
            <p:txBody>
              <a:bodyPr>
                <a:spAutoFit/>
              </a:bodyPr>
              <a:lstStyle>
                <a:lvl1pPr>
                  <a:defRPr sz="2400" b="1">
                    <a:solidFill>
                      <a:schemeClr val="tx1"/>
                    </a:solidFill>
                    <a:latin typeface="Times New Roman" charset="0"/>
                    <a:ea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ctr">
                  <a:spcBef>
                    <a:spcPct val="50000"/>
                  </a:spcBef>
                </a:pPr>
                <a:r>
                  <a:rPr lang="en-US" sz="1800">
                    <a:effectLst>
                      <a:outerShdw blurRad="38100" dist="38100" dir="2700000" algn="tl">
                        <a:srgbClr val="000000"/>
                      </a:outerShdw>
                    </a:effectLst>
                    <a:latin typeface="Arial" charset="0"/>
                  </a:rPr>
                  <a:t>State   Inpatient Databases    (SID)</a:t>
                </a:r>
              </a:p>
            </p:txBody>
          </p:sp>
          <p:pic>
            <p:nvPicPr>
              <p:cNvPr id="8222" name="Picture 470" descr="Compac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2" y="2160"/>
                <a:ext cx="789" cy="43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8201" name="Group 493"/>
            <p:cNvGrpSpPr>
              <a:grpSpLocks/>
            </p:cNvGrpSpPr>
            <p:nvPr/>
          </p:nvGrpSpPr>
          <p:grpSpPr bwMode="auto">
            <a:xfrm>
              <a:off x="6172200" y="1524000"/>
              <a:ext cx="1828800" cy="2743200"/>
              <a:chOff x="3600" y="1008"/>
              <a:chExt cx="1152" cy="1728"/>
            </a:xfrm>
          </p:grpSpPr>
          <p:sp>
            <p:nvSpPr>
              <p:cNvPr id="8217" name="Rectangle 472"/>
              <p:cNvSpPr>
                <a:spLocks noChangeArrowheads="1"/>
              </p:cNvSpPr>
              <p:nvPr/>
            </p:nvSpPr>
            <p:spPr bwMode="auto">
              <a:xfrm>
                <a:off x="3600" y="1008"/>
                <a:ext cx="1152" cy="1728"/>
              </a:xfrm>
              <a:prstGeom prst="rect">
                <a:avLst/>
              </a:prstGeom>
              <a:solidFill>
                <a:schemeClr val="bg2"/>
              </a:solidFill>
              <a:ln w="38100">
                <a:solidFill>
                  <a:schemeClr val="tx1"/>
                </a:solidFill>
                <a:miter lim="800000"/>
                <a:headEnd/>
                <a:tailEnd/>
              </a:ln>
            </p:spPr>
            <p:txBody>
              <a:bodyPr wrap="none" anchor="ctr"/>
              <a:lstStyle/>
              <a:p>
                <a:pPr algn="ctr"/>
                <a:endParaRPr lang="en-US" b="0">
                  <a:solidFill>
                    <a:schemeClr val="bg1"/>
                  </a:solidFill>
                  <a:latin typeface="Arial" charset="0"/>
                </a:endParaRPr>
              </a:p>
            </p:txBody>
          </p:sp>
          <p:sp>
            <p:nvSpPr>
              <p:cNvPr id="1082841" name="Text Box 473"/>
              <p:cNvSpPr txBox="1">
                <a:spLocks noChangeArrowheads="1"/>
              </p:cNvSpPr>
              <p:nvPr/>
            </p:nvSpPr>
            <p:spPr bwMode="auto">
              <a:xfrm>
                <a:off x="3687" y="1217"/>
                <a:ext cx="999" cy="923"/>
              </a:xfrm>
              <a:prstGeom prst="rect">
                <a:avLst/>
              </a:prstGeom>
              <a:solidFill>
                <a:schemeClr val="bg2"/>
              </a:solidFill>
              <a:ln w="25400">
                <a:noFill/>
                <a:miter lim="800000"/>
                <a:headEnd/>
                <a:tailEnd/>
              </a:ln>
              <a:effectLst/>
            </p:spPr>
            <p:txBody>
              <a:bodyPr>
                <a:spAutoFit/>
              </a:bodyPr>
              <a:lstStyle>
                <a:lvl1pPr>
                  <a:defRPr sz="2400" b="1">
                    <a:solidFill>
                      <a:schemeClr val="tx1"/>
                    </a:solidFill>
                    <a:latin typeface="Times New Roman" charset="0"/>
                    <a:ea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ctr">
                  <a:spcBef>
                    <a:spcPct val="50000"/>
                  </a:spcBef>
                </a:pPr>
                <a:r>
                  <a:rPr lang="en-US" sz="1800">
                    <a:effectLst>
                      <a:outerShdw blurRad="38100" dist="38100" dir="2700000" algn="tl">
                        <a:srgbClr val="000000"/>
                      </a:outerShdw>
                    </a:effectLst>
                    <a:latin typeface="Arial" charset="0"/>
                  </a:rPr>
                  <a:t>State Emergency Department Databases  (SEDD)</a:t>
                </a:r>
              </a:p>
            </p:txBody>
          </p:sp>
          <p:pic>
            <p:nvPicPr>
              <p:cNvPr id="8219" name="Picture 485" descr="Compac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0" y="2160"/>
                <a:ext cx="789" cy="43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8202" name="Group 510"/>
            <p:cNvGrpSpPr>
              <a:grpSpLocks/>
            </p:cNvGrpSpPr>
            <p:nvPr/>
          </p:nvGrpSpPr>
          <p:grpSpPr bwMode="auto">
            <a:xfrm>
              <a:off x="381000" y="3657600"/>
              <a:ext cx="1455738" cy="3048000"/>
              <a:chOff x="0" y="2304"/>
              <a:chExt cx="917" cy="1920"/>
            </a:xfrm>
          </p:grpSpPr>
          <p:sp>
            <p:nvSpPr>
              <p:cNvPr id="8213" name="Line 476"/>
              <p:cNvSpPr>
                <a:spLocks noChangeShapeType="1"/>
              </p:cNvSpPr>
              <p:nvPr/>
            </p:nvSpPr>
            <p:spPr bwMode="auto">
              <a:xfrm flipH="1">
                <a:off x="624" y="2304"/>
                <a:ext cx="288" cy="768"/>
              </a:xfrm>
              <a:prstGeom prst="line">
                <a:avLst/>
              </a:prstGeom>
              <a:noFill/>
              <a:ln w="38100">
                <a:solidFill>
                  <a:srgbClr val="CC3300"/>
                </a:solidFill>
                <a:round/>
                <a:headEnd/>
                <a:tailEnd type="stealth" w="med" len="med"/>
              </a:ln>
              <a:extLst>
                <a:ext uri="{909E8E84-426E-40dd-AFC4-6F175D3DCCD1}">
                  <a14:hiddenFill xmlns:a14="http://schemas.microsoft.com/office/drawing/2010/main">
                    <a:noFill/>
                  </a14:hiddenFill>
                </a:ext>
              </a:extLst>
            </p:spPr>
            <p:txBody>
              <a:bodyPr lIns="92453" tIns="46226" rIns="92453" bIns="46226"/>
              <a:lstStyle/>
              <a:p>
                <a:endParaRPr lang="en-US"/>
              </a:p>
            </p:txBody>
          </p:sp>
          <p:grpSp>
            <p:nvGrpSpPr>
              <p:cNvPr id="8214" name="Group 507"/>
              <p:cNvGrpSpPr>
                <a:grpSpLocks/>
              </p:cNvGrpSpPr>
              <p:nvPr/>
            </p:nvGrpSpPr>
            <p:grpSpPr bwMode="auto">
              <a:xfrm>
                <a:off x="0" y="3072"/>
                <a:ext cx="917" cy="1152"/>
                <a:chOff x="0" y="3072"/>
                <a:chExt cx="917" cy="1152"/>
              </a:xfrm>
            </p:grpSpPr>
            <p:pic>
              <p:nvPicPr>
                <p:cNvPr id="8215" name="Picture 478" descr="Compac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072"/>
                  <a:ext cx="917" cy="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2854" name="Text Box 486"/>
                <p:cNvSpPr txBox="1">
                  <a:spLocks noChangeArrowheads="1"/>
                </p:cNvSpPr>
                <p:nvPr/>
              </p:nvSpPr>
              <p:spPr bwMode="auto">
                <a:xfrm>
                  <a:off x="48" y="3526"/>
                  <a:ext cx="864" cy="698"/>
                </a:xfrm>
                <a:prstGeom prst="rect">
                  <a:avLst/>
                </a:prstGeom>
                <a:solidFill>
                  <a:schemeClr val="bg2"/>
                </a:solidFill>
                <a:ln w="38100" algn="ctr">
                  <a:solidFill>
                    <a:schemeClr val="tx1"/>
                  </a:solidFill>
                  <a:miter lim="800000"/>
                  <a:headEnd/>
                  <a:tailEnd/>
                </a:ln>
                <a:effectLst/>
              </p:spPr>
              <p:txBody>
                <a:bodyPr lIns="92453" tIns="46226" rIns="92453" bIns="46226">
                  <a:spAutoFit/>
                </a:bodyPr>
                <a:lstStyle>
                  <a:lvl1pPr>
                    <a:defRPr sz="2400" b="1">
                      <a:solidFill>
                        <a:schemeClr val="tx1"/>
                      </a:solidFill>
                      <a:latin typeface="Times New Roman" charset="0"/>
                      <a:ea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ctr" eaLnBrk="1" hangingPunct="1">
                    <a:spcBef>
                      <a:spcPct val="50000"/>
                    </a:spcBef>
                  </a:pPr>
                  <a:r>
                    <a:rPr lang="en-US" sz="1600">
                      <a:effectLst>
                        <a:outerShdw blurRad="38100" dist="38100" dir="2700000" algn="tl">
                          <a:srgbClr val="000000"/>
                        </a:outerShdw>
                      </a:effectLst>
                      <a:latin typeface="Arial" charset="0"/>
                    </a:rPr>
                    <a:t>Nationwide Inpatient Sample (NIS)</a:t>
                  </a:r>
                </a:p>
              </p:txBody>
            </p:sp>
          </p:grpSp>
        </p:grpSp>
        <p:grpSp>
          <p:nvGrpSpPr>
            <p:cNvPr id="8203" name="Group 296"/>
            <p:cNvGrpSpPr>
              <a:grpSpLocks/>
            </p:cNvGrpSpPr>
            <p:nvPr/>
          </p:nvGrpSpPr>
          <p:grpSpPr bwMode="auto">
            <a:xfrm>
              <a:off x="7162800" y="3733800"/>
              <a:ext cx="1476375" cy="3063875"/>
              <a:chOff x="4512" y="2352"/>
              <a:chExt cx="930" cy="1930"/>
            </a:xfrm>
          </p:grpSpPr>
          <p:sp>
            <p:nvSpPr>
              <p:cNvPr id="8210" name="Line 477"/>
              <p:cNvSpPr>
                <a:spLocks noChangeShapeType="1"/>
              </p:cNvSpPr>
              <p:nvPr/>
            </p:nvSpPr>
            <p:spPr bwMode="auto">
              <a:xfrm>
                <a:off x="4560" y="2352"/>
                <a:ext cx="240" cy="624"/>
              </a:xfrm>
              <a:prstGeom prst="line">
                <a:avLst/>
              </a:prstGeom>
              <a:noFill/>
              <a:ln w="38100">
                <a:solidFill>
                  <a:srgbClr val="CC3300"/>
                </a:solidFill>
                <a:round/>
                <a:headEnd/>
                <a:tailEnd type="stealth" w="med" len="med"/>
              </a:ln>
              <a:extLst>
                <a:ext uri="{909E8E84-426E-40dd-AFC4-6F175D3DCCD1}">
                  <a14:hiddenFill xmlns:a14="http://schemas.microsoft.com/office/drawing/2010/main">
                    <a:noFill/>
                  </a14:hiddenFill>
                </a:ext>
              </a:extLst>
            </p:spPr>
            <p:txBody>
              <a:bodyPr lIns="92453" tIns="46226" rIns="92453" bIns="46226"/>
              <a:lstStyle/>
              <a:p>
                <a:endParaRPr lang="en-US"/>
              </a:p>
            </p:txBody>
          </p:sp>
          <p:pic>
            <p:nvPicPr>
              <p:cNvPr id="8211" name="Picture 479" descr="Compac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2" y="2976"/>
                <a:ext cx="917" cy="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Box 487"/>
              <p:cNvSpPr txBox="1">
                <a:spLocks noChangeArrowheads="1"/>
              </p:cNvSpPr>
              <p:nvPr/>
            </p:nvSpPr>
            <p:spPr bwMode="auto">
              <a:xfrm>
                <a:off x="4512" y="3430"/>
                <a:ext cx="930" cy="852"/>
              </a:xfrm>
              <a:prstGeom prst="rect">
                <a:avLst/>
              </a:prstGeom>
              <a:solidFill>
                <a:schemeClr val="bg2"/>
              </a:solidFill>
              <a:ln w="38100" algn="ctr">
                <a:solidFill>
                  <a:schemeClr val="tx1"/>
                </a:solidFill>
                <a:miter lim="800000"/>
                <a:headEnd/>
                <a:tailEnd/>
              </a:ln>
              <a:effectLst/>
            </p:spPr>
            <p:txBody>
              <a:bodyPr lIns="92453" tIns="46226" rIns="92453" bIns="46226">
                <a:spAutoFit/>
              </a:bodyPr>
              <a:lstStyle>
                <a:lvl1pPr>
                  <a:defRPr sz="2400" b="1">
                    <a:solidFill>
                      <a:schemeClr val="tx1"/>
                    </a:solidFill>
                    <a:latin typeface="Times New Roman" charset="0"/>
                    <a:ea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ctr" eaLnBrk="1" hangingPunct="1">
                  <a:spcBef>
                    <a:spcPct val="50000"/>
                  </a:spcBef>
                </a:pPr>
                <a:r>
                  <a:rPr lang="en-US" sz="1600">
                    <a:effectLst>
                      <a:outerShdw blurRad="38100" dist="38100" dir="2700000" algn="tl">
                        <a:srgbClr val="000000"/>
                      </a:outerShdw>
                    </a:effectLst>
                    <a:latin typeface="Arial" charset="0"/>
                  </a:rPr>
                  <a:t>Nationwide Emergency Department Sample (NEDS)</a:t>
                </a:r>
              </a:p>
            </p:txBody>
          </p:sp>
        </p:grpSp>
        <p:grpSp>
          <p:nvGrpSpPr>
            <p:cNvPr id="8204" name="Group 511"/>
            <p:cNvGrpSpPr>
              <a:grpSpLocks/>
            </p:cNvGrpSpPr>
            <p:nvPr/>
          </p:nvGrpSpPr>
          <p:grpSpPr bwMode="auto">
            <a:xfrm>
              <a:off x="1981200" y="3657600"/>
              <a:ext cx="1476375" cy="3048000"/>
              <a:chOff x="912" y="2304"/>
              <a:chExt cx="930" cy="1920"/>
            </a:xfrm>
          </p:grpSpPr>
          <p:sp>
            <p:nvSpPr>
              <p:cNvPr id="8206" name="Line 477"/>
              <p:cNvSpPr>
                <a:spLocks noChangeShapeType="1"/>
              </p:cNvSpPr>
              <p:nvPr/>
            </p:nvSpPr>
            <p:spPr bwMode="auto">
              <a:xfrm>
                <a:off x="912" y="2304"/>
                <a:ext cx="288" cy="768"/>
              </a:xfrm>
              <a:prstGeom prst="line">
                <a:avLst/>
              </a:prstGeom>
              <a:noFill/>
              <a:ln w="38100">
                <a:solidFill>
                  <a:srgbClr val="CC3300"/>
                </a:solidFill>
                <a:round/>
                <a:headEnd/>
                <a:tailEnd type="stealth" w="med" len="med"/>
              </a:ln>
              <a:extLst>
                <a:ext uri="{909E8E84-426E-40dd-AFC4-6F175D3DCCD1}">
                  <a14:hiddenFill xmlns:a14="http://schemas.microsoft.com/office/drawing/2010/main">
                    <a:noFill/>
                  </a14:hiddenFill>
                </a:ext>
              </a:extLst>
            </p:spPr>
            <p:txBody>
              <a:bodyPr lIns="92453" tIns="46226" rIns="92453" bIns="46226"/>
              <a:lstStyle/>
              <a:p>
                <a:endParaRPr lang="en-US"/>
              </a:p>
            </p:txBody>
          </p:sp>
          <p:grpSp>
            <p:nvGrpSpPr>
              <p:cNvPr id="8207" name="Group 508"/>
              <p:cNvGrpSpPr>
                <a:grpSpLocks/>
              </p:cNvGrpSpPr>
              <p:nvPr/>
            </p:nvGrpSpPr>
            <p:grpSpPr bwMode="auto">
              <a:xfrm>
                <a:off x="912" y="3072"/>
                <a:ext cx="930" cy="1152"/>
                <a:chOff x="912" y="3072"/>
                <a:chExt cx="930" cy="1152"/>
              </a:xfrm>
            </p:grpSpPr>
            <p:pic>
              <p:nvPicPr>
                <p:cNvPr id="8208" name="Picture 479" descr="Compac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2" y="3072"/>
                  <a:ext cx="917" cy="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2855" name="Text Box 487"/>
                <p:cNvSpPr txBox="1">
                  <a:spLocks noChangeArrowheads="1"/>
                </p:cNvSpPr>
                <p:nvPr/>
              </p:nvSpPr>
              <p:spPr bwMode="auto">
                <a:xfrm>
                  <a:off x="1008" y="3526"/>
                  <a:ext cx="834" cy="698"/>
                </a:xfrm>
                <a:prstGeom prst="rect">
                  <a:avLst/>
                </a:prstGeom>
                <a:solidFill>
                  <a:schemeClr val="bg2"/>
                </a:solidFill>
                <a:ln w="38100" algn="ctr">
                  <a:solidFill>
                    <a:schemeClr val="tx1"/>
                  </a:solidFill>
                  <a:miter lim="800000"/>
                  <a:headEnd/>
                  <a:tailEnd/>
                </a:ln>
                <a:effectLst/>
              </p:spPr>
              <p:txBody>
                <a:bodyPr lIns="92453" tIns="46226" rIns="92453" bIns="46226">
                  <a:spAutoFit/>
                </a:bodyPr>
                <a:lstStyle>
                  <a:lvl1pPr>
                    <a:defRPr sz="2400" b="1">
                      <a:solidFill>
                        <a:schemeClr val="tx1"/>
                      </a:solidFill>
                      <a:latin typeface="Times New Roman" charset="0"/>
                      <a:ea typeface="ＭＳ Ｐゴシック" charset="0"/>
                    </a:defRPr>
                  </a:lvl1pPr>
                  <a:lvl2pPr marL="742950" indent="-285750">
                    <a:defRPr sz="2400" b="1">
                      <a:solidFill>
                        <a:schemeClr val="tx1"/>
                      </a:solidFill>
                      <a:latin typeface="Times New Roman" charset="0"/>
                      <a:ea typeface="ＭＳ Ｐゴシック" charset="0"/>
                    </a:defRPr>
                  </a:lvl2pPr>
                  <a:lvl3pPr marL="1143000" indent="-228600">
                    <a:defRPr sz="2400" b="1">
                      <a:solidFill>
                        <a:schemeClr val="tx1"/>
                      </a:solidFill>
                      <a:latin typeface="Times New Roman" charset="0"/>
                      <a:ea typeface="ＭＳ Ｐゴシック" charset="0"/>
                    </a:defRPr>
                  </a:lvl3pPr>
                  <a:lvl4pPr marL="1600200" indent="-228600">
                    <a:defRPr sz="2400" b="1">
                      <a:solidFill>
                        <a:schemeClr val="tx1"/>
                      </a:solidFill>
                      <a:latin typeface="Times New Roman" charset="0"/>
                      <a:ea typeface="ＭＳ Ｐゴシック" charset="0"/>
                    </a:defRPr>
                  </a:lvl4pPr>
                  <a:lvl5pPr marL="2057400" indent="-228600">
                    <a:defRPr sz="2400" b="1">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b="1">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b="1">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b="1">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b="1">
                      <a:solidFill>
                        <a:schemeClr val="tx1"/>
                      </a:solidFill>
                      <a:latin typeface="Times New Roman" charset="0"/>
                      <a:ea typeface="ＭＳ Ｐゴシック" charset="0"/>
                    </a:defRPr>
                  </a:lvl9pPr>
                </a:lstStyle>
                <a:p>
                  <a:pPr algn="ctr" eaLnBrk="1" hangingPunct="1">
                    <a:spcBef>
                      <a:spcPct val="50000"/>
                    </a:spcBef>
                  </a:pPr>
                  <a:r>
                    <a:rPr lang="en-US" sz="1600">
                      <a:effectLst>
                        <a:outerShdw blurRad="38100" dist="38100" dir="2700000" algn="tl">
                          <a:srgbClr val="000000"/>
                        </a:outerShdw>
                      </a:effectLst>
                      <a:latin typeface="Arial" charset="0"/>
                    </a:rPr>
                    <a:t>Kids</a:t>
                  </a:r>
                  <a:r>
                    <a:rPr lang="ja-JP" altLang="en-US" sz="1600">
                      <a:effectLst>
                        <a:outerShdw blurRad="38100" dist="38100" dir="2700000" algn="tl">
                          <a:srgbClr val="000000"/>
                        </a:outerShdw>
                      </a:effectLst>
                      <a:latin typeface="Arial" charset="0"/>
                    </a:rPr>
                    <a:t>’</a:t>
                  </a:r>
                  <a:r>
                    <a:rPr lang="en-US" sz="1600">
                      <a:effectLst>
                        <a:outerShdw blurRad="38100" dist="38100" dir="2700000" algn="tl">
                          <a:srgbClr val="000000"/>
                        </a:outerShdw>
                      </a:effectLst>
                      <a:latin typeface="Arial" charset="0"/>
                    </a:rPr>
                    <a:t>             Inpatient Database  (KID)</a:t>
                  </a:r>
                </a:p>
              </p:txBody>
            </p:sp>
          </p:grpSp>
        </p:grpSp>
        <p:sp>
          <p:nvSpPr>
            <p:cNvPr id="8205" name="Line 311"/>
            <p:cNvSpPr>
              <a:spLocks noChangeShapeType="1"/>
            </p:cNvSpPr>
            <p:nvPr/>
          </p:nvSpPr>
          <p:spPr bwMode="auto">
            <a:xfrm>
              <a:off x="2057400" y="3657600"/>
              <a:ext cx="5105400" cy="1295400"/>
            </a:xfrm>
            <a:prstGeom prst="line">
              <a:avLst/>
            </a:prstGeom>
            <a:noFill/>
            <a:ln w="254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3" name="Title 2"/>
          <p:cNvSpPr>
            <a:spLocks noGrp="1"/>
          </p:cNvSpPr>
          <p:nvPr>
            <p:ph type="title" idx="4294967295"/>
          </p:nvPr>
        </p:nvSpPr>
        <p:spPr/>
        <p:txBody>
          <a:bodyPr/>
          <a:lstStyle/>
          <a:p>
            <a:pPr rtl="0" eaLnBrk="1" fontAlgn="base" hangingPunct="1"/>
            <a:r>
              <a:rPr lang="en-US" sz="4000" b="1" kern="1200" dirty="0" smtClean="0">
                <a:solidFill>
                  <a:srgbClr val="FFFF00"/>
                </a:solidFill>
                <a:effectLst>
                  <a:outerShdw blurRad="38100" dist="38100" dir="2700000" algn="tl" rotWithShape="0">
                    <a:srgbClr val="000000"/>
                  </a:outerShdw>
                </a:effectLst>
                <a:latin typeface="Arial"/>
                <a:ea typeface="ＭＳ Ｐゴシック"/>
                <a:cs typeface="+mn-cs"/>
              </a:rPr>
              <a:t>Types of HCUP Databases</a:t>
            </a:r>
            <a:endParaRPr lang="en-US" dirty="0" smtClean="0">
              <a:effectLst/>
            </a:endParaRPr>
          </a:p>
        </p:txBody>
      </p:sp>
    </p:spTree>
  </p:cSld>
  <p:clrMapOvr>
    <a:masterClrMapping/>
  </p:clrMapOvr>
  <p:transition xmlns:p14="http://schemas.microsoft.com/office/powerpoint/2010/main" advClick="0"/>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idx="4294967295"/>
          </p:nvPr>
        </p:nvSpPr>
        <p:spPr/>
        <p:txBody>
          <a:bodyPr/>
          <a:lstStyle/>
          <a:p>
            <a:pPr eaLnBrk="1" hangingPunct="1"/>
            <a:r>
              <a:rPr lang="en-US" dirty="0">
                <a:latin typeface="Arial" charset="0"/>
              </a:rPr>
              <a:t>Goals and Scope</a:t>
            </a:r>
          </a:p>
        </p:txBody>
      </p:sp>
      <p:sp>
        <p:nvSpPr>
          <p:cNvPr id="253955" name="Rectangle 3"/>
          <p:cNvSpPr>
            <a:spLocks noGrp="1" noChangeArrowheads="1"/>
          </p:cNvSpPr>
          <p:nvPr>
            <p:ph type="body" sz="half" idx="4294967295"/>
          </p:nvPr>
        </p:nvSpPr>
        <p:spPr>
          <a:xfrm>
            <a:off x="304800" y="1447800"/>
            <a:ext cx="8610600" cy="5410200"/>
          </a:xfrm>
        </p:spPr>
        <p:txBody>
          <a:bodyPr/>
          <a:lstStyle/>
          <a:p>
            <a:pPr eaLnBrk="1" hangingPunct="1"/>
            <a:r>
              <a:rPr lang="en-US" sz="2400">
                <a:latin typeface="Arial" charset="0"/>
              </a:rPr>
              <a:t>Goals</a:t>
            </a:r>
          </a:p>
          <a:p>
            <a:pPr lvl="1" eaLnBrk="1" hangingPunct="1"/>
            <a:r>
              <a:rPr lang="en-US" sz="2400">
                <a:latin typeface="Arial" charset="0"/>
              </a:rPr>
              <a:t>Develop quality/safety indicators, using HCUP data, that are applicable to the emergency department setting of care</a:t>
            </a:r>
            <a:endParaRPr lang="en-US" sz="2000">
              <a:latin typeface="Arial" charset="0"/>
            </a:endParaRPr>
          </a:p>
          <a:p>
            <a:pPr lvl="1" eaLnBrk="1" hangingPunct="1"/>
            <a:r>
              <a:rPr lang="en-US" sz="2400">
                <a:latin typeface="Arial" charset="0"/>
              </a:rPr>
              <a:t>Set the stage for future incorporation into publicly available AHRQ QI software </a:t>
            </a:r>
          </a:p>
          <a:p>
            <a:pPr eaLnBrk="1" hangingPunct="1"/>
            <a:r>
              <a:rPr lang="en-US" sz="2400">
                <a:latin typeface="Arial" charset="0"/>
              </a:rPr>
              <a:t>Scope</a:t>
            </a:r>
          </a:p>
          <a:p>
            <a:pPr lvl="1" eaLnBrk="1" hangingPunct="1"/>
            <a:r>
              <a:rPr lang="en-US" sz="2400">
                <a:latin typeface="Arial" charset="0"/>
              </a:rPr>
              <a:t>Implement the established AHRQ QI measure development process</a:t>
            </a:r>
          </a:p>
          <a:p>
            <a:pPr lvl="1" eaLnBrk="1" hangingPunct="1"/>
            <a:r>
              <a:rPr lang="en-US" sz="2400">
                <a:latin typeface="Arial" charset="0"/>
              </a:rPr>
              <a:t>Adapt existing AHRQ QI to ED setting when possible</a:t>
            </a:r>
          </a:p>
          <a:p>
            <a:pPr lvl="1" eaLnBrk="1" hangingPunct="1"/>
            <a:r>
              <a:rPr lang="en-US" sz="2400">
                <a:latin typeface="Arial" charset="0"/>
              </a:rPr>
              <a:t>Identify and evaluate new candidate indicators based on established measurement concepts</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idx="4294967295"/>
          </p:nvPr>
        </p:nvSpPr>
        <p:spPr>
          <a:xfrm>
            <a:off x="1600200" y="304800"/>
            <a:ext cx="7315200" cy="876300"/>
          </a:xfrm>
        </p:spPr>
        <p:txBody>
          <a:bodyPr/>
          <a:lstStyle/>
          <a:p>
            <a:pPr eaLnBrk="1" hangingPunct="1">
              <a:defRPr/>
            </a:pPr>
            <a:r>
              <a:rPr lang="en-US" sz="2500" dirty="0" smtClean="0">
                <a:effectLst/>
                <a:ea typeface="+mj-ea"/>
              </a:rPr>
              <a:t>IOM Committee </a:t>
            </a:r>
            <a:r>
              <a:rPr lang="en-US" sz="2500" dirty="0">
                <a:effectLst/>
                <a:ea typeface="+mj-ea"/>
              </a:rPr>
              <a:t>on the Future of Emergency Care in the United States Health System (2007) </a:t>
            </a:r>
            <a:endParaRPr lang="en-US" sz="2500" dirty="0" smtClean="0">
              <a:ea typeface="+mj-ea"/>
            </a:endParaRPr>
          </a:p>
        </p:txBody>
      </p:sp>
      <p:sp>
        <p:nvSpPr>
          <p:cNvPr id="253955" name="Rectangle 3"/>
          <p:cNvSpPr>
            <a:spLocks noGrp="1" noChangeArrowheads="1"/>
          </p:cNvSpPr>
          <p:nvPr>
            <p:ph type="body" sz="half" idx="4294967295"/>
          </p:nvPr>
        </p:nvSpPr>
        <p:spPr>
          <a:xfrm>
            <a:off x="304800" y="1600200"/>
            <a:ext cx="8610600" cy="5105400"/>
          </a:xfrm>
        </p:spPr>
        <p:txBody>
          <a:bodyPr/>
          <a:lstStyle/>
          <a:p>
            <a:pPr eaLnBrk="1" hangingPunct="1"/>
            <a:r>
              <a:rPr lang="en-US" sz="2400">
                <a:effectLst/>
                <a:latin typeface="Arial" charset="0"/>
              </a:rPr>
              <a:t>Called for </a:t>
            </a:r>
            <a:r>
              <a:rPr lang="ja-JP" altLang="en-US" sz="2400">
                <a:effectLst/>
                <a:latin typeface="Arial" charset="0"/>
              </a:rPr>
              <a:t>“</a:t>
            </a:r>
            <a:r>
              <a:rPr lang="en-US" sz="2400">
                <a:effectLst/>
                <a:latin typeface="Arial" charset="0"/>
              </a:rPr>
              <a:t>a standard national approach to the development of performance indicators</a:t>
            </a:r>
            <a:r>
              <a:rPr lang="ja-JP" altLang="en-US" sz="2400">
                <a:effectLst/>
                <a:latin typeface="Arial" charset="0"/>
              </a:rPr>
              <a:t>”</a:t>
            </a:r>
            <a:endParaRPr lang="en-US" sz="2400">
              <a:effectLst/>
              <a:latin typeface="Arial" charset="0"/>
            </a:endParaRPr>
          </a:p>
          <a:p>
            <a:pPr eaLnBrk="1" hangingPunct="1"/>
            <a:r>
              <a:rPr lang="ja-JP" altLang="en-US" sz="2400">
                <a:effectLst/>
                <a:latin typeface="Arial" charset="0"/>
              </a:rPr>
              <a:t>“</a:t>
            </a:r>
            <a:r>
              <a:rPr lang="en-US" sz="2400">
                <a:effectLst/>
                <a:latin typeface="Arial" charset="0"/>
              </a:rPr>
              <a:t>The measures developed should include structure and process measures, but evolve toward outcome measures over time... (and) should be nationally standardized so that comparisons can be made across regions and states.</a:t>
            </a:r>
            <a:r>
              <a:rPr lang="ja-JP" altLang="en-US" sz="2400">
                <a:effectLst/>
                <a:latin typeface="Arial" charset="0"/>
              </a:rPr>
              <a:t>”</a:t>
            </a:r>
            <a:r>
              <a:rPr lang="en-US" sz="2400">
                <a:effectLst/>
                <a:latin typeface="Arial" charset="0"/>
              </a:rPr>
              <a:t> </a:t>
            </a:r>
          </a:p>
          <a:p>
            <a:pPr eaLnBrk="1" hangingPunct="1"/>
            <a:r>
              <a:rPr lang="ja-JP" altLang="en-US" sz="2400">
                <a:effectLst/>
                <a:latin typeface="Arial" charset="0"/>
              </a:rPr>
              <a:t>“</a:t>
            </a:r>
            <a:r>
              <a:rPr lang="en-US" sz="2400">
                <a:effectLst/>
                <a:latin typeface="Arial" charset="0"/>
              </a:rPr>
              <a:t>Measures should evaluate the performance of individual providers within the system, as well as that of the system as a whole… (and) be sensitive to the interdependence among the components of the system.</a:t>
            </a:r>
            <a:r>
              <a:rPr lang="ja-JP" altLang="en-US" sz="2400">
                <a:effectLst/>
                <a:latin typeface="Arial" charset="0"/>
              </a:rPr>
              <a:t>”</a:t>
            </a:r>
            <a:r>
              <a:rPr lang="en-US" sz="2400">
                <a:effectLst/>
                <a:latin typeface="Arial" charset="0"/>
              </a:rPr>
              <a:t> </a:t>
            </a:r>
          </a:p>
          <a:p>
            <a:pPr eaLnBrk="1" hangingPunct="1"/>
            <a:r>
              <a:rPr lang="ja-JP" altLang="en-US" sz="2400">
                <a:effectLst/>
                <a:latin typeface="Arial" charset="0"/>
              </a:rPr>
              <a:t>“</a:t>
            </a:r>
            <a:r>
              <a:rPr lang="en-US" sz="2400">
                <a:effectLst/>
                <a:latin typeface="Arial" charset="0"/>
              </a:rPr>
              <a:t>Performance data should be collected on a regular basis from all of the emergency care providers in a community</a:t>
            </a:r>
            <a:r>
              <a:rPr lang="ja-JP" altLang="en-US" sz="2400">
                <a:effectLst/>
                <a:latin typeface="Arial" charset="0"/>
              </a:rPr>
              <a:t>”</a:t>
            </a:r>
            <a:r>
              <a:rPr lang="en-US" sz="2400">
                <a:effectLst/>
                <a:latin typeface="Arial" charset="0"/>
              </a:rPr>
              <a:t> and then publicly disseminated…</a:t>
            </a:r>
            <a:r>
              <a:rPr lang="ja-JP" altLang="en-US" sz="2400">
                <a:effectLst/>
                <a:latin typeface="Arial" charset="0"/>
              </a:rPr>
              <a:t>”</a:t>
            </a:r>
            <a:endParaRPr lang="en-US" sz="240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ChangeArrowheads="1"/>
          </p:cNvSpPr>
          <p:nvPr>
            <p:ph type="title" idx="4294967295"/>
          </p:nvPr>
        </p:nvSpPr>
        <p:spPr/>
        <p:txBody>
          <a:bodyPr/>
          <a:lstStyle/>
          <a:p>
            <a:pPr eaLnBrk="1" hangingPunct="1"/>
            <a:r>
              <a:rPr lang="en-US" sz="2800" dirty="0">
                <a:latin typeface="Arial" charset="0"/>
              </a:rPr>
              <a:t>Conceptual framework for prioritization:</a:t>
            </a:r>
            <a:br>
              <a:rPr lang="en-US" sz="2800" dirty="0">
                <a:latin typeface="Arial" charset="0"/>
              </a:rPr>
            </a:br>
            <a:r>
              <a:rPr lang="en-US" sz="2800" dirty="0">
                <a:latin typeface="Arial" charset="0"/>
              </a:rPr>
              <a:t>Institute of Medicine, 2007</a:t>
            </a:r>
          </a:p>
        </p:txBody>
      </p:sp>
      <p:graphicFrame>
        <p:nvGraphicFramePr>
          <p:cNvPr id="90178" name="Group 66"/>
          <p:cNvGraphicFramePr>
            <a:graphicFrameLocks noGrp="1"/>
          </p:cNvGraphicFramePr>
          <p:nvPr>
            <p:ph idx="1"/>
          </p:nvPr>
        </p:nvGraphicFramePr>
        <p:xfrm>
          <a:off x="152400" y="1447800"/>
          <a:ext cx="8839200" cy="5167380"/>
        </p:xfrm>
        <a:graphic>
          <a:graphicData uri="http://schemas.openxmlformats.org/drawingml/2006/table">
            <a:tbl>
              <a:tblPr/>
              <a:tblGrid>
                <a:gridCol w="1295400"/>
                <a:gridCol w="7543800"/>
              </a:tblGrid>
              <a:tr h="365125">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charset="0"/>
                        <a:buNone/>
                        <a:tabLst/>
                      </a:pPr>
                      <a:r>
                        <a:rPr kumimoji="0" lang="en-US" sz="2000" b="1" i="0" u="none" strike="noStrike" cap="none" normalizeH="0" baseline="0">
                          <a:ln>
                            <a:noFill/>
                          </a:ln>
                          <a:solidFill>
                            <a:srgbClr val="FFFF00"/>
                          </a:solidFill>
                          <a:effectLst/>
                          <a:latin typeface="Arial" charset="0"/>
                          <a:ea typeface="ＭＳ Ｐゴシック" charset="0"/>
                        </a:rPr>
                        <a:t>Domain</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charset="0"/>
                        <a:buNone/>
                        <a:tabLst/>
                      </a:pPr>
                      <a:r>
                        <a:rPr kumimoji="0" lang="en-US" sz="2000" b="1" i="0" u="none" strike="noStrike" cap="none" normalizeH="0" baseline="0">
                          <a:ln>
                            <a:noFill/>
                          </a:ln>
                          <a:solidFill>
                            <a:srgbClr val="FFFF00"/>
                          </a:solidFill>
                          <a:effectLst/>
                          <a:latin typeface="Arial" charset="0"/>
                          <a:ea typeface="ＭＳ Ｐゴシック" charset="0"/>
                        </a:rPr>
                        <a:t>Application to the ED</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79500">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charset="0"/>
                        <a:buNone/>
                        <a:tabLst/>
                      </a:pPr>
                      <a:r>
                        <a:rPr kumimoji="0" lang="en-US" sz="2000" b="0" i="0" u="none" strike="noStrike" cap="none" normalizeH="0" baseline="0">
                          <a:ln>
                            <a:noFill/>
                          </a:ln>
                          <a:solidFill>
                            <a:srgbClr val="FF99FF"/>
                          </a:solidFill>
                          <a:effectLst/>
                          <a:latin typeface="Arial" charset="0"/>
                          <a:ea typeface="ＭＳ Ｐゴシック" charset="0"/>
                        </a:rPr>
                        <a:t>Safe</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charset="0"/>
                        <a:buNone/>
                        <a:tabLst/>
                      </a:pPr>
                      <a:r>
                        <a:rPr kumimoji="0" lang="en-US" sz="1800" b="0" i="0" u="none" strike="noStrike" cap="none" normalizeH="0" baseline="0">
                          <a:ln>
                            <a:noFill/>
                          </a:ln>
                          <a:solidFill>
                            <a:srgbClr val="FF99FF"/>
                          </a:solidFill>
                          <a:effectLst/>
                          <a:latin typeface="Arial" charset="0"/>
                          <a:ea typeface="ＭＳ Ｐゴシック" charset="0"/>
                        </a:rPr>
                        <a:t>High-risk, high-stress environment </a:t>
                      </a:r>
                      <a:r>
                        <a:rPr kumimoji="0" lang="ja-JP" altLang="en-US" sz="1800" b="0" i="0" u="none" strike="noStrike" cap="none" normalizeH="0" baseline="0">
                          <a:ln>
                            <a:noFill/>
                          </a:ln>
                          <a:solidFill>
                            <a:srgbClr val="FF99FF"/>
                          </a:solidFill>
                          <a:effectLst/>
                          <a:latin typeface="Arial" charset="0"/>
                          <a:ea typeface="ＭＳ Ｐゴシック" charset="0"/>
                        </a:rPr>
                        <a:t>“</a:t>
                      </a:r>
                      <a:r>
                        <a:rPr kumimoji="0" lang="en-US" sz="1800" b="0" i="0" u="none" strike="noStrike" cap="none" normalizeH="0" baseline="0">
                          <a:ln>
                            <a:noFill/>
                          </a:ln>
                          <a:solidFill>
                            <a:srgbClr val="FF99FF"/>
                          </a:solidFill>
                          <a:effectLst/>
                          <a:latin typeface="Arial" charset="0"/>
                          <a:ea typeface="ＭＳ Ｐゴシック" charset="0"/>
                        </a:rPr>
                        <a:t>fraught with opportunities for error</a:t>
                      </a:r>
                      <a:r>
                        <a:rPr kumimoji="0" lang="ja-JP" altLang="en-US" sz="1800" b="0" i="0" u="none" strike="noStrike" cap="none" normalizeH="0" baseline="0">
                          <a:ln>
                            <a:noFill/>
                          </a:ln>
                          <a:solidFill>
                            <a:srgbClr val="FF99FF"/>
                          </a:solidFill>
                          <a:effectLst/>
                          <a:latin typeface="Arial" charset="0"/>
                          <a:ea typeface="ＭＳ Ｐゴシック" charset="0"/>
                        </a:rPr>
                        <a:t>”</a:t>
                      </a:r>
                      <a:r>
                        <a:rPr kumimoji="0" lang="en-US" sz="1800" b="0" i="0" u="none" strike="noStrike" cap="none" normalizeH="0" baseline="0">
                          <a:ln>
                            <a:noFill/>
                          </a:ln>
                          <a:solidFill>
                            <a:srgbClr val="FF99FF"/>
                          </a:solidFill>
                          <a:effectLst/>
                          <a:latin typeface="Arial" charset="0"/>
                          <a:ea typeface="ＭＳ Ｐゴシック" charset="0"/>
                        </a:rPr>
                        <a:t>… frequent interruptions and distractions, crowding, need for rapid decision-making with incomplete information, barriers to effective communication and teamwork, difficulty obtaining timely diagnostic tests </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1850">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charset="0"/>
                        <a:buNone/>
                        <a:tabLst/>
                      </a:pPr>
                      <a:r>
                        <a:rPr kumimoji="0" lang="en-US" sz="2000" b="0" i="0" u="none" strike="noStrike" cap="none" normalizeH="0" baseline="0">
                          <a:ln>
                            <a:noFill/>
                          </a:ln>
                          <a:solidFill>
                            <a:srgbClr val="FF99FF"/>
                          </a:solidFill>
                          <a:effectLst/>
                          <a:latin typeface="Arial" charset="0"/>
                          <a:ea typeface="ＭＳ Ｐゴシック" charset="0"/>
                        </a:rPr>
                        <a:t>Effective</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charset="0"/>
                        <a:buNone/>
                        <a:tabLst/>
                      </a:pPr>
                      <a:r>
                        <a:rPr kumimoji="0" lang="en-US" sz="1800" b="0" i="0" u="none" strike="noStrike" cap="none" normalizeH="0" baseline="0">
                          <a:ln>
                            <a:noFill/>
                          </a:ln>
                          <a:solidFill>
                            <a:srgbClr val="FF99FF"/>
                          </a:solidFill>
                          <a:effectLst/>
                          <a:latin typeface="Arial" charset="0"/>
                          <a:ea typeface="ＭＳ Ｐゴシック" charset="0"/>
                        </a:rPr>
                        <a:t>Limited by deficiencies in pre-hospital care, unavailability of trained specialists, lack of access to patients</a:t>
                      </a:r>
                      <a:r>
                        <a:rPr kumimoji="0" lang="ja-JP" altLang="en-US" sz="1800" b="0" i="0" u="none" strike="noStrike" cap="none" normalizeH="0" baseline="0">
                          <a:ln>
                            <a:noFill/>
                          </a:ln>
                          <a:solidFill>
                            <a:srgbClr val="FF99FF"/>
                          </a:solidFill>
                          <a:effectLst/>
                          <a:latin typeface="Arial" charset="0"/>
                          <a:ea typeface="ＭＳ Ｐゴシック" charset="0"/>
                        </a:rPr>
                        <a:t>’</a:t>
                      </a:r>
                      <a:r>
                        <a:rPr kumimoji="0" lang="en-US" sz="1800" b="0" i="0" u="none" strike="noStrike" cap="none" normalizeH="0" baseline="0">
                          <a:ln>
                            <a:noFill/>
                          </a:ln>
                          <a:solidFill>
                            <a:srgbClr val="FF99FF"/>
                          </a:solidFill>
                          <a:effectLst/>
                          <a:latin typeface="Arial" charset="0"/>
                          <a:ea typeface="ＭＳ Ｐゴシック" charset="0"/>
                        </a:rPr>
                        <a:t> prior medical records, poor primary care follow-up, inability to coordinate care across settings </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9763">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charset="0"/>
                        <a:buNone/>
                        <a:tabLst/>
                      </a:pPr>
                      <a:r>
                        <a:rPr kumimoji="0" lang="en-US" sz="2000" b="0" i="0" u="none" strike="noStrike" cap="none" normalizeH="0" baseline="0">
                          <a:ln>
                            <a:noFill/>
                          </a:ln>
                          <a:solidFill>
                            <a:srgbClr val="FFFFFF"/>
                          </a:solidFill>
                          <a:effectLst/>
                          <a:latin typeface="Arial" charset="0"/>
                          <a:ea typeface="ＭＳ Ｐゴシック" charset="0"/>
                        </a:rPr>
                        <a:t>Patient-centered</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charset="0"/>
                        <a:buNone/>
                        <a:tabLst/>
                      </a:pPr>
                      <a:r>
                        <a:rPr kumimoji="0" lang="en-US" sz="1800" b="0" i="0" u="none" strike="noStrike" cap="none" normalizeH="0" baseline="0">
                          <a:ln>
                            <a:noFill/>
                          </a:ln>
                          <a:solidFill>
                            <a:srgbClr val="FFFFFF"/>
                          </a:solidFill>
                          <a:effectLst/>
                          <a:latin typeface="Arial" charset="0"/>
                          <a:ea typeface="ＭＳ Ｐゴシック" charset="0"/>
                        </a:rPr>
                        <a:t>Crowding, long wait times, boarding of admitted patients in hallways, design emphasis on visibility and monitoring rather than privacy</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5788">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charset="0"/>
                        <a:buNone/>
                        <a:tabLst/>
                      </a:pPr>
                      <a:r>
                        <a:rPr kumimoji="0" lang="en-US" sz="2000" b="0" i="0" u="none" strike="noStrike" cap="none" normalizeH="0" baseline="0">
                          <a:ln>
                            <a:noFill/>
                          </a:ln>
                          <a:solidFill>
                            <a:srgbClr val="FFFFFF"/>
                          </a:solidFill>
                          <a:effectLst/>
                          <a:latin typeface="Arial" charset="0"/>
                          <a:ea typeface="ＭＳ Ｐゴシック" charset="0"/>
                        </a:rPr>
                        <a:t>Timely</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charset="0"/>
                        <a:buNone/>
                        <a:tabLst/>
                      </a:pPr>
                      <a:r>
                        <a:rPr kumimoji="0" lang="en-US" sz="1800" b="0" i="0" u="none" strike="noStrike" cap="none" normalizeH="0" baseline="0">
                          <a:ln>
                            <a:noFill/>
                          </a:ln>
                          <a:solidFill>
                            <a:srgbClr val="FFFFFF"/>
                          </a:solidFill>
                          <a:effectLst/>
                          <a:latin typeface="Arial" charset="0"/>
                          <a:ea typeface="ＭＳ Ｐゴシック" charset="0"/>
                        </a:rPr>
                        <a:t>Designed to provide timely care for emergent medical problems, but often overwhelmed by the demand for their services…</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1850">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charset="0"/>
                        <a:buNone/>
                        <a:tabLst/>
                      </a:pPr>
                      <a:r>
                        <a:rPr kumimoji="0" lang="en-US" sz="2000" b="0" i="0" u="none" strike="noStrike" cap="none" normalizeH="0" baseline="0">
                          <a:ln>
                            <a:noFill/>
                          </a:ln>
                          <a:solidFill>
                            <a:srgbClr val="FFFFFF"/>
                          </a:solidFill>
                          <a:effectLst/>
                          <a:latin typeface="Arial" charset="0"/>
                          <a:ea typeface="ＭＳ Ｐゴシック" charset="0"/>
                        </a:rPr>
                        <a:t>Efficient</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charset="0"/>
                        <a:buNone/>
                        <a:tabLst/>
                      </a:pPr>
                      <a:r>
                        <a:rPr kumimoji="0" lang="en-US" sz="1800" b="0" i="0" u="none" strike="noStrike" cap="none" normalizeH="0" baseline="0">
                          <a:ln>
                            <a:noFill/>
                          </a:ln>
                          <a:solidFill>
                            <a:srgbClr val="FFFFFF"/>
                          </a:solidFill>
                          <a:effectLst/>
                          <a:latin typeface="Arial" charset="0"/>
                          <a:ea typeface="ＭＳ Ｐゴシック" charset="0"/>
                        </a:rPr>
                        <a:t>Frequently asked to provide care for which it is not the most efficient setting… primary care, urgent care for minor complaints, and inpatient care to admitted patients compromises efficiency</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1850">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charset="0"/>
                        <a:buNone/>
                        <a:tabLst/>
                      </a:pPr>
                      <a:r>
                        <a:rPr kumimoji="0" lang="en-US" sz="2000" b="0" i="0" u="none" strike="noStrike" cap="none" normalizeH="0" baseline="0">
                          <a:ln>
                            <a:noFill/>
                          </a:ln>
                          <a:solidFill>
                            <a:srgbClr val="FFFFFF"/>
                          </a:solidFill>
                          <a:effectLst/>
                          <a:latin typeface="Arial" charset="0"/>
                          <a:ea typeface="ＭＳ Ｐゴシック" charset="0"/>
                        </a:rPr>
                        <a:t>Equitable</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tx2"/>
                        </a:buClr>
                        <a:buSzPct val="95000"/>
                        <a:buFont typeface="Wingdings" charset="0"/>
                        <a:buNone/>
                        <a:tabLst/>
                      </a:pPr>
                      <a:r>
                        <a:rPr kumimoji="0" lang="en-US" sz="1800" b="0" i="0" u="none" strike="noStrike" cap="none" normalizeH="0" baseline="0">
                          <a:ln>
                            <a:noFill/>
                          </a:ln>
                          <a:solidFill>
                            <a:srgbClr val="FFFFFF"/>
                          </a:solidFill>
                          <a:effectLst/>
                          <a:latin typeface="Arial" charset="0"/>
                          <a:ea typeface="ＭＳ Ｐゴシック" charset="0"/>
                        </a:rPr>
                        <a:t>EMTALA requires EDs to treat all patients equitably… (but) variation in resources and personnel across communities may create inequities in how patients in different EDs are treated</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AHRQ March 2005">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AHRQ March 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HRQ March 2005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HRQ March 200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AHRQ March 2005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HRQ March 2005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HRQ March 20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HRQ March 20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AHRQ March 20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AHRQ March 2005</Template>
  <TotalTime>14477</TotalTime>
  <Words>2792</Words>
  <Application>Microsoft Macintosh PowerPoint</Application>
  <PresentationFormat>On-screen Show (4:3)</PresentationFormat>
  <Paragraphs>347</Paragraphs>
  <Slides>42</Slides>
  <Notes>22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48" baseType="lpstr">
      <vt:lpstr>Times New Roman</vt:lpstr>
      <vt:lpstr>Arial</vt:lpstr>
      <vt:lpstr>Wingdings</vt:lpstr>
      <vt:lpstr>Monotype Sorts</vt:lpstr>
      <vt:lpstr>AHRQ March 2005</vt:lpstr>
      <vt:lpstr>Microsoft Photo Editor 3.0 Photo</vt:lpstr>
      <vt:lpstr>The Development of  Emergency Department  Patient Quality/Safety Indicators</vt:lpstr>
      <vt:lpstr>Overview</vt:lpstr>
      <vt:lpstr>AHRQ Quality Indicators (QIs)</vt:lpstr>
      <vt:lpstr>Evidence-based indicator development</vt:lpstr>
      <vt:lpstr>The HCUP Partnership: A Voluntary Federal-State-Private Collaboration</vt:lpstr>
      <vt:lpstr>Types of HCUP Databases</vt:lpstr>
      <vt:lpstr>Goals and Scope</vt:lpstr>
      <vt:lpstr>IOM Committee on the Future of Emergency Care in the United States Health System (2007) </vt:lpstr>
      <vt:lpstr>Conceptual framework for prioritization: Institute of Medicine, 2007</vt:lpstr>
      <vt:lpstr>Conceptual framework for prioritization: Institute of Medicine, 2010</vt:lpstr>
      <vt:lpstr>Conceptual framework for prioritization: ICES/Alberta Quality Matrix for Health, 2010</vt:lpstr>
      <vt:lpstr>Conceptual framework for prioritization: American College of Emergency Physicians, 2009</vt:lpstr>
      <vt:lpstr>Application of conceptual framework</vt:lpstr>
      <vt:lpstr>Literature review: strategy</vt:lpstr>
      <vt:lpstr>Literature review: process</vt:lpstr>
      <vt:lpstr>Literature review: key themes 40 journal papers, 23 documents and reports</vt:lpstr>
      <vt:lpstr>Matrix of potential indicators Inclusion/exclusion criteria</vt:lpstr>
      <vt:lpstr>Matrix of potential indicators Application of existing inpatient PSIs</vt:lpstr>
      <vt:lpstr>Matrix of potential indicators 35 new candidate indicators</vt:lpstr>
      <vt:lpstr>Matrix of potential indicators 35 new candidate indicators</vt:lpstr>
      <vt:lpstr>Challenges in specification and testing with HCUP data</vt:lpstr>
      <vt:lpstr>Iatrogenic pneumothorax 8 states, 2005-2008</vt:lpstr>
      <vt:lpstr>Postoperative hemorrhage or hematoma 8 states, 2005-2008</vt:lpstr>
      <vt:lpstr>PowerPoint Presentation</vt:lpstr>
      <vt:lpstr>Variation across states and years</vt:lpstr>
      <vt:lpstr>PowerPoint Presentation</vt:lpstr>
      <vt:lpstr>Variation across states and years</vt:lpstr>
      <vt:lpstr>PowerPoint Presentation</vt:lpstr>
      <vt:lpstr>Variation across states and years</vt:lpstr>
      <vt:lpstr>Variation across states and years</vt:lpstr>
      <vt:lpstr>PowerPoint Presentation</vt:lpstr>
      <vt:lpstr>Variation across states and years</vt:lpstr>
      <vt:lpstr>Variation across states and years</vt:lpstr>
      <vt:lpstr>PowerPoint Presentation</vt:lpstr>
      <vt:lpstr>Variation across states and years</vt:lpstr>
      <vt:lpstr>PowerPoint Presentation</vt:lpstr>
      <vt:lpstr>Variation across states and years</vt:lpstr>
      <vt:lpstr>PowerPoint Presentation</vt:lpstr>
      <vt:lpstr>Variation across states and years</vt:lpstr>
      <vt:lpstr> Expert work group</vt:lpstr>
      <vt:lpstr> Recommendations and next steps</vt:lpstr>
      <vt:lpstr>Acknowledgments</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Nine States Use AHRQ QIs for Public Hospital Reporting</dc:title>
  <dc:creator>JDeLaMar</dc:creator>
  <cp:lastModifiedBy>Vanessa Graham</cp:lastModifiedBy>
  <cp:revision>370</cp:revision>
  <dcterms:created xsi:type="dcterms:W3CDTF">2006-07-18T17:59:45Z</dcterms:created>
  <dcterms:modified xsi:type="dcterms:W3CDTF">2011-10-21T18:36:12Z</dcterms:modified>
</cp:coreProperties>
</file>