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51" r:id="rId2"/>
  </p:sldMasterIdLst>
  <p:notesMasterIdLst>
    <p:notesMasterId r:id="rId25"/>
  </p:notesMasterIdLst>
  <p:sldIdLst>
    <p:sldId id="256" r:id="rId3"/>
    <p:sldId id="259" r:id="rId4"/>
    <p:sldId id="318" r:id="rId5"/>
    <p:sldId id="319" r:id="rId6"/>
    <p:sldId id="322" r:id="rId7"/>
    <p:sldId id="323" r:id="rId8"/>
    <p:sldId id="341" r:id="rId9"/>
    <p:sldId id="342" r:id="rId10"/>
    <p:sldId id="325" r:id="rId11"/>
    <p:sldId id="326" r:id="rId12"/>
    <p:sldId id="327" r:id="rId13"/>
    <p:sldId id="329" r:id="rId14"/>
    <p:sldId id="330" r:id="rId15"/>
    <p:sldId id="324" r:id="rId16"/>
    <p:sldId id="339" r:id="rId17"/>
    <p:sldId id="340" r:id="rId18"/>
    <p:sldId id="331" r:id="rId19"/>
    <p:sldId id="333" r:id="rId20"/>
    <p:sldId id="335" r:id="rId21"/>
    <p:sldId id="336" r:id="rId22"/>
    <p:sldId id="337" r:id="rId23"/>
    <p:sldId id="338" r:id="rId24"/>
  </p:sldIdLst>
  <p:sldSz cx="9144000" cy="6858000" type="screen4x3"/>
  <p:notesSz cx="6858000" cy="9144000"/>
  <p:defaultTextStyle>
    <a:defPPr>
      <a:defRPr lang="en-US"/>
    </a:defPPr>
    <a:lvl1pPr algn="ctr" rtl="0" fontAlgn="base">
      <a:spcBef>
        <a:spcPct val="50000"/>
      </a:spcBef>
      <a:spcAft>
        <a:spcPct val="0"/>
      </a:spcAft>
      <a:defRPr sz="1600" b="1" kern="1200">
        <a:solidFill>
          <a:schemeClr val="accent2"/>
        </a:solidFill>
        <a:latin typeface="Arial" charset="0"/>
        <a:ea typeface="ＭＳ Ｐゴシック" charset="0"/>
        <a:cs typeface="+mn-cs"/>
      </a:defRPr>
    </a:lvl1pPr>
    <a:lvl2pPr marL="457200" algn="ctr" rtl="0" fontAlgn="base">
      <a:spcBef>
        <a:spcPct val="50000"/>
      </a:spcBef>
      <a:spcAft>
        <a:spcPct val="0"/>
      </a:spcAft>
      <a:defRPr sz="1600" b="1" kern="1200">
        <a:solidFill>
          <a:schemeClr val="accent2"/>
        </a:solidFill>
        <a:latin typeface="Arial" charset="0"/>
        <a:ea typeface="ＭＳ Ｐゴシック" charset="0"/>
        <a:cs typeface="+mn-cs"/>
      </a:defRPr>
    </a:lvl2pPr>
    <a:lvl3pPr marL="914400" algn="ctr" rtl="0" fontAlgn="base">
      <a:spcBef>
        <a:spcPct val="50000"/>
      </a:spcBef>
      <a:spcAft>
        <a:spcPct val="0"/>
      </a:spcAft>
      <a:defRPr sz="1600" b="1" kern="1200">
        <a:solidFill>
          <a:schemeClr val="accent2"/>
        </a:solidFill>
        <a:latin typeface="Arial" charset="0"/>
        <a:ea typeface="ＭＳ Ｐゴシック" charset="0"/>
        <a:cs typeface="+mn-cs"/>
      </a:defRPr>
    </a:lvl3pPr>
    <a:lvl4pPr marL="1371600" algn="ctr" rtl="0" fontAlgn="base">
      <a:spcBef>
        <a:spcPct val="50000"/>
      </a:spcBef>
      <a:spcAft>
        <a:spcPct val="0"/>
      </a:spcAft>
      <a:defRPr sz="1600" b="1" kern="1200">
        <a:solidFill>
          <a:schemeClr val="accent2"/>
        </a:solidFill>
        <a:latin typeface="Arial" charset="0"/>
        <a:ea typeface="ＭＳ Ｐゴシック" charset="0"/>
        <a:cs typeface="+mn-cs"/>
      </a:defRPr>
    </a:lvl4pPr>
    <a:lvl5pPr marL="1828800" algn="ctr" rtl="0" fontAlgn="base">
      <a:spcBef>
        <a:spcPct val="50000"/>
      </a:spcBef>
      <a:spcAft>
        <a:spcPct val="0"/>
      </a:spcAft>
      <a:defRPr sz="1600" b="1" kern="1200">
        <a:solidFill>
          <a:schemeClr val="accent2"/>
        </a:solidFill>
        <a:latin typeface="Arial" charset="0"/>
        <a:ea typeface="ＭＳ Ｐゴシック" charset="0"/>
        <a:cs typeface="+mn-cs"/>
      </a:defRPr>
    </a:lvl5pPr>
    <a:lvl6pPr marL="2286000" algn="l" defTabSz="457200" rtl="0" eaLnBrk="1" latinLnBrk="0" hangingPunct="1">
      <a:defRPr sz="1600" b="1" kern="1200">
        <a:solidFill>
          <a:schemeClr val="accent2"/>
        </a:solidFill>
        <a:latin typeface="Arial" charset="0"/>
        <a:ea typeface="ＭＳ Ｐゴシック" charset="0"/>
        <a:cs typeface="+mn-cs"/>
      </a:defRPr>
    </a:lvl6pPr>
    <a:lvl7pPr marL="2743200" algn="l" defTabSz="457200" rtl="0" eaLnBrk="1" latinLnBrk="0" hangingPunct="1">
      <a:defRPr sz="1600" b="1" kern="1200">
        <a:solidFill>
          <a:schemeClr val="accent2"/>
        </a:solidFill>
        <a:latin typeface="Arial" charset="0"/>
        <a:ea typeface="ＭＳ Ｐゴシック" charset="0"/>
        <a:cs typeface="+mn-cs"/>
      </a:defRPr>
    </a:lvl7pPr>
    <a:lvl8pPr marL="3200400" algn="l" defTabSz="457200" rtl="0" eaLnBrk="1" latinLnBrk="0" hangingPunct="1">
      <a:defRPr sz="1600" b="1" kern="1200">
        <a:solidFill>
          <a:schemeClr val="accent2"/>
        </a:solidFill>
        <a:latin typeface="Arial" charset="0"/>
        <a:ea typeface="ＭＳ Ｐゴシック" charset="0"/>
        <a:cs typeface="+mn-cs"/>
      </a:defRPr>
    </a:lvl8pPr>
    <a:lvl9pPr marL="3657600" algn="l" defTabSz="457200" rtl="0" eaLnBrk="1" latinLnBrk="0" hangingPunct="1">
      <a:defRPr sz="1600" b="1" kern="1200">
        <a:solidFill>
          <a:schemeClr val="accent2"/>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C0C0"/>
    <a:srgbClr val="C9DDFF"/>
    <a:srgbClr val="C2DDFA"/>
    <a:srgbClr val="A7CDF7"/>
    <a:srgbClr val="A0B9EA"/>
    <a:srgbClr val="6699FF"/>
    <a:srgbClr val="DCE4FC"/>
    <a:srgbClr val="CDD8FB"/>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54" autoAdjust="0"/>
    <p:restoredTop sz="86374" autoAdjust="0"/>
  </p:normalViewPr>
  <p:slideViewPr>
    <p:cSldViewPr>
      <p:cViewPr varScale="1">
        <p:scale>
          <a:sx n="130" d="100"/>
          <a:sy n="130" d="100"/>
        </p:scale>
        <p:origin x="-128" y="-104"/>
      </p:cViewPr>
      <p:guideLst>
        <p:guide orient="horz" pos="2160"/>
        <p:guide pos="2880"/>
      </p:guideLst>
    </p:cSldViewPr>
  </p:slideViewPr>
  <p:outlineViewPr>
    <p:cViewPr>
      <p:scale>
        <a:sx n="33" d="100"/>
        <a:sy n="33" d="100"/>
      </p:scale>
      <p:origin x="0" y="16624"/>
    </p:cViewPr>
  </p:outlineViewPr>
  <p:notesTextViewPr>
    <p:cViewPr>
      <p:scale>
        <a:sx n="100" d="100"/>
        <a:sy n="100" d="100"/>
      </p:scale>
      <p:origin x="0" y="0"/>
    </p:cViewPr>
  </p:notesTextViewPr>
  <p:sorterViewPr>
    <p:cViewPr>
      <p:scale>
        <a:sx n="90" d="100"/>
        <a:sy n="90"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notesMaster" Target="notesMasters/notesMaster1.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mn-ea"/>
              </a:defRPr>
            </a:lvl1pPr>
          </a:lstStyle>
          <a:p>
            <a:pPr>
              <a:defRPr/>
            </a:pPr>
            <a:endParaRPr lang="en-CA"/>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F2AE9AB1-26AA-7545-9692-4CE8CE9878C1}" type="datetimeFigureOut">
              <a:rPr lang="en-US"/>
              <a:pPr/>
              <a:t>10/20/11</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CA"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CA" noProof="0"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mn-ea"/>
              </a:defRPr>
            </a:lvl1pPr>
          </a:lstStyle>
          <a:p>
            <a:pPr>
              <a:defRPr/>
            </a:pPr>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CD884214-370C-8A4B-8C3C-2241C72E1BA0}" type="slidenum">
              <a:rPr lang="en-CA"/>
              <a:pPr/>
              <a:t>‹#›</a:t>
            </a:fld>
            <a:endParaRPr lang="en-CA"/>
          </a:p>
        </p:txBody>
      </p:sp>
    </p:spTree>
    <p:extLst>
      <p:ext uri="{BB962C8B-B14F-4D97-AF65-F5344CB8AC3E}">
        <p14:creationId xmlns:p14="http://schemas.microsoft.com/office/powerpoint/2010/main" val="126275924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CA">
              <a:latin typeface="Calibri" charset="0"/>
            </a:endParaRPr>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accent2"/>
                </a:solidFill>
                <a:latin typeface="Arial" charset="0"/>
                <a:ea typeface="ＭＳ Ｐゴシック" charset="0"/>
              </a:defRPr>
            </a:lvl1pPr>
            <a:lvl2pPr marL="742950" indent="-285750" eaLnBrk="0" hangingPunct="0">
              <a:defRPr sz="1600" b="1">
                <a:solidFill>
                  <a:schemeClr val="accent2"/>
                </a:solidFill>
                <a:latin typeface="Arial" charset="0"/>
                <a:ea typeface="ＭＳ Ｐゴシック" charset="0"/>
              </a:defRPr>
            </a:lvl2pPr>
            <a:lvl3pPr marL="1143000" indent="-228600" eaLnBrk="0" hangingPunct="0">
              <a:defRPr sz="1600" b="1">
                <a:solidFill>
                  <a:schemeClr val="accent2"/>
                </a:solidFill>
                <a:latin typeface="Arial" charset="0"/>
                <a:ea typeface="ＭＳ Ｐゴシック" charset="0"/>
              </a:defRPr>
            </a:lvl3pPr>
            <a:lvl4pPr marL="1600200" indent="-228600" eaLnBrk="0" hangingPunct="0">
              <a:defRPr sz="1600" b="1">
                <a:solidFill>
                  <a:schemeClr val="accent2"/>
                </a:solidFill>
                <a:latin typeface="Arial" charset="0"/>
                <a:ea typeface="ＭＳ Ｐゴシック" charset="0"/>
              </a:defRPr>
            </a:lvl4pPr>
            <a:lvl5pPr marL="2057400" indent="-228600" eaLnBrk="0" hangingPunct="0">
              <a:defRPr sz="1600" b="1">
                <a:solidFill>
                  <a:schemeClr val="accent2"/>
                </a:solidFill>
                <a:latin typeface="Arial" charset="0"/>
                <a:ea typeface="ＭＳ Ｐゴシック" charset="0"/>
              </a:defRPr>
            </a:lvl5pPr>
            <a:lvl6pPr marL="2514600" indent="-228600" algn="ctr" eaLnBrk="0" fontAlgn="base" hangingPunct="0">
              <a:spcBef>
                <a:spcPct val="50000"/>
              </a:spcBef>
              <a:spcAft>
                <a:spcPct val="0"/>
              </a:spcAft>
              <a:defRPr sz="1600" b="1">
                <a:solidFill>
                  <a:schemeClr val="accent2"/>
                </a:solidFill>
                <a:latin typeface="Arial" charset="0"/>
                <a:ea typeface="ＭＳ Ｐゴシック" charset="0"/>
              </a:defRPr>
            </a:lvl6pPr>
            <a:lvl7pPr marL="2971800" indent="-228600" algn="ctr" eaLnBrk="0" fontAlgn="base" hangingPunct="0">
              <a:spcBef>
                <a:spcPct val="50000"/>
              </a:spcBef>
              <a:spcAft>
                <a:spcPct val="0"/>
              </a:spcAft>
              <a:defRPr sz="1600" b="1">
                <a:solidFill>
                  <a:schemeClr val="accent2"/>
                </a:solidFill>
                <a:latin typeface="Arial" charset="0"/>
                <a:ea typeface="ＭＳ Ｐゴシック" charset="0"/>
              </a:defRPr>
            </a:lvl7pPr>
            <a:lvl8pPr marL="3429000" indent="-228600" algn="ctr" eaLnBrk="0" fontAlgn="base" hangingPunct="0">
              <a:spcBef>
                <a:spcPct val="50000"/>
              </a:spcBef>
              <a:spcAft>
                <a:spcPct val="0"/>
              </a:spcAft>
              <a:defRPr sz="1600" b="1">
                <a:solidFill>
                  <a:schemeClr val="accent2"/>
                </a:solidFill>
                <a:latin typeface="Arial" charset="0"/>
                <a:ea typeface="ＭＳ Ｐゴシック" charset="0"/>
              </a:defRPr>
            </a:lvl8pPr>
            <a:lvl9pPr marL="3886200" indent="-228600" algn="ctr" eaLnBrk="0" fontAlgn="base" hangingPunct="0">
              <a:spcBef>
                <a:spcPct val="50000"/>
              </a:spcBef>
              <a:spcAft>
                <a:spcPct val="0"/>
              </a:spcAft>
              <a:defRPr sz="1600" b="1">
                <a:solidFill>
                  <a:schemeClr val="accent2"/>
                </a:solidFill>
                <a:latin typeface="Arial" charset="0"/>
                <a:ea typeface="ＭＳ Ｐゴシック" charset="0"/>
              </a:defRPr>
            </a:lvl9pPr>
          </a:lstStyle>
          <a:p>
            <a:pPr eaLnBrk="1" hangingPunct="1"/>
            <a:fld id="{34FC0D37-28C8-DE42-9943-E00D519A5CED}" type="slidenum">
              <a:rPr lang="en-CA" sz="1200"/>
              <a:pPr eaLnBrk="1" hangingPunct="1"/>
              <a:t>2</a:t>
            </a:fld>
            <a:endParaRPr lang="en-CA"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CA">
              <a:latin typeface="Calibri" charset="0"/>
            </a:endParaRPr>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accent2"/>
                </a:solidFill>
                <a:latin typeface="Arial" charset="0"/>
                <a:ea typeface="ＭＳ Ｐゴシック" charset="0"/>
              </a:defRPr>
            </a:lvl1pPr>
            <a:lvl2pPr marL="742950" indent="-285750" eaLnBrk="0" hangingPunct="0">
              <a:defRPr sz="1600" b="1">
                <a:solidFill>
                  <a:schemeClr val="accent2"/>
                </a:solidFill>
                <a:latin typeface="Arial" charset="0"/>
                <a:ea typeface="ＭＳ Ｐゴシック" charset="0"/>
              </a:defRPr>
            </a:lvl2pPr>
            <a:lvl3pPr marL="1143000" indent="-228600" eaLnBrk="0" hangingPunct="0">
              <a:defRPr sz="1600" b="1">
                <a:solidFill>
                  <a:schemeClr val="accent2"/>
                </a:solidFill>
                <a:latin typeface="Arial" charset="0"/>
                <a:ea typeface="ＭＳ Ｐゴシック" charset="0"/>
              </a:defRPr>
            </a:lvl3pPr>
            <a:lvl4pPr marL="1600200" indent="-228600" eaLnBrk="0" hangingPunct="0">
              <a:defRPr sz="1600" b="1">
                <a:solidFill>
                  <a:schemeClr val="accent2"/>
                </a:solidFill>
                <a:latin typeface="Arial" charset="0"/>
                <a:ea typeface="ＭＳ Ｐゴシック" charset="0"/>
              </a:defRPr>
            </a:lvl4pPr>
            <a:lvl5pPr marL="2057400" indent="-228600" eaLnBrk="0" hangingPunct="0">
              <a:defRPr sz="1600" b="1">
                <a:solidFill>
                  <a:schemeClr val="accent2"/>
                </a:solidFill>
                <a:latin typeface="Arial" charset="0"/>
                <a:ea typeface="ＭＳ Ｐゴシック" charset="0"/>
              </a:defRPr>
            </a:lvl5pPr>
            <a:lvl6pPr marL="2514600" indent="-228600" algn="ctr" eaLnBrk="0" fontAlgn="base" hangingPunct="0">
              <a:spcBef>
                <a:spcPct val="50000"/>
              </a:spcBef>
              <a:spcAft>
                <a:spcPct val="0"/>
              </a:spcAft>
              <a:defRPr sz="1600" b="1">
                <a:solidFill>
                  <a:schemeClr val="accent2"/>
                </a:solidFill>
                <a:latin typeface="Arial" charset="0"/>
                <a:ea typeface="ＭＳ Ｐゴシック" charset="0"/>
              </a:defRPr>
            </a:lvl6pPr>
            <a:lvl7pPr marL="2971800" indent="-228600" algn="ctr" eaLnBrk="0" fontAlgn="base" hangingPunct="0">
              <a:spcBef>
                <a:spcPct val="50000"/>
              </a:spcBef>
              <a:spcAft>
                <a:spcPct val="0"/>
              </a:spcAft>
              <a:defRPr sz="1600" b="1">
                <a:solidFill>
                  <a:schemeClr val="accent2"/>
                </a:solidFill>
                <a:latin typeface="Arial" charset="0"/>
                <a:ea typeface="ＭＳ Ｐゴシック" charset="0"/>
              </a:defRPr>
            </a:lvl7pPr>
            <a:lvl8pPr marL="3429000" indent="-228600" algn="ctr" eaLnBrk="0" fontAlgn="base" hangingPunct="0">
              <a:spcBef>
                <a:spcPct val="50000"/>
              </a:spcBef>
              <a:spcAft>
                <a:spcPct val="0"/>
              </a:spcAft>
              <a:defRPr sz="1600" b="1">
                <a:solidFill>
                  <a:schemeClr val="accent2"/>
                </a:solidFill>
                <a:latin typeface="Arial" charset="0"/>
                <a:ea typeface="ＭＳ Ｐゴシック" charset="0"/>
              </a:defRPr>
            </a:lvl8pPr>
            <a:lvl9pPr marL="3886200" indent="-228600" algn="ctr" eaLnBrk="0" fontAlgn="base" hangingPunct="0">
              <a:spcBef>
                <a:spcPct val="50000"/>
              </a:spcBef>
              <a:spcAft>
                <a:spcPct val="0"/>
              </a:spcAft>
              <a:defRPr sz="1600" b="1">
                <a:solidFill>
                  <a:schemeClr val="accent2"/>
                </a:solidFill>
                <a:latin typeface="Arial" charset="0"/>
                <a:ea typeface="ＭＳ Ｐゴシック" charset="0"/>
              </a:defRPr>
            </a:lvl9pPr>
          </a:lstStyle>
          <a:p>
            <a:pPr eaLnBrk="1" hangingPunct="1"/>
            <a:fld id="{D4308546-928E-7C4B-B360-7EC1A8D57050}" type="slidenum">
              <a:rPr lang="en-US" sz="1200"/>
              <a:pPr eaLnBrk="1" hangingPunct="1"/>
              <a:t>4</a:t>
            </a:fld>
            <a:endParaRPr 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CA">
              <a:latin typeface="Calibri" charset="0"/>
            </a:endParaRPr>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accent2"/>
                </a:solidFill>
                <a:latin typeface="Arial" charset="0"/>
                <a:ea typeface="ＭＳ Ｐゴシック" charset="0"/>
              </a:defRPr>
            </a:lvl1pPr>
            <a:lvl2pPr marL="742950" indent="-285750" eaLnBrk="0" hangingPunct="0">
              <a:defRPr sz="1600" b="1">
                <a:solidFill>
                  <a:schemeClr val="accent2"/>
                </a:solidFill>
                <a:latin typeface="Arial" charset="0"/>
                <a:ea typeface="ＭＳ Ｐゴシック" charset="0"/>
              </a:defRPr>
            </a:lvl2pPr>
            <a:lvl3pPr marL="1143000" indent="-228600" eaLnBrk="0" hangingPunct="0">
              <a:defRPr sz="1600" b="1">
                <a:solidFill>
                  <a:schemeClr val="accent2"/>
                </a:solidFill>
                <a:latin typeface="Arial" charset="0"/>
                <a:ea typeface="ＭＳ Ｐゴシック" charset="0"/>
              </a:defRPr>
            </a:lvl3pPr>
            <a:lvl4pPr marL="1600200" indent="-228600" eaLnBrk="0" hangingPunct="0">
              <a:defRPr sz="1600" b="1">
                <a:solidFill>
                  <a:schemeClr val="accent2"/>
                </a:solidFill>
                <a:latin typeface="Arial" charset="0"/>
                <a:ea typeface="ＭＳ Ｐゴシック" charset="0"/>
              </a:defRPr>
            </a:lvl4pPr>
            <a:lvl5pPr marL="2057400" indent="-228600" eaLnBrk="0" hangingPunct="0">
              <a:defRPr sz="1600" b="1">
                <a:solidFill>
                  <a:schemeClr val="accent2"/>
                </a:solidFill>
                <a:latin typeface="Arial" charset="0"/>
                <a:ea typeface="ＭＳ Ｐゴシック" charset="0"/>
              </a:defRPr>
            </a:lvl5pPr>
            <a:lvl6pPr marL="2514600" indent="-228600" algn="ctr" eaLnBrk="0" fontAlgn="base" hangingPunct="0">
              <a:spcBef>
                <a:spcPct val="50000"/>
              </a:spcBef>
              <a:spcAft>
                <a:spcPct val="0"/>
              </a:spcAft>
              <a:defRPr sz="1600" b="1">
                <a:solidFill>
                  <a:schemeClr val="accent2"/>
                </a:solidFill>
                <a:latin typeface="Arial" charset="0"/>
                <a:ea typeface="ＭＳ Ｐゴシック" charset="0"/>
              </a:defRPr>
            </a:lvl6pPr>
            <a:lvl7pPr marL="2971800" indent="-228600" algn="ctr" eaLnBrk="0" fontAlgn="base" hangingPunct="0">
              <a:spcBef>
                <a:spcPct val="50000"/>
              </a:spcBef>
              <a:spcAft>
                <a:spcPct val="0"/>
              </a:spcAft>
              <a:defRPr sz="1600" b="1">
                <a:solidFill>
                  <a:schemeClr val="accent2"/>
                </a:solidFill>
                <a:latin typeface="Arial" charset="0"/>
                <a:ea typeface="ＭＳ Ｐゴシック" charset="0"/>
              </a:defRPr>
            </a:lvl7pPr>
            <a:lvl8pPr marL="3429000" indent="-228600" algn="ctr" eaLnBrk="0" fontAlgn="base" hangingPunct="0">
              <a:spcBef>
                <a:spcPct val="50000"/>
              </a:spcBef>
              <a:spcAft>
                <a:spcPct val="0"/>
              </a:spcAft>
              <a:defRPr sz="1600" b="1">
                <a:solidFill>
                  <a:schemeClr val="accent2"/>
                </a:solidFill>
                <a:latin typeface="Arial" charset="0"/>
                <a:ea typeface="ＭＳ Ｐゴシック" charset="0"/>
              </a:defRPr>
            </a:lvl8pPr>
            <a:lvl9pPr marL="3886200" indent="-228600" algn="ctr" eaLnBrk="0" fontAlgn="base" hangingPunct="0">
              <a:spcBef>
                <a:spcPct val="50000"/>
              </a:spcBef>
              <a:spcAft>
                <a:spcPct val="0"/>
              </a:spcAft>
              <a:defRPr sz="1600" b="1">
                <a:solidFill>
                  <a:schemeClr val="accent2"/>
                </a:solidFill>
                <a:latin typeface="Arial" charset="0"/>
                <a:ea typeface="ＭＳ Ｐゴシック" charset="0"/>
              </a:defRPr>
            </a:lvl9pPr>
          </a:lstStyle>
          <a:p>
            <a:pPr eaLnBrk="1" hangingPunct="1"/>
            <a:fld id="{7B3F50D5-EDD9-4845-9E7C-53D04EF9EDE5}" type="slidenum">
              <a:rPr lang="en-US" sz="1200"/>
              <a:pPr eaLnBrk="1" hangingPunct="1"/>
              <a:t>10</a:t>
            </a:fld>
            <a:endParaRPr 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lvl="1"/>
            <a:endParaRPr lang="en-CA" dirty="0">
              <a:latin typeface="Calibri" charset="0"/>
            </a:endParaRPr>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accent2"/>
                </a:solidFill>
                <a:latin typeface="Arial" charset="0"/>
                <a:ea typeface="ＭＳ Ｐゴシック" charset="0"/>
              </a:defRPr>
            </a:lvl1pPr>
            <a:lvl2pPr marL="742950" indent="-285750" eaLnBrk="0" hangingPunct="0">
              <a:defRPr sz="1600" b="1">
                <a:solidFill>
                  <a:schemeClr val="accent2"/>
                </a:solidFill>
                <a:latin typeface="Arial" charset="0"/>
                <a:ea typeface="ＭＳ Ｐゴシック" charset="0"/>
              </a:defRPr>
            </a:lvl2pPr>
            <a:lvl3pPr marL="1143000" indent="-228600" eaLnBrk="0" hangingPunct="0">
              <a:defRPr sz="1600" b="1">
                <a:solidFill>
                  <a:schemeClr val="accent2"/>
                </a:solidFill>
                <a:latin typeface="Arial" charset="0"/>
                <a:ea typeface="ＭＳ Ｐゴシック" charset="0"/>
              </a:defRPr>
            </a:lvl3pPr>
            <a:lvl4pPr marL="1600200" indent="-228600" eaLnBrk="0" hangingPunct="0">
              <a:defRPr sz="1600" b="1">
                <a:solidFill>
                  <a:schemeClr val="accent2"/>
                </a:solidFill>
                <a:latin typeface="Arial" charset="0"/>
                <a:ea typeface="ＭＳ Ｐゴシック" charset="0"/>
              </a:defRPr>
            </a:lvl4pPr>
            <a:lvl5pPr marL="2057400" indent="-228600" eaLnBrk="0" hangingPunct="0">
              <a:defRPr sz="1600" b="1">
                <a:solidFill>
                  <a:schemeClr val="accent2"/>
                </a:solidFill>
                <a:latin typeface="Arial" charset="0"/>
                <a:ea typeface="ＭＳ Ｐゴシック" charset="0"/>
              </a:defRPr>
            </a:lvl5pPr>
            <a:lvl6pPr marL="2514600" indent="-228600" algn="ctr" eaLnBrk="0" fontAlgn="base" hangingPunct="0">
              <a:spcBef>
                <a:spcPct val="50000"/>
              </a:spcBef>
              <a:spcAft>
                <a:spcPct val="0"/>
              </a:spcAft>
              <a:defRPr sz="1600" b="1">
                <a:solidFill>
                  <a:schemeClr val="accent2"/>
                </a:solidFill>
                <a:latin typeface="Arial" charset="0"/>
                <a:ea typeface="ＭＳ Ｐゴシック" charset="0"/>
              </a:defRPr>
            </a:lvl6pPr>
            <a:lvl7pPr marL="2971800" indent="-228600" algn="ctr" eaLnBrk="0" fontAlgn="base" hangingPunct="0">
              <a:spcBef>
                <a:spcPct val="50000"/>
              </a:spcBef>
              <a:spcAft>
                <a:spcPct val="0"/>
              </a:spcAft>
              <a:defRPr sz="1600" b="1">
                <a:solidFill>
                  <a:schemeClr val="accent2"/>
                </a:solidFill>
                <a:latin typeface="Arial" charset="0"/>
                <a:ea typeface="ＭＳ Ｐゴシック" charset="0"/>
              </a:defRPr>
            </a:lvl7pPr>
            <a:lvl8pPr marL="3429000" indent="-228600" algn="ctr" eaLnBrk="0" fontAlgn="base" hangingPunct="0">
              <a:spcBef>
                <a:spcPct val="50000"/>
              </a:spcBef>
              <a:spcAft>
                <a:spcPct val="0"/>
              </a:spcAft>
              <a:defRPr sz="1600" b="1">
                <a:solidFill>
                  <a:schemeClr val="accent2"/>
                </a:solidFill>
                <a:latin typeface="Arial" charset="0"/>
                <a:ea typeface="ＭＳ Ｐゴシック" charset="0"/>
              </a:defRPr>
            </a:lvl8pPr>
            <a:lvl9pPr marL="3886200" indent="-228600" algn="ctr" eaLnBrk="0" fontAlgn="base" hangingPunct="0">
              <a:spcBef>
                <a:spcPct val="50000"/>
              </a:spcBef>
              <a:spcAft>
                <a:spcPct val="0"/>
              </a:spcAft>
              <a:defRPr sz="1600" b="1">
                <a:solidFill>
                  <a:schemeClr val="accent2"/>
                </a:solidFill>
                <a:latin typeface="Arial" charset="0"/>
                <a:ea typeface="ＭＳ Ｐゴシック" charset="0"/>
              </a:defRPr>
            </a:lvl9pPr>
          </a:lstStyle>
          <a:p>
            <a:pPr eaLnBrk="1" hangingPunct="1"/>
            <a:fld id="{4FE2444C-6E99-3947-AFF6-2637E3530A79}" type="slidenum">
              <a:rPr lang="en-CA" sz="1200"/>
              <a:pPr eaLnBrk="1" hangingPunct="1"/>
              <a:t>11</a:t>
            </a:fld>
            <a:endParaRPr lang="en-CA"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CA">
              <a:latin typeface="Calibri" charset="0"/>
            </a:endParaRPr>
          </a:p>
          <a:p>
            <a:endParaRPr lang="en-CA">
              <a:latin typeface="Calibri" charset="0"/>
            </a:endParaRPr>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b="1">
                <a:solidFill>
                  <a:schemeClr val="accent2"/>
                </a:solidFill>
                <a:latin typeface="Arial" charset="0"/>
                <a:ea typeface="ＭＳ Ｐゴシック" charset="0"/>
              </a:defRPr>
            </a:lvl1pPr>
            <a:lvl2pPr marL="742950" indent="-285750" eaLnBrk="0" hangingPunct="0">
              <a:defRPr sz="1600" b="1">
                <a:solidFill>
                  <a:schemeClr val="accent2"/>
                </a:solidFill>
                <a:latin typeface="Arial" charset="0"/>
                <a:ea typeface="ＭＳ Ｐゴシック" charset="0"/>
              </a:defRPr>
            </a:lvl2pPr>
            <a:lvl3pPr marL="1143000" indent="-228600" eaLnBrk="0" hangingPunct="0">
              <a:defRPr sz="1600" b="1">
                <a:solidFill>
                  <a:schemeClr val="accent2"/>
                </a:solidFill>
                <a:latin typeface="Arial" charset="0"/>
                <a:ea typeface="ＭＳ Ｐゴシック" charset="0"/>
              </a:defRPr>
            </a:lvl3pPr>
            <a:lvl4pPr marL="1600200" indent="-228600" eaLnBrk="0" hangingPunct="0">
              <a:defRPr sz="1600" b="1">
                <a:solidFill>
                  <a:schemeClr val="accent2"/>
                </a:solidFill>
                <a:latin typeface="Arial" charset="0"/>
                <a:ea typeface="ＭＳ Ｐゴシック" charset="0"/>
              </a:defRPr>
            </a:lvl4pPr>
            <a:lvl5pPr marL="2057400" indent="-228600" eaLnBrk="0" hangingPunct="0">
              <a:defRPr sz="1600" b="1">
                <a:solidFill>
                  <a:schemeClr val="accent2"/>
                </a:solidFill>
                <a:latin typeface="Arial" charset="0"/>
                <a:ea typeface="ＭＳ Ｐゴシック" charset="0"/>
              </a:defRPr>
            </a:lvl5pPr>
            <a:lvl6pPr marL="2514600" indent="-228600" algn="ctr" eaLnBrk="0" fontAlgn="base" hangingPunct="0">
              <a:spcBef>
                <a:spcPct val="50000"/>
              </a:spcBef>
              <a:spcAft>
                <a:spcPct val="0"/>
              </a:spcAft>
              <a:defRPr sz="1600" b="1">
                <a:solidFill>
                  <a:schemeClr val="accent2"/>
                </a:solidFill>
                <a:latin typeface="Arial" charset="0"/>
                <a:ea typeface="ＭＳ Ｐゴシック" charset="0"/>
              </a:defRPr>
            </a:lvl6pPr>
            <a:lvl7pPr marL="2971800" indent="-228600" algn="ctr" eaLnBrk="0" fontAlgn="base" hangingPunct="0">
              <a:spcBef>
                <a:spcPct val="50000"/>
              </a:spcBef>
              <a:spcAft>
                <a:spcPct val="0"/>
              </a:spcAft>
              <a:defRPr sz="1600" b="1">
                <a:solidFill>
                  <a:schemeClr val="accent2"/>
                </a:solidFill>
                <a:latin typeface="Arial" charset="0"/>
                <a:ea typeface="ＭＳ Ｐゴシック" charset="0"/>
              </a:defRPr>
            </a:lvl7pPr>
            <a:lvl8pPr marL="3429000" indent="-228600" algn="ctr" eaLnBrk="0" fontAlgn="base" hangingPunct="0">
              <a:spcBef>
                <a:spcPct val="50000"/>
              </a:spcBef>
              <a:spcAft>
                <a:spcPct val="0"/>
              </a:spcAft>
              <a:defRPr sz="1600" b="1">
                <a:solidFill>
                  <a:schemeClr val="accent2"/>
                </a:solidFill>
                <a:latin typeface="Arial" charset="0"/>
                <a:ea typeface="ＭＳ Ｐゴシック" charset="0"/>
              </a:defRPr>
            </a:lvl8pPr>
            <a:lvl9pPr marL="3886200" indent="-228600" algn="ctr" eaLnBrk="0" fontAlgn="base" hangingPunct="0">
              <a:spcBef>
                <a:spcPct val="50000"/>
              </a:spcBef>
              <a:spcAft>
                <a:spcPct val="0"/>
              </a:spcAft>
              <a:defRPr sz="1600" b="1">
                <a:solidFill>
                  <a:schemeClr val="accent2"/>
                </a:solidFill>
                <a:latin typeface="Arial" charset="0"/>
                <a:ea typeface="ＭＳ Ｐゴシック" charset="0"/>
              </a:defRPr>
            </a:lvl9pPr>
          </a:lstStyle>
          <a:p>
            <a:pPr eaLnBrk="1" hangingPunct="1"/>
            <a:fld id="{4FCBF01D-37A8-C74C-82C6-DF0EA5AE490A}" type="slidenum">
              <a:rPr lang="en-US" sz="1200"/>
              <a:pPr eaLnBrk="1" hangingPunct="1"/>
              <a:t>13</a:t>
            </a:fld>
            <a:endParaRPr lang="en-US" sz="120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7" descr="blue conclusion"/>
          <p:cNvPicPr>
            <a:picLocks noChangeAspect="1" noChangeArrowheads="1"/>
          </p:cNvPicPr>
          <p:nvPr userDrawn="1"/>
        </p:nvPicPr>
        <p:blipFill>
          <a:blip r:embed="rId3">
            <a:clrChange>
              <a:clrFrom>
                <a:srgbClr val="000000"/>
              </a:clrFrom>
              <a:clrTo>
                <a:srgbClr val="000000">
                  <a:alpha val="0"/>
                </a:srgbClr>
              </a:clrTo>
            </a:clrChange>
            <a:extLst>
              <a:ext uri="{28A0092B-C50C-407E-A947-70E740481C1C}">
                <a14:useLocalDpi xmlns:a14="http://schemas.microsoft.com/office/drawing/2010/main" val="0"/>
              </a:ext>
            </a:extLst>
          </a:blip>
          <a:srcRect l="44167" t="6667" r="46667" b="80000"/>
          <a:stretch>
            <a:fillRect/>
          </a:stretch>
        </p:blipFill>
        <p:spPr bwMode="auto">
          <a:xfrm>
            <a:off x="3765550" y="457200"/>
            <a:ext cx="838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0" descr="blue conclusion"/>
          <p:cNvPicPr>
            <a:picLocks noChangeAspect="1" noChangeArrowheads="1"/>
          </p:cNvPicPr>
          <p:nvPr userDrawn="1"/>
        </p:nvPicPr>
        <p:blipFill>
          <a:blip r:embed="rId3">
            <a:clrChange>
              <a:clrFrom>
                <a:srgbClr val="000000"/>
              </a:clrFrom>
              <a:clrTo>
                <a:srgbClr val="000000">
                  <a:alpha val="0"/>
                </a:srgbClr>
              </a:clrTo>
            </a:clrChange>
            <a:extLst>
              <a:ext uri="{28A0092B-C50C-407E-A947-70E740481C1C}">
                <a14:useLocalDpi xmlns:a14="http://schemas.microsoft.com/office/drawing/2010/main" val="0"/>
              </a:ext>
            </a:extLst>
          </a:blip>
          <a:srcRect t="22223"/>
          <a:stretch>
            <a:fillRect/>
          </a:stretch>
        </p:blipFill>
        <p:spPr bwMode="auto">
          <a:xfrm>
            <a:off x="0" y="1524000"/>
            <a:ext cx="9144000"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1" descr="OHRI Logo Full"/>
          <p:cNvPicPr>
            <a:picLocks noChangeAspect="1" noChangeArrowheads="1"/>
          </p:cNvPicPr>
          <p:nvPr userDrawn="1"/>
        </p:nvPicPr>
        <p:blipFill>
          <a:blip r:embed="rId4">
            <a:extLst>
              <a:ext uri="{28A0092B-C50C-407E-A947-70E740481C1C}">
                <a14:useLocalDpi xmlns:a14="http://schemas.microsoft.com/office/drawing/2010/main" val="0"/>
              </a:ext>
            </a:extLst>
          </a:blip>
          <a:srcRect r="61307"/>
          <a:stretch>
            <a:fillRect/>
          </a:stretch>
        </p:blipFill>
        <p:spPr bwMode="auto">
          <a:xfrm>
            <a:off x="642938" y="414338"/>
            <a:ext cx="3036887" cy="957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2" descr="OHRI Logo Full"/>
          <p:cNvPicPr>
            <a:picLocks noChangeAspect="1" noChangeArrowheads="1"/>
          </p:cNvPicPr>
          <p:nvPr userDrawn="1"/>
        </p:nvPicPr>
        <p:blipFill>
          <a:blip r:embed="rId4">
            <a:extLst>
              <a:ext uri="{28A0092B-C50C-407E-A947-70E740481C1C}">
                <a14:useLocalDpi xmlns:a14="http://schemas.microsoft.com/office/drawing/2010/main" val="0"/>
              </a:ext>
            </a:extLst>
          </a:blip>
          <a:srcRect l="51456"/>
          <a:stretch>
            <a:fillRect/>
          </a:stretch>
        </p:blipFill>
        <p:spPr bwMode="auto">
          <a:xfrm>
            <a:off x="4625975" y="403225"/>
            <a:ext cx="3810000" cy="957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5" name="Rectangle 5"/>
          <p:cNvSpPr>
            <a:spLocks noGrp="1" noChangeArrowheads="1"/>
          </p:cNvSpPr>
          <p:nvPr>
            <p:ph type="ctrTitle" sz="quarter"/>
          </p:nvPr>
        </p:nvSpPr>
        <p:spPr>
          <a:xfrm>
            <a:off x="381000" y="3962400"/>
            <a:ext cx="7772400" cy="1012825"/>
          </a:xfrm>
        </p:spPr>
        <p:txBody>
          <a:bodyPr/>
          <a:lstStyle>
            <a:lvl1pPr>
              <a:defRPr sz="2800">
                <a:latin typeface="Times New Roman" pitchFamily="18" charset="0"/>
                <a:cs typeface="Times New Roman" pitchFamily="18" charset="0"/>
              </a:defRPr>
            </a:lvl1pPr>
          </a:lstStyle>
          <a:p>
            <a:r>
              <a:rPr lang="en-US" dirty="0"/>
              <a:t>Click to edit Master title style</a:t>
            </a:r>
          </a:p>
        </p:txBody>
      </p:sp>
      <p:sp>
        <p:nvSpPr>
          <p:cNvPr id="5126" name="Rectangle 6"/>
          <p:cNvSpPr>
            <a:spLocks noGrp="1" noChangeArrowheads="1"/>
          </p:cNvSpPr>
          <p:nvPr>
            <p:ph type="subTitle" sz="quarter" idx="1"/>
          </p:nvPr>
        </p:nvSpPr>
        <p:spPr>
          <a:xfrm>
            <a:off x="381000" y="5257800"/>
            <a:ext cx="6400800" cy="685800"/>
          </a:xfrm>
        </p:spPr>
        <p:txBody>
          <a:bodyPr/>
          <a:lstStyle>
            <a:lvl1pPr marL="0" indent="0" algn="ctr">
              <a:buFontTx/>
              <a:buNone/>
              <a:defRPr/>
            </a:lvl1pPr>
          </a:lstStyle>
          <a:p>
            <a:r>
              <a:rPr lang="en-US"/>
              <a:t>Click to edit Master subtitle style</a:t>
            </a:r>
          </a:p>
        </p:txBody>
      </p:sp>
      <p:sp>
        <p:nvSpPr>
          <p:cNvPr id="8" name="Slide Number Placeholder 3"/>
          <p:cNvSpPr>
            <a:spLocks noGrp="1"/>
          </p:cNvSpPr>
          <p:nvPr userDrawn="1">
            <p:ph type="sldNum" sz="quarter" idx="10"/>
          </p:nvPr>
        </p:nvSpPr>
        <p:spPr bwMode="auto">
          <a:xfrm>
            <a:off x="7010400" y="6553200"/>
            <a:ext cx="2133600" cy="3048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r>
              <a:rPr lang="en-CA"/>
              <a:t>slide </a:t>
            </a:r>
            <a:fld id="{EEFD8D3B-1FBD-B146-9F6F-21D91D1F8A26}" type="slidenum">
              <a:rPr lang="en-CA"/>
              <a:pPr/>
              <a:t>‹#›</a:t>
            </a:fld>
            <a:r>
              <a:rPr lang="en-CA"/>
              <a:t> of 56</a:t>
            </a:r>
          </a:p>
        </p:txBody>
      </p:sp>
    </p:spTree>
    <p:extLst>
      <p:ext uri="{BB962C8B-B14F-4D97-AF65-F5344CB8AC3E}">
        <p14:creationId xmlns:p14="http://schemas.microsoft.com/office/powerpoint/2010/main" val="10161507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Slide Number Placeholder 3"/>
          <p:cNvSpPr>
            <a:spLocks noGrp="1"/>
          </p:cNvSpPr>
          <p:nvPr userDrawn="1">
            <p:ph type="sldNum" sz="quarter" idx="10"/>
          </p:nvPr>
        </p:nvSpPr>
        <p:spPr bwMode="auto">
          <a:xfrm>
            <a:off x="7010400" y="6553200"/>
            <a:ext cx="2133600" cy="3048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r>
              <a:rPr lang="en-CA"/>
              <a:t>slide </a:t>
            </a:r>
            <a:fld id="{033C3B69-A9BC-1A42-8CFA-8B0104F536B6}" type="slidenum">
              <a:rPr lang="en-CA"/>
              <a:pPr/>
              <a:t>‹#›</a:t>
            </a:fld>
            <a:r>
              <a:rPr lang="en-CA"/>
              <a:t> of 56</a:t>
            </a:r>
          </a:p>
        </p:txBody>
      </p:sp>
    </p:spTree>
    <p:extLst>
      <p:ext uri="{BB962C8B-B14F-4D97-AF65-F5344CB8AC3E}">
        <p14:creationId xmlns:p14="http://schemas.microsoft.com/office/powerpoint/2010/main" val="2911052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Slide Number Placeholder 3"/>
          <p:cNvSpPr>
            <a:spLocks noGrp="1"/>
          </p:cNvSpPr>
          <p:nvPr userDrawn="1">
            <p:ph type="sldNum" sz="quarter" idx="10"/>
          </p:nvPr>
        </p:nvSpPr>
        <p:spPr bwMode="auto">
          <a:xfrm>
            <a:off x="7010400" y="6553200"/>
            <a:ext cx="2133600" cy="3048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r>
              <a:rPr lang="en-CA"/>
              <a:t>slide </a:t>
            </a:r>
            <a:fld id="{B99C5E33-8774-BC47-8DE0-ECBC4619C5F1}" type="slidenum">
              <a:rPr lang="en-CA"/>
              <a:pPr/>
              <a:t>‹#›</a:t>
            </a:fld>
            <a:r>
              <a:rPr lang="en-CA"/>
              <a:t> of 56</a:t>
            </a:r>
          </a:p>
        </p:txBody>
      </p:sp>
    </p:spTree>
    <p:extLst>
      <p:ext uri="{BB962C8B-B14F-4D97-AF65-F5344CB8AC3E}">
        <p14:creationId xmlns:p14="http://schemas.microsoft.com/office/powerpoint/2010/main" val="37905742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CA"/>
          </a:p>
        </p:txBody>
      </p:sp>
      <p:sp>
        <p:nvSpPr>
          <p:cNvPr id="4" name="Slide Number Placeholder 3"/>
          <p:cNvSpPr>
            <a:spLocks noGrp="1"/>
          </p:cNvSpPr>
          <p:nvPr userDrawn="1">
            <p:ph type="sldNum" sz="quarter" idx="10"/>
          </p:nvPr>
        </p:nvSpPr>
        <p:spPr>
          <a:ln/>
        </p:spPr>
        <p:txBody>
          <a:bodyPr/>
          <a:lstStyle>
            <a:lvl1pPr>
              <a:defRPr/>
            </a:lvl1pPr>
          </a:lstStyle>
          <a:p>
            <a:r>
              <a:rPr lang="en-CA"/>
              <a:t>slide </a:t>
            </a:r>
            <a:fld id="{35E68F78-E22D-9148-9ED6-C8FAAF0D079E}" type="slidenum">
              <a:rPr lang="en-CA"/>
              <a:pPr/>
              <a:t>‹#›</a:t>
            </a:fld>
            <a:r>
              <a:rPr lang="en-CA"/>
              <a:t> of 56</a:t>
            </a:r>
          </a:p>
        </p:txBody>
      </p:sp>
    </p:spTree>
    <p:extLst>
      <p:ext uri="{BB962C8B-B14F-4D97-AF65-F5344CB8AC3E}">
        <p14:creationId xmlns:p14="http://schemas.microsoft.com/office/powerpoint/2010/main" val="14229002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Slide Number Placeholder 3"/>
          <p:cNvSpPr>
            <a:spLocks noGrp="1"/>
          </p:cNvSpPr>
          <p:nvPr userDrawn="1">
            <p:ph type="sldNum" sz="quarter" idx="10"/>
          </p:nvPr>
        </p:nvSpPr>
        <p:spPr>
          <a:ln/>
        </p:spPr>
        <p:txBody>
          <a:bodyPr/>
          <a:lstStyle>
            <a:lvl1pPr>
              <a:defRPr/>
            </a:lvl1pPr>
          </a:lstStyle>
          <a:p>
            <a:r>
              <a:rPr lang="en-CA"/>
              <a:t>slide </a:t>
            </a:r>
            <a:fld id="{E3659D68-7AAA-C34E-BEDC-98AF881EFD01}" type="slidenum">
              <a:rPr lang="en-CA"/>
              <a:pPr/>
              <a:t>‹#›</a:t>
            </a:fld>
            <a:r>
              <a:rPr lang="en-CA"/>
              <a:t> of 56</a:t>
            </a:r>
          </a:p>
        </p:txBody>
      </p:sp>
    </p:spTree>
    <p:extLst>
      <p:ext uri="{BB962C8B-B14F-4D97-AF65-F5344CB8AC3E}">
        <p14:creationId xmlns:p14="http://schemas.microsoft.com/office/powerpoint/2010/main" val="32600845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userDrawn="1">
            <p:ph type="sldNum" sz="quarter" idx="10"/>
          </p:nvPr>
        </p:nvSpPr>
        <p:spPr>
          <a:ln/>
        </p:spPr>
        <p:txBody>
          <a:bodyPr/>
          <a:lstStyle>
            <a:lvl1pPr>
              <a:defRPr/>
            </a:lvl1pPr>
          </a:lstStyle>
          <a:p>
            <a:r>
              <a:rPr lang="en-CA"/>
              <a:t>slide </a:t>
            </a:r>
            <a:fld id="{2AA9B2DD-2D57-0E44-B2A0-8BB5BDC7194E}" type="slidenum">
              <a:rPr lang="en-CA"/>
              <a:pPr/>
              <a:t>‹#›</a:t>
            </a:fld>
            <a:r>
              <a:rPr lang="en-CA"/>
              <a:t> of 56</a:t>
            </a:r>
          </a:p>
        </p:txBody>
      </p:sp>
    </p:spTree>
    <p:extLst>
      <p:ext uri="{BB962C8B-B14F-4D97-AF65-F5344CB8AC3E}">
        <p14:creationId xmlns:p14="http://schemas.microsoft.com/office/powerpoint/2010/main" val="23530020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2971800"/>
            <a:ext cx="4038600" cy="3154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2971800"/>
            <a:ext cx="4038600" cy="3154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Slide Number Placeholder 3"/>
          <p:cNvSpPr>
            <a:spLocks noGrp="1"/>
          </p:cNvSpPr>
          <p:nvPr userDrawn="1">
            <p:ph type="sldNum" sz="quarter" idx="10"/>
          </p:nvPr>
        </p:nvSpPr>
        <p:spPr>
          <a:ln/>
        </p:spPr>
        <p:txBody>
          <a:bodyPr/>
          <a:lstStyle>
            <a:lvl1pPr>
              <a:defRPr/>
            </a:lvl1pPr>
          </a:lstStyle>
          <a:p>
            <a:r>
              <a:rPr lang="en-CA"/>
              <a:t>slide </a:t>
            </a:r>
            <a:fld id="{C218EA54-929A-F24C-9071-43488E6B29ED}" type="slidenum">
              <a:rPr lang="en-CA"/>
              <a:pPr/>
              <a:t>‹#›</a:t>
            </a:fld>
            <a:r>
              <a:rPr lang="en-CA"/>
              <a:t> of 56</a:t>
            </a:r>
          </a:p>
        </p:txBody>
      </p:sp>
    </p:spTree>
    <p:extLst>
      <p:ext uri="{BB962C8B-B14F-4D97-AF65-F5344CB8AC3E}">
        <p14:creationId xmlns:p14="http://schemas.microsoft.com/office/powerpoint/2010/main" val="19866071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Slide Number Placeholder 3"/>
          <p:cNvSpPr>
            <a:spLocks noGrp="1"/>
          </p:cNvSpPr>
          <p:nvPr userDrawn="1">
            <p:ph type="sldNum" sz="quarter" idx="10"/>
          </p:nvPr>
        </p:nvSpPr>
        <p:spPr>
          <a:ln/>
        </p:spPr>
        <p:txBody>
          <a:bodyPr/>
          <a:lstStyle>
            <a:lvl1pPr>
              <a:defRPr/>
            </a:lvl1pPr>
          </a:lstStyle>
          <a:p>
            <a:r>
              <a:rPr lang="en-CA"/>
              <a:t>slide </a:t>
            </a:r>
            <a:fld id="{864002CA-E715-574D-9865-A5F4966BF1F8}" type="slidenum">
              <a:rPr lang="en-CA"/>
              <a:pPr/>
              <a:t>‹#›</a:t>
            </a:fld>
            <a:r>
              <a:rPr lang="en-CA"/>
              <a:t> of 56</a:t>
            </a:r>
          </a:p>
        </p:txBody>
      </p:sp>
    </p:spTree>
    <p:extLst>
      <p:ext uri="{BB962C8B-B14F-4D97-AF65-F5344CB8AC3E}">
        <p14:creationId xmlns:p14="http://schemas.microsoft.com/office/powerpoint/2010/main" val="42888491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Slide Number Placeholder 3"/>
          <p:cNvSpPr>
            <a:spLocks noGrp="1"/>
          </p:cNvSpPr>
          <p:nvPr userDrawn="1">
            <p:ph type="sldNum" sz="quarter" idx="10"/>
          </p:nvPr>
        </p:nvSpPr>
        <p:spPr>
          <a:ln/>
        </p:spPr>
        <p:txBody>
          <a:bodyPr/>
          <a:lstStyle>
            <a:lvl1pPr>
              <a:defRPr/>
            </a:lvl1pPr>
          </a:lstStyle>
          <a:p>
            <a:r>
              <a:rPr lang="en-CA"/>
              <a:t>slide </a:t>
            </a:r>
            <a:fld id="{B2F29D91-FD89-5F48-B558-5AABAA3722B2}" type="slidenum">
              <a:rPr lang="en-CA"/>
              <a:pPr/>
              <a:t>‹#›</a:t>
            </a:fld>
            <a:r>
              <a:rPr lang="en-CA"/>
              <a:t> of 56</a:t>
            </a:r>
          </a:p>
        </p:txBody>
      </p:sp>
    </p:spTree>
    <p:extLst>
      <p:ext uri="{BB962C8B-B14F-4D97-AF65-F5344CB8AC3E}">
        <p14:creationId xmlns:p14="http://schemas.microsoft.com/office/powerpoint/2010/main" val="19028799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3"/>
          <p:cNvSpPr>
            <a:spLocks noGrp="1"/>
          </p:cNvSpPr>
          <p:nvPr userDrawn="1">
            <p:ph type="sldNum" sz="quarter" idx="10"/>
          </p:nvPr>
        </p:nvSpPr>
        <p:spPr>
          <a:ln/>
        </p:spPr>
        <p:txBody>
          <a:bodyPr/>
          <a:lstStyle>
            <a:lvl1pPr>
              <a:defRPr/>
            </a:lvl1pPr>
          </a:lstStyle>
          <a:p>
            <a:r>
              <a:rPr lang="en-CA"/>
              <a:t>slide </a:t>
            </a:r>
            <a:fld id="{46137B80-91B4-C946-B19C-2ADDB103229D}" type="slidenum">
              <a:rPr lang="en-CA"/>
              <a:pPr/>
              <a:t>‹#›</a:t>
            </a:fld>
            <a:r>
              <a:rPr lang="en-CA"/>
              <a:t> of 56</a:t>
            </a:r>
          </a:p>
        </p:txBody>
      </p:sp>
    </p:spTree>
    <p:extLst>
      <p:ext uri="{BB962C8B-B14F-4D97-AF65-F5344CB8AC3E}">
        <p14:creationId xmlns:p14="http://schemas.microsoft.com/office/powerpoint/2010/main" val="7116409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3"/>
          <p:cNvSpPr>
            <a:spLocks noGrp="1"/>
          </p:cNvSpPr>
          <p:nvPr userDrawn="1">
            <p:ph type="sldNum" sz="quarter" idx="10"/>
          </p:nvPr>
        </p:nvSpPr>
        <p:spPr>
          <a:ln/>
        </p:spPr>
        <p:txBody>
          <a:bodyPr/>
          <a:lstStyle>
            <a:lvl1pPr>
              <a:defRPr/>
            </a:lvl1pPr>
          </a:lstStyle>
          <a:p>
            <a:r>
              <a:rPr lang="en-CA"/>
              <a:t>slide </a:t>
            </a:r>
            <a:fld id="{31CB6F69-B261-674F-A381-28C33DEE5922}" type="slidenum">
              <a:rPr lang="en-CA"/>
              <a:pPr/>
              <a:t>‹#›</a:t>
            </a:fld>
            <a:r>
              <a:rPr lang="en-CA"/>
              <a:t> of 56</a:t>
            </a:r>
          </a:p>
        </p:txBody>
      </p:sp>
    </p:spTree>
    <p:extLst>
      <p:ext uri="{BB962C8B-B14F-4D97-AF65-F5344CB8AC3E}">
        <p14:creationId xmlns:p14="http://schemas.microsoft.com/office/powerpoint/2010/main" val="4314276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lvl1pPr>
              <a:defRPr>
                <a:latin typeface="Times New Roman" pitchFamily="18" charset="0"/>
                <a:cs typeface="Times New Roman" pitchFamily="18" charset="0"/>
              </a:defRPr>
            </a:lvl1pPr>
            <a:lvl2pPr>
              <a:defRPr>
                <a:latin typeface="Times New Roman" pitchFamily="18" charset="0"/>
                <a:cs typeface="Times New Roman" pitchFamily="18" charset="0"/>
              </a:defRPr>
            </a:lvl2pPr>
            <a:lvl3pPr>
              <a:defRPr>
                <a:latin typeface="Times New Roman" pitchFamily="18" charset="0"/>
                <a:cs typeface="Times New Roman" pitchFamily="18" charset="0"/>
              </a:defRPr>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Tree>
    <p:extLst>
      <p:ext uri="{BB962C8B-B14F-4D97-AF65-F5344CB8AC3E}">
        <p14:creationId xmlns:p14="http://schemas.microsoft.com/office/powerpoint/2010/main" val="173128314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C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3"/>
          <p:cNvSpPr>
            <a:spLocks noGrp="1"/>
          </p:cNvSpPr>
          <p:nvPr userDrawn="1">
            <p:ph type="sldNum" sz="quarter" idx="10"/>
          </p:nvPr>
        </p:nvSpPr>
        <p:spPr>
          <a:ln/>
        </p:spPr>
        <p:txBody>
          <a:bodyPr/>
          <a:lstStyle>
            <a:lvl1pPr>
              <a:defRPr/>
            </a:lvl1pPr>
          </a:lstStyle>
          <a:p>
            <a:r>
              <a:rPr lang="en-CA"/>
              <a:t>slide </a:t>
            </a:r>
            <a:fld id="{19B50D57-9219-DC43-91E7-67D7AA033F6D}" type="slidenum">
              <a:rPr lang="en-CA"/>
              <a:pPr/>
              <a:t>‹#›</a:t>
            </a:fld>
            <a:r>
              <a:rPr lang="en-CA"/>
              <a:t> of 56</a:t>
            </a:r>
          </a:p>
        </p:txBody>
      </p:sp>
    </p:spTree>
    <p:extLst>
      <p:ext uri="{BB962C8B-B14F-4D97-AF65-F5344CB8AC3E}">
        <p14:creationId xmlns:p14="http://schemas.microsoft.com/office/powerpoint/2010/main" val="42678116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Slide Number Placeholder 3"/>
          <p:cNvSpPr>
            <a:spLocks noGrp="1"/>
          </p:cNvSpPr>
          <p:nvPr userDrawn="1">
            <p:ph type="sldNum" sz="quarter" idx="10"/>
          </p:nvPr>
        </p:nvSpPr>
        <p:spPr>
          <a:ln/>
        </p:spPr>
        <p:txBody>
          <a:bodyPr/>
          <a:lstStyle>
            <a:lvl1pPr>
              <a:defRPr/>
            </a:lvl1pPr>
          </a:lstStyle>
          <a:p>
            <a:r>
              <a:rPr lang="en-CA"/>
              <a:t>slide </a:t>
            </a:r>
            <a:fld id="{FB069201-EA74-814A-9802-6F8715EEC959}" type="slidenum">
              <a:rPr lang="en-CA"/>
              <a:pPr/>
              <a:t>‹#›</a:t>
            </a:fld>
            <a:r>
              <a:rPr lang="en-CA"/>
              <a:t> of 56</a:t>
            </a:r>
          </a:p>
        </p:txBody>
      </p:sp>
    </p:spTree>
    <p:extLst>
      <p:ext uri="{BB962C8B-B14F-4D97-AF65-F5344CB8AC3E}">
        <p14:creationId xmlns:p14="http://schemas.microsoft.com/office/powerpoint/2010/main" val="38327690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600200"/>
            <a:ext cx="2057400" cy="4525963"/>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1600200"/>
            <a:ext cx="6019800" cy="4525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extLst>
      <p:ext uri="{BB962C8B-B14F-4D97-AF65-F5344CB8AC3E}">
        <p14:creationId xmlns:p14="http://schemas.microsoft.com/office/powerpoint/2010/main" val="31137027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userDrawn="1">
            <p:ph type="sldNum" sz="quarter" idx="10"/>
          </p:nvPr>
        </p:nvSpPr>
        <p:spPr bwMode="auto">
          <a:xfrm>
            <a:off x="7010400" y="6553200"/>
            <a:ext cx="2133600" cy="3048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r>
              <a:rPr lang="en-CA"/>
              <a:t>slide </a:t>
            </a:r>
            <a:fld id="{E9D17187-83E3-C242-9F24-2876A56D8BB4}" type="slidenum">
              <a:rPr lang="en-CA"/>
              <a:pPr/>
              <a:t>‹#›</a:t>
            </a:fld>
            <a:r>
              <a:rPr lang="en-CA"/>
              <a:t> of 56</a:t>
            </a:r>
          </a:p>
        </p:txBody>
      </p:sp>
    </p:spTree>
    <p:extLst>
      <p:ext uri="{BB962C8B-B14F-4D97-AF65-F5344CB8AC3E}">
        <p14:creationId xmlns:p14="http://schemas.microsoft.com/office/powerpoint/2010/main" val="11166168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Slide Number Placeholder 3"/>
          <p:cNvSpPr>
            <a:spLocks noGrp="1"/>
          </p:cNvSpPr>
          <p:nvPr userDrawn="1">
            <p:ph type="sldNum" sz="quarter" idx="10"/>
          </p:nvPr>
        </p:nvSpPr>
        <p:spPr bwMode="auto">
          <a:xfrm>
            <a:off x="7010400" y="6553200"/>
            <a:ext cx="2133600" cy="3048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r>
              <a:rPr lang="en-CA"/>
              <a:t>slide </a:t>
            </a:r>
            <a:fld id="{53DEC5FC-F7DD-384D-B657-7EC62835FD37}" type="slidenum">
              <a:rPr lang="en-CA"/>
              <a:pPr/>
              <a:t>‹#›</a:t>
            </a:fld>
            <a:r>
              <a:rPr lang="en-CA"/>
              <a:t> of 56</a:t>
            </a:r>
          </a:p>
        </p:txBody>
      </p:sp>
    </p:spTree>
    <p:extLst>
      <p:ext uri="{BB962C8B-B14F-4D97-AF65-F5344CB8AC3E}">
        <p14:creationId xmlns:p14="http://schemas.microsoft.com/office/powerpoint/2010/main" val="26035435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Slide Number Placeholder 3"/>
          <p:cNvSpPr>
            <a:spLocks noGrp="1"/>
          </p:cNvSpPr>
          <p:nvPr userDrawn="1">
            <p:ph type="sldNum" sz="quarter" idx="10"/>
          </p:nvPr>
        </p:nvSpPr>
        <p:spPr bwMode="auto">
          <a:xfrm>
            <a:off x="7010400" y="6553200"/>
            <a:ext cx="2133600" cy="3048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r>
              <a:rPr lang="en-CA"/>
              <a:t>slide </a:t>
            </a:r>
            <a:fld id="{9B785406-9F07-9A41-B3D4-699A6C3D7CE9}" type="slidenum">
              <a:rPr lang="en-CA"/>
              <a:pPr/>
              <a:t>‹#›</a:t>
            </a:fld>
            <a:r>
              <a:rPr lang="en-CA"/>
              <a:t> of 56</a:t>
            </a:r>
          </a:p>
        </p:txBody>
      </p:sp>
    </p:spTree>
    <p:extLst>
      <p:ext uri="{BB962C8B-B14F-4D97-AF65-F5344CB8AC3E}">
        <p14:creationId xmlns:p14="http://schemas.microsoft.com/office/powerpoint/2010/main" val="8343741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Slide Number Placeholder 3"/>
          <p:cNvSpPr>
            <a:spLocks noGrp="1"/>
          </p:cNvSpPr>
          <p:nvPr userDrawn="1">
            <p:ph type="sldNum" sz="quarter" idx="10"/>
          </p:nvPr>
        </p:nvSpPr>
        <p:spPr bwMode="auto">
          <a:xfrm>
            <a:off x="7010400" y="6553200"/>
            <a:ext cx="2133600" cy="3048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r>
              <a:rPr lang="en-CA"/>
              <a:t>slide </a:t>
            </a:r>
            <a:fld id="{6D6D9CEC-3888-174C-9249-760BDACB2B8A}" type="slidenum">
              <a:rPr lang="en-CA"/>
              <a:pPr/>
              <a:t>‹#›</a:t>
            </a:fld>
            <a:r>
              <a:rPr lang="en-CA"/>
              <a:t> of 56</a:t>
            </a:r>
          </a:p>
        </p:txBody>
      </p:sp>
    </p:spTree>
    <p:extLst>
      <p:ext uri="{BB962C8B-B14F-4D97-AF65-F5344CB8AC3E}">
        <p14:creationId xmlns:p14="http://schemas.microsoft.com/office/powerpoint/2010/main" val="2023558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3"/>
          <p:cNvSpPr>
            <a:spLocks noGrp="1"/>
          </p:cNvSpPr>
          <p:nvPr userDrawn="1">
            <p:ph type="sldNum" sz="quarter" idx="10"/>
          </p:nvPr>
        </p:nvSpPr>
        <p:spPr bwMode="auto">
          <a:xfrm>
            <a:off x="7010400" y="6553200"/>
            <a:ext cx="2133600" cy="3048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r>
              <a:rPr lang="en-CA"/>
              <a:t>slide </a:t>
            </a:r>
            <a:fld id="{A818B368-C248-844B-AA80-6C745FF0D3C1}" type="slidenum">
              <a:rPr lang="en-CA"/>
              <a:pPr/>
              <a:t>‹#›</a:t>
            </a:fld>
            <a:r>
              <a:rPr lang="en-CA"/>
              <a:t> of 56</a:t>
            </a:r>
          </a:p>
        </p:txBody>
      </p:sp>
    </p:spTree>
    <p:extLst>
      <p:ext uri="{BB962C8B-B14F-4D97-AF65-F5344CB8AC3E}">
        <p14:creationId xmlns:p14="http://schemas.microsoft.com/office/powerpoint/2010/main" val="5493664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3"/>
          <p:cNvSpPr>
            <a:spLocks noGrp="1"/>
          </p:cNvSpPr>
          <p:nvPr userDrawn="1">
            <p:ph type="sldNum" sz="quarter" idx="10"/>
          </p:nvPr>
        </p:nvSpPr>
        <p:spPr bwMode="auto">
          <a:xfrm>
            <a:off x="7010400" y="6553200"/>
            <a:ext cx="2133600" cy="3048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r>
              <a:rPr lang="en-CA"/>
              <a:t>slide </a:t>
            </a:r>
            <a:fld id="{A622D9FE-C82F-5949-B627-1C85BF0E0DF2}" type="slidenum">
              <a:rPr lang="en-CA"/>
              <a:pPr/>
              <a:t>‹#›</a:t>
            </a:fld>
            <a:r>
              <a:rPr lang="en-CA"/>
              <a:t> of 56</a:t>
            </a:r>
          </a:p>
        </p:txBody>
      </p:sp>
    </p:spTree>
    <p:extLst>
      <p:ext uri="{BB962C8B-B14F-4D97-AF65-F5344CB8AC3E}">
        <p14:creationId xmlns:p14="http://schemas.microsoft.com/office/powerpoint/2010/main" val="1394438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C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3"/>
          <p:cNvSpPr>
            <a:spLocks noGrp="1"/>
          </p:cNvSpPr>
          <p:nvPr userDrawn="1">
            <p:ph type="sldNum" sz="quarter" idx="10"/>
          </p:nvPr>
        </p:nvSpPr>
        <p:spPr bwMode="auto">
          <a:xfrm>
            <a:off x="7010400" y="6553200"/>
            <a:ext cx="2133600" cy="3048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r>
              <a:rPr lang="en-CA"/>
              <a:t>slide </a:t>
            </a:r>
            <a:fld id="{6CC645B0-2C0D-C445-A254-D93EAC1E03EA}" type="slidenum">
              <a:rPr lang="en-CA"/>
              <a:pPr/>
              <a:t>‹#›</a:t>
            </a:fld>
            <a:r>
              <a:rPr lang="en-CA"/>
              <a:t> of 56</a:t>
            </a:r>
          </a:p>
        </p:txBody>
      </p:sp>
    </p:spTree>
    <p:extLst>
      <p:ext uri="{BB962C8B-B14F-4D97-AF65-F5344CB8AC3E}">
        <p14:creationId xmlns:p14="http://schemas.microsoft.com/office/powerpoint/2010/main" val="192861376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3" Type="http://schemas.openxmlformats.org/officeDocument/2006/relationships/image" Target="../media/image3.png"/><Relationship Id="rId14" Type="http://schemas.openxmlformats.org/officeDocument/2006/relationships/image" Target="../media/image4.pn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DCE4FC"/>
            </a:gs>
            <a:gs pos="50000">
              <a:srgbClr val="F2F5FE"/>
            </a:gs>
            <a:gs pos="100000">
              <a:srgbClr val="DCE4FC"/>
            </a:gs>
          </a:gsLst>
          <a:lin ang="5400000" scaled="1"/>
        </a:gradFill>
        <a:effectLst/>
      </p:bgPr>
    </p:bg>
    <p:spTree>
      <p:nvGrpSpPr>
        <p:cNvPr id="1" name=""/>
        <p:cNvGrpSpPr/>
        <p:nvPr/>
      </p:nvGrpSpPr>
      <p:grpSpPr>
        <a:xfrm>
          <a:off x="0" y="0"/>
          <a:ext cx="0" cy="0"/>
          <a:chOff x="0" y="0"/>
          <a:chExt cx="0" cy="0"/>
        </a:xfrm>
      </p:grpSpPr>
      <p:sp>
        <p:nvSpPr>
          <p:cNvPr id="1026" name="Rectangle 5"/>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6"/>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p:txBody>
      </p:sp>
      <p:pic>
        <p:nvPicPr>
          <p:cNvPr id="1028" name="Picture 20" descr="ohri irho"/>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10" r:id="rId1"/>
    <p:sldLayoutId id="2147483899" r:id="rId2"/>
    <p:sldLayoutId id="2147483911" r:id="rId3"/>
    <p:sldLayoutId id="2147483912" r:id="rId4"/>
    <p:sldLayoutId id="2147483913" r:id="rId5"/>
    <p:sldLayoutId id="2147483914" r:id="rId6"/>
    <p:sldLayoutId id="2147483915" r:id="rId7"/>
    <p:sldLayoutId id="2147483916" r:id="rId8"/>
    <p:sldLayoutId id="2147483917" r:id="rId9"/>
    <p:sldLayoutId id="2147483918" r:id="rId10"/>
    <p:sldLayoutId id="2147483919" r:id="rId11"/>
  </p:sldLayoutIdLst>
  <p:hf hdr="0" ftr="0" dt="0"/>
  <p:txStyles>
    <p:titleStyle>
      <a:lvl1pPr algn="ctr" rtl="0" eaLnBrk="0" fontAlgn="base" hangingPunct="0">
        <a:spcBef>
          <a:spcPct val="0"/>
        </a:spcBef>
        <a:spcAft>
          <a:spcPct val="0"/>
        </a:spcAft>
        <a:defRPr sz="3200" b="1">
          <a:solidFill>
            <a:schemeClr val="accent2"/>
          </a:solidFill>
          <a:latin typeface="+mj-lt"/>
          <a:ea typeface="ＭＳ Ｐゴシック" charset="0"/>
          <a:cs typeface="+mj-cs"/>
        </a:defRPr>
      </a:lvl1pPr>
      <a:lvl2pPr algn="ctr" rtl="0" eaLnBrk="0" fontAlgn="base" hangingPunct="0">
        <a:spcBef>
          <a:spcPct val="0"/>
        </a:spcBef>
        <a:spcAft>
          <a:spcPct val="0"/>
        </a:spcAft>
        <a:defRPr sz="3200" b="1">
          <a:solidFill>
            <a:schemeClr val="accent2"/>
          </a:solidFill>
          <a:latin typeface="Arial" charset="0"/>
          <a:ea typeface="ＭＳ Ｐゴシック" charset="0"/>
        </a:defRPr>
      </a:lvl2pPr>
      <a:lvl3pPr algn="ctr" rtl="0" eaLnBrk="0" fontAlgn="base" hangingPunct="0">
        <a:spcBef>
          <a:spcPct val="0"/>
        </a:spcBef>
        <a:spcAft>
          <a:spcPct val="0"/>
        </a:spcAft>
        <a:defRPr sz="3200" b="1">
          <a:solidFill>
            <a:schemeClr val="accent2"/>
          </a:solidFill>
          <a:latin typeface="Arial" charset="0"/>
          <a:ea typeface="ＭＳ Ｐゴシック" charset="0"/>
        </a:defRPr>
      </a:lvl3pPr>
      <a:lvl4pPr algn="ctr" rtl="0" eaLnBrk="0" fontAlgn="base" hangingPunct="0">
        <a:spcBef>
          <a:spcPct val="0"/>
        </a:spcBef>
        <a:spcAft>
          <a:spcPct val="0"/>
        </a:spcAft>
        <a:defRPr sz="3200" b="1">
          <a:solidFill>
            <a:schemeClr val="accent2"/>
          </a:solidFill>
          <a:latin typeface="Arial" charset="0"/>
          <a:ea typeface="ＭＳ Ｐゴシック" charset="0"/>
        </a:defRPr>
      </a:lvl4pPr>
      <a:lvl5pPr algn="ctr" rtl="0" eaLnBrk="0" fontAlgn="base" hangingPunct="0">
        <a:spcBef>
          <a:spcPct val="0"/>
        </a:spcBef>
        <a:spcAft>
          <a:spcPct val="0"/>
        </a:spcAft>
        <a:defRPr sz="3200" b="1">
          <a:solidFill>
            <a:schemeClr val="accent2"/>
          </a:solidFill>
          <a:latin typeface="Arial" charset="0"/>
          <a:ea typeface="ＭＳ Ｐゴシック" charset="0"/>
        </a:defRPr>
      </a:lvl5pPr>
      <a:lvl6pPr marL="457200" algn="ctr" rtl="0" fontAlgn="base">
        <a:spcBef>
          <a:spcPct val="0"/>
        </a:spcBef>
        <a:spcAft>
          <a:spcPct val="0"/>
        </a:spcAft>
        <a:defRPr sz="3200" b="1">
          <a:solidFill>
            <a:schemeClr val="accent2"/>
          </a:solidFill>
          <a:latin typeface="Arial" charset="0"/>
        </a:defRPr>
      </a:lvl6pPr>
      <a:lvl7pPr marL="914400" algn="ctr" rtl="0" fontAlgn="base">
        <a:spcBef>
          <a:spcPct val="0"/>
        </a:spcBef>
        <a:spcAft>
          <a:spcPct val="0"/>
        </a:spcAft>
        <a:defRPr sz="3200" b="1">
          <a:solidFill>
            <a:schemeClr val="accent2"/>
          </a:solidFill>
          <a:latin typeface="Arial" charset="0"/>
        </a:defRPr>
      </a:lvl7pPr>
      <a:lvl8pPr marL="1371600" algn="ctr" rtl="0" fontAlgn="base">
        <a:spcBef>
          <a:spcPct val="0"/>
        </a:spcBef>
        <a:spcAft>
          <a:spcPct val="0"/>
        </a:spcAft>
        <a:defRPr sz="3200" b="1">
          <a:solidFill>
            <a:schemeClr val="accent2"/>
          </a:solidFill>
          <a:latin typeface="Arial" charset="0"/>
        </a:defRPr>
      </a:lvl8pPr>
      <a:lvl9pPr marL="1828800" algn="ctr" rtl="0" fontAlgn="base">
        <a:spcBef>
          <a:spcPct val="0"/>
        </a:spcBef>
        <a:spcAft>
          <a:spcPct val="0"/>
        </a:spcAft>
        <a:defRPr sz="3200" b="1">
          <a:solidFill>
            <a:schemeClr val="accent2"/>
          </a:solidFill>
          <a:latin typeface="Arial" charset="0"/>
        </a:defRPr>
      </a:lvl9pPr>
    </p:titleStyle>
    <p:bodyStyle>
      <a:lvl1pPr marL="342900" indent="-342900" algn="l" rtl="0" eaLnBrk="0" fontAlgn="base" hangingPunct="0">
        <a:spcBef>
          <a:spcPct val="20000"/>
        </a:spcBef>
        <a:spcAft>
          <a:spcPct val="0"/>
        </a:spcAft>
        <a:buChar char="•"/>
        <a:defRPr sz="2400">
          <a:solidFill>
            <a:schemeClr val="accent2"/>
          </a:solidFill>
          <a:latin typeface="+mn-lt"/>
          <a:ea typeface="ＭＳ Ｐゴシック" charset="0"/>
          <a:cs typeface="+mn-cs"/>
        </a:defRPr>
      </a:lvl1pPr>
      <a:lvl2pPr marL="742950" indent="-285750" algn="l" rtl="0" eaLnBrk="0" fontAlgn="base" hangingPunct="0">
        <a:spcBef>
          <a:spcPct val="20000"/>
        </a:spcBef>
        <a:spcAft>
          <a:spcPct val="0"/>
        </a:spcAft>
        <a:buChar char="•"/>
        <a:defRPr sz="2400">
          <a:solidFill>
            <a:srgbClr val="800000"/>
          </a:solidFill>
          <a:latin typeface="+mn-lt"/>
          <a:ea typeface="ＭＳ Ｐゴシック" charset="0"/>
        </a:defRPr>
      </a:lvl2pPr>
      <a:lvl3pPr marL="1143000" indent="-228600" algn="l" rtl="0" eaLnBrk="0" fontAlgn="base" hangingPunct="0">
        <a:spcBef>
          <a:spcPct val="20000"/>
        </a:spcBef>
        <a:spcAft>
          <a:spcPct val="0"/>
        </a:spcAft>
        <a:buChar char="•"/>
        <a:defRPr sz="2400">
          <a:solidFill>
            <a:srgbClr val="005BAB"/>
          </a:solidFill>
          <a:latin typeface="+mn-lt"/>
          <a:ea typeface="ＭＳ Ｐゴシック" charset="0"/>
        </a:defRPr>
      </a:lvl3pPr>
      <a:lvl4pPr marL="1600200" indent="-228600" algn="l" rtl="0" eaLnBrk="0" fontAlgn="base" hangingPunct="0">
        <a:spcBef>
          <a:spcPct val="20000"/>
        </a:spcBef>
        <a:spcAft>
          <a:spcPct val="0"/>
        </a:spcAft>
        <a:buChar char="•"/>
        <a:defRPr sz="2400">
          <a:solidFill>
            <a:srgbClr val="005BAB"/>
          </a:solidFill>
          <a:latin typeface="+mn-lt"/>
          <a:ea typeface="ＭＳ Ｐゴシック" charset="0"/>
        </a:defRPr>
      </a:lvl4pPr>
      <a:lvl5pPr marL="2057400" indent="-228600" algn="l" rtl="0" eaLnBrk="0" fontAlgn="base" hangingPunct="0">
        <a:spcBef>
          <a:spcPct val="20000"/>
        </a:spcBef>
        <a:spcAft>
          <a:spcPct val="0"/>
        </a:spcAft>
        <a:buChar char="•"/>
        <a:defRPr sz="2400">
          <a:solidFill>
            <a:srgbClr val="005BAB"/>
          </a:solidFill>
          <a:latin typeface="+mn-lt"/>
          <a:ea typeface="ＭＳ Ｐゴシック" charset="0"/>
        </a:defRPr>
      </a:lvl5pPr>
      <a:lvl6pPr marL="2514600" indent="-228600" algn="l" rtl="0" fontAlgn="base">
        <a:spcBef>
          <a:spcPct val="20000"/>
        </a:spcBef>
        <a:spcAft>
          <a:spcPct val="0"/>
        </a:spcAft>
        <a:buChar char="•"/>
        <a:defRPr sz="2400">
          <a:solidFill>
            <a:srgbClr val="005BAB"/>
          </a:solidFill>
          <a:latin typeface="+mn-lt"/>
        </a:defRPr>
      </a:lvl6pPr>
      <a:lvl7pPr marL="2971800" indent="-228600" algn="l" rtl="0" fontAlgn="base">
        <a:spcBef>
          <a:spcPct val="20000"/>
        </a:spcBef>
        <a:spcAft>
          <a:spcPct val="0"/>
        </a:spcAft>
        <a:buChar char="•"/>
        <a:defRPr sz="2400">
          <a:solidFill>
            <a:srgbClr val="005BAB"/>
          </a:solidFill>
          <a:latin typeface="+mn-lt"/>
        </a:defRPr>
      </a:lvl7pPr>
      <a:lvl8pPr marL="3429000" indent="-228600" algn="l" rtl="0" fontAlgn="base">
        <a:spcBef>
          <a:spcPct val="20000"/>
        </a:spcBef>
        <a:spcAft>
          <a:spcPct val="0"/>
        </a:spcAft>
        <a:buChar char="•"/>
        <a:defRPr sz="2400">
          <a:solidFill>
            <a:srgbClr val="005BAB"/>
          </a:solidFill>
          <a:latin typeface="+mn-lt"/>
        </a:defRPr>
      </a:lvl8pPr>
      <a:lvl9pPr marL="3886200" indent="-228600" algn="l" rtl="0" fontAlgn="base">
        <a:spcBef>
          <a:spcPct val="20000"/>
        </a:spcBef>
        <a:spcAft>
          <a:spcPct val="0"/>
        </a:spcAft>
        <a:buChar char="•"/>
        <a:defRPr sz="2400">
          <a:solidFill>
            <a:srgbClr val="005BAB"/>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DCE4FC"/>
            </a:gs>
            <a:gs pos="50000">
              <a:srgbClr val="F3F6FE"/>
            </a:gs>
            <a:gs pos="100000">
              <a:srgbClr val="DCE4FC"/>
            </a:gs>
          </a:gsLst>
          <a:lin ang="5400000" scaled="1"/>
        </a:gradFill>
        <a:effectLst/>
      </p:bgPr>
    </p:bg>
    <p:spTree>
      <p:nvGrpSpPr>
        <p:cNvPr id="1" name=""/>
        <p:cNvGrpSpPr/>
        <p:nvPr/>
      </p:nvGrpSpPr>
      <p:grpSpPr>
        <a:xfrm>
          <a:off x="0" y="0"/>
          <a:ext cx="0" cy="0"/>
          <a:chOff x="0" y="0"/>
          <a:chExt cx="0" cy="0"/>
        </a:xfrm>
      </p:grpSpPr>
      <p:sp>
        <p:nvSpPr>
          <p:cNvPr id="2050" name="Rectangle 4"/>
          <p:cNvSpPr>
            <a:spLocks noGrp="1" noChangeArrowheads="1"/>
          </p:cNvSpPr>
          <p:nvPr>
            <p:ph type="body" idx="1"/>
          </p:nvPr>
        </p:nvSpPr>
        <p:spPr bwMode="auto">
          <a:xfrm>
            <a:off x="457200" y="2971800"/>
            <a:ext cx="8229600" cy="315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p:txBody>
      </p:sp>
      <p:sp>
        <p:nvSpPr>
          <p:cNvPr id="2051" name="Rectangle 5"/>
          <p:cNvSpPr>
            <a:spLocks noGrp="1" noChangeArrowheads="1"/>
          </p:cNvSpPr>
          <p:nvPr>
            <p:ph type="title"/>
          </p:nvPr>
        </p:nvSpPr>
        <p:spPr bwMode="auto">
          <a:xfrm>
            <a:off x="457200" y="16002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pic>
        <p:nvPicPr>
          <p:cNvPr id="2052" name="Picture 7" descr="blue conclusion"/>
          <p:cNvPicPr>
            <a:picLocks noChangeAspect="1" noChangeArrowheads="1"/>
          </p:cNvPicPr>
          <p:nvPr/>
        </p:nvPicPr>
        <p:blipFill>
          <a:blip r:embed="rId13">
            <a:clrChange>
              <a:clrFrom>
                <a:srgbClr val="000000"/>
              </a:clrFrom>
              <a:clrTo>
                <a:srgbClr val="000000">
                  <a:alpha val="0"/>
                </a:srgbClr>
              </a:clrTo>
            </a:clrChange>
            <a:extLst>
              <a:ext uri="{28A0092B-C50C-407E-A947-70E740481C1C}">
                <a14:useLocalDpi xmlns:a14="http://schemas.microsoft.com/office/drawing/2010/main" val="0"/>
              </a:ext>
            </a:extLst>
          </a:blip>
          <a:srcRect t="22223"/>
          <a:stretch>
            <a:fillRect/>
          </a:stretch>
        </p:blipFill>
        <p:spPr bwMode="auto">
          <a:xfrm>
            <a:off x="0" y="1524000"/>
            <a:ext cx="9144000"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 name="Picture 11" descr="blue conclusion"/>
          <p:cNvPicPr>
            <a:picLocks noChangeAspect="1" noChangeArrowheads="1"/>
          </p:cNvPicPr>
          <p:nvPr userDrawn="1"/>
        </p:nvPicPr>
        <p:blipFill>
          <a:blip r:embed="rId13">
            <a:clrChange>
              <a:clrFrom>
                <a:srgbClr val="000000"/>
              </a:clrFrom>
              <a:clrTo>
                <a:srgbClr val="000000">
                  <a:alpha val="0"/>
                </a:srgbClr>
              </a:clrTo>
            </a:clrChange>
            <a:extLst>
              <a:ext uri="{28A0092B-C50C-407E-A947-70E740481C1C}">
                <a14:useLocalDpi xmlns:a14="http://schemas.microsoft.com/office/drawing/2010/main" val="0"/>
              </a:ext>
            </a:extLst>
          </a:blip>
          <a:srcRect l="44167" t="6667" r="46667" b="80000"/>
          <a:stretch>
            <a:fillRect/>
          </a:stretch>
        </p:blipFill>
        <p:spPr bwMode="auto">
          <a:xfrm>
            <a:off x="3765550" y="457200"/>
            <a:ext cx="838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4" name="Picture 12" descr="OHRI Logo Full"/>
          <p:cNvPicPr>
            <a:picLocks noChangeAspect="1" noChangeArrowheads="1"/>
          </p:cNvPicPr>
          <p:nvPr userDrawn="1"/>
        </p:nvPicPr>
        <p:blipFill>
          <a:blip r:embed="rId14">
            <a:extLst>
              <a:ext uri="{28A0092B-C50C-407E-A947-70E740481C1C}">
                <a14:useLocalDpi xmlns:a14="http://schemas.microsoft.com/office/drawing/2010/main" val="0"/>
              </a:ext>
            </a:extLst>
          </a:blip>
          <a:srcRect r="61307"/>
          <a:stretch>
            <a:fillRect/>
          </a:stretch>
        </p:blipFill>
        <p:spPr bwMode="auto">
          <a:xfrm>
            <a:off x="642938" y="414338"/>
            <a:ext cx="3036887" cy="957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5" name="Picture 13" descr="OHRI Logo Full"/>
          <p:cNvPicPr>
            <a:picLocks noChangeAspect="1" noChangeArrowheads="1"/>
          </p:cNvPicPr>
          <p:nvPr userDrawn="1"/>
        </p:nvPicPr>
        <p:blipFill>
          <a:blip r:embed="rId14">
            <a:extLst>
              <a:ext uri="{28A0092B-C50C-407E-A947-70E740481C1C}">
                <a14:useLocalDpi xmlns:a14="http://schemas.microsoft.com/office/drawing/2010/main" val="0"/>
              </a:ext>
            </a:extLst>
          </a:blip>
          <a:srcRect l="51456"/>
          <a:stretch>
            <a:fillRect/>
          </a:stretch>
        </p:blipFill>
        <p:spPr bwMode="auto">
          <a:xfrm>
            <a:off x="4625975" y="403225"/>
            <a:ext cx="3810000" cy="957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Slide Number Placeholder 3"/>
          <p:cNvSpPr>
            <a:spLocks noGrp="1"/>
          </p:cNvSpPr>
          <p:nvPr userDrawn="1">
            <p:ph type="sldNum" sz="quarter" idx="4"/>
          </p:nvPr>
        </p:nvSpPr>
        <p:spPr bwMode="auto">
          <a:xfrm>
            <a:off x="7010400" y="6553200"/>
            <a:ext cx="2133600" cy="3048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r>
              <a:rPr lang="en-CA"/>
              <a:t>slide </a:t>
            </a:r>
            <a:fld id="{554E066C-2FA3-194A-988D-AE7995EC5266}" type="slidenum">
              <a:rPr lang="en-CA"/>
              <a:pPr/>
              <a:t>‹#›</a:t>
            </a:fld>
            <a:r>
              <a:rPr lang="en-CA"/>
              <a:t> of 56</a:t>
            </a:r>
          </a:p>
        </p:txBody>
      </p:sp>
    </p:spTree>
  </p:cSld>
  <p:clrMap bg1="lt1" tx1="dk1" bg2="lt2" tx2="dk2" accent1="accent1" accent2="accent2" accent3="accent3" accent4="accent4" accent5="accent5" accent6="accent6" hlink="hlink" folHlink="folHlink"/>
  <p:sldLayoutIdLst>
    <p:sldLayoutId id="2147483900" r:id="rId1"/>
    <p:sldLayoutId id="2147483901" r:id="rId2"/>
    <p:sldLayoutId id="2147483902" r:id="rId3"/>
    <p:sldLayoutId id="2147483903" r:id="rId4"/>
    <p:sldLayoutId id="2147483904" r:id="rId5"/>
    <p:sldLayoutId id="2147483905" r:id="rId6"/>
    <p:sldLayoutId id="2147483906" r:id="rId7"/>
    <p:sldLayoutId id="2147483907" r:id="rId8"/>
    <p:sldLayoutId id="2147483908" r:id="rId9"/>
    <p:sldLayoutId id="2147483909" r:id="rId10"/>
    <p:sldLayoutId id="2147483920" r:id="rId11"/>
  </p:sldLayoutIdLst>
  <p:hf hdr="0" ftr="0" dt="0"/>
  <p:txStyles>
    <p:titleStyle>
      <a:lvl1pPr algn="ctr" rtl="0" eaLnBrk="0" fontAlgn="base" hangingPunct="0">
        <a:spcBef>
          <a:spcPct val="0"/>
        </a:spcBef>
        <a:spcAft>
          <a:spcPct val="0"/>
        </a:spcAft>
        <a:defRPr sz="3200" b="1">
          <a:solidFill>
            <a:schemeClr val="accent2"/>
          </a:solidFill>
          <a:latin typeface="+mj-lt"/>
          <a:ea typeface="ＭＳ Ｐゴシック" charset="0"/>
          <a:cs typeface="+mj-cs"/>
        </a:defRPr>
      </a:lvl1pPr>
      <a:lvl2pPr algn="ctr" rtl="0" eaLnBrk="0" fontAlgn="base" hangingPunct="0">
        <a:spcBef>
          <a:spcPct val="0"/>
        </a:spcBef>
        <a:spcAft>
          <a:spcPct val="0"/>
        </a:spcAft>
        <a:defRPr sz="3200" b="1">
          <a:solidFill>
            <a:schemeClr val="accent2"/>
          </a:solidFill>
          <a:latin typeface="Arial" charset="0"/>
          <a:ea typeface="ＭＳ Ｐゴシック" charset="0"/>
        </a:defRPr>
      </a:lvl2pPr>
      <a:lvl3pPr algn="ctr" rtl="0" eaLnBrk="0" fontAlgn="base" hangingPunct="0">
        <a:spcBef>
          <a:spcPct val="0"/>
        </a:spcBef>
        <a:spcAft>
          <a:spcPct val="0"/>
        </a:spcAft>
        <a:defRPr sz="3200" b="1">
          <a:solidFill>
            <a:schemeClr val="accent2"/>
          </a:solidFill>
          <a:latin typeface="Arial" charset="0"/>
          <a:ea typeface="ＭＳ Ｐゴシック" charset="0"/>
        </a:defRPr>
      </a:lvl3pPr>
      <a:lvl4pPr algn="ctr" rtl="0" eaLnBrk="0" fontAlgn="base" hangingPunct="0">
        <a:spcBef>
          <a:spcPct val="0"/>
        </a:spcBef>
        <a:spcAft>
          <a:spcPct val="0"/>
        </a:spcAft>
        <a:defRPr sz="3200" b="1">
          <a:solidFill>
            <a:schemeClr val="accent2"/>
          </a:solidFill>
          <a:latin typeface="Arial" charset="0"/>
          <a:ea typeface="ＭＳ Ｐゴシック" charset="0"/>
        </a:defRPr>
      </a:lvl4pPr>
      <a:lvl5pPr algn="ctr" rtl="0" eaLnBrk="0" fontAlgn="base" hangingPunct="0">
        <a:spcBef>
          <a:spcPct val="0"/>
        </a:spcBef>
        <a:spcAft>
          <a:spcPct val="0"/>
        </a:spcAft>
        <a:defRPr sz="3200" b="1">
          <a:solidFill>
            <a:schemeClr val="accent2"/>
          </a:solidFill>
          <a:latin typeface="Arial" charset="0"/>
          <a:ea typeface="ＭＳ Ｐゴシック" charset="0"/>
        </a:defRPr>
      </a:lvl5pPr>
      <a:lvl6pPr marL="457200" algn="ctr" rtl="0" fontAlgn="base">
        <a:spcBef>
          <a:spcPct val="0"/>
        </a:spcBef>
        <a:spcAft>
          <a:spcPct val="0"/>
        </a:spcAft>
        <a:defRPr sz="3200" b="1">
          <a:solidFill>
            <a:schemeClr val="accent2"/>
          </a:solidFill>
          <a:latin typeface="Arial" charset="0"/>
        </a:defRPr>
      </a:lvl6pPr>
      <a:lvl7pPr marL="914400" algn="ctr" rtl="0" fontAlgn="base">
        <a:spcBef>
          <a:spcPct val="0"/>
        </a:spcBef>
        <a:spcAft>
          <a:spcPct val="0"/>
        </a:spcAft>
        <a:defRPr sz="3200" b="1">
          <a:solidFill>
            <a:schemeClr val="accent2"/>
          </a:solidFill>
          <a:latin typeface="Arial" charset="0"/>
        </a:defRPr>
      </a:lvl7pPr>
      <a:lvl8pPr marL="1371600" algn="ctr" rtl="0" fontAlgn="base">
        <a:spcBef>
          <a:spcPct val="0"/>
        </a:spcBef>
        <a:spcAft>
          <a:spcPct val="0"/>
        </a:spcAft>
        <a:defRPr sz="3200" b="1">
          <a:solidFill>
            <a:schemeClr val="accent2"/>
          </a:solidFill>
          <a:latin typeface="Arial" charset="0"/>
        </a:defRPr>
      </a:lvl8pPr>
      <a:lvl9pPr marL="1828800" algn="ctr" rtl="0" fontAlgn="base">
        <a:spcBef>
          <a:spcPct val="0"/>
        </a:spcBef>
        <a:spcAft>
          <a:spcPct val="0"/>
        </a:spcAft>
        <a:defRPr sz="3200" b="1">
          <a:solidFill>
            <a:schemeClr val="accent2"/>
          </a:solidFill>
          <a:latin typeface="Arial" charset="0"/>
        </a:defRPr>
      </a:lvl9pPr>
    </p:titleStyle>
    <p:bodyStyle>
      <a:lvl1pPr marL="342900" indent="-342900" algn="l" rtl="0" eaLnBrk="0" fontAlgn="base" hangingPunct="0">
        <a:spcBef>
          <a:spcPct val="20000"/>
        </a:spcBef>
        <a:spcAft>
          <a:spcPct val="0"/>
        </a:spcAft>
        <a:buChar char="•"/>
        <a:defRPr sz="2400">
          <a:solidFill>
            <a:schemeClr val="accent2"/>
          </a:solidFill>
          <a:latin typeface="+mn-lt"/>
          <a:ea typeface="ＭＳ Ｐゴシック" charset="0"/>
          <a:cs typeface="+mn-cs"/>
        </a:defRPr>
      </a:lvl1pPr>
      <a:lvl2pPr marL="742950" indent="-285750" algn="l" rtl="0" eaLnBrk="0" fontAlgn="base" hangingPunct="0">
        <a:spcBef>
          <a:spcPct val="20000"/>
        </a:spcBef>
        <a:spcAft>
          <a:spcPct val="0"/>
        </a:spcAft>
        <a:buChar char="•"/>
        <a:defRPr sz="2400">
          <a:solidFill>
            <a:srgbClr val="800000"/>
          </a:solidFill>
          <a:latin typeface="+mn-lt"/>
          <a:ea typeface="ＭＳ Ｐゴシック" charset="0"/>
        </a:defRPr>
      </a:lvl2pPr>
      <a:lvl3pPr marL="1143000" indent="-228600" algn="l" rtl="0" eaLnBrk="0" fontAlgn="base" hangingPunct="0">
        <a:spcBef>
          <a:spcPct val="20000"/>
        </a:spcBef>
        <a:spcAft>
          <a:spcPct val="0"/>
        </a:spcAft>
        <a:buChar char="•"/>
        <a:defRPr sz="2400">
          <a:solidFill>
            <a:schemeClr val="bg1"/>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bg1"/>
          </a:solidFill>
          <a:latin typeface="+mn-lt"/>
          <a:ea typeface="ＭＳ Ｐゴシック" charset="0"/>
        </a:defRPr>
      </a:lvl4pPr>
      <a:lvl5pPr marL="2057400" indent="-228600" algn="l" rtl="0" eaLnBrk="0" fontAlgn="base" hangingPunct="0">
        <a:spcBef>
          <a:spcPct val="20000"/>
        </a:spcBef>
        <a:spcAft>
          <a:spcPct val="0"/>
        </a:spcAft>
        <a:buChar char="•"/>
        <a:defRPr sz="2000">
          <a:solidFill>
            <a:schemeClr val="bg1"/>
          </a:solidFill>
          <a:latin typeface="+mn-lt"/>
          <a:ea typeface="ＭＳ Ｐゴシック" charset="0"/>
        </a:defRPr>
      </a:lvl5pPr>
      <a:lvl6pPr marL="2514600" indent="-228600" algn="l" rtl="0" fontAlgn="base">
        <a:spcBef>
          <a:spcPct val="20000"/>
        </a:spcBef>
        <a:spcAft>
          <a:spcPct val="0"/>
        </a:spcAft>
        <a:buChar char="•"/>
        <a:defRPr sz="2000">
          <a:solidFill>
            <a:schemeClr val="bg1"/>
          </a:solidFill>
          <a:latin typeface="+mn-lt"/>
        </a:defRPr>
      </a:lvl6pPr>
      <a:lvl7pPr marL="2971800" indent="-228600" algn="l" rtl="0" fontAlgn="base">
        <a:spcBef>
          <a:spcPct val="20000"/>
        </a:spcBef>
        <a:spcAft>
          <a:spcPct val="0"/>
        </a:spcAft>
        <a:buChar char="•"/>
        <a:defRPr sz="2000">
          <a:solidFill>
            <a:schemeClr val="bg1"/>
          </a:solidFill>
          <a:latin typeface="+mn-lt"/>
        </a:defRPr>
      </a:lvl7pPr>
      <a:lvl8pPr marL="3429000" indent="-228600" algn="l" rtl="0" fontAlgn="base">
        <a:spcBef>
          <a:spcPct val="20000"/>
        </a:spcBef>
        <a:spcAft>
          <a:spcPct val="0"/>
        </a:spcAft>
        <a:buChar char="•"/>
        <a:defRPr sz="2000">
          <a:solidFill>
            <a:schemeClr val="bg1"/>
          </a:solidFill>
          <a:latin typeface="+mn-lt"/>
        </a:defRPr>
      </a:lvl8pPr>
      <a:lvl9pPr marL="3886200" indent="-228600" algn="l" rtl="0" fontAlgn="base">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6.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4"/>
          <p:cNvSpPr>
            <a:spLocks noGrp="1" noChangeArrowheads="1"/>
          </p:cNvSpPr>
          <p:nvPr>
            <p:ph type="ctrTitle"/>
          </p:nvPr>
        </p:nvSpPr>
        <p:spPr>
          <a:xfrm>
            <a:off x="381000" y="3863975"/>
            <a:ext cx="5410200" cy="2079625"/>
          </a:xfrm>
        </p:spPr>
        <p:txBody>
          <a:bodyPr/>
          <a:lstStyle/>
          <a:p>
            <a:pPr algn="l" eaLnBrk="1" hangingPunct="1"/>
            <a:r>
              <a:rPr lang="en-CA" dirty="0">
                <a:latin typeface="Times New Roman" charset="0"/>
                <a:cs typeface="Times New Roman" charset="0"/>
              </a:rPr>
              <a:t>Making all research results publically available: the cry of systematic reviewers</a:t>
            </a:r>
            <a:endParaRPr lang="en-US" dirty="0">
              <a:latin typeface="Times New Roman" charset="0"/>
              <a:cs typeface="Times New Roman" charset="0"/>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357188" y="214313"/>
            <a:ext cx="8429625" cy="1214437"/>
          </a:xfrm>
        </p:spPr>
        <p:txBody>
          <a:bodyPr/>
          <a:lstStyle/>
          <a:p>
            <a:r>
              <a:rPr lang="en-US" dirty="0">
                <a:latin typeface="Arial" charset="0"/>
              </a:rPr>
              <a:t>Publication Bias: Detection</a:t>
            </a:r>
            <a:endParaRPr lang="en-CA" dirty="0">
              <a:latin typeface="Arial" charset="0"/>
            </a:endParaRPr>
          </a:p>
        </p:txBody>
      </p:sp>
      <p:sp>
        <p:nvSpPr>
          <p:cNvPr id="23555" name="Content Placeholder 2"/>
          <p:cNvSpPr>
            <a:spLocks noGrp="1"/>
          </p:cNvSpPr>
          <p:nvPr>
            <p:ph idx="1"/>
          </p:nvPr>
        </p:nvSpPr>
        <p:spPr>
          <a:xfrm>
            <a:off x="914400" y="1662113"/>
            <a:ext cx="7467600" cy="4510087"/>
          </a:xfrm>
        </p:spPr>
        <p:txBody>
          <a:bodyPr/>
          <a:lstStyle/>
          <a:p>
            <a:r>
              <a:rPr lang="en-CA">
                <a:latin typeface="Times New Roman" charset="0"/>
                <a:cs typeface="Times New Roman" charset="0"/>
              </a:rPr>
              <a:t>The Funnel Plot</a:t>
            </a:r>
          </a:p>
          <a:p>
            <a:pPr lvl="1"/>
            <a:r>
              <a:rPr lang="en-CA">
                <a:latin typeface="Times New Roman" charset="0"/>
                <a:cs typeface="Times New Roman" charset="0"/>
              </a:rPr>
              <a:t>A measure of the treatment effect size plotted against a measure of the study’s sample size or precision</a:t>
            </a:r>
          </a:p>
          <a:p>
            <a:pPr lvl="1"/>
            <a:r>
              <a:rPr lang="en-CA">
                <a:latin typeface="Times New Roman" charset="0"/>
                <a:cs typeface="Times New Roman" charset="0"/>
              </a:rPr>
              <a:t>The precision of the estimation of the true effect increases with larger sample sizes</a:t>
            </a:r>
          </a:p>
          <a:p>
            <a:pPr lvl="1"/>
            <a:r>
              <a:rPr lang="en-CA">
                <a:latin typeface="Times New Roman" charset="0"/>
                <a:cs typeface="Times New Roman" charset="0"/>
              </a:rPr>
              <a:t>Funnel plots investigate whether studies with little precision (small studies) give different results from studies with greater precision (larger studies)</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A funnel plot is a scatter plot of the effect estimates from individual studies against some measure of each study’s size or&#10;precision. The standard error of the effect estimate is often chosen as the measure of study size and plotted on the vertical&#10;axis with a reversed scale that places the larger, most powerful studies towards the top. The effect estimates from smaller studies&#10;should scatter more widely at the bottom, with the spread narrowing among larger studies. In the absence of bias and&#10;between study heterogeneity, the scatter will be due to sampling variation alone and the plot will resemble a symmetrical inverted&#10;funnel&#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5875" y="1643063"/>
            <a:ext cx="7045325" cy="446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idx="4294967295"/>
          </p:nvPr>
        </p:nvSpPr>
        <p:spPr/>
        <p:txBody>
          <a:bodyPr/>
          <a:lstStyle/>
          <a:p>
            <a:pPr rtl="0" eaLnBrk="0" fontAlgn="base" hangingPunct="0"/>
            <a:r>
              <a:rPr lang="en-US" sz="4000" b="1" dirty="0" smtClean="0">
                <a:solidFill>
                  <a:srgbClr val="333399"/>
                </a:solidFill>
                <a:effectLst/>
                <a:latin typeface="Arial"/>
                <a:ea typeface="ＭＳ Ｐゴシック"/>
                <a:cs typeface="+mn-cs"/>
              </a:rPr>
              <a:t>Funnel Plots</a:t>
            </a:r>
            <a:endParaRPr lang="en-US" dirty="0" smtClean="0">
              <a:effectLst/>
            </a:endParaRPr>
          </a:p>
          <a:p>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1285875" y="123825"/>
            <a:ext cx="7086600" cy="1447800"/>
          </a:xfrm>
        </p:spPr>
        <p:txBody>
          <a:bodyPr/>
          <a:lstStyle/>
          <a:p>
            <a:r>
              <a:rPr lang="en-US" dirty="0">
                <a:latin typeface="Arial" charset="0"/>
              </a:rPr>
              <a:t>Interpreting Funnel Plots</a:t>
            </a:r>
            <a:endParaRPr lang="en-CA" dirty="0">
              <a:latin typeface="Arial" charset="0"/>
            </a:endParaRPr>
          </a:p>
        </p:txBody>
      </p:sp>
      <p:sp>
        <p:nvSpPr>
          <p:cNvPr id="25603" name="Content Placeholder 2"/>
          <p:cNvSpPr>
            <a:spLocks noGrp="1"/>
          </p:cNvSpPr>
          <p:nvPr>
            <p:ph idx="1"/>
          </p:nvPr>
        </p:nvSpPr>
        <p:spPr>
          <a:xfrm>
            <a:off x="1295400" y="1447800"/>
            <a:ext cx="7086600" cy="4910138"/>
          </a:xfrm>
        </p:spPr>
        <p:txBody>
          <a:bodyPr/>
          <a:lstStyle/>
          <a:p>
            <a:r>
              <a:rPr lang="en-CA">
                <a:latin typeface="Times New Roman" charset="0"/>
                <a:cs typeface="Times New Roman" charset="0"/>
              </a:rPr>
              <a:t>The ability of researches to identify bias using funnel plots was shown in one study to be 53%</a:t>
            </a:r>
          </a:p>
          <a:p>
            <a:endParaRPr lang="en-CA">
              <a:latin typeface="Times New Roman" charset="0"/>
              <a:cs typeface="Times New Roman"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1295400" y="0"/>
            <a:ext cx="7086600" cy="1447800"/>
          </a:xfrm>
        </p:spPr>
        <p:txBody>
          <a:bodyPr/>
          <a:lstStyle/>
          <a:p>
            <a:r>
              <a:rPr lang="en-US" dirty="0">
                <a:latin typeface="Arial" charset="0"/>
              </a:rPr>
              <a:t>Funnel plot asymmetry</a:t>
            </a:r>
            <a:endParaRPr lang="en-CA" dirty="0">
              <a:latin typeface="Arial" charset="0"/>
            </a:endParaRPr>
          </a:p>
        </p:txBody>
      </p:sp>
      <p:sp>
        <p:nvSpPr>
          <p:cNvPr id="60419" name="Content Placeholder 2"/>
          <p:cNvSpPr>
            <a:spLocks noGrp="1"/>
          </p:cNvSpPr>
          <p:nvPr>
            <p:ph idx="1"/>
          </p:nvPr>
        </p:nvSpPr>
        <p:spPr>
          <a:xfrm>
            <a:off x="1295400" y="1447800"/>
            <a:ext cx="7086600" cy="4724400"/>
          </a:xfrm>
        </p:spPr>
        <p:txBody>
          <a:bodyPr>
            <a:normAutofit/>
          </a:bodyPr>
          <a:lstStyle/>
          <a:p>
            <a:pPr>
              <a:lnSpc>
                <a:spcPct val="90000"/>
              </a:lnSpc>
              <a:buFont typeface="Wingdings" charset="0"/>
              <a:buNone/>
            </a:pPr>
            <a:r>
              <a:rPr lang="en-CA">
                <a:latin typeface="Times New Roman" charset="0"/>
                <a:cs typeface="Times New Roman" charset="0"/>
              </a:rPr>
              <a:t>Causes:</a:t>
            </a:r>
          </a:p>
          <a:p>
            <a:pPr>
              <a:lnSpc>
                <a:spcPct val="90000"/>
              </a:lnSpc>
            </a:pPr>
            <a:r>
              <a:rPr lang="en-CA">
                <a:latin typeface="Times New Roman" charset="0"/>
                <a:cs typeface="Times New Roman" charset="0"/>
              </a:rPr>
              <a:t>Selection bias</a:t>
            </a:r>
          </a:p>
          <a:p>
            <a:pPr lvl="1">
              <a:lnSpc>
                <a:spcPct val="90000"/>
              </a:lnSpc>
            </a:pPr>
            <a:r>
              <a:rPr lang="en-CA" sz="2000">
                <a:latin typeface="Times New Roman" charset="0"/>
                <a:cs typeface="Times New Roman" charset="0"/>
              </a:rPr>
              <a:t>Publication bias – </a:t>
            </a:r>
            <a:r>
              <a:rPr lang="en-CA" sz="1600">
                <a:latin typeface="Times New Roman" charset="0"/>
                <a:cs typeface="Times New Roman" charset="0"/>
              </a:rPr>
              <a:t>(One of many reasons!)</a:t>
            </a:r>
            <a:endParaRPr lang="en-CA" sz="2000">
              <a:latin typeface="Times New Roman" charset="0"/>
              <a:cs typeface="Times New Roman" charset="0"/>
            </a:endParaRPr>
          </a:p>
          <a:p>
            <a:pPr lvl="1">
              <a:lnSpc>
                <a:spcPct val="90000"/>
              </a:lnSpc>
            </a:pPr>
            <a:r>
              <a:rPr lang="en-CA" sz="2000">
                <a:latin typeface="Times New Roman" charset="0"/>
                <a:cs typeface="Times New Roman" charset="0"/>
              </a:rPr>
              <a:t>Language bias</a:t>
            </a:r>
          </a:p>
          <a:p>
            <a:pPr lvl="1">
              <a:lnSpc>
                <a:spcPct val="90000"/>
              </a:lnSpc>
            </a:pPr>
            <a:r>
              <a:rPr lang="en-CA" sz="2000">
                <a:latin typeface="Times New Roman" charset="0"/>
                <a:cs typeface="Times New Roman" charset="0"/>
              </a:rPr>
              <a:t>Citation bias</a:t>
            </a:r>
          </a:p>
          <a:p>
            <a:pPr lvl="1">
              <a:lnSpc>
                <a:spcPct val="90000"/>
              </a:lnSpc>
            </a:pPr>
            <a:r>
              <a:rPr lang="en-CA" sz="2000">
                <a:latin typeface="Times New Roman" charset="0"/>
                <a:cs typeface="Times New Roman" charset="0"/>
              </a:rPr>
              <a:t>Multiple publication bias</a:t>
            </a:r>
          </a:p>
          <a:p>
            <a:pPr>
              <a:lnSpc>
                <a:spcPct val="90000"/>
              </a:lnSpc>
            </a:pPr>
            <a:r>
              <a:rPr lang="en-CA">
                <a:latin typeface="Times New Roman" charset="0"/>
                <a:cs typeface="Times New Roman" charset="0"/>
              </a:rPr>
              <a:t>True Heterogeneity</a:t>
            </a:r>
          </a:p>
          <a:p>
            <a:pPr lvl="1">
              <a:lnSpc>
                <a:spcPct val="90000"/>
              </a:lnSpc>
            </a:pPr>
            <a:r>
              <a:rPr lang="en-CA" sz="2000">
                <a:latin typeface="Times New Roman" charset="0"/>
                <a:cs typeface="Times New Roman" charset="0"/>
              </a:rPr>
              <a:t>Intensity of intervention</a:t>
            </a:r>
          </a:p>
          <a:p>
            <a:pPr lvl="1">
              <a:lnSpc>
                <a:spcPct val="90000"/>
              </a:lnSpc>
            </a:pPr>
            <a:r>
              <a:rPr lang="en-CA" sz="2000">
                <a:latin typeface="Times New Roman" charset="0"/>
                <a:cs typeface="Times New Roman" charset="0"/>
              </a:rPr>
              <a:t>Characteristics of the patient population</a:t>
            </a:r>
          </a:p>
          <a:p>
            <a:pPr>
              <a:lnSpc>
                <a:spcPct val="90000"/>
              </a:lnSpc>
            </a:pPr>
            <a:r>
              <a:rPr lang="en-CA">
                <a:latin typeface="Times New Roman" charset="0"/>
                <a:cs typeface="Times New Roman" charset="0"/>
              </a:rPr>
              <a:t>Methodological Quality</a:t>
            </a:r>
          </a:p>
          <a:p>
            <a:pPr>
              <a:lnSpc>
                <a:spcPct val="90000"/>
              </a:lnSpc>
            </a:pPr>
            <a:r>
              <a:rPr lang="en-CA">
                <a:latin typeface="Times New Roman" charset="0"/>
                <a:cs typeface="Times New Roman" charset="0"/>
              </a:rPr>
              <a:t>Outcome measure and analysis</a:t>
            </a:r>
          </a:p>
          <a:p>
            <a:pPr>
              <a:lnSpc>
                <a:spcPct val="90000"/>
              </a:lnSpc>
            </a:pPr>
            <a:r>
              <a:rPr lang="en-CA">
                <a:latin typeface="Times New Roman" charset="0"/>
                <a:cs typeface="Times New Roman" charset="0"/>
              </a:rPr>
              <a:t>Chance</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dirty="0">
                <a:latin typeface="Arial" charset="0"/>
              </a:rPr>
              <a:t>Publication Bias: time lag bias</a:t>
            </a:r>
          </a:p>
        </p:txBody>
      </p:sp>
      <p:sp>
        <p:nvSpPr>
          <p:cNvPr id="27651" name="Rectangle 3"/>
          <p:cNvSpPr>
            <a:spLocks noGrp="1" noChangeArrowheads="1"/>
          </p:cNvSpPr>
          <p:nvPr>
            <p:ph type="body" idx="1"/>
          </p:nvPr>
        </p:nvSpPr>
        <p:spPr>
          <a:xfrm>
            <a:off x="1000125" y="1790700"/>
            <a:ext cx="7086600" cy="3352800"/>
          </a:xfrm>
        </p:spPr>
        <p:txBody>
          <a:bodyPr/>
          <a:lstStyle/>
          <a:p>
            <a:pPr lvl="1" eaLnBrk="1" hangingPunct="1"/>
            <a:endParaRPr lang="en-US">
              <a:latin typeface="Times New Roman" charset="0"/>
              <a:cs typeface="Times New Roman" charset="0"/>
            </a:endParaRPr>
          </a:p>
          <a:p>
            <a:pPr eaLnBrk="1" hangingPunct="1"/>
            <a:r>
              <a:rPr lang="en-US">
                <a:latin typeface="Times New Roman" charset="0"/>
                <a:cs typeface="Times New Roman" charset="0"/>
              </a:rPr>
              <a:t>Statistically significant positive studies published before null studies</a:t>
            </a:r>
          </a:p>
          <a:p>
            <a:pPr eaLnBrk="1" hangingPunct="1"/>
            <a:r>
              <a:rPr lang="en-US">
                <a:latin typeface="Times New Roman" charset="0"/>
                <a:cs typeface="Times New Roman" charset="0"/>
              </a:rPr>
              <a:t>Systematic reviews –a cross section cut in time</a:t>
            </a:r>
          </a:p>
          <a:p>
            <a:pPr lvl="1" eaLnBrk="1" hangingPunct="1"/>
            <a:r>
              <a:rPr lang="en-US">
                <a:latin typeface="Times New Roman" charset="0"/>
                <a:cs typeface="Times New Roman" charset="0"/>
              </a:rPr>
              <a:t>Thus, trials with positive results could dominate the literature and could introduce bias for several years</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839200" cy="1295400"/>
          </a:xfrm>
        </p:spPr>
        <p:txBody>
          <a:bodyPr>
            <a:normAutofit fontScale="90000"/>
          </a:bodyPr>
          <a:lstStyle/>
          <a:p>
            <a:pPr>
              <a:defRPr/>
            </a:pPr>
            <a:r>
              <a:rPr lang="en-CA" dirty="0" smtClean="0">
                <a:ea typeface="+mj-ea"/>
              </a:rPr>
              <a:t>Recommendations for examining and interpreting funnel plot asymmetry in meta-analyses of randomised trials</a:t>
            </a:r>
            <a:endParaRPr lang="en-CA" dirty="0">
              <a:ea typeface="+mj-ea"/>
            </a:endParaRPr>
          </a:p>
        </p:txBody>
      </p:sp>
      <p:sp>
        <p:nvSpPr>
          <p:cNvPr id="28675" name="Content Placeholder 2"/>
          <p:cNvSpPr>
            <a:spLocks noGrp="1"/>
          </p:cNvSpPr>
          <p:nvPr>
            <p:ph idx="1"/>
          </p:nvPr>
        </p:nvSpPr>
        <p:spPr>
          <a:xfrm>
            <a:off x="457200" y="1600200"/>
            <a:ext cx="8229600" cy="4953000"/>
          </a:xfrm>
        </p:spPr>
        <p:txBody>
          <a:bodyPr/>
          <a:lstStyle/>
          <a:p>
            <a:r>
              <a:rPr lang="en-CA">
                <a:latin typeface="Times New Roman" charset="0"/>
                <a:cs typeface="Times New Roman" charset="0"/>
              </a:rPr>
              <a:t>As a rule of thumb, tests for funnel plot asymmetry should not be used when there are fewer than 10 studies. </a:t>
            </a:r>
          </a:p>
          <a:p>
            <a:pPr lvl="1"/>
            <a:r>
              <a:rPr lang="en-CA">
                <a:latin typeface="Times New Roman" charset="0"/>
                <a:cs typeface="Times New Roman" charset="0"/>
              </a:rPr>
              <a:t>test power is usually too low to distinguish chance from real asymmetry</a:t>
            </a:r>
          </a:p>
          <a:p>
            <a:r>
              <a:rPr lang="en-CA">
                <a:latin typeface="Times New Roman" charset="0"/>
                <a:cs typeface="Times New Roman" charset="0"/>
              </a:rPr>
              <a:t>When there is evidence of funnel plot asymmetry, publication bias is only one possible explanation </a:t>
            </a:r>
          </a:p>
          <a:p>
            <a:r>
              <a:rPr lang="en-CA">
                <a:latin typeface="Times New Roman" charset="0"/>
                <a:cs typeface="Times New Roman" charset="0"/>
              </a:rPr>
              <a:t>As far as possible, a testing strategy should be specified in advance. Applying and reporting many tests is discouraged: if more than one test is used, all test results should be reported.</a:t>
            </a: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839200" cy="1295400"/>
          </a:xfrm>
        </p:spPr>
        <p:txBody>
          <a:bodyPr>
            <a:normAutofit fontScale="90000"/>
          </a:bodyPr>
          <a:lstStyle/>
          <a:p>
            <a:pPr>
              <a:defRPr/>
            </a:pPr>
            <a:r>
              <a:rPr lang="en-CA" dirty="0" smtClean="0">
                <a:ea typeface="+mj-ea"/>
              </a:rPr>
              <a:t>Recommendations for examining and interpreting funnel plot asymmetry in meta-analyses of randomised trials</a:t>
            </a:r>
            <a:endParaRPr lang="en-CA" dirty="0">
              <a:ea typeface="+mj-ea"/>
            </a:endParaRPr>
          </a:p>
        </p:txBody>
      </p:sp>
      <p:sp>
        <p:nvSpPr>
          <p:cNvPr id="29699" name="Content Placeholder 2"/>
          <p:cNvSpPr>
            <a:spLocks noGrp="1"/>
          </p:cNvSpPr>
          <p:nvPr>
            <p:ph idx="1"/>
          </p:nvPr>
        </p:nvSpPr>
        <p:spPr>
          <a:xfrm>
            <a:off x="457200" y="1600200"/>
            <a:ext cx="8229600" cy="4953000"/>
          </a:xfrm>
        </p:spPr>
        <p:txBody>
          <a:bodyPr/>
          <a:lstStyle/>
          <a:p>
            <a:r>
              <a:rPr lang="en-CA">
                <a:latin typeface="Times New Roman" charset="0"/>
                <a:cs typeface="Times New Roman" charset="0"/>
              </a:rPr>
              <a:t>Test results should be interpreted in the context of visual inspection of funnel plots.</a:t>
            </a:r>
          </a:p>
          <a:p>
            <a:pPr lvl="1"/>
            <a:r>
              <a:rPr lang="en-CA">
                <a:latin typeface="Times New Roman" charset="0"/>
                <a:cs typeface="Times New Roman" charset="0"/>
              </a:rPr>
              <a:t>for example, are there studies with markedly different intervention effect estimates or studies that are highly influential in the asymmetry test? Even if an asymmetry test is statistically significant, publication bias can probably be excluded if small studies tend to lead to lower estimates of benefit than larger studies or if there are no studies with significant results</a:t>
            </a: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a:latin typeface="Arial" charset="0"/>
              </a:rPr>
              <a:t>(intra-study) Publication bias</a:t>
            </a:r>
          </a:p>
        </p:txBody>
      </p:sp>
      <p:sp>
        <p:nvSpPr>
          <p:cNvPr id="30723" name="Rectangle 3"/>
          <p:cNvSpPr>
            <a:spLocks noGrp="1" noChangeArrowheads="1"/>
          </p:cNvSpPr>
          <p:nvPr>
            <p:ph idx="1"/>
          </p:nvPr>
        </p:nvSpPr>
        <p:spPr/>
        <p:txBody>
          <a:bodyPr/>
          <a:lstStyle/>
          <a:p>
            <a:r>
              <a:rPr lang="en-US" dirty="0">
                <a:latin typeface="Times New Roman" charset="0"/>
                <a:cs typeface="Times New Roman" charset="0"/>
              </a:rPr>
              <a:t>Selective reporting bias</a:t>
            </a:r>
          </a:p>
          <a:p>
            <a:r>
              <a:rPr lang="en-US" dirty="0">
                <a:latin typeface="Times New Roman" charset="0"/>
                <a:cs typeface="Times New Roman" charset="0"/>
              </a:rPr>
              <a:t>Outcome reporting bias</a:t>
            </a:r>
          </a:p>
          <a:p>
            <a:pPr lvl="1"/>
            <a:r>
              <a:rPr lang="en-US" dirty="0">
                <a:latin typeface="Times New Roman" charset="0"/>
                <a:cs typeface="Times New Roman" charset="0"/>
              </a:rPr>
              <a:t>Typically statistically positive</a:t>
            </a:r>
          </a:p>
          <a:p>
            <a:pPr lvl="1"/>
            <a:r>
              <a:rPr lang="en-US" dirty="0">
                <a:latin typeface="Times New Roman" charset="0"/>
                <a:cs typeface="Times New Roman" charset="0"/>
              </a:rPr>
              <a:t>Selected by investigators (post hoc)</a:t>
            </a:r>
          </a:p>
          <a:p>
            <a:r>
              <a:rPr lang="en-US" dirty="0">
                <a:latin typeface="Times New Roman" charset="0"/>
                <a:cs typeface="Times New Roman" charset="0"/>
              </a:rPr>
              <a:t>Data analyses reporting bias</a:t>
            </a:r>
          </a:p>
          <a:p>
            <a:endParaRPr lang="en-US" dirty="0">
              <a:latin typeface="Times New Roman" charset="0"/>
              <a:cs typeface="Times New Roman" charset="0"/>
            </a:endParaRP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279400" y="228600"/>
            <a:ext cx="8559800" cy="1143000"/>
          </a:xfrm>
        </p:spPr>
        <p:txBody>
          <a:bodyPr/>
          <a:lstStyle/>
          <a:p>
            <a:r>
              <a:rPr lang="en-US">
                <a:latin typeface="Arial" charset="0"/>
              </a:rPr>
              <a:t>Some salient results</a:t>
            </a:r>
          </a:p>
        </p:txBody>
      </p:sp>
      <p:sp>
        <p:nvSpPr>
          <p:cNvPr id="31747" name="Rectangle 3"/>
          <p:cNvSpPr>
            <a:spLocks noGrp="1" noChangeArrowheads="1"/>
          </p:cNvSpPr>
          <p:nvPr>
            <p:ph type="body" idx="1"/>
          </p:nvPr>
        </p:nvSpPr>
        <p:spPr>
          <a:xfrm>
            <a:off x="533400" y="1600200"/>
            <a:ext cx="7620000" cy="4392613"/>
          </a:xfrm>
        </p:spPr>
        <p:txBody>
          <a:bodyPr/>
          <a:lstStyle/>
          <a:p>
            <a:r>
              <a:rPr lang="en-CA" dirty="0">
                <a:latin typeface="Times New Roman" charset="0"/>
                <a:cs typeface="Times New Roman" charset="0"/>
              </a:rPr>
              <a:t>Nearly two-thirds had a change in at least one primary outcome between the protocol and publication</a:t>
            </a:r>
            <a:r>
              <a:rPr lang="en-US" dirty="0">
                <a:latin typeface="Times New Roman" charset="0"/>
                <a:cs typeface="Times New Roman" charset="0"/>
              </a:rPr>
              <a:t> </a:t>
            </a:r>
          </a:p>
          <a:p>
            <a:r>
              <a:rPr lang="en-CA" dirty="0">
                <a:latin typeface="Times New Roman" charset="0"/>
                <a:cs typeface="Times New Roman" charset="0"/>
              </a:rPr>
              <a:t>Statistically significant outcomes had a higher likelihood of being reported compared to non-significant ones</a:t>
            </a:r>
          </a:p>
          <a:p>
            <a:endParaRPr lang="en-US" i="1" dirty="0">
              <a:latin typeface="Times New Roman" charset="0"/>
              <a:cs typeface="Times New Roman" charset="0"/>
            </a:endParaRPr>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509588" y="276225"/>
            <a:ext cx="7848600" cy="1295400"/>
          </a:xfrm>
        </p:spPr>
        <p:txBody>
          <a:bodyPr/>
          <a:lstStyle/>
          <a:p>
            <a:r>
              <a:rPr lang="en-US">
                <a:latin typeface="Arial" charset="0"/>
              </a:rPr>
              <a:t>Do researchers have a social obligation to study participants?</a:t>
            </a:r>
            <a:endParaRPr lang="en-CA">
              <a:latin typeface="Arial" charset="0"/>
            </a:endParaRPr>
          </a:p>
        </p:txBody>
      </p:sp>
      <p:sp>
        <p:nvSpPr>
          <p:cNvPr id="32771" name="Rectangle 3"/>
          <p:cNvSpPr>
            <a:spLocks noGrp="1" noChangeArrowheads="1"/>
          </p:cNvSpPr>
          <p:nvPr>
            <p:ph type="body" idx="1"/>
          </p:nvPr>
        </p:nvSpPr>
        <p:spPr/>
        <p:txBody>
          <a:bodyPr/>
          <a:lstStyle/>
          <a:p>
            <a:r>
              <a:rPr lang="en-US" dirty="0">
                <a:latin typeface="Times New Roman" charset="0"/>
                <a:cs typeface="Times New Roman" charset="0"/>
              </a:rPr>
              <a:t>Other realms of life</a:t>
            </a:r>
          </a:p>
          <a:p>
            <a:pPr lvl="1"/>
            <a:r>
              <a:rPr lang="en-CA" dirty="0">
                <a:latin typeface="Times New Roman" charset="0"/>
                <a:cs typeface="Times New Roman" charset="0"/>
              </a:rPr>
              <a:t>airline industry</a:t>
            </a:r>
          </a:p>
          <a:p>
            <a:pPr lvl="1"/>
            <a:r>
              <a:rPr lang="en-CA" dirty="0">
                <a:latin typeface="Times New Roman" charset="0"/>
                <a:cs typeface="Times New Roman" charset="0"/>
              </a:rPr>
              <a:t>hotels</a:t>
            </a: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CA" sz="3600" dirty="0">
                <a:latin typeface="Arial" charset="0"/>
              </a:rPr>
              <a:t>Outline of talk</a:t>
            </a:r>
          </a:p>
        </p:txBody>
      </p:sp>
      <p:sp>
        <p:nvSpPr>
          <p:cNvPr id="15363" name="Content Placeholder 2"/>
          <p:cNvSpPr>
            <a:spLocks noGrp="1"/>
          </p:cNvSpPr>
          <p:nvPr>
            <p:ph idx="1"/>
          </p:nvPr>
        </p:nvSpPr>
        <p:spPr>
          <a:xfrm>
            <a:off x="642938" y="1524000"/>
            <a:ext cx="7829550" cy="4311650"/>
          </a:xfrm>
        </p:spPr>
        <p:txBody>
          <a:bodyPr/>
          <a:lstStyle/>
          <a:p>
            <a:pPr eaLnBrk="1" hangingPunct="1"/>
            <a:r>
              <a:rPr lang="en-CA">
                <a:latin typeface="Times New Roman" charset="0"/>
                <a:cs typeface="Times New Roman" charset="0"/>
              </a:rPr>
              <a:t>Definitions</a:t>
            </a:r>
          </a:p>
          <a:p>
            <a:pPr eaLnBrk="1" hangingPunct="1"/>
            <a:r>
              <a:rPr lang="en-CA">
                <a:latin typeface="Times New Roman" charset="0"/>
                <a:cs typeface="Times New Roman" charset="0"/>
              </a:rPr>
              <a:t>History</a:t>
            </a:r>
          </a:p>
          <a:p>
            <a:pPr eaLnBrk="1" hangingPunct="1"/>
            <a:r>
              <a:rPr lang="en-CA">
                <a:latin typeface="Times New Roman" charset="0"/>
                <a:cs typeface="Times New Roman" charset="0"/>
              </a:rPr>
              <a:t>Who contributes to publication bias</a:t>
            </a:r>
          </a:p>
          <a:p>
            <a:pPr eaLnBrk="1" hangingPunct="1"/>
            <a:r>
              <a:rPr lang="en-CA">
                <a:latin typeface="Times New Roman" charset="0"/>
                <a:cs typeface="Times New Roman" charset="0"/>
              </a:rPr>
              <a:t>Impact of publication bias</a:t>
            </a:r>
          </a:p>
          <a:p>
            <a:pPr eaLnBrk="1" hangingPunct="1"/>
            <a:r>
              <a:rPr lang="en-CA">
                <a:latin typeface="Times New Roman" charset="0"/>
                <a:cs typeface="Times New Roman" charset="0"/>
              </a:rPr>
              <a:t>Funnel plots and interpreting them</a:t>
            </a:r>
          </a:p>
          <a:p>
            <a:pPr eaLnBrk="1" hangingPunct="1"/>
            <a:r>
              <a:rPr lang="en-CA">
                <a:latin typeface="Times New Roman" charset="0"/>
                <a:cs typeface="Times New Roman" charset="0"/>
              </a:rPr>
              <a:t>Outcome reporting bias</a:t>
            </a:r>
          </a:p>
          <a:p>
            <a:pPr eaLnBrk="1" hangingPunct="1"/>
            <a:r>
              <a:rPr lang="en-CA">
                <a:latin typeface="Times New Roman" charset="0"/>
                <a:cs typeface="Times New Roman" charset="0"/>
              </a:rPr>
              <a:t>Critical appraisal of systematic review</a:t>
            </a: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179388" y="228600"/>
            <a:ext cx="8380412" cy="1143000"/>
          </a:xfrm>
        </p:spPr>
        <p:txBody>
          <a:bodyPr/>
          <a:lstStyle/>
          <a:p>
            <a:r>
              <a:rPr lang="en-US" dirty="0">
                <a:latin typeface="Arial" charset="0"/>
              </a:rPr>
              <a:t>The SSRI story</a:t>
            </a:r>
          </a:p>
        </p:txBody>
      </p:sp>
      <p:sp>
        <p:nvSpPr>
          <p:cNvPr id="33795" name="Rectangle 3"/>
          <p:cNvSpPr>
            <a:spLocks noGrp="1" noChangeArrowheads="1"/>
          </p:cNvSpPr>
          <p:nvPr>
            <p:ph type="body" idx="1"/>
          </p:nvPr>
        </p:nvSpPr>
        <p:spPr>
          <a:xfrm>
            <a:off x="304800" y="1600200"/>
            <a:ext cx="7620000" cy="3886200"/>
          </a:xfrm>
        </p:spPr>
        <p:txBody>
          <a:bodyPr/>
          <a:lstStyle/>
          <a:p>
            <a:r>
              <a:rPr lang="en-US" sz="2600">
                <a:latin typeface="Times New Roman" charset="0"/>
                <a:cs typeface="Times New Roman" charset="0"/>
              </a:rPr>
              <a:t>Selective serotonin reuptake inhibitors [SSRI] commonly used class of antidepressants to treat major depression in children</a:t>
            </a:r>
          </a:p>
          <a:p>
            <a:r>
              <a:rPr lang="en-US" sz="2600">
                <a:latin typeface="Times New Roman" charset="0"/>
                <a:cs typeface="Times New Roman" charset="0"/>
              </a:rPr>
              <a:t>Concerns that use of these drugs increase risk of suicide</a:t>
            </a:r>
          </a:p>
          <a:p>
            <a:r>
              <a:rPr lang="en-US" sz="2600">
                <a:latin typeface="Times New Roman" charset="0"/>
                <a:cs typeface="Times New Roman" charset="0"/>
              </a:rPr>
              <a:t>Results of systematic review</a:t>
            </a:r>
          </a:p>
          <a:p>
            <a:pPr lvl="1"/>
            <a:r>
              <a:rPr lang="en-US" sz="2200">
                <a:latin typeface="Times New Roman" charset="0"/>
                <a:cs typeface="Times New Roman" charset="0"/>
              </a:rPr>
              <a:t>published data support use of paxil</a:t>
            </a:r>
          </a:p>
          <a:p>
            <a:pPr lvl="1"/>
            <a:r>
              <a:rPr lang="en-US" sz="2200">
                <a:latin typeface="Times New Roman" charset="0"/>
                <a:cs typeface="Times New Roman" charset="0"/>
              </a:rPr>
              <a:t>addition of unpublished data tip the harm/benefit balance and do not support use of drug</a:t>
            </a:r>
          </a:p>
          <a:p>
            <a:endParaRPr lang="en-US" sz="2600">
              <a:latin typeface="Times New Roman" charset="0"/>
              <a:cs typeface="Times New Roman" charset="0"/>
            </a:endParaRPr>
          </a:p>
          <a:p>
            <a:endParaRPr lang="en-US" sz="2600">
              <a:latin typeface="Times New Roman" charset="0"/>
              <a:cs typeface="Times New Roman" charset="0"/>
            </a:endParaRP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CA" dirty="0">
                <a:latin typeface="Arial" charset="0"/>
              </a:rPr>
              <a:t>PRISMA statement </a:t>
            </a:r>
          </a:p>
        </p:txBody>
      </p:sp>
      <p:sp>
        <p:nvSpPr>
          <p:cNvPr id="34819" name="Content Placeholder 2"/>
          <p:cNvSpPr>
            <a:spLocks noGrp="1"/>
          </p:cNvSpPr>
          <p:nvPr>
            <p:ph idx="1"/>
          </p:nvPr>
        </p:nvSpPr>
        <p:spPr/>
        <p:txBody>
          <a:bodyPr/>
          <a:lstStyle/>
          <a:p>
            <a:r>
              <a:rPr lang="en-CA">
                <a:latin typeface="Times New Roman" charset="0"/>
                <a:cs typeface="Times New Roman" charset="0"/>
              </a:rPr>
              <a:t>Guideline for reporting systematic reviews and meta-analyses</a:t>
            </a:r>
          </a:p>
          <a:p>
            <a:r>
              <a:rPr lang="en-CA">
                <a:latin typeface="Times New Roman" charset="0"/>
                <a:cs typeface="Times New Roman" charset="0"/>
              </a:rPr>
              <a:t>Item 15 </a:t>
            </a:r>
          </a:p>
          <a:p>
            <a:pPr lvl="1"/>
            <a:r>
              <a:rPr lang="en-CA">
                <a:latin typeface="Times New Roman" charset="0"/>
                <a:cs typeface="Times New Roman" charset="0"/>
              </a:rPr>
              <a:t>“Specify any assessment of risk of bias that may affect the cumulative evidence (e.g., publication bias, selective reporting within studies)..”</a:t>
            </a:r>
          </a:p>
          <a:p>
            <a:endParaRPr lang="en-CA">
              <a:latin typeface="Times New Roman" charset="0"/>
              <a:cs typeface="Times New Roman" charset="0"/>
            </a:endParaRPr>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US">
                <a:latin typeface="Arial" charset="0"/>
              </a:rPr>
              <a:t>Rationale for reporting assessment of bias across studies</a:t>
            </a:r>
          </a:p>
        </p:txBody>
      </p:sp>
      <p:sp>
        <p:nvSpPr>
          <p:cNvPr id="35843" name="Content Placeholder 2"/>
          <p:cNvSpPr>
            <a:spLocks noGrp="1"/>
          </p:cNvSpPr>
          <p:nvPr>
            <p:ph idx="1"/>
          </p:nvPr>
        </p:nvSpPr>
        <p:spPr/>
        <p:txBody>
          <a:bodyPr/>
          <a:lstStyle/>
          <a:p>
            <a:r>
              <a:rPr lang="en-US">
                <a:latin typeface="Times New Roman" charset="0"/>
                <a:cs typeface="Times New Roman" charset="0"/>
              </a:rPr>
              <a:t>Reviewers should explore the possibility that the available data are biased. </a:t>
            </a:r>
          </a:p>
          <a:p>
            <a:r>
              <a:rPr lang="en-US">
                <a:latin typeface="Times New Roman" charset="0"/>
                <a:cs typeface="Times New Roman" charset="0"/>
              </a:rPr>
              <a:t>They may examine results from the available studies for clues that suggest there may be:</a:t>
            </a:r>
          </a:p>
          <a:p>
            <a:pPr lvl="1"/>
            <a:r>
              <a:rPr lang="en-US">
                <a:latin typeface="Times New Roman" charset="0"/>
                <a:cs typeface="Times New Roman" charset="0"/>
              </a:rPr>
              <a:t>missing studies (publication bias)  </a:t>
            </a:r>
          </a:p>
          <a:p>
            <a:pPr lvl="1"/>
            <a:r>
              <a:rPr lang="en-US">
                <a:latin typeface="Times New Roman" charset="0"/>
                <a:cs typeface="Times New Roman" charset="0"/>
              </a:rPr>
              <a:t>missing data from the included studies (selective reporting bias)</a:t>
            </a: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CA">
                <a:latin typeface="Arial" charset="0"/>
              </a:rPr>
              <a:t>Memory jog</a:t>
            </a:r>
          </a:p>
        </p:txBody>
      </p:sp>
      <p:sp>
        <p:nvSpPr>
          <p:cNvPr id="16387" name="Content Placeholder 2"/>
          <p:cNvSpPr>
            <a:spLocks noGrp="1"/>
          </p:cNvSpPr>
          <p:nvPr>
            <p:ph idx="1"/>
          </p:nvPr>
        </p:nvSpPr>
        <p:spPr/>
        <p:txBody>
          <a:bodyPr/>
          <a:lstStyle/>
          <a:p>
            <a:r>
              <a:rPr lang="en-CA" dirty="0">
                <a:latin typeface="Times New Roman" charset="0"/>
                <a:cs typeface="Times New Roman" charset="0"/>
              </a:rPr>
              <a:t>Grey literature</a:t>
            </a:r>
          </a:p>
          <a:p>
            <a:pPr lvl="1"/>
            <a:r>
              <a:rPr lang="en-CA" dirty="0">
                <a:latin typeface="Times New Roman" charset="0"/>
                <a:cs typeface="Times New Roman" charset="0"/>
              </a:rPr>
              <a:t>“</a:t>
            </a:r>
            <a:r>
              <a:rPr lang="en-US" altLang="zh-TW" dirty="0">
                <a:latin typeface="Times New Roman" charset="0"/>
                <a:ea typeface="PMingLiU" charset="0"/>
                <a:cs typeface="Times New Roman" charset="0"/>
              </a:rPr>
              <a:t>That which is produced on all levels of government, academics, business and industry in print and electronic formats, but which is not controlled by commercial publishers”</a:t>
            </a:r>
            <a:endParaRPr lang="en-CA" dirty="0">
              <a:latin typeface="Times New Roman" charset="0"/>
              <a:cs typeface="Times New Roman" charset="0"/>
            </a:endParaRPr>
          </a:p>
          <a:p>
            <a:pPr lvl="1"/>
            <a:endParaRPr lang="en-CA" dirty="0">
              <a:latin typeface="Times New Roman" charset="0"/>
              <a:cs typeface="Times New Roman" charset="0"/>
            </a:endParaRPr>
          </a:p>
          <a:p>
            <a:r>
              <a:rPr lang="en-CA" dirty="0">
                <a:latin typeface="Times New Roman" charset="0"/>
                <a:cs typeface="Times New Roman" charset="0"/>
              </a:rPr>
              <a:t>Publication bias</a:t>
            </a:r>
          </a:p>
          <a:p>
            <a:pPr lvl="1"/>
            <a:r>
              <a:rPr lang="en-CA" dirty="0">
                <a:latin typeface="Times New Roman" charset="0"/>
                <a:cs typeface="Times New Roman" charset="0"/>
              </a:rPr>
              <a:t>“</a:t>
            </a:r>
            <a:r>
              <a:rPr lang="en-US" dirty="0">
                <a:latin typeface="Times New Roman" charset="0"/>
                <a:cs typeface="Times New Roman" charset="0"/>
              </a:rPr>
              <a:t>Investigators, reviewers, and editors submit or accept manuscripts for publication based on the direction or strength of the study findings</a:t>
            </a:r>
            <a:r>
              <a:rPr lang="ja-JP" altLang="en-US" dirty="0">
                <a:latin typeface="Times New Roman" charset="0"/>
                <a:cs typeface="Times New Roman" charset="0"/>
              </a:rPr>
              <a:t>”</a:t>
            </a:r>
            <a:endParaRPr lang="en-CA" dirty="0">
              <a:latin typeface="Times New Roman" charset="0"/>
              <a:cs typeface="Times New Roman" charset="0"/>
            </a:endParaRP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1295400" y="285750"/>
            <a:ext cx="7086600" cy="1447800"/>
          </a:xfrm>
        </p:spPr>
        <p:txBody>
          <a:bodyPr/>
          <a:lstStyle/>
          <a:p>
            <a:pPr eaLnBrk="1" hangingPunct="1"/>
            <a:r>
              <a:rPr lang="en-US" dirty="0">
                <a:latin typeface="Arial" charset="0"/>
              </a:rPr>
              <a:t>Publication bias</a:t>
            </a:r>
            <a:endParaRPr lang="en-CA" dirty="0">
              <a:latin typeface="Arial" charset="0"/>
            </a:endParaRPr>
          </a:p>
        </p:txBody>
      </p:sp>
      <p:sp>
        <p:nvSpPr>
          <p:cNvPr id="17411" name="Content Placeholder 2"/>
          <p:cNvSpPr>
            <a:spLocks noGrp="1"/>
          </p:cNvSpPr>
          <p:nvPr>
            <p:ph idx="1"/>
          </p:nvPr>
        </p:nvSpPr>
        <p:spPr>
          <a:xfrm>
            <a:off x="714375" y="1733550"/>
            <a:ext cx="7667625" cy="4438650"/>
          </a:xfrm>
        </p:spPr>
        <p:txBody>
          <a:bodyPr/>
          <a:lstStyle/>
          <a:p>
            <a:pPr eaLnBrk="1" hangingPunct="1"/>
            <a:r>
              <a:rPr lang="en-CA">
                <a:latin typeface="Times New Roman" charset="0"/>
                <a:cs typeface="Times New Roman" charset="0"/>
              </a:rPr>
              <a:t>1959</a:t>
            </a:r>
          </a:p>
          <a:p>
            <a:pPr lvl="1" eaLnBrk="1" hangingPunct="1"/>
            <a:r>
              <a:rPr lang="en-CA">
                <a:latin typeface="Times New Roman" charset="0"/>
                <a:cs typeface="Times New Roman" charset="0"/>
              </a:rPr>
              <a:t>294 reports from 4 leading psychology journals</a:t>
            </a:r>
          </a:p>
          <a:p>
            <a:pPr lvl="1" eaLnBrk="1" hangingPunct="1"/>
            <a:r>
              <a:rPr lang="en-CA">
                <a:latin typeface="Times New Roman" charset="0"/>
                <a:cs typeface="Times New Roman" charset="0"/>
              </a:rPr>
              <a:t>97.3% reported statistically positive results</a:t>
            </a:r>
          </a:p>
          <a:p>
            <a:pPr lvl="1" eaLnBrk="1" hangingPunct="1"/>
            <a:endParaRPr lang="en-CA">
              <a:latin typeface="Times New Roman" charset="0"/>
              <a:cs typeface="Times New Roman" charset="0"/>
            </a:endParaRPr>
          </a:p>
          <a:p>
            <a:pPr eaLnBrk="1" hangingPunct="1"/>
            <a:r>
              <a:rPr lang="en-CA">
                <a:latin typeface="Times New Roman" charset="0"/>
                <a:cs typeface="Times New Roman" charset="0"/>
              </a:rPr>
              <a:t>1986-1987</a:t>
            </a:r>
          </a:p>
          <a:p>
            <a:pPr lvl="1" eaLnBrk="1" hangingPunct="1"/>
            <a:r>
              <a:rPr lang="en-CA">
                <a:latin typeface="Times New Roman" charset="0"/>
                <a:cs typeface="Times New Roman" charset="0"/>
              </a:rPr>
              <a:t>456 reports from three leading from psychology journals and 3 healthcare journals </a:t>
            </a:r>
            <a:r>
              <a:rPr lang="en-CA" sz="1600">
                <a:latin typeface="Times New Roman" charset="0"/>
                <a:cs typeface="Times New Roman" charset="0"/>
              </a:rPr>
              <a:t>(NEJM, Am J Epi, Am J Pub Health)</a:t>
            </a:r>
          </a:p>
          <a:p>
            <a:pPr lvl="1" eaLnBrk="1" hangingPunct="1"/>
            <a:r>
              <a:rPr lang="en-CA">
                <a:latin typeface="Times New Roman" charset="0"/>
                <a:cs typeface="Times New Roman" charset="0"/>
              </a:rPr>
              <a:t>97% of psychology journals reported positive results</a:t>
            </a:r>
          </a:p>
          <a:p>
            <a:pPr lvl="1" eaLnBrk="1" hangingPunct="1"/>
            <a:r>
              <a:rPr lang="en-CA">
                <a:latin typeface="Times New Roman" charset="0"/>
                <a:cs typeface="Times New Roman" charset="0"/>
              </a:rPr>
              <a:t>85% of Medical journals reported positive results</a:t>
            </a:r>
          </a:p>
          <a:p>
            <a:pPr eaLnBrk="1" hangingPunct="1"/>
            <a:endParaRPr lang="en-CA">
              <a:latin typeface="Times New Roman" charset="0"/>
              <a:cs typeface="Times New Roman" charset="0"/>
            </a:endParaRPr>
          </a:p>
          <a:p>
            <a:pPr eaLnBrk="1" hangingPunct="1"/>
            <a:endParaRPr lang="en-CA">
              <a:latin typeface="Times New Roman" charset="0"/>
              <a:cs typeface="Times New Roman"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Content Placeholder 2"/>
          <p:cNvSpPr>
            <a:spLocks noGrp="1"/>
          </p:cNvSpPr>
          <p:nvPr>
            <p:ph idx="1"/>
          </p:nvPr>
        </p:nvSpPr>
        <p:spPr>
          <a:xfrm>
            <a:off x="762000" y="1500188"/>
            <a:ext cx="7696200" cy="4457700"/>
          </a:xfrm>
        </p:spPr>
        <p:txBody>
          <a:bodyPr/>
          <a:lstStyle/>
          <a:p>
            <a:r>
              <a:rPr lang="en-CA">
                <a:latin typeface="Times New Roman" charset="0"/>
                <a:cs typeface="Times New Roman" charset="0"/>
              </a:rPr>
              <a:t>Researchers</a:t>
            </a:r>
          </a:p>
          <a:p>
            <a:pPr lvl="1"/>
            <a:r>
              <a:rPr lang="en-CA">
                <a:latin typeface="Times New Roman" charset="0"/>
                <a:cs typeface="Times New Roman" charset="0"/>
              </a:rPr>
              <a:t>Are likely the major source</a:t>
            </a:r>
          </a:p>
          <a:p>
            <a:r>
              <a:rPr lang="en-CA">
                <a:latin typeface="Times New Roman" charset="0"/>
                <a:cs typeface="Times New Roman" charset="0"/>
              </a:rPr>
              <a:t>Peer reviewers</a:t>
            </a:r>
          </a:p>
          <a:p>
            <a:pPr lvl="1"/>
            <a:r>
              <a:rPr lang="en-CA">
                <a:latin typeface="Times New Roman" charset="0"/>
                <a:cs typeface="Times New Roman" charset="0"/>
              </a:rPr>
              <a:t>Experimental evidence has shown that reviewers are highly influenced by the direction and strength of results in a submitted manuscript</a:t>
            </a:r>
            <a:r>
              <a:rPr lang="en-CA" baseline="30000">
                <a:latin typeface="Times New Roman" charset="0"/>
                <a:cs typeface="Times New Roman" charset="0"/>
              </a:rPr>
              <a:t>1</a:t>
            </a:r>
            <a:endParaRPr lang="en-CA">
              <a:latin typeface="Times New Roman" charset="0"/>
              <a:cs typeface="Times New Roman" charset="0"/>
            </a:endParaRPr>
          </a:p>
          <a:p>
            <a:r>
              <a:rPr lang="en-CA">
                <a:latin typeface="Times New Roman" charset="0"/>
                <a:cs typeface="Times New Roman" charset="0"/>
              </a:rPr>
              <a:t>Editors</a:t>
            </a:r>
          </a:p>
        </p:txBody>
      </p:sp>
      <p:sp>
        <p:nvSpPr>
          <p:cNvPr id="18435" name="Title 1"/>
          <p:cNvSpPr>
            <a:spLocks noGrp="1"/>
          </p:cNvSpPr>
          <p:nvPr>
            <p:ph type="title"/>
          </p:nvPr>
        </p:nvSpPr>
        <p:spPr>
          <a:xfrm>
            <a:off x="428625" y="214313"/>
            <a:ext cx="8429625" cy="1162050"/>
          </a:xfrm>
        </p:spPr>
        <p:txBody>
          <a:bodyPr/>
          <a:lstStyle/>
          <a:p>
            <a:r>
              <a:rPr lang="en-US" dirty="0">
                <a:latin typeface="Arial" charset="0"/>
              </a:rPr>
              <a:t>Publication bias: contributors (1)</a:t>
            </a:r>
            <a:endParaRPr lang="en-CA" dirty="0">
              <a:latin typeface="Arial"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50178">
                                            <p:txEl>
                                              <p:pRg st="1" end="1"/>
                                            </p:txEl>
                                          </p:spTgt>
                                        </p:tgtEl>
                                        <p:attrNameLst>
                                          <p:attrName>style.visibility</p:attrName>
                                        </p:attrNameLst>
                                      </p:cBhvr>
                                      <p:to>
                                        <p:strVal val="visible"/>
                                      </p:to>
                                    </p:set>
                                    <p:animEffect transition="in" filter="fade">
                                      <p:cBhvr>
                                        <p:cTn id="7" dur="500"/>
                                        <p:tgtEl>
                                          <p:spTgt spid="50178">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50178">
                                            <p:txEl>
                                              <p:pRg st="3" end="3"/>
                                            </p:txEl>
                                          </p:spTgt>
                                        </p:tgtEl>
                                        <p:attrNameLst>
                                          <p:attrName>style.visibility</p:attrName>
                                        </p:attrNameLst>
                                      </p:cBhvr>
                                      <p:to>
                                        <p:strVal val="visible"/>
                                      </p:to>
                                    </p:set>
                                    <p:animEffect transition="in" filter="fade">
                                      <p:cBhvr>
                                        <p:cTn id="12" dur="500"/>
                                        <p:tgtEl>
                                          <p:spTgt spid="5017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547688" y="266700"/>
            <a:ext cx="7953375" cy="1162050"/>
          </a:xfrm>
        </p:spPr>
        <p:txBody>
          <a:bodyPr/>
          <a:lstStyle/>
          <a:p>
            <a:r>
              <a:rPr lang="en-US" dirty="0">
                <a:latin typeface="Arial" charset="0"/>
              </a:rPr>
              <a:t>Publication bias: contributors (2)</a:t>
            </a:r>
            <a:endParaRPr lang="en-CA" dirty="0">
              <a:latin typeface="Arial" charset="0"/>
            </a:endParaRPr>
          </a:p>
        </p:txBody>
      </p:sp>
      <p:sp>
        <p:nvSpPr>
          <p:cNvPr id="19459" name="Content Placeholder 2"/>
          <p:cNvSpPr>
            <a:spLocks noGrp="1"/>
          </p:cNvSpPr>
          <p:nvPr>
            <p:ph idx="1"/>
          </p:nvPr>
        </p:nvSpPr>
        <p:spPr>
          <a:xfrm>
            <a:off x="1128713" y="1643063"/>
            <a:ext cx="7086600" cy="4529137"/>
          </a:xfrm>
        </p:spPr>
        <p:txBody>
          <a:bodyPr/>
          <a:lstStyle/>
          <a:p>
            <a:r>
              <a:rPr lang="en-CA">
                <a:latin typeface="Times New Roman" charset="0"/>
                <a:cs typeface="Times New Roman" charset="0"/>
              </a:rPr>
              <a:t>Editors!</a:t>
            </a:r>
          </a:p>
          <a:p>
            <a:pPr>
              <a:buFont typeface="Wingdings" charset="0"/>
              <a:buNone/>
            </a:pPr>
            <a:r>
              <a:rPr lang="en-CA">
                <a:latin typeface="Times New Roman" charset="0"/>
                <a:cs typeface="Times New Roman" charset="0"/>
              </a:rPr>
              <a:t>	Letter from the editor for a major environmental/toxicological journal to the author of a submitted manuscript</a:t>
            </a:r>
          </a:p>
        </p:txBody>
      </p:sp>
      <p:pic>
        <p:nvPicPr>
          <p:cNvPr id="19460" name="Picture 3" descr="publication bias - letter.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57275" y="4071938"/>
            <a:ext cx="7324725" cy="183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CA" dirty="0">
                <a:latin typeface="Arial" charset="0"/>
              </a:rPr>
              <a:t>Consequences of non-publication bias(1)</a:t>
            </a:r>
          </a:p>
        </p:txBody>
      </p:sp>
      <p:sp>
        <p:nvSpPr>
          <p:cNvPr id="20483" name="Content Placeholder 2"/>
          <p:cNvSpPr>
            <a:spLocks noGrp="1"/>
          </p:cNvSpPr>
          <p:nvPr>
            <p:ph idx="1"/>
          </p:nvPr>
        </p:nvSpPr>
        <p:spPr>
          <a:xfrm>
            <a:off x="457200" y="1760538"/>
            <a:ext cx="8229600" cy="4525962"/>
          </a:xfrm>
        </p:spPr>
        <p:txBody>
          <a:bodyPr/>
          <a:lstStyle/>
          <a:p>
            <a:pPr>
              <a:lnSpc>
                <a:spcPct val="90000"/>
              </a:lnSpc>
            </a:pPr>
            <a:r>
              <a:rPr lang="en-CA" sz="2600">
                <a:latin typeface="Times New Roman" charset="0"/>
                <a:cs typeface="Times New Roman" charset="0"/>
              </a:rPr>
              <a:t>Management (survival) of ovarian cancer</a:t>
            </a:r>
          </a:p>
          <a:p>
            <a:pPr lvl="1">
              <a:lnSpc>
                <a:spcPct val="90000"/>
              </a:lnSpc>
            </a:pPr>
            <a:r>
              <a:rPr lang="en-CA" sz="2200">
                <a:latin typeface="Times New Roman" charset="0"/>
                <a:cs typeface="Times New Roman" charset="0"/>
              </a:rPr>
              <a:t>results of 13 published trials</a:t>
            </a:r>
          </a:p>
          <a:p>
            <a:pPr lvl="1">
              <a:lnSpc>
                <a:spcPct val="90000"/>
              </a:lnSpc>
            </a:pPr>
            <a:r>
              <a:rPr lang="en-CA" sz="2200">
                <a:latin typeface="Times New Roman" charset="0"/>
                <a:cs typeface="Times New Roman" charset="0"/>
              </a:rPr>
              <a:t>results of 16 trials (including 3 registered only)</a:t>
            </a:r>
          </a:p>
          <a:p>
            <a:pPr>
              <a:lnSpc>
                <a:spcPct val="90000"/>
              </a:lnSpc>
            </a:pPr>
            <a:r>
              <a:rPr lang="en-CA" sz="2600">
                <a:latin typeface="Times New Roman" charset="0"/>
                <a:cs typeface="Times New Roman" charset="0"/>
              </a:rPr>
              <a:t>Pooling the results of published trials only</a:t>
            </a:r>
          </a:p>
          <a:p>
            <a:pPr lvl="1">
              <a:lnSpc>
                <a:spcPct val="90000"/>
              </a:lnSpc>
            </a:pPr>
            <a:r>
              <a:rPr lang="en-CA" sz="2200">
                <a:latin typeface="Times New Roman" charset="0"/>
                <a:cs typeface="Times New Roman" charset="0"/>
              </a:rPr>
              <a:t>statistically favouring combination chemotherapy compared to alkylating agent (16% advantage)</a:t>
            </a:r>
          </a:p>
          <a:p>
            <a:pPr>
              <a:lnSpc>
                <a:spcPct val="90000"/>
              </a:lnSpc>
            </a:pPr>
            <a:r>
              <a:rPr lang="en-CA" sz="2600">
                <a:latin typeface="Times New Roman" charset="0"/>
                <a:cs typeface="Times New Roman" charset="0"/>
              </a:rPr>
              <a:t>Pooling all 16 trials </a:t>
            </a:r>
          </a:p>
          <a:p>
            <a:pPr lvl="1">
              <a:lnSpc>
                <a:spcPct val="90000"/>
              </a:lnSpc>
            </a:pPr>
            <a:r>
              <a:rPr lang="en-CA" sz="2200">
                <a:latin typeface="Times New Roman" charset="0"/>
                <a:cs typeface="Times New Roman" charset="0"/>
              </a:rPr>
              <a:t>non-significant advantage of 5%  </a:t>
            </a:r>
          </a:p>
          <a:p>
            <a:pPr>
              <a:lnSpc>
                <a:spcPct val="90000"/>
              </a:lnSpc>
            </a:pPr>
            <a:r>
              <a:rPr lang="en-CA" sz="2600">
                <a:latin typeface="Times New Roman" charset="0"/>
                <a:cs typeface="Times New Roman" charset="0"/>
              </a:rPr>
              <a:t>Provides clinicians and patients alike with differing estimates as to the purported effectiveness of a cancer intervention.</a:t>
            </a:r>
            <a:r>
              <a:rPr lang="en-CA" sz="2600">
                <a:latin typeface="Book Antiqua" charset="0"/>
                <a:cs typeface="Times New Roman" charset="0"/>
              </a:rPr>
              <a:t> </a:t>
            </a:r>
            <a:endParaRPr lang="en-US" sz="2600">
              <a:latin typeface="Book Antiqua" charset="0"/>
              <a:cs typeface="Times New Roman" charset="0"/>
            </a:endParaRP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CA" dirty="0">
                <a:latin typeface="Arial" charset="0"/>
              </a:rPr>
              <a:t>Consequences of non-publication bias(2)</a:t>
            </a:r>
          </a:p>
        </p:txBody>
      </p:sp>
      <p:sp>
        <p:nvSpPr>
          <p:cNvPr id="21507" name="Content Placeholder 2"/>
          <p:cNvSpPr>
            <a:spLocks noGrp="1"/>
          </p:cNvSpPr>
          <p:nvPr>
            <p:ph idx="1"/>
          </p:nvPr>
        </p:nvSpPr>
        <p:spPr/>
        <p:txBody>
          <a:bodyPr/>
          <a:lstStyle/>
          <a:p>
            <a:r>
              <a:rPr lang="en-CA" sz="2800">
                <a:latin typeface="Times New Roman" charset="0"/>
                <a:cs typeface="Times New Roman" charset="0"/>
              </a:rPr>
              <a:t>Methods</a:t>
            </a:r>
          </a:p>
          <a:p>
            <a:pPr lvl="1"/>
            <a:r>
              <a:rPr lang="en-CA">
                <a:latin typeface="Times New Roman" charset="0"/>
                <a:cs typeface="Times New Roman" charset="0"/>
              </a:rPr>
              <a:t>compared the results of 365 published trials with 102 ‘grey’ trials, included in 33 systematic reviews</a:t>
            </a:r>
          </a:p>
          <a:p>
            <a:pPr>
              <a:lnSpc>
                <a:spcPct val="90000"/>
              </a:lnSpc>
            </a:pPr>
            <a:r>
              <a:rPr lang="en-US">
                <a:latin typeface="Times New Roman" charset="0"/>
                <a:cs typeface="Times New Roman" charset="0"/>
              </a:rPr>
              <a:t>Excluding the results of grey literature exaggerated the treatment effectiveness by 15%, on average</a:t>
            </a:r>
          </a:p>
          <a:p>
            <a:pPr>
              <a:lnSpc>
                <a:spcPct val="90000"/>
              </a:lnSpc>
            </a:pPr>
            <a:r>
              <a:rPr lang="en-US">
                <a:latin typeface="Times New Roman" charset="0"/>
                <a:cs typeface="Times New Roman" charset="0"/>
              </a:rPr>
              <a:t>Grey literature accounts for approximately 25% of studies included in systematic reviews</a:t>
            </a:r>
          </a:p>
          <a:p>
            <a:pPr>
              <a:lnSpc>
                <a:spcPct val="90000"/>
              </a:lnSpc>
            </a:pPr>
            <a:r>
              <a:rPr lang="en-US">
                <a:latin typeface="Times New Roman" charset="0"/>
                <a:cs typeface="Times New Roman" charset="0"/>
              </a:rPr>
              <a:t>The 102 grey literature randomized trials included more than 23,000 participants</a:t>
            </a:r>
            <a:endParaRPr lang="en-CA">
              <a:latin typeface="Times New Roman" charset="0"/>
              <a:cs typeface="Times New Roman" charset="0"/>
            </a:endParaRP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500063" y="214313"/>
            <a:ext cx="8072437" cy="1147762"/>
          </a:xfrm>
        </p:spPr>
        <p:txBody>
          <a:bodyPr/>
          <a:lstStyle/>
          <a:p>
            <a:r>
              <a:rPr lang="en-US" dirty="0">
                <a:latin typeface="Arial" charset="0"/>
              </a:rPr>
              <a:t>Publication Bias: impact</a:t>
            </a:r>
            <a:endParaRPr lang="en-CA" dirty="0">
              <a:latin typeface="Arial" charset="0"/>
            </a:endParaRPr>
          </a:p>
        </p:txBody>
      </p:sp>
      <p:sp>
        <p:nvSpPr>
          <p:cNvPr id="22531" name="Content Placeholder 2"/>
          <p:cNvSpPr>
            <a:spLocks noGrp="1"/>
          </p:cNvSpPr>
          <p:nvPr>
            <p:ph idx="1"/>
          </p:nvPr>
        </p:nvSpPr>
        <p:spPr>
          <a:xfrm>
            <a:off x="762000" y="1447800"/>
            <a:ext cx="7772400" cy="4386263"/>
          </a:xfrm>
        </p:spPr>
        <p:txBody>
          <a:bodyPr/>
          <a:lstStyle/>
          <a:p>
            <a:r>
              <a:rPr lang="en-CA">
                <a:latin typeface="Times New Roman" charset="0"/>
                <a:cs typeface="Times New Roman" charset="0"/>
              </a:rPr>
              <a:t>Consequences for Systematic Reviews and Meta-Analyses</a:t>
            </a:r>
          </a:p>
          <a:p>
            <a:pPr lvl="1"/>
            <a:r>
              <a:rPr lang="en-CA">
                <a:latin typeface="Times New Roman" charset="0"/>
                <a:cs typeface="Times New Roman" charset="0"/>
              </a:rPr>
              <a:t>Biased summary estimates that are falsely positive, precise and accurate</a:t>
            </a:r>
          </a:p>
          <a:p>
            <a:endParaRPr lang="en-CA">
              <a:latin typeface="Times New Roman" charset="0"/>
              <a:cs typeface="Times New Roman" charset="0"/>
            </a:endParaRPr>
          </a:p>
          <a:p>
            <a:r>
              <a:rPr lang="en-CA">
                <a:latin typeface="Times New Roman" charset="0"/>
                <a:cs typeface="Times New Roman" charset="0"/>
              </a:rPr>
              <a:t>Consequences of guideline and health policy development</a:t>
            </a:r>
          </a:p>
          <a:p>
            <a:pPr lvl="1"/>
            <a:r>
              <a:rPr lang="en-CA">
                <a:latin typeface="Times New Roman" charset="0"/>
                <a:cs typeface="Times New Roman" charset="0"/>
              </a:rPr>
              <a:t>Practice may be influenced (and even mandated) by false conclusions</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heme/theme1.xml><?xml version="1.0" encoding="utf-8"?>
<a:theme xmlns:a="http://schemas.openxmlformats.org/drawingml/2006/main" name="OHRIlight">
  <a:themeElements>
    <a:clrScheme name="OHRIl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HRIligh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accent2"/>
          </a:solidFill>
          <a:prstDash val="solid"/>
          <a:round/>
          <a:headEnd type="none" w="med" len="med"/>
          <a:tailEnd type="triangle" w="med" len="med"/>
        </a:ln>
        <a:effec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en-US" sz="1600" b="1" i="0" u="none" strike="noStrike" cap="none" normalizeH="0" baseline="0" smtClean="0">
            <a:ln>
              <a:noFill/>
            </a:ln>
            <a:solidFill>
              <a:schemeClr val="accent2"/>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accent2"/>
          </a:solidFill>
          <a:prstDash val="solid"/>
          <a:round/>
          <a:headEnd type="none" w="med" len="med"/>
          <a:tailEnd type="triangle" w="med" len="med"/>
        </a:ln>
        <a:effec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en-US" sz="1600" b="1" i="0" u="none" strike="noStrike" cap="none" normalizeH="0" baseline="0" smtClean="0">
            <a:ln>
              <a:noFill/>
            </a:ln>
            <a:solidFill>
              <a:schemeClr val="accent2"/>
            </a:solidFill>
            <a:effectLst/>
            <a:latin typeface="Arial" charset="0"/>
          </a:defRPr>
        </a:defPPr>
      </a:lstStyle>
    </a:lnDef>
  </a:objectDefaults>
  <a:extraClrSchemeLst>
    <a:extraClrScheme>
      <a:clrScheme name="OHRIl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HRIligh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HRIligh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HRIligh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HRIligh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HRIligh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HRIligh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HRIligh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HRIligh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HRIligh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HRIligh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HRIligh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accent2"/>
          </a:solidFill>
          <a:prstDash val="solid"/>
          <a:round/>
          <a:headEnd type="none" w="med" len="med"/>
          <a:tailEnd type="triangle" w="med" len="med"/>
        </a:ln>
        <a:effec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en-US" sz="1600" b="1" i="0" u="none" strike="noStrike" cap="none" normalizeH="0" baseline="0" smtClean="0">
            <a:ln>
              <a:noFill/>
            </a:ln>
            <a:solidFill>
              <a:schemeClr val="accent2"/>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accent2"/>
          </a:solidFill>
          <a:prstDash val="solid"/>
          <a:round/>
          <a:headEnd type="none" w="med" len="med"/>
          <a:tailEnd type="triangle" w="med" len="med"/>
        </a:ln>
        <a:effec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50000"/>
          </a:spcBef>
          <a:spcAft>
            <a:spcPct val="0"/>
          </a:spcAft>
          <a:buClrTx/>
          <a:buSzTx/>
          <a:buFontTx/>
          <a:buNone/>
          <a:tabLst/>
          <a:defRPr kumimoji="0" lang="en-US" sz="1600" b="1" i="0" u="none" strike="noStrike" cap="none" normalizeH="0" baseline="0" smtClean="0">
            <a:ln>
              <a:noFill/>
            </a:ln>
            <a:solidFill>
              <a:schemeClr val="accent2"/>
            </a:solidFill>
            <a:effectLst/>
            <a:latin typeface="Arial"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598</TotalTime>
  <Words>996</Words>
  <Application>Microsoft Macintosh PowerPoint</Application>
  <PresentationFormat>On-screen Show (4:3)</PresentationFormat>
  <Paragraphs>121</Paragraphs>
  <Slides>22</Slides>
  <Notes>5</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22</vt:i4>
      </vt:variant>
    </vt:vector>
  </HeadingPairs>
  <TitlesOfParts>
    <vt:vector size="30" baseType="lpstr">
      <vt:lpstr>Arial</vt:lpstr>
      <vt:lpstr>Calibri</vt:lpstr>
      <vt:lpstr>Times New Roman</vt:lpstr>
      <vt:lpstr>PMingLiU</vt:lpstr>
      <vt:lpstr>Wingdings</vt:lpstr>
      <vt:lpstr>Book Antiqua</vt:lpstr>
      <vt:lpstr>OHRIlight</vt:lpstr>
      <vt:lpstr>Custom Design</vt:lpstr>
      <vt:lpstr>Making all research results publically available: the cry of systematic reviewers</vt:lpstr>
      <vt:lpstr>Outline of talk</vt:lpstr>
      <vt:lpstr>Memory jog</vt:lpstr>
      <vt:lpstr>Publication bias</vt:lpstr>
      <vt:lpstr>Publication bias: contributors (1)</vt:lpstr>
      <vt:lpstr>Publication bias: contributors (2)</vt:lpstr>
      <vt:lpstr>Consequences of non-publication bias(1)</vt:lpstr>
      <vt:lpstr>Consequences of non-publication bias(2)</vt:lpstr>
      <vt:lpstr>Publication Bias: impact</vt:lpstr>
      <vt:lpstr>Publication Bias: Detection</vt:lpstr>
      <vt:lpstr>Funnel Plots </vt:lpstr>
      <vt:lpstr>Interpreting Funnel Plots</vt:lpstr>
      <vt:lpstr>Funnel plot asymmetry</vt:lpstr>
      <vt:lpstr>Publication Bias: time lag bias</vt:lpstr>
      <vt:lpstr>Recommendations for examining and interpreting funnel plot asymmetry in meta-analyses of randomised trials</vt:lpstr>
      <vt:lpstr>Recommendations for examining and interpreting funnel plot asymmetry in meta-analyses of randomised trials</vt:lpstr>
      <vt:lpstr>(intra-study) Publication bias</vt:lpstr>
      <vt:lpstr>Some salient results</vt:lpstr>
      <vt:lpstr>Do researchers have a social obligation to study participants?</vt:lpstr>
      <vt:lpstr>The SSRI story</vt:lpstr>
      <vt:lpstr>PRISMA statement </vt:lpstr>
      <vt:lpstr>Rationale for reporting assessment of bias across studies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Vanessa Graham</cp:lastModifiedBy>
  <cp:revision>42</cp:revision>
  <dcterms:created xsi:type="dcterms:W3CDTF">2006-05-05T19:51:46Z</dcterms:created>
  <dcterms:modified xsi:type="dcterms:W3CDTF">2011-10-20T21:50:17Z</dcterms:modified>
</cp:coreProperties>
</file>