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367" r:id="rId2"/>
    <p:sldId id="611" r:id="rId3"/>
    <p:sldId id="612" r:id="rId4"/>
    <p:sldId id="674" r:id="rId5"/>
    <p:sldId id="675" r:id="rId6"/>
    <p:sldId id="677" r:id="rId7"/>
    <p:sldId id="676" r:id="rId8"/>
    <p:sldId id="678" r:id="rId9"/>
    <p:sldId id="673" r:id="rId10"/>
  </p:sldIdLst>
  <p:sldSz cx="9144000" cy="6858000" type="letter"/>
  <p:notesSz cx="7010400" cy="9296400"/>
  <p:defaultTextStyle>
    <a:defPPr>
      <a:defRPr lang="en-US"/>
    </a:defPPr>
    <a:lvl1pPr algn="l" rtl="0" fontAlgn="base">
      <a:spcBef>
        <a:spcPct val="0"/>
      </a:spcBef>
      <a:spcAft>
        <a:spcPct val="0"/>
      </a:spcAft>
      <a:defRPr sz="2400" u="sng" kern="1200">
        <a:solidFill>
          <a:schemeClr val="tx1"/>
        </a:solidFill>
        <a:latin typeface="Times New Roman" charset="0"/>
        <a:ea typeface="ＭＳ Ｐゴシック" charset="0"/>
        <a:cs typeface="+mn-cs"/>
      </a:defRPr>
    </a:lvl1pPr>
    <a:lvl2pPr marL="457200" algn="l" rtl="0" fontAlgn="base">
      <a:spcBef>
        <a:spcPct val="0"/>
      </a:spcBef>
      <a:spcAft>
        <a:spcPct val="0"/>
      </a:spcAft>
      <a:defRPr sz="2400" u="sng" kern="1200">
        <a:solidFill>
          <a:schemeClr val="tx1"/>
        </a:solidFill>
        <a:latin typeface="Times New Roman" charset="0"/>
        <a:ea typeface="ＭＳ Ｐゴシック" charset="0"/>
        <a:cs typeface="+mn-cs"/>
      </a:defRPr>
    </a:lvl2pPr>
    <a:lvl3pPr marL="914400" algn="l" rtl="0" fontAlgn="base">
      <a:spcBef>
        <a:spcPct val="0"/>
      </a:spcBef>
      <a:spcAft>
        <a:spcPct val="0"/>
      </a:spcAft>
      <a:defRPr sz="2400" u="sng" kern="1200">
        <a:solidFill>
          <a:schemeClr val="tx1"/>
        </a:solidFill>
        <a:latin typeface="Times New Roman" charset="0"/>
        <a:ea typeface="ＭＳ Ｐゴシック" charset="0"/>
        <a:cs typeface="+mn-cs"/>
      </a:defRPr>
    </a:lvl3pPr>
    <a:lvl4pPr marL="1371600" algn="l" rtl="0" fontAlgn="base">
      <a:spcBef>
        <a:spcPct val="0"/>
      </a:spcBef>
      <a:spcAft>
        <a:spcPct val="0"/>
      </a:spcAft>
      <a:defRPr sz="2400" u="sng" kern="1200">
        <a:solidFill>
          <a:schemeClr val="tx1"/>
        </a:solidFill>
        <a:latin typeface="Times New Roman" charset="0"/>
        <a:ea typeface="ＭＳ Ｐゴシック" charset="0"/>
        <a:cs typeface="+mn-cs"/>
      </a:defRPr>
    </a:lvl4pPr>
    <a:lvl5pPr marL="1828800" algn="l" rtl="0" fontAlgn="base">
      <a:spcBef>
        <a:spcPct val="0"/>
      </a:spcBef>
      <a:spcAft>
        <a:spcPct val="0"/>
      </a:spcAft>
      <a:defRPr sz="2400" u="sng" kern="1200">
        <a:solidFill>
          <a:schemeClr val="tx1"/>
        </a:solidFill>
        <a:latin typeface="Times New Roman" charset="0"/>
        <a:ea typeface="ＭＳ Ｐゴシック" charset="0"/>
        <a:cs typeface="+mn-cs"/>
      </a:defRPr>
    </a:lvl5pPr>
    <a:lvl6pPr marL="2286000" algn="l" defTabSz="457200" rtl="0" eaLnBrk="1" latinLnBrk="0" hangingPunct="1">
      <a:defRPr sz="2400" u="sng" kern="1200">
        <a:solidFill>
          <a:schemeClr val="tx1"/>
        </a:solidFill>
        <a:latin typeface="Times New Roman" charset="0"/>
        <a:ea typeface="ＭＳ Ｐゴシック" charset="0"/>
        <a:cs typeface="+mn-cs"/>
      </a:defRPr>
    </a:lvl6pPr>
    <a:lvl7pPr marL="2743200" algn="l" defTabSz="457200" rtl="0" eaLnBrk="1" latinLnBrk="0" hangingPunct="1">
      <a:defRPr sz="2400" u="sng" kern="1200">
        <a:solidFill>
          <a:schemeClr val="tx1"/>
        </a:solidFill>
        <a:latin typeface="Times New Roman" charset="0"/>
        <a:ea typeface="ＭＳ Ｐゴシック" charset="0"/>
        <a:cs typeface="+mn-cs"/>
      </a:defRPr>
    </a:lvl7pPr>
    <a:lvl8pPr marL="3200400" algn="l" defTabSz="457200" rtl="0" eaLnBrk="1" latinLnBrk="0" hangingPunct="1">
      <a:defRPr sz="2400" u="sng" kern="1200">
        <a:solidFill>
          <a:schemeClr val="tx1"/>
        </a:solidFill>
        <a:latin typeface="Times New Roman" charset="0"/>
        <a:ea typeface="ＭＳ Ｐゴシック" charset="0"/>
        <a:cs typeface="+mn-cs"/>
      </a:defRPr>
    </a:lvl8pPr>
    <a:lvl9pPr marL="3657600" algn="l" defTabSz="457200" rtl="0" eaLnBrk="1" latinLnBrk="0" hangingPunct="1">
      <a:defRPr sz="2400" u="sng" kern="1200">
        <a:solidFill>
          <a:schemeClr val="tx1"/>
        </a:solidFill>
        <a:latin typeface="Times New Roman" charset="0"/>
        <a:ea typeface="ＭＳ Ｐゴシック" charset="0"/>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m7077" initials="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6B86AE"/>
    <a:srgbClr val="9D7792"/>
    <a:srgbClr val="D36D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snapToGrid="0">
      <p:cViewPr>
        <p:scale>
          <a:sx n="81" d="100"/>
          <a:sy n="81" d="100"/>
        </p:scale>
        <p:origin x="-1544" y="-1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04"/>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commentAuthors" Target="commentAuthors.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07-01-18T14:33:35.050" idx="1">
    <p:pos x="10" y="10"/>
    <p:text>changed name of "Grady Board"</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179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u="none">
                <a:latin typeface="Times New Roman" pitchFamily="18" charset="0"/>
                <a:ea typeface="+mn-ea"/>
              </a:defRPr>
            </a:lvl1pPr>
          </a:lstStyle>
          <a:p>
            <a:pPr>
              <a:defRPr/>
            </a:pPr>
            <a:endParaRPr lang="en-US"/>
          </a:p>
        </p:txBody>
      </p:sp>
      <p:sp>
        <p:nvSpPr>
          <p:cNvPr id="161795"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u="none">
                <a:latin typeface="Times New Roman" pitchFamily="18" charset="0"/>
                <a:ea typeface="+mn-ea"/>
              </a:defRPr>
            </a:lvl1pPr>
          </a:lstStyle>
          <a:p>
            <a:pPr>
              <a:defRPr/>
            </a:pPr>
            <a:endParaRPr lang="en-US"/>
          </a:p>
        </p:txBody>
      </p:sp>
      <p:sp>
        <p:nvSpPr>
          <p:cNvPr id="161796"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u="none">
                <a:latin typeface="Times New Roman" pitchFamily="18" charset="0"/>
                <a:ea typeface="+mn-ea"/>
              </a:defRPr>
            </a:lvl1pPr>
          </a:lstStyle>
          <a:p>
            <a:pPr>
              <a:defRPr/>
            </a:pPr>
            <a:endParaRPr lang="en-US"/>
          </a:p>
        </p:txBody>
      </p:sp>
      <p:sp>
        <p:nvSpPr>
          <p:cNvPr id="161797"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u="none"/>
            </a:lvl1pPr>
          </a:lstStyle>
          <a:p>
            <a:fld id="{328EBE10-C2E8-E441-AECD-DCD2B7F8DB96}" type="slidenum">
              <a:rPr lang="en-US"/>
              <a:pPr/>
              <a:t>‹#›</a:t>
            </a:fld>
            <a:endParaRPr lang="en-US"/>
          </a:p>
        </p:txBody>
      </p:sp>
    </p:spTree>
    <p:extLst>
      <p:ext uri="{BB962C8B-B14F-4D97-AF65-F5344CB8AC3E}">
        <p14:creationId xmlns:p14="http://schemas.microsoft.com/office/powerpoint/2010/main" val="32836963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486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u="none">
                <a:latin typeface="Times New Roman" pitchFamily="18" charset="0"/>
                <a:ea typeface="+mn-ea"/>
              </a:defRPr>
            </a:lvl1pPr>
          </a:lstStyle>
          <a:p>
            <a:pPr>
              <a:defRPr/>
            </a:pPr>
            <a:endParaRPr lang="en-US"/>
          </a:p>
        </p:txBody>
      </p:sp>
      <p:sp>
        <p:nvSpPr>
          <p:cNvPr id="164867"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u="none">
                <a:latin typeface="Times New Roman" pitchFamily="18" charset="0"/>
                <a:ea typeface="+mn-ea"/>
              </a:defRPr>
            </a:lvl1pPr>
          </a:lstStyle>
          <a:p>
            <a:pPr>
              <a:defRPr/>
            </a:pPr>
            <a:endParaRPr lang="en-US"/>
          </a:p>
        </p:txBody>
      </p:sp>
      <p:sp>
        <p:nvSpPr>
          <p:cNvPr id="12292" name="Rectangle 4"/>
          <p:cNvSpPr>
            <a:spLocks noRo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4869"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4870"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u="none">
                <a:latin typeface="Times New Roman" pitchFamily="18" charset="0"/>
                <a:ea typeface="+mn-ea"/>
              </a:defRPr>
            </a:lvl1pPr>
          </a:lstStyle>
          <a:p>
            <a:pPr>
              <a:defRPr/>
            </a:pPr>
            <a:endParaRPr lang="en-US"/>
          </a:p>
        </p:txBody>
      </p:sp>
      <p:sp>
        <p:nvSpPr>
          <p:cNvPr id="164871"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u="none"/>
            </a:lvl1pPr>
          </a:lstStyle>
          <a:p>
            <a:fld id="{571BAF2D-9E39-6043-939E-906F96489BDC}" type="slidenum">
              <a:rPr lang="en-US"/>
              <a:pPr/>
              <a:t>‹#›</a:t>
            </a:fld>
            <a:endParaRPr lang="en-US"/>
          </a:p>
        </p:txBody>
      </p:sp>
    </p:spTree>
    <p:extLst>
      <p:ext uri="{BB962C8B-B14F-4D97-AF65-F5344CB8AC3E}">
        <p14:creationId xmlns:p14="http://schemas.microsoft.com/office/powerpoint/2010/main" val="34286135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Times New Roman" charset="0"/>
                <a:ea typeface="ＭＳ Ｐゴシック" charset="0"/>
              </a:defRPr>
            </a:lvl1pPr>
            <a:lvl2pPr marL="742950" indent="-285750" eaLnBrk="0" hangingPunct="0">
              <a:defRPr sz="2400" u="sng">
                <a:solidFill>
                  <a:schemeClr val="tx1"/>
                </a:solidFill>
                <a:latin typeface="Times New Roman" charset="0"/>
                <a:ea typeface="ＭＳ Ｐゴシック" charset="0"/>
              </a:defRPr>
            </a:lvl2pPr>
            <a:lvl3pPr marL="1143000" indent="-228600" eaLnBrk="0" hangingPunct="0">
              <a:defRPr sz="2400" u="sng">
                <a:solidFill>
                  <a:schemeClr val="tx1"/>
                </a:solidFill>
                <a:latin typeface="Times New Roman" charset="0"/>
                <a:ea typeface="ＭＳ Ｐゴシック" charset="0"/>
              </a:defRPr>
            </a:lvl3pPr>
            <a:lvl4pPr marL="1600200" indent="-228600" eaLnBrk="0" hangingPunct="0">
              <a:defRPr sz="2400" u="sng">
                <a:solidFill>
                  <a:schemeClr val="tx1"/>
                </a:solidFill>
                <a:latin typeface="Times New Roman" charset="0"/>
                <a:ea typeface="ＭＳ Ｐゴシック" charset="0"/>
              </a:defRPr>
            </a:lvl4pPr>
            <a:lvl5pPr marL="2057400" indent="-228600" eaLnBrk="0" hangingPunct="0">
              <a:defRPr sz="2400" u="sng">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u="sng">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u="sng">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u="sng">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u="sng">
                <a:solidFill>
                  <a:schemeClr val="tx1"/>
                </a:solidFill>
                <a:latin typeface="Times New Roman" charset="0"/>
                <a:ea typeface="ＭＳ Ｐゴシック" charset="0"/>
              </a:defRPr>
            </a:lvl9pPr>
          </a:lstStyle>
          <a:p>
            <a:pPr eaLnBrk="1" hangingPunct="1"/>
            <a:fld id="{5C3D90E3-EC3E-AB4D-95B6-C04C7618A5A1}" type="slidenum">
              <a:rPr lang="en-US" sz="1200" u="none"/>
              <a:pPr eaLnBrk="1" hangingPunct="1"/>
              <a:t>1</a:t>
            </a:fld>
            <a:endParaRPr lang="en-US" sz="1200" u="none"/>
          </a:p>
        </p:txBody>
      </p:sp>
      <p:sp>
        <p:nvSpPr>
          <p:cNvPr id="13315" name="Rectangle 2"/>
          <p:cNvSpPr>
            <a:spLocks noRot="1" noChangeArrowheads="1" noTextEdit="1"/>
          </p:cNvSpPr>
          <p:nvPr>
            <p:ph type="sldImg"/>
          </p:nvPr>
        </p:nvSpPr>
        <p:spPr>
          <a:xfrm>
            <a:off x="1181100" y="698500"/>
            <a:ext cx="4648200" cy="3486150"/>
          </a:xfrm>
          <a:ln/>
        </p:spPr>
      </p:sp>
      <p:sp>
        <p:nvSpPr>
          <p:cNvPr id="13316" name="Rectangle 3"/>
          <p:cNvSpPr>
            <a:spLocks noGrp="1" noChangeArrowheads="1"/>
          </p:cNvSpPr>
          <p:nvPr>
            <p:ph type="body" idx="1"/>
          </p:nvPr>
        </p:nvSpPr>
        <p:spPr>
          <a:xfrm>
            <a:off x="701675" y="4416425"/>
            <a:ext cx="56070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Times New Roman" charset="0"/>
                <a:ea typeface="ＭＳ Ｐゴシック" charset="0"/>
              </a:defRPr>
            </a:lvl1pPr>
            <a:lvl2pPr marL="742950" indent="-285750" eaLnBrk="0" hangingPunct="0">
              <a:defRPr sz="2400" u="sng">
                <a:solidFill>
                  <a:schemeClr val="tx1"/>
                </a:solidFill>
                <a:latin typeface="Times New Roman" charset="0"/>
                <a:ea typeface="ＭＳ Ｐゴシック" charset="0"/>
              </a:defRPr>
            </a:lvl2pPr>
            <a:lvl3pPr marL="1143000" indent="-228600" eaLnBrk="0" hangingPunct="0">
              <a:defRPr sz="2400" u="sng">
                <a:solidFill>
                  <a:schemeClr val="tx1"/>
                </a:solidFill>
                <a:latin typeface="Times New Roman" charset="0"/>
                <a:ea typeface="ＭＳ Ｐゴシック" charset="0"/>
              </a:defRPr>
            </a:lvl3pPr>
            <a:lvl4pPr marL="1600200" indent="-228600" eaLnBrk="0" hangingPunct="0">
              <a:defRPr sz="2400" u="sng">
                <a:solidFill>
                  <a:schemeClr val="tx1"/>
                </a:solidFill>
                <a:latin typeface="Times New Roman" charset="0"/>
                <a:ea typeface="ＭＳ Ｐゴシック" charset="0"/>
              </a:defRPr>
            </a:lvl4pPr>
            <a:lvl5pPr marL="2057400" indent="-228600" eaLnBrk="0" hangingPunct="0">
              <a:defRPr sz="2400" u="sng">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u="sng">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u="sng">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u="sng">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u="sng">
                <a:solidFill>
                  <a:schemeClr val="tx1"/>
                </a:solidFill>
                <a:latin typeface="Times New Roman" charset="0"/>
                <a:ea typeface="ＭＳ Ｐゴシック" charset="0"/>
              </a:defRPr>
            </a:lvl9pPr>
          </a:lstStyle>
          <a:p>
            <a:pPr eaLnBrk="1" hangingPunct="1"/>
            <a:fld id="{0C6604F8-4A7B-934F-B37A-D18A407A3458}" type="slidenum">
              <a:rPr lang="en-US" sz="1200" u="none"/>
              <a:pPr eaLnBrk="1" hangingPunct="1"/>
              <a:t>2</a:t>
            </a:fld>
            <a:endParaRPr lang="en-US" sz="1200" u="none"/>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Times New Roman" charset="0"/>
                <a:ea typeface="ＭＳ Ｐゴシック" charset="0"/>
              </a:defRPr>
            </a:lvl1pPr>
            <a:lvl2pPr marL="742950" indent="-285750" eaLnBrk="0" hangingPunct="0">
              <a:defRPr sz="2400" u="sng">
                <a:solidFill>
                  <a:schemeClr val="tx1"/>
                </a:solidFill>
                <a:latin typeface="Times New Roman" charset="0"/>
                <a:ea typeface="ＭＳ Ｐゴシック" charset="0"/>
              </a:defRPr>
            </a:lvl2pPr>
            <a:lvl3pPr marL="1143000" indent="-228600" eaLnBrk="0" hangingPunct="0">
              <a:defRPr sz="2400" u="sng">
                <a:solidFill>
                  <a:schemeClr val="tx1"/>
                </a:solidFill>
                <a:latin typeface="Times New Roman" charset="0"/>
                <a:ea typeface="ＭＳ Ｐゴシック" charset="0"/>
              </a:defRPr>
            </a:lvl3pPr>
            <a:lvl4pPr marL="1600200" indent="-228600" eaLnBrk="0" hangingPunct="0">
              <a:defRPr sz="2400" u="sng">
                <a:solidFill>
                  <a:schemeClr val="tx1"/>
                </a:solidFill>
                <a:latin typeface="Times New Roman" charset="0"/>
                <a:ea typeface="ＭＳ Ｐゴシック" charset="0"/>
              </a:defRPr>
            </a:lvl4pPr>
            <a:lvl5pPr marL="2057400" indent="-228600" eaLnBrk="0" hangingPunct="0">
              <a:defRPr sz="2400" u="sng">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u="sng">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u="sng">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u="sng">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u="sng">
                <a:solidFill>
                  <a:schemeClr val="tx1"/>
                </a:solidFill>
                <a:latin typeface="Times New Roman" charset="0"/>
                <a:ea typeface="ＭＳ Ｐゴシック" charset="0"/>
              </a:defRPr>
            </a:lvl9pPr>
          </a:lstStyle>
          <a:p>
            <a:pPr eaLnBrk="1" hangingPunct="1"/>
            <a:fld id="{2805A436-D80D-D144-9746-918934ECEDD2}" type="slidenum">
              <a:rPr lang="en-US" sz="1200" u="none"/>
              <a:pPr eaLnBrk="1" hangingPunct="1"/>
              <a:t>3</a:t>
            </a:fld>
            <a:endParaRPr lang="en-US" sz="1200" u="none"/>
          </a:p>
        </p:txBody>
      </p:sp>
      <p:sp>
        <p:nvSpPr>
          <p:cNvPr id="15363" name="Rectangle 2"/>
          <p:cNvSpPr>
            <a:spLocks noRot="1" noChangeArrowheads="1" noTextEdit="1"/>
          </p:cNvSpPr>
          <p:nvPr>
            <p:ph type="sldImg"/>
          </p:nvPr>
        </p:nvSpPr>
        <p:spPr>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Times New Roman" charset="0"/>
                <a:ea typeface="ＭＳ Ｐゴシック" charset="0"/>
              </a:defRPr>
            </a:lvl1pPr>
            <a:lvl2pPr marL="742950" indent="-285750" eaLnBrk="0" hangingPunct="0">
              <a:defRPr sz="2400" u="sng">
                <a:solidFill>
                  <a:schemeClr val="tx1"/>
                </a:solidFill>
                <a:latin typeface="Times New Roman" charset="0"/>
                <a:ea typeface="ＭＳ Ｐゴシック" charset="0"/>
              </a:defRPr>
            </a:lvl2pPr>
            <a:lvl3pPr marL="1143000" indent="-228600" eaLnBrk="0" hangingPunct="0">
              <a:defRPr sz="2400" u="sng">
                <a:solidFill>
                  <a:schemeClr val="tx1"/>
                </a:solidFill>
                <a:latin typeface="Times New Roman" charset="0"/>
                <a:ea typeface="ＭＳ Ｐゴシック" charset="0"/>
              </a:defRPr>
            </a:lvl3pPr>
            <a:lvl4pPr marL="1600200" indent="-228600" eaLnBrk="0" hangingPunct="0">
              <a:defRPr sz="2400" u="sng">
                <a:solidFill>
                  <a:schemeClr val="tx1"/>
                </a:solidFill>
                <a:latin typeface="Times New Roman" charset="0"/>
                <a:ea typeface="ＭＳ Ｐゴシック" charset="0"/>
              </a:defRPr>
            </a:lvl4pPr>
            <a:lvl5pPr marL="2057400" indent="-228600" eaLnBrk="0" hangingPunct="0">
              <a:defRPr sz="2400" u="sng">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u="sng">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u="sng">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u="sng">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u="sng">
                <a:solidFill>
                  <a:schemeClr val="tx1"/>
                </a:solidFill>
                <a:latin typeface="Times New Roman" charset="0"/>
                <a:ea typeface="ＭＳ Ｐゴシック" charset="0"/>
              </a:defRPr>
            </a:lvl9pPr>
          </a:lstStyle>
          <a:p>
            <a:pPr eaLnBrk="1" hangingPunct="1"/>
            <a:fld id="{E544A613-92A5-4145-AAD8-4FDC1B83F3EC}" type="slidenum">
              <a:rPr lang="en-US" sz="1200" u="none"/>
              <a:pPr eaLnBrk="1" hangingPunct="1"/>
              <a:t>4</a:t>
            </a:fld>
            <a:endParaRPr lang="en-US" sz="1200" u="non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Times New Roman" charset="0"/>
                <a:ea typeface="ＭＳ Ｐゴシック" charset="0"/>
              </a:defRPr>
            </a:lvl1pPr>
            <a:lvl2pPr marL="742950" indent="-285750" eaLnBrk="0" hangingPunct="0">
              <a:defRPr sz="2400" u="sng">
                <a:solidFill>
                  <a:schemeClr val="tx1"/>
                </a:solidFill>
                <a:latin typeface="Times New Roman" charset="0"/>
                <a:ea typeface="ＭＳ Ｐゴシック" charset="0"/>
              </a:defRPr>
            </a:lvl2pPr>
            <a:lvl3pPr marL="1143000" indent="-228600" eaLnBrk="0" hangingPunct="0">
              <a:defRPr sz="2400" u="sng">
                <a:solidFill>
                  <a:schemeClr val="tx1"/>
                </a:solidFill>
                <a:latin typeface="Times New Roman" charset="0"/>
                <a:ea typeface="ＭＳ Ｐゴシック" charset="0"/>
              </a:defRPr>
            </a:lvl3pPr>
            <a:lvl4pPr marL="1600200" indent="-228600" eaLnBrk="0" hangingPunct="0">
              <a:defRPr sz="2400" u="sng">
                <a:solidFill>
                  <a:schemeClr val="tx1"/>
                </a:solidFill>
                <a:latin typeface="Times New Roman" charset="0"/>
                <a:ea typeface="ＭＳ Ｐゴシック" charset="0"/>
              </a:defRPr>
            </a:lvl4pPr>
            <a:lvl5pPr marL="2057400" indent="-228600" eaLnBrk="0" hangingPunct="0">
              <a:defRPr sz="2400" u="sng">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u="sng">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u="sng">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u="sng">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u="sng">
                <a:solidFill>
                  <a:schemeClr val="tx1"/>
                </a:solidFill>
                <a:latin typeface="Times New Roman" charset="0"/>
                <a:ea typeface="ＭＳ Ｐゴシック" charset="0"/>
              </a:defRPr>
            </a:lvl9pPr>
          </a:lstStyle>
          <a:p>
            <a:pPr eaLnBrk="1" hangingPunct="1"/>
            <a:fld id="{87F9AA24-A3F6-4948-B251-056ED6B6A53C}" type="slidenum">
              <a:rPr lang="en-US" sz="1200" u="none"/>
              <a:pPr eaLnBrk="1" hangingPunct="1"/>
              <a:t>5</a:t>
            </a:fld>
            <a:endParaRPr lang="en-US" sz="1200" u="non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Times New Roman" charset="0"/>
                <a:ea typeface="ＭＳ Ｐゴシック" charset="0"/>
              </a:defRPr>
            </a:lvl1pPr>
            <a:lvl2pPr marL="742950" indent="-285750" eaLnBrk="0" hangingPunct="0">
              <a:defRPr sz="2400" u="sng">
                <a:solidFill>
                  <a:schemeClr val="tx1"/>
                </a:solidFill>
                <a:latin typeface="Times New Roman" charset="0"/>
                <a:ea typeface="ＭＳ Ｐゴシック" charset="0"/>
              </a:defRPr>
            </a:lvl2pPr>
            <a:lvl3pPr marL="1143000" indent="-228600" eaLnBrk="0" hangingPunct="0">
              <a:defRPr sz="2400" u="sng">
                <a:solidFill>
                  <a:schemeClr val="tx1"/>
                </a:solidFill>
                <a:latin typeface="Times New Roman" charset="0"/>
                <a:ea typeface="ＭＳ Ｐゴシック" charset="0"/>
              </a:defRPr>
            </a:lvl3pPr>
            <a:lvl4pPr marL="1600200" indent="-228600" eaLnBrk="0" hangingPunct="0">
              <a:defRPr sz="2400" u="sng">
                <a:solidFill>
                  <a:schemeClr val="tx1"/>
                </a:solidFill>
                <a:latin typeface="Times New Roman" charset="0"/>
                <a:ea typeface="ＭＳ Ｐゴシック" charset="0"/>
              </a:defRPr>
            </a:lvl4pPr>
            <a:lvl5pPr marL="2057400" indent="-228600" eaLnBrk="0" hangingPunct="0">
              <a:defRPr sz="2400" u="sng">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u="sng">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u="sng">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u="sng">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u="sng">
                <a:solidFill>
                  <a:schemeClr val="tx1"/>
                </a:solidFill>
                <a:latin typeface="Times New Roman" charset="0"/>
                <a:ea typeface="ＭＳ Ｐゴシック" charset="0"/>
              </a:defRPr>
            </a:lvl9pPr>
          </a:lstStyle>
          <a:p>
            <a:pPr eaLnBrk="1" hangingPunct="1"/>
            <a:fld id="{154523D9-EB68-5348-BD73-E95CB31DB38E}" type="slidenum">
              <a:rPr lang="en-US" sz="1200" u="none"/>
              <a:pPr eaLnBrk="1" hangingPunct="1"/>
              <a:t>6</a:t>
            </a:fld>
            <a:endParaRPr lang="en-US" sz="1200" u="non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Times New Roman" charset="0"/>
                <a:ea typeface="ＭＳ Ｐゴシック" charset="0"/>
              </a:defRPr>
            </a:lvl1pPr>
            <a:lvl2pPr marL="742950" indent="-285750" eaLnBrk="0" hangingPunct="0">
              <a:defRPr sz="2400" u="sng">
                <a:solidFill>
                  <a:schemeClr val="tx1"/>
                </a:solidFill>
                <a:latin typeface="Times New Roman" charset="0"/>
                <a:ea typeface="ＭＳ Ｐゴシック" charset="0"/>
              </a:defRPr>
            </a:lvl2pPr>
            <a:lvl3pPr marL="1143000" indent="-228600" eaLnBrk="0" hangingPunct="0">
              <a:defRPr sz="2400" u="sng">
                <a:solidFill>
                  <a:schemeClr val="tx1"/>
                </a:solidFill>
                <a:latin typeface="Times New Roman" charset="0"/>
                <a:ea typeface="ＭＳ Ｐゴシック" charset="0"/>
              </a:defRPr>
            </a:lvl3pPr>
            <a:lvl4pPr marL="1600200" indent="-228600" eaLnBrk="0" hangingPunct="0">
              <a:defRPr sz="2400" u="sng">
                <a:solidFill>
                  <a:schemeClr val="tx1"/>
                </a:solidFill>
                <a:latin typeface="Times New Roman" charset="0"/>
                <a:ea typeface="ＭＳ Ｐゴシック" charset="0"/>
              </a:defRPr>
            </a:lvl4pPr>
            <a:lvl5pPr marL="2057400" indent="-228600" eaLnBrk="0" hangingPunct="0">
              <a:defRPr sz="2400" u="sng">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u="sng">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u="sng">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u="sng">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u="sng">
                <a:solidFill>
                  <a:schemeClr val="tx1"/>
                </a:solidFill>
                <a:latin typeface="Times New Roman" charset="0"/>
                <a:ea typeface="ＭＳ Ｐゴシック" charset="0"/>
              </a:defRPr>
            </a:lvl9pPr>
          </a:lstStyle>
          <a:p>
            <a:pPr eaLnBrk="1" hangingPunct="1"/>
            <a:fld id="{477C39D6-943B-174D-AE70-03AFF767C65B}" type="slidenum">
              <a:rPr lang="en-US" sz="1200" u="none"/>
              <a:pPr eaLnBrk="1" hangingPunct="1"/>
              <a:t>7</a:t>
            </a:fld>
            <a:endParaRPr lang="en-US" sz="1200" u="non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Times New Roman" charset="0"/>
                <a:ea typeface="ＭＳ Ｐゴシック" charset="0"/>
              </a:defRPr>
            </a:lvl1pPr>
            <a:lvl2pPr marL="742950" indent="-285750" eaLnBrk="0" hangingPunct="0">
              <a:defRPr sz="2400" u="sng">
                <a:solidFill>
                  <a:schemeClr val="tx1"/>
                </a:solidFill>
                <a:latin typeface="Times New Roman" charset="0"/>
                <a:ea typeface="ＭＳ Ｐゴシック" charset="0"/>
              </a:defRPr>
            </a:lvl2pPr>
            <a:lvl3pPr marL="1143000" indent="-228600" eaLnBrk="0" hangingPunct="0">
              <a:defRPr sz="2400" u="sng">
                <a:solidFill>
                  <a:schemeClr val="tx1"/>
                </a:solidFill>
                <a:latin typeface="Times New Roman" charset="0"/>
                <a:ea typeface="ＭＳ Ｐゴシック" charset="0"/>
              </a:defRPr>
            </a:lvl3pPr>
            <a:lvl4pPr marL="1600200" indent="-228600" eaLnBrk="0" hangingPunct="0">
              <a:defRPr sz="2400" u="sng">
                <a:solidFill>
                  <a:schemeClr val="tx1"/>
                </a:solidFill>
                <a:latin typeface="Times New Roman" charset="0"/>
                <a:ea typeface="ＭＳ Ｐゴシック" charset="0"/>
              </a:defRPr>
            </a:lvl4pPr>
            <a:lvl5pPr marL="2057400" indent="-228600" eaLnBrk="0" hangingPunct="0">
              <a:defRPr sz="2400" u="sng">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u="sng">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u="sng">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u="sng">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u="sng">
                <a:solidFill>
                  <a:schemeClr val="tx1"/>
                </a:solidFill>
                <a:latin typeface="Times New Roman" charset="0"/>
                <a:ea typeface="ＭＳ Ｐゴシック" charset="0"/>
              </a:defRPr>
            </a:lvl9pPr>
          </a:lstStyle>
          <a:p>
            <a:pPr eaLnBrk="1" hangingPunct="1"/>
            <a:fld id="{8D06D080-FE82-DB47-986B-09A30DA67626}" type="slidenum">
              <a:rPr lang="en-US" sz="1200" u="none"/>
              <a:pPr eaLnBrk="1" hangingPunct="1"/>
              <a:t>8</a:t>
            </a:fld>
            <a:endParaRPr lang="en-US" sz="1200" u="non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u="sng">
                <a:solidFill>
                  <a:schemeClr val="tx1"/>
                </a:solidFill>
                <a:latin typeface="Times New Roman" charset="0"/>
                <a:ea typeface="ＭＳ Ｐゴシック" charset="0"/>
              </a:defRPr>
            </a:lvl1pPr>
            <a:lvl2pPr marL="742950" indent="-285750" eaLnBrk="0" hangingPunct="0">
              <a:defRPr sz="2400" u="sng">
                <a:solidFill>
                  <a:schemeClr val="tx1"/>
                </a:solidFill>
                <a:latin typeface="Times New Roman" charset="0"/>
                <a:ea typeface="ＭＳ Ｐゴシック" charset="0"/>
              </a:defRPr>
            </a:lvl2pPr>
            <a:lvl3pPr marL="1143000" indent="-228600" eaLnBrk="0" hangingPunct="0">
              <a:defRPr sz="2400" u="sng">
                <a:solidFill>
                  <a:schemeClr val="tx1"/>
                </a:solidFill>
                <a:latin typeface="Times New Roman" charset="0"/>
                <a:ea typeface="ＭＳ Ｐゴシック" charset="0"/>
              </a:defRPr>
            </a:lvl3pPr>
            <a:lvl4pPr marL="1600200" indent="-228600" eaLnBrk="0" hangingPunct="0">
              <a:defRPr sz="2400" u="sng">
                <a:solidFill>
                  <a:schemeClr val="tx1"/>
                </a:solidFill>
                <a:latin typeface="Times New Roman" charset="0"/>
                <a:ea typeface="ＭＳ Ｐゴシック" charset="0"/>
              </a:defRPr>
            </a:lvl4pPr>
            <a:lvl5pPr marL="2057400" indent="-228600" eaLnBrk="0" hangingPunct="0">
              <a:defRPr sz="2400" u="sng">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u="sng">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u="sng">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u="sng">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u="sng">
                <a:solidFill>
                  <a:schemeClr val="tx1"/>
                </a:solidFill>
                <a:latin typeface="Times New Roman" charset="0"/>
                <a:ea typeface="ＭＳ Ｐゴシック" charset="0"/>
              </a:defRPr>
            </a:lvl9pPr>
          </a:lstStyle>
          <a:p>
            <a:pPr eaLnBrk="1" hangingPunct="1"/>
            <a:fld id="{A80586DF-1C51-DE40-9E3D-ACF9BBD00B85}" type="slidenum">
              <a:rPr lang="en-US" sz="1200" u="none"/>
              <a:pPr eaLnBrk="1" hangingPunct="1"/>
              <a:t>9</a:t>
            </a:fld>
            <a:endParaRPr lang="en-US" sz="1200" u="none"/>
          </a:p>
        </p:txBody>
      </p:sp>
      <p:sp>
        <p:nvSpPr>
          <p:cNvPr id="21507" name="Rectangle 2"/>
          <p:cNvSpPr>
            <a:spLocks noRo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1046163" cy="6858000"/>
          </a:xfrm>
          <a:prstGeom prst="rect">
            <a:avLst/>
          </a:prstGeom>
          <a:solidFill>
            <a:srgbClr val="6B86AE"/>
          </a:solidFill>
          <a:ln w="9525">
            <a:noFill/>
            <a:miter lim="800000"/>
            <a:headEnd/>
            <a:tailEnd/>
          </a:ln>
          <a:effectLst/>
        </p:spPr>
        <p:txBody>
          <a:bodyPr wrap="none" anchor="ctr"/>
          <a:lstStyle/>
          <a:p>
            <a:pPr>
              <a:defRPr/>
            </a:pPr>
            <a:endParaRPr lang="en-US">
              <a:latin typeface="Times New Roman" pitchFamily="18" charset="0"/>
              <a:ea typeface="+mn-ea"/>
            </a:endParaRPr>
          </a:p>
        </p:txBody>
      </p:sp>
      <p:sp>
        <p:nvSpPr>
          <p:cNvPr id="5" name="Rectangle 8"/>
          <p:cNvSpPr>
            <a:spLocks noChangeArrowheads="1"/>
          </p:cNvSpPr>
          <p:nvPr/>
        </p:nvSpPr>
        <p:spPr bwMode="auto">
          <a:xfrm>
            <a:off x="0" y="2514600"/>
            <a:ext cx="9144000" cy="566738"/>
          </a:xfrm>
          <a:prstGeom prst="rect">
            <a:avLst/>
          </a:prstGeom>
          <a:solidFill>
            <a:schemeClr val="accent2"/>
          </a:solidFill>
          <a:ln w="9525">
            <a:noFill/>
            <a:miter lim="800000"/>
            <a:headEnd/>
            <a:tailEnd/>
          </a:ln>
          <a:effectLst/>
        </p:spPr>
        <p:txBody>
          <a:bodyPr wrap="none" anchor="ctr"/>
          <a:lstStyle/>
          <a:p>
            <a:pPr>
              <a:defRPr/>
            </a:pPr>
            <a:endParaRPr lang="en-US">
              <a:latin typeface="Times New Roman" pitchFamily="18" charset="0"/>
              <a:ea typeface="+mn-ea"/>
            </a:endParaRPr>
          </a:p>
        </p:txBody>
      </p:sp>
      <p:pic>
        <p:nvPicPr>
          <p:cNvPr id="6" name="Picture 19" descr="aflac_emo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6650" y="5440363"/>
            <a:ext cx="1725613"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1" descr="newAfla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2050" y="158750"/>
            <a:ext cx="1762125" cy="226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4017963" y="3198813"/>
            <a:ext cx="4832350" cy="1143000"/>
          </a:xfrm>
        </p:spPr>
        <p:txBody>
          <a:bodyPr anchor="ctr"/>
          <a:lstStyle>
            <a:lvl1pPr algn="ctr">
              <a:defRPr sz="3600"/>
            </a:lvl1pPr>
          </a:lstStyle>
          <a:p>
            <a:r>
              <a:rPr lang="en-US"/>
              <a:t>Click to edit Master title style</a:t>
            </a:r>
          </a:p>
        </p:txBody>
      </p:sp>
      <p:sp>
        <p:nvSpPr>
          <p:cNvPr id="3075" name="Rectangle 3"/>
          <p:cNvSpPr>
            <a:spLocks noGrp="1" noChangeArrowheads="1"/>
          </p:cNvSpPr>
          <p:nvPr>
            <p:ph type="subTitle" idx="1"/>
          </p:nvPr>
        </p:nvSpPr>
        <p:spPr>
          <a:xfrm>
            <a:off x="4044950" y="4594225"/>
            <a:ext cx="4778375" cy="1752600"/>
          </a:xfrm>
        </p:spPr>
        <p:txBody>
          <a:bodyPr/>
          <a:lstStyle>
            <a:lvl1pPr marL="0" indent="0" algn="ctr">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3127956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8126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0538" y="52388"/>
            <a:ext cx="1855787" cy="66119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68413" y="52388"/>
            <a:ext cx="5419725" cy="6611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6784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8413" y="52388"/>
            <a:ext cx="7427912" cy="105251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70000" y="1528763"/>
            <a:ext cx="3636963" cy="51355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59363" y="1528763"/>
            <a:ext cx="3636962" cy="51355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26132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68413" y="52388"/>
            <a:ext cx="7427912" cy="1052512"/>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270000" y="1528763"/>
            <a:ext cx="7426325" cy="5135562"/>
          </a:xfrm>
        </p:spPr>
        <p:txBody>
          <a:bodyPr/>
          <a:lstStyle/>
          <a:p>
            <a:pPr lvl="0"/>
            <a:endParaRPr lang="en-US" noProof="0" smtClean="0"/>
          </a:p>
        </p:txBody>
      </p:sp>
    </p:spTree>
    <p:extLst>
      <p:ext uri="{BB962C8B-B14F-4D97-AF65-F5344CB8AC3E}">
        <p14:creationId xmlns:p14="http://schemas.microsoft.com/office/powerpoint/2010/main" val="20362268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268413" y="52388"/>
            <a:ext cx="7427912" cy="105251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70000" y="1528763"/>
            <a:ext cx="3636963" cy="51355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059363" y="1528763"/>
            <a:ext cx="3636962" cy="24907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059363" y="4171950"/>
            <a:ext cx="3636962" cy="2492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9970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3140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54100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528763"/>
            <a:ext cx="3636963"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59363" y="1528763"/>
            <a:ext cx="3636962"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72745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3461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33957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4334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68333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208870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p:nvSpPr>
        <p:spPr bwMode="auto">
          <a:xfrm>
            <a:off x="0" y="1163638"/>
            <a:ext cx="1046163" cy="5694362"/>
          </a:xfrm>
          <a:prstGeom prst="rect">
            <a:avLst/>
          </a:prstGeom>
          <a:solidFill>
            <a:srgbClr val="6B86AE"/>
          </a:solidFill>
          <a:ln w="9525">
            <a:noFill/>
            <a:miter lim="800000"/>
            <a:headEnd/>
            <a:tailEnd/>
          </a:ln>
          <a:effectLst/>
        </p:spPr>
        <p:txBody>
          <a:bodyPr wrap="none" anchor="ctr"/>
          <a:lstStyle/>
          <a:p>
            <a:pPr>
              <a:defRPr/>
            </a:pPr>
            <a:endParaRPr lang="en-US">
              <a:latin typeface="Times New Roman" pitchFamily="18" charset="0"/>
              <a:ea typeface="+mn-ea"/>
            </a:endParaRPr>
          </a:p>
        </p:txBody>
      </p:sp>
      <p:sp>
        <p:nvSpPr>
          <p:cNvPr id="1027" name="Rectangle 2"/>
          <p:cNvSpPr>
            <a:spLocks noGrp="1" noChangeArrowheads="1"/>
          </p:cNvSpPr>
          <p:nvPr>
            <p:ph type="title"/>
          </p:nvPr>
        </p:nvSpPr>
        <p:spPr bwMode="auto">
          <a:xfrm>
            <a:off x="1268413" y="52388"/>
            <a:ext cx="7427912"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1270000" y="1528763"/>
            <a:ext cx="7426325" cy="513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2" name="Rectangle 8"/>
          <p:cNvSpPr>
            <a:spLocks noChangeArrowheads="1"/>
          </p:cNvSpPr>
          <p:nvPr/>
        </p:nvSpPr>
        <p:spPr bwMode="auto">
          <a:xfrm>
            <a:off x="0" y="1163638"/>
            <a:ext cx="9144000" cy="228600"/>
          </a:xfrm>
          <a:prstGeom prst="rect">
            <a:avLst/>
          </a:prstGeom>
          <a:solidFill>
            <a:schemeClr val="accent2"/>
          </a:solidFill>
          <a:ln w="9525">
            <a:noFill/>
            <a:miter lim="800000"/>
            <a:headEnd/>
            <a:tailEnd/>
          </a:ln>
          <a:effectLst/>
        </p:spPr>
        <p:txBody>
          <a:bodyPr wrap="none" anchor="ctr"/>
          <a:lstStyle/>
          <a:p>
            <a:pPr>
              <a:defRPr/>
            </a:pPr>
            <a:endParaRPr lang="en-US">
              <a:latin typeface="Times New Roman" pitchFamily="18" charset="0"/>
              <a:ea typeface="+mn-ea"/>
            </a:endParaRPr>
          </a:p>
        </p:txBody>
      </p:sp>
      <p:sp>
        <p:nvSpPr>
          <p:cNvPr id="1034" name="Text Box 10"/>
          <p:cNvSpPr txBox="1">
            <a:spLocks noChangeArrowheads="1"/>
          </p:cNvSpPr>
          <p:nvPr/>
        </p:nvSpPr>
        <p:spPr bwMode="auto">
          <a:xfrm>
            <a:off x="173038" y="6450013"/>
            <a:ext cx="715962" cy="274637"/>
          </a:xfrm>
          <a:prstGeom prst="rect">
            <a:avLst/>
          </a:prstGeom>
          <a:noFill/>
          <a:ln w="9525">
            <a:noFill/>
            <a:miter lim="800000"/>
            <a:headEnd/>
            <a:tailEnd/>
          </a:ln>
          <a:effectLst/>
        </p:spPr>
        <p:txBody>
          <a:bodyPr>
            <a:spAutoFit/>
          </a:bodyPr>
          <a:lstStyle>
            <a:lvl1pPr eaLnBrk="0" hangingPunct="0">
              <a:defRPr sz="2400" u="sng">
                <a:solidFill>
                  <a:schemeClr val="tx1"/>
                </a:solidFill>
                <a:latin typeface="Times New Roman" charset="0"/>
                <a:ea typeface="ＭＳ Ｐゴシック" charset="0"/>
              </a:defRPr>
            </a:lvl1pPr>
            <a:lvl2pPr marL="742950" indent="-285750" eaLnBrk="0" hangingPunct="0">
              <a:defRPr sz="2400" u="sng">
                <a:solidFill>
                  <a:schemeClr val="tx1"/>
                </a:solidFill>
                <a:latin typeface="Times New Roman" charset="0"/>
                <a:ea typeface="ＭＳ Ｐゴシック" charset="0"/>
              </a:defRPr>
            </a:lvl2pPr>
            <a:lvl3pPr marL="1143000" indent="-228600" eaLnBrk="0" hangingPunct="0">
              <a:defRPr sz="2400" u="sng">
                <a:solidFill>
                  <a:schemeClr val="tx1"/>
                </a:solidFill>
                <a:latin typeface="Times New Roman" charset="0"/>
                <a:ea typeface="ＭＳ Ｐゴシック" charset="0"/>
              </a:defRPr>
            </a:lvl3pPr>
            <a:lvl4pPr marL="1600200" indent="-228600" eaLnBrk="0" hangingPunct="0">
              <a:defRPr sz="2400" u="sng">
                <a:solidFill>
                  <a:schemeClr val="tx1"/>
                </a:solidFill>
                <a:latin typeface="Times New Roman" charset="0"/>
                <a:ea typeface="ＭＳ Ｐゴシック" charset="0"/>
              </a:defRPr>
            </a:lvl4pPr>
            <a:lvl5pPr marL="2057400" indent="-228600" eaLnBrk="0" hangingPunct="0">
              <a:defRPr sz="2400" u="sng">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u="sng">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u="sng">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u="sng">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u="sng">
                <a:solidFill>
                  <a:schemeClr val="tx1"/>
                </a:solidFill>
                <a:latin typeface="Times New Roman" charset="0"/>
                <a:ea typeface="ＭＳ Ｐゴシック" charset="0"/>
              </a:defRPr>
            </a:lvl9pPr>
          </a:lstStyle>
          <a:p>
            <a:pPr algn="ctr" eaLnBrk="1" hangingPunct="1">
              <a:spcBef>
                <a:spcPct val="50000"/>
              </a:spcBef>
            </a:pPr>
            <a:fld id="{4614B509-4916-4E41-A171-36B4D1BB8C87}" type="slidenum">
              <a:rPr lang="en-US" sz="1200" b="1" u="none">
                <a:solidFill>
                  <a:schemeClr val="bg1"/>
                </a:solidFill>
                <a:latin typeface="Arial" charset="0"/>
              </a:rPr>
              <a:pPr algn="ctr" eaLnBrk="1" hangingPunct="1">
                <a:spcBef>
                  <a:spcPct val="50000"/>
                </a:spcBef>
              </a:pPr>
              <a:t>‹#›</a:t>
            </a:fld>
            <a:endParaRPr lang="en-US" sz="1200" b="1" u="none">
              <a:solidFill>
                <a:schemeClr val="bg1"/>
              </a:solidFill>
              <a:latin typeface="Arial" charset="0"/>
            </a:endParaRPr>
          </a:p>
        </p:txBody>
      </p:sp>
      <p:pic>
        <p:nvPicPr>
          <p:cNvPr id="2" name="Picture 18" descr="aflac_emory"/>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0800" y="5776913"/>
            <a:ext cx="928688"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0" descr="newAflac"/>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8900" y="38100"/>
            <a:ext cx="833438"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52"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Lst>
  <p:txStyles>
    <p:titleStyle>
      <a:lvl1pPr algn="r" rtl="0" eaLnBrk="0" fontAlgn="base" hangingPunct="0">
        <a:spcBef>
          <a:spcPct val="0"/>
        </a:spcBef>
        <a:spcAft>
          <a:spcPct val="0"/>
        </a:spcAft>
        <a:defRPr sz="3000" b="1">
          <a:solidFill>
            <a:schemeClr val="tx2"/>
          </a:solidFill>
          <a:latin typeface="+mj-lt"/>
          <a:ea typeface="ＭＳ Ｐゴシック" charset="0"/>
          <a:cs typeface="+mj-cs"/>
        </a:defRPr>
      </a:lvl1pPr>
      <a:lvl2pPr algn="r" rtl="0" eaLnBrk="0" fontAlgn="base" hangingPunct="0">
        <a:spcBef>
          <a:spcPct val="0"/>
        </a:spcBef>
        <a:spcAft>
          <a:spcPct val="0"/>
        </a:spcAft>
        <a:defRPr sz="3000" b="1">
          <a:solidFill>
            <a:schemeClr val="tx2"/>
          </a:solidFill>
          <a:latin typeface="Arial" charset="0"/>
          <a:ea typeface="ＭＳ Ｐゴシック" charset="0"/>
        </a:defRPr>
      </a:lvl2pPr>
      <a:lvl3pPr algn="r" rtl="0" eaLnBrk="0" fontAlgn="base" hangingPunct="0">
        <a:spcBef>
          <a:spcPct val="0"/>
        </a:spcBef>
        <a:spcAft>
          <a:spcPct val="0"/>
        </a:spcAft>
        <a:defRPr sz="3000" b="1">
          <a:solidFill>
            <a:schemeClr val="tx2"/>
          </a:solidFill>
          <a:latin typeface="Arial" charset="0"/>
          <a:ea typeface="ＭＳ Ｐゴシック" charset="0"/>
        </a:defRPr>
      </a:lvl3pPr>
      <a:lvl4pPr algn="r" rtl="0" eaLnBrk="0" fontAlgn="base" hangingPunct="0">
        <a:spcBef>
          <a:spcPct val="0"/>
        </a:spcBef>
        <a:spcAft>
          <a:spcPct val="0"/>
        </a:spcAft>
        <a:defRPr sz="3000" b="1">
          <a:solidFill>
            <a:schemeClr val="tx2"/>
          </a:solidFill>
          <a:latin typeface="Arial" charset="0"/>
          <a:ea typeface="ＭＳ Ｐゴシック" charset="0"/>
        </a:defRPr>
      </a:lvl4pPr>
      <a:lvl5pPr algn="r" rtl="0" eaLnBrk="0" fontAlgn="base" hangingPunct="0">
        <a:spcBef>
          <a:spcPct val="0"/>
        </a:spcBef>
        <a:spcAft>
          <a:spcPct val="0"/>
        </a:spcAft>
        <a:defRPr sz="3000" b="1">
          <a:solidFill>
            <a:schemeClr val="tx2"/>
          </a:solidFill>
          <a:latin typeface="Arial" charset="0"/>
          <a:ea typeface="ＭＳ Ｐゴシック" charset="0"/>
        </a:defRPr>
      </a:lvl5pPr>
      <a:lvl6pPr marL="457200" algn="r" rtl="0" fontAlgn="base">
        <a:spcBef>
          <a:spcPct val="0"/>
        </a:spcBef>
        <a:spcAft>
          <a:spcPct val="0"/>
        </a:spcAft>
        <a:defRPr sz="3000" b="1">
          <a:solidFill>
            <a:schemeClr val="tx2"/>
          </a:solidFill>
          <a:latin typeface="Arial" charset="0"/>
        </a:defRPr>
      </a:lvl6pPr>
      <a:lvl7pPr marL="914400" algn="r" rtl="0" fontAlgn="base">
        <a:spcBef>
          <a:spcPct val="0"/>
        </a:spcBef>
        <a:spcAft>
          <a:spcPct val="0"/>
        </a:spcAft>
        <a:defRPr sz="3000" b="1">
          <a:solidFill>
            <a:schemeClr val="tx2"/>
          </a:solidFill>
          <a:latin typeface="Arial" charset="0"/>
        </a:defRPr>
      </a:lvl7pPr>
      <a:lvl8pPr marL="1371600" algn="r" rtl="0" fontAlgn="base">
        <a:spcBef>
          <a:spcPct val="0"/>
        </a:spcBef>
        <a:spcAft>
          <a:spcPct val="0"/>
        </a:spcAft>
        <a:defRPr sz="3000" b="1">
          <a:solidFill>
            <a:schemeClr val="tx2"/>
          </a:solidFill>
          <a:latin typeface="Arial" charset="0"/>
        </a:defRPr>
      </a:lvl8pPr>
      <a:lvl9pPr marL="1828800" algn="r" rtl="0" fontAlgn="base">
        <a:spcBef>
          <a:spcPct val="0"/>
        </a:spcBef>
        <a:spcAft>
          <a:spcPct val="0"/>
        </a:spcAft>
        <a:defRPr sz="3000" b="1">
          <a:solidFill>
            <a:schemeClr val="tx2"/>
          </a:solidFill>
          <a:latin typeface="Arial" charset="0"/>
        </a:defRPr>
      </a:lvl9pPr>
    </p:titleStyle>
    <p:bodyStyle>
      <a:lvl1pPr marL="230188" indent="-230188" algn="l" rtl="0" eaLnBrk="0" fontAlgn="base" hangingPunct="0">
        <a:spcBef>
          <a:spcPct val="20000"/>
        </a:spcBef>
        <a:spcAft>
          <a:spcPct val="0"/>
        </a:spcAft>
        <a:buClr>
          <a:schemeClr val="accent2"/>
        </a:buClr>
        <a:buFont typeface="Wingdings" charset="0"/>
        <a:buChar char="§"/>
        <a:defRPr sz="2400">
          <a:solidFill>
            <a:schemeClr val="tx1"/>
          </a:solidFill>
          <a:latin typeface="+mn-lt"/>
          <a:ea typeface="ＭＳ Ｐゴシック" charset="0"/>
          <a:cs typeface="+mn-cs"/>
        </a:defRPr>
      </a:lvl1pPr>
      <a:lvl2pPr marL="574675" indent="-230188" algn="l" rtl="0" eaLnBrk="0" fontAlgn="base" hangingPunct="0">
        <a:spcBef>
          <a:spcPct val="20000"/>
        </a:spcBef>
        <a:spcAft>
          <a:spcPct val="0"/>
        </a:spcAft>
        <a:buClr>
          <a:schemeClr val="accent2"/>
        </a:buClr>
        <a:buChar char="•"/>
        <a:defRPr sz="2400">
          <a:solidFill>
            <a:schemeClr val="tx1"/>
          </a:solidFill>
          <a:latin typeface="+mn-lt"/>
          <a:ea typeface="ＭＳ Ｐゴシック" charset="0"/>
        </a:defRPr>
      </a:lvl2pPr>
      <a:lvl3pPr marL="917575" indent="-228600" algn="l" rtl="0" eaLnBrk="0" fontAlgn="base" hangingPunct="0">
        <a:spcBef>
          <a:spcPct val="20000"/>
        </a:spcBef>
        <a:spcAft>
          <a:spcPct val="0"/>
        </a:spcAft>
        <a:buClr>
          <a:schemeClr val="accent2"/>
        </a:buClr>
        <a:buSzPct val="85000"/>
        <a:buFont typeface="Wingdings" charset="0"/>
        <a:buChar char="s"/>
        <a:defRPr sz="2400">
          <a:solidFill>
            <a:schemeClr val="tx1"/>
          </a:solidFill>
          <a:latin typeface="+mn-lt"/>
          <a:ea typeface="ＭＳ Ｐゴシック" charset="0"/>
        </a:defRPr>
      </a:lvl3pPr>
      <a:lvl4pPr marL="1260475" indent="-228600" algn="l" rtl="0" eaLnBrk="0" fontAlgn="base" hangingPunct="0">
        <a:spcBef>
          <a:spcPct val="20000"/>
        </a:spcBef>
        <a:spcAft>
          <a:spcPct val="0"/>
        </a:spcAft>
        <a:buClr>
          <a:schemeClr val="accent2"/>
        </a:buClr>
        <a:buChar char="–"/>
        <a:defRPr sz="2000">
          <a:solidFill>
            <a:schemeClr val="tx1"/>
          </a:solidFill>
          <a:latin typeface="+mn-lt"/>
          <a:ea typeface="ＭＳ Ｐゴシック" charset="0"/>
        </a:defRPr>
      </a:lvl4pPr>
      <a:lvl5pPr marL="1603375" indent="-228600" algn="l" rtl="0" eaLnBrk="0" fontAlgn="base" hangingPunct="0">
        <a:spcBef>
          <a:spcPct val="20000"/>
        </a:spcBef>
        <a:spcAft>
          <a:spcPct val="0"/>
        </a:spcAft>
        <a:buClr>
          <a:schemeClr val="accent2"/>
        </a:buClr>
        <a:buChar char="»"/>
        <a:defRPr sz="2000">
          <a:solidFill>
            <a:schemeClr val="tx1"/>
          </a:solidFill>
          <a:latin typeface="+mn-lt"/>
          <a:ea typeface="ＭＳ Ｐゴシック" charset="0"/>
        </a:defRPr>
      </a:lvl5pPr>
      <a:lvl6pPr marL="2060575" indent="-228600" algn="l" rtl="0" fontAlgn="base">
        <a:spcBef>
          <a:spcPct val="20000"/>
        </a:spcBef>
        <a:spcAft>
          <a:spcPct val="0"/>
        </a:spcAft>
        <a:buClr>
          <a:schemeClr val="accent2"/>
        </a:buClr>
        <a:buChar char="»"/>
        <a:defRPr sz="2000">
          <a:solidFill>
            <a:schemeClr val="tx1"/>
          </a:solidFill>
          <a:latin typeface="+mn-lt"/>
        </a:defRPr>
      </a:lvl6pPr>
      <a:lvl7pPr marL="2517775" indent="-228600" algn="l" rtl="0" fontAlgn="base">
        <a:spcBef>
          <a:spcPct val="20000"/>
        </a:spcBef>
        <a:spcAft>
          <a:spcPct val="0"/>
        </a:spcAft>
        <a:buClr>
          <a:schemeClr val="accent2"/>
        </a:buClr>
        <a:buChar char="»"/>
        <a:defRPr sz="2000">
          <a:solidFill>
            <a:schemeClr val="tx1"/>
          </a:solidFill>
          <a:latin typeface="+mn-lt"/>
        </a:defRPr>
      </a:lvl7pPr>
      <a:lvl8pPr marL="2974975" indent="-228600" algn="l" rtl="0" fontAlgn="base">
        <a:spcBef>
          <a:spcPct val="20000"/>
        </a:spcBef>
        <a:spcAft>
          <a:spcPct val="0"/>
        </a:spcAft>
        <a:buClr>
          <a:schemeClr val="accent2"/>
        </a:buClr>
        <a:buChar char="»"/>
        <a:defRPr sz="2000">
          <a:solidFill>
            <a:schemeClr val="tx1"/>
          </a:solidFill>
          <a:latin typeface="+mn-lt"/>
        </a:defRPr>
      </a:lvl8pPr>
      <a:lvl9pPr marL="3432175" indent="-228600" algn="l" rtl="0" fontAlgn="base">
        <a:spcBef>
          <a:spcPct val="20000"/>
        </a:spcBef>
        <a:spcAft>
          <a:spcPct val="0"/>
        </a:spcAft>
        <a:buClr>
          <a:schemeClr val="accent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www.cancersurvivorlink.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017963" y="4484573"/>
            <a:ext cx="4832350" cy="1143000"/>
          </a:xfrm>
        </p:spPr>
        <p:txBody>
          <a:bodyPr/>
          <a:lstStyle/>
          <a:p>
            <a:pPr eaLnBrk="1" hangingPunct="1"/>
            <a:r>
              <a:rPr lang="en-US" sz="3000" dirty="0">
                <a:latin typeface="Arial" charset="0"/>
              </a:rPr>
              <a:t>Improving Pediatric Cancer Survivorship Care Through </a:t>
            </a:r>
            <a:r>
              <a:rPr lang="en-US" sz="3000" dirty="0" err="1">
                <a:latin typeface="Arial" charset="0"/>
              </a:rPr>
              <a:t>SurvivorLink</a:t>
            </a:r>
            <a:r>
              <a:rPr lang="en-US" sz="3000" dirty="0">
                <a:latin typeface="Arial" charset="0"/>
              </a:rPr>
              <a:t/>
            </a:r>
            <a:br>
              <a:rPr lang="en-US" sz="3000" dirty="0">
                <a:latin typeface="Arial" charset="0"/>
              </a:rPr>
            </a:br>
            <a:r>
              <a:rPr lang="en-US" sz="3000" dirty="0">
                <a:latin typeface="Arial" charset="0"/>
              </a:rPr>
              <a:t/>
            </a:r>
            <a:br>
              <a:rPr lang="en-US" sz="3000" dirty="0">
                <a:latin typeface="Arial" charset="0"/>
              </a:rPr>
            </a:br>
            <a:endParaRPr lang="en-US" sz="3000" dirty="0">
              <a:latin typeface="Arial" charset="0"/>
            </a:endParaRPr>
          </a:p>
        </p:txBody>
      </p:sp>
      <p:sp>
        <p:nvSpPr>
          <p:cNvPr id="2" name="Subtitle 1"/>
          <p:cNvSpPr>
            <a:spLocks noGrp="1"/>
          </p:cNvSpPr>
          <p:nvPr>
            <p:ph type="subTitle" idx="1"/>
          </p:nvPr>
        </p:nvSpPr>
        <p:spPr>
          <a:xfrm>
            <a:off x="4044950" y="5879985"/>
            <a:ext cx="4778375" cy="1752600"/>
          </a:xfrm>
        </p:spPr>
        <p:txBody>
          <a:bodyPr/>
          <a:lstStyle/>
          <a:p>
            <a:r>
              <a:rPr lang="en-US" b="1" dirty="0"/>
              <a:t>Ann </a:t>
            </a:r>
            <a:r>
              <a:rPr lang="en-US" b="1" dirty="0" err="1"/>
              <a:t>Mertens</a:t>
            </a:r>
            <a:r>
              <a:rPr lang="en-US" b="1" dirty="0"/>
              <a:t>, PhD</a:t>
            </a:r>
            <a:br>
              <a:rPr lang="en-US" b="1" dirty="0"/>
            </a:br>
            <a:r>
              <a:rPr lang="en-US" b="1" dirty="0"/>
              <a:t>Paula Edwards, PhD</a:t>
            </a:r>
          </a:p>
          <a:p>
            <a:endParaRPr lang="en-US" dirty="0"/>
          </a:p>
        </p:txBody>
      </p:sp>
      <p:sp>
        <p:nvSpPr>
          <p:cNvPr id="3075" name="Rectangle 3"/>
          <p:cNvSpPr>
            <a:spLocks noChangeArrowheads="1"/>
          </p:cNvSpPr>
          <p:nvPr/>
        </p:nvSpPr>
        <p:spPr bwMode="auto">
          <a:xfrm>
            <a:off x="3892550" y="566738"/>
            <a:ext cx="477837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ct val="20000"/>
              </a:spcBef>
              <a:buClr>
                <a:schemeClr val="accent2"/>
              </a:buClr>
              <a:buFont typeface="Wingdings" charset="0"/>
              <a:buNone/>
            </a:pPr>
            <a:endParaRPr lang="en-US" sz="3600" u="none">
              <a:solidFill>
                <a:schemeClr val="folHlink"/>
              </a:solidFill>
              <a:latin typeface="Arial" charset="0"/>
            </a:endParaRPr>
          </a:p>
        </p:txBody>
      </p:sp>
      <p:sp>
        <p:nvSpPr>
          <p:cNvPr id="4" name="Rectangle 2"/>
          <p:cNvSpPr txBox="1">
            <a:spLocks noChangeArrowheads="1"/>
          </p:cNvSpPr>
          <p:nvPr/>
        </p:nvSpPr>
        <p:spPr bwMode="auto">
          <a:xfrm>
            <a:off x="3681413" y="457200"/>
            <a:ext cx="4681537" cy="1568450"/>
          </a:xfrm>
          <a:prstGeom prst="rect">
            <a:avLst/>
          </a:prstGeom>
          <a:noFill/>
          <a:ln w="9525">
            <a:noFill/>
            <a:miter lim="800000"/>
            <a:headEnd/>
            <a:tailEnd/>
          </a:ln>
          <a:effectLst/>
        </p:spPr>
        <p:txBody>
          <a:bodyPr anchor="ctr"/>
          <a:lstStyle>
            <a:lvl1pPr eaLnBrk="0" hangingPunct="0">
              <a:defRPr sz="2400" u="sng">
                <a:solidFill>
                  <a:schemeClr val="tx1"/>
                </a:solidFill>
                <a:latin typeface="Times New Roman" charset="0"/>
                <a:ea typeface="ＭＳ Ｐゴシック" charset="0"/>
              </a:defRPr>
            </a:lvl1pPr>
            <a:lvl2pPr marL="742950" indent="-285750" eaLnBrk="0" hangingPunct="0">
              <a:defRPr sz="2400" u="sng">
                <a:solidFill>
                  <a:schemeClr val="tx1"/>
                </a:solidFill>
                <a:latin typeface="Times New Roman" charset="0"/>
                <a:ea typeface="ＭＳ Ｐゴシック" charset="0"/>
              </a:defRPr>
            </a:lvl2pPr>
            <a:lvl3pPr marL="1143000" indent="-228600" eaLnBrk="0" hangingPunct="0">
              <a:defRPr sz="2400" u="sng">
                <a:solidFill>
                  <a:schemeClr val="tx1"/>
                </a:solidFill>
                <a:latin typeface="Times New Roman" charset="0"/>
                <a:ea typeface="ＭＳ Ｐゴシック" charset="0"/>
              </a:defRPr>
            </a:lvl3pPr>
            <a:lvl4pPr marL="1600200" indent="-228600" eaLnBrk="0" hangingPunct="0">
              <a:defRPr sz="2400" u="sng">
                <a:solidFill>
                  <a:schemeClr val="tx1"/>
                </a:solidFill>
                <a:latin typeface="Times New Roman" charset="0"/>
                <a:ea typeface="ＭＳ Ｐゴシック" charset="0"/>
              </a:defRPr>
            </a:lvl4pPr>
            <a:lvl5pPr marL="2057400" indent="-228600" eaLnBrk="0" hangingPunct="0">
              <a:defRPr sz="2400" u="sng">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u="sng">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u="sng">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u="sng">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u="sng">
                <a:solidFill>
                  <a:schemeClr val="tx1"/>
                </a:solidFill>
                <a:latin typeface="Times New Roman" charset="0"/>
                <a:ea typeface="ＭＳ Ｐゴシック" charset="0"/>
              </a:defRPr>
            </a:lvl9pPr>
          </a:lstStyle>
          <a:p>
            <a:pPr algn="ctr" eaLnBrk="1" hangingPunct="1"/>
            <a:r>
              <a:rPr lang="en-US" sz="2800" b="1" u="none">
                <a:solidFill>
                  <a:schemeClr val="tx2"/>
                </a:solidFill>
                <a:latin typeface="Arial" charset="0"/>
              </a:rPr>
              <a:t/>
            </a:r>
            <a:br>
              <a:rPr lang="en-US" sz="2800" b="1" u="none">
                <a:solidFill>
                  <a:schemeClr val="tx2"/>
                </a:solidFill>
                <a:latin typeface="Arial" charset="0"/>
              </a:rPr>
            </a:br>
            <a:r>
              <a:rPr lang="en-US" sz="2800" b="1" u="none">
                <a:solidFill>
                  <a:schemeClr val="tx2"/>
                </a:solidFill>
                <a:latin typeface="Arial" charset="0"/>
              </a:rPr>
              <a:t/>
            </a:r>
            <a:br>
              <a:rPr lang="en-US" sz="2800" b="1" u="none">
                <a:solidFill>
                  <a:schemeClr val="tx2"/>
                </a:solidFill>
                <a:latin typeface="Arial" charset="0"/>
              </a:rPr>
            </a:br>
            <a:endParaRPr lang="en-US" b="1" u="none">
              <a:solidFill>
                <a:schemeClr val="tx2"/>
              </a:solidFill>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001713" y="382588"/>
            <a:ext cx="7935912" cy="658812"/>
          </a:xfrm>
        </p:spPr>
        <p:txBody>
          <a:bodyPr/>
          <a:lstStyle/>
          <a:p>
            <a:pPr algn="l" eaLnBrk="1" hangingPunct="1"/>
            <a:r>
              <a:rPr lang="en-US" dirty="0">
                <a:latin typeface="Arial" charset="0"/>
              </a:rPr>
              <a:t>Research Initiative: </a:t>
            </a:r>
            <a:r>
              <a:rPr lang="en-US" dirty="0" err="1">
                <a:latin typeface="Arial" charset="0"/>
              </a:rPr>
              <a:t>SurvivorLink</a:t>
            </a:r>
            <a:endParaRPr lang="en-US" dirty="0">
              <a:latin typeface="Arial" charset="0"/>
            </a:endParaRPr>
          </a:p>
        </p:txBody>
      </p:sp>
      <p:sp>
        <p:nvSpPr>
          <p:cNvPr id="4099" name="Rectangle 3"/>
          <p:cNvSpPr>
            <a:spLocks noGrp="1" noChangeArrowheads="1"/>
          </p:cNvSpPr>
          <p:nvPr>
            <p:ph type="body" idx="1"/>
          </p:nvPr>
        </p:nvSpPr>
        <p:spPr>
          <a:xfrm>
            <a:off x="1231900" y="1617663"/>
            <a:ext cx="7121525" cy="4725987"/>
          </a:xfrm>
        </p:spPr>
        <p:txBody>
          <a:bodyPr/>
          <a:lstStyle/>
          <a:p>
            <a:pPr eaLnBrk="1" hangingPunct="1">
              <a:spcBef>
                <a:spcPct val="40000"/>
              </a:spcBef>
            </a:pPr>
            <a:r>
              <a:rPr lang="en-US" sz="2600" b="1" dirty="0">
                <a:latin typeface="Arial" charset="0"/>
              </a:rPr>
              <a:t>Agency for Healthcare Research and Quality (AHRQ) grant</a:t>
            </a:r>
          </a:p>
          <a:p>
            <a:pPr eaLnBrk="1" hangingPunct="1">
              <a:spcBef>
                <a:spcPct val="40000"/>
              </a:spcBef>
            </a:pPr>
            <a:r>
              <a:rPr lang="en-US" sz="2600" b="1" dirty="0" err="1">
                <a:latin typeface="Arial" charset="0"/>
              </a:rPr>
              <a:t>SurvivorLink</a:t>
            </a:r>
            <a:r>
              <a:rPr lang="en-US" sz="2600" b="1" dirty="0">
                <a:latin typeface="Arial" charset="0"/>
              </a:rPr>
              <a:t> - an IT system designed to support pediatric cancer survivor care in the state of Georgia</a:t>
            </a:r>
          </a:p>
          <a:p>
            <a:pPr eaLnBrk="1" hangingPunct="1">
              <a:spcBef>
                <a:spcPct val="40000"/>
              </a:spcBef>
            </a:pPr>
            <a:r>
              <a:rPr lang="en-US" sz="2600" b="1" dirty="0">
                <a:latin typeface="Arial" charset="0"/>
              </a:rPr>
              <a:t>Population-based initiative to provide foundation for longitudinal, innovative research</a:t>
            </a:r>
          </a:p>
          <a:p>
            <a:pPr eaLnBrk="1" hangingPunct="1">
              <a:spcBef>
                <a:spcPct val="40000"/>
              </a:spcBef>
            </a:pPr>
            <a:r>
              <a:rPr lang="en-US" sz="2600" b="1" dirty="0" smtClean="0">
                <a:latin typeface="Arial" charset="0"/>
                <a:hlinkClick r:id="rId3"/>
              </a:rPr>
              <a:t>http://www.cancersurvivorlink.org</a:t>
            </a:r>
            <a:endParaRPr lang="en-US" sz="2600" b="1" dirty="0">
              <a:latin typeface="Arial" charset="0"/>
            </a:endParaRPr>
          </a:p>
          <a:p>
            <a:pPr eaLnBrk="1" hangingPunct="1">
              <a:spcBef>
                <a:spcPct val="40000"/>
              </a:spcBef>
            </a:pPr>
            <a:endParaRPr lang="en-US" sz="2600" b="1" dirty="0">
              <a:latin typeface="Arial" charset="0"/>
            </a:endParaRPr>
          </a:p>
          <a:p>
            <a:pPr eaLnBrk="1" hangingPunct="1">
              <a:buFont typeface="Wingdings" charset="0"/>
              <a:buNone/>
            </a:pPr>
            <a:endParaRPr lang="en-US" sz="2600" b="1" dirty="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001713" y="382588"/>
            <a:ext cx="7339012" cy="658812"/>
          </a:xfrm>
        </p:spPr>
        <p:txBody>
          <a:bodyPr/>
          <a:lstStyle/>
          <a:p>
            <a:pPr algn="l" eaLnBrk="1" hangingPunct="1"/>
            <a:r>
              <a:rPr lang="en-US" sz="3200" dirty="0" err="1">
                <a:latin typeface="Arial" charset="0"/>
              </a:rPr>
              <a:t>SurvivorLink</a:t>
            </a:r>
            <a:endParaRPr lang="en-US" sz="3200" dirty="0">
              <a:latin typeface="Arial" charset="0"/>
            </a:endParaRPr>
          </a:p>
        </p:txBody>
      </p:sp>
      <p:sp>
        <p:nvSpPr>
          <p:cNvPr id="5123" name="Rectangle 3"/>
          <p:cNvSpPr>
            <a:spLocks noGrp="1" noChangeArrowheads="1"/>
          </p:cNvSpPr>
          <p:nvPr>
            <p:ph type="body" idx="1"/>
          </p:nvPr>
        </p:nvSpPr>
        <p:spPr>
          <a:xfrm>
            <a:off x="1270000" y="1528763"/>
            <a:ext cx="7553325" cy="5135562"/>
          </a:xfrm>
        </p:spPr>
        <p:txBody>
          <a:bodyPr/>
          <a:lstStyle/>
          <a:p>
            <a:pPr eaLnBrk="1" hangingPunct="1">
              <a:spcBef>
                <a:spcPct val="40000"/>
              </a:spcBef>
            </a:pPr>
            <a:r>
              <a:rPr lang="en-US" sz="2600" b="1">
                <a:latin typeface="Arial" charset="0"/>
              </a:rPr>
              <a:t>Research Goals</a:t>
            </a:r>
          </a:p>
          <a:p>
            <a:pPr lvl="1" eaLnBrk="1" hangingPunct="1"/>
            <a:r>
              <a:rPr lang="en-US" sz="2600" b="1">
                <a:latin typeface="Arial" charset="0"/>
              </a:rPr>
              <a:t>Increase number of patients receiving recommended late effects screening</a:t>
            </a:r>
          </a:p>
          <a:p>
            <a:pPr lvl="1" eaLnBrk="1" hangingPunct="1"/>
            <a:r>
              <a:rPr lang="en-US" sz="2600" b="1">
                <a:latin typeface="Arial" charset="0"/>
              </a:rPr>
              <a:t>Improve knowledge of survivor care issues</a:t>
            </a:r>
          </a:p>
          <a:p>
            <a:pPr lvl="1" eaLnBrk="1" hangingPunct="1"/>
            <a:r>
              <a:rPr lang="en-US" sz="2600" b="1">
                <a:latin typeface="Arial" charset="0"/>
              </a:rPr>
              <a:t>Improve patient satisfaction with care</a:t>
            </a:r>
          </a:p>
          <a:p>
            <a:pPr lvl="1" eaLnBrk="1" hangingPunct="1"/>
            <a:endParaRPr lang="en-US" sz="2600" b="1">
              <a:latin typeface="Arial" charset="0"/>
            </a:endParaRPr>
          </a:p>
          <a:p>
            <a:pPr eaLnBrk="1" hangingPunct="1"/>
            <a:r>
              <a:rPr lang="en-US" sz="2600" b="1">
                <a:latin typeface="Arial" charset="0"/>
              </a:rPr>
              <a:t>Provide educational material </a:t>
            </a:r>
          </a:p>
          <a:p>
            <a:pPr lvl="1" eaLnBrk="1" hangingPunct="1"/>
            <a:r>
              <a:rPr lang="en-US" sz="2600" b="1">
                <a:latin typeface="Arial" charset="0"/>
              </a:rPr>
              <a:t>health care providers</a:t>
            </a:r>
          </a:p>
          <a:p>
            <a:pPr lvl="1" eaLnBrk="1" hangingPunct="1"/>
            <a:r>
              <a:rPr lang="en-US" sz="2600" b="1">
                <a:latin typeface="Arial" charset="0"/>
              </a:rPr>
              <a:t>patients/families</a:t>
            </a:r>
          </a:p>
          <a:p>
            <a:pPr lvl="1" eaLnBrk="1" hangingPunct="1">
              <a:buFontTx/>
              <a:buNone/>
            </a:pPr>
            <a:endParaRPr lang="en-US" sz="2600" b="1">
              <a:latin typeface="Arial" charset="0"/>
            </a:endParaRPr>
          </a:p>
          <a:p>
            <a:pPr eaLnBrk="1" hangingPunct="1">
              <a:buFont typeface="Wingdings" charset="0"/>
              <a:buNone/>
            </a:pPr>
            <a:endParaRPr lang="en-US" sz="2600" b="1">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dirty="0">
              <a:latin typeface="Arial" charset="0"/>
            </a:endParaRPr>
          </a:p>
        </p:txBody>
      </p:sp>
      <p:pic>
        <p:nvPicPr>
          <p:cNvPr id="48132" name="Picture 4" descr="To begin the registration process for SurvivorLink, the patient, or parent if the individual is under the age of 18, would start here.  As you see from this screenshot, once registered, it is a multi-step process to fully utilize SurvivorLink as a personal health record.&#10;"/>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0"/>
            <a:ext cx="9144000" cy="6858000"/>
          </a:xfrm>
          <a:effectLst>
            <a:prstShdw prst="shdw17" dist="17961" dir="2700000">
              <a:srgbClr val="1E3724"/>
            </a:prst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endParaRPr lang="en-US" dirty="0">
              <a:latin typeface="Arial" charset="0"/>
            </a:endParaRPr>
          </a:p>
        </p:txBody>
      </p:sp>
      <p:pic>
        <p:nvPicPr>
          <p:cNvPr id="49154" name="Picture 2" descr="This is an example of a Survivor Healthcare Plan that is generated and stored in SurvivorLink.  This medical information would be obtained during the patient’s visit to a cancer survivor program.  It is also the critical component of the personal health record that the patient would share with their heath care provider.&#10;"/>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0"/>
            <a:ext cx="9144000" cy="6858000"/>
          </a:xfrm>
          <a:effectLst>
            <a:prstShdw prst="shdw17" dist="17961" dir="2700000">
              <a:srgbClr val="1E3724"/>
            </a:prst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endParaRPr lang="en-US" dirty="0">
              <a:latin typeface="Arial" charset="0"/>
            </a:endParaRPr>
          </a:p>
        </p:txBody>
      </p:sp>
      <p:pic>
        <p:nvPicPr>
          <p:cNvPr id="52226" name="Picture 2" descr="This is an example of the cancer treatment information that is stored in the Survivor Healthcare Plan&#10;"/>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2700" y="0"/>
            <a:ext cx="9131300" cy="6858000"/>
          </a:xfrm>
          <a:effectLst>
            <a:prstShdw prst="shdw17" dist="17961" dir="2700000">
              <a:srgbClr val="1E3724"/>
            </a:prst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endParaRPr lang="en-US" dirty="0">
              <a:latin typeface="Arial" charset="0"/>
            </a:endParaRPr>
          </a:p>
        </p:txBody>
      </p:sp>
      <p:pic>
        <p:nvPicPr>
          <p:cNvPr id="50178" name="Picture 2" descr="This is an example of the surveillance recommendations a patient would receive, due to their previous cancer treatment.&#10;"/>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0"/>
            <a:ext cx="9144000" cy="6858000"/>
          </a:xfrm>
          <a:effectLst>
            <a:prstShdw prst="shdw17" dist="17961" dir="2700000">
              <a:srgbClr val="1E3724"/>
            </a:prst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endParaRPr lang="en-US" dirty="0">
              <a:latin typeface="Arial" charset="0"/>
            </a:endParaRPr>
          </a:p>
        </p:txBody>
      </p:sp>
      <p:pic>
        <p:nvPicPr>
          <p:cNvPr id="51202" name="Picture 2" descr="Once the Survivor Healthcare Plan is uploaded into SurvivorLink, the patient or parent is now able to share this personal health record with other health care providers by inviting them through this web page.  The patient/parent has full control over who can view these records, and can revoke this access at any time.&#10;"/>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0"/>
            <a:ext cx="9144000" cy="6858000"/>
          </a:xfrm>
          <a:effectLst>
            <a:prstShdw prst="shdw17" dist="17961" dir="2700000">
              <a:srgbClr val="1E3724"/>
            </a:prst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39813" y="357188"/>
            <a:ext cx="8104187" cy="633412"/>
          </a:xfrm>
        </p:spPr>
        <p:txBody>
          <a:bodyPr/>
          <a:lstStyle/>
          <a:p>
            <a:pPr algn="l" eaLnBrk="1" hangingPunct="1"/>
            <a:r>
              <a:rPr lang="en-US" sz="3200">
                <a:latin typeface="Arial" charset="0"/>
              </a:rPr>
              <a:t>Next steps for SurvivorLink</a:t>
            </a:r>
            <a:endParaRPr lang="en-US" sz="3200" dirty="0">
              <a:latin typeface="Arial" charset="0"/>
            </a:endParaRPr>
          </a:p>
        </p:txBody>
      </p:sp>
      <p:sp>
        <p:nvSpPr>
          <p:cNvPr id="11267" name="Rectangle 3"/>
          <p:cNvSpPr>
            <a:spLocks noGrp="1" noChangeArrowheads="1"/>
          </p:cNvSpPr>
          <p:nvPr>
            <p:ph type="body" idx="1"/>
          </p:nvPr>
        </p:nvSpPr>
        <p:spPr>
          <a:xfrm>
            <a:off x="1193800" y="1592263"/>
            <a:ext cx="7645400" cy="4637087"/>
          </a:xfrm>
        </p:spPr>
        <p:txBody>
          <a:bodyPr/>
          <a:lstStyle/>
          <a:p>
            <a:pPr eaLnBrk="1" hangingPunct="1"/>
            <a:r>
              <a:rPr lang="en-US" sz="2600" b="1">
                <a:latin typeface="Arial" charset="0"/>
              </a:rPr>
              <a:t>Evaluate the utilization and usability of SurvivorLink to facilitate transfer of medical information through critical transitions of care</a:t>
            </a:r>
          </a:p>
          <a:p>
            <a:pPr eaLnBrk="1" hangingPunct="1"/>
            <a:endParaRPr lang="en-US" sz="2600" b="1">
              <a:latin typeface="Arial" charset="0"/>
            </a:endParaRPr>
          </a:p>
          <a:p>
            <a:pPr eaLnBrk="1" hangingPunct="1"/>
            <a:r>
              <a:rPr lang="en-US" sz="2600" b="1">
                <a:latin typeface="Arial" charset="0"/>
              </a:rPr>
              <a:t>Revise to improve utility and usability of the website</a:t>
            </a:r>
          </a:p>
          <a:p>
            <a:pPr eaLnBrk="1" hangingPunct="1"/>
            <a:endParaRPr lang="en-US" sz="2600" b="1">
              <a:latin typeface="Arial" charset="0"/>
            </a:endParaRPr>
          </a:p>
          <a:p>
            <a:pPr eaLnBrk="1" hangingPunct="1"/>
            <a:r>
              <a:rPr lang="en-US" sz="2600" b="1">
                <a:latin typeface="Arial" charset="0"/>
              </a:rPr>
              <a:t>Expand utilization to all Georgia pediatric cancer survivors</a:t>
            </a:r>
          </a:p>
          <a:p>
            <a:pPr eaLnBrk="1" hangingPunct="1"/>
            <a:endParaRPr lang="en-US" sz="2600" b="1">
              <a:latin typeface="Arial" charset="0"/>
            </a:endParaRPr>
          </a:p>
          <a:p>
            <a:pPr eaLnBrk="1" hangingPunct="1"/>
            <a:endParaRPr lang="en-US" sz="2600" b="1">
              <a:latin typeface="Arial" charset="0"/>
            </a:endParaRPr>
          </a:p>
          <a:p>
            <a:pPr lvl="1" eaLnBrk="1" hangingPunct="1"/>
            <a:endParaRPr lang="en-US" sz="2600" b="1">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FLAC_Emory_Childrens_blue">
  <a:themeElements>
    <a:clrScheme name="">
      <a:dk1>
        <a:srgbClr val="000000"/>
      </a:dk1>
      <a:lt1>
        <a:srgbClr val="FFFFFF"/>
      </a:lt1>
      <a:dk2>
        <a:srgbClr val="000000"/>
      </a:dk2>
      <a:lt2>
        <a:srgbClr val="808080"/>
      </a:lt2>
      <a:accent1>
        <a:srgbClr val="325C3C"/>
      </a:accent1>
      <a:accent2>
        <a:srgbClr val="093678"/>
      </a:accent2>
      <a:accent3>
        <a:srgbClr val="FFFFFF"/>
      </a:accent3>
      <a:accent4>
        <a:srgbClr val="000000"/>
      </a:accent4>
      <a:accent5>
        <a:srgbClr val="ADB5AF"/>
      </a:accent5>
      <a:accent6>
        <a:srgbClr val="07306C"/>
      </a:accent6>
      <a:hlink>
        <a:srgbClr val="5C1C49"/>
      </a:hlink>
      <a:folHlink>
        <a:srgbClr val="B50C00"/>
      </a:folHlink>
    </a:clrScheme>
    <a:fontScheme name="AFLAC_Emory_Childrens_blu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sng"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sng" strike="noStrike" cap="none" normalizeH="0" baseline="0" smtClean="0">
            <a:ln>
              <a:noFill/>
            </a:ln>
            <a:solidFill>
              <a:schemeClr val="tx1"/>
            </a:solidFill>
            <a:effectLst/>
            <a:latin typeface="Times New Roman" pitchFamily="18" charset="0"/>
          </a:defRPr>
        </a:defPPr>
      </a:lstStyle>
    </a:lnDef>
  </a:objectDefaults>
  <a:extraClrSchemeLst>
    <a:extraClrScheme>
      <a:clrScheme name="AFLAC_Emory_Childrens_blu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FLAC_Emory_Childrens_blu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FLAC_Emory_Childrens_blu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FLAC_Emory_Childrens_blu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FLAC_Emory_Childrens_blu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FLAC_Emory_Childrens_blu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FLAC_Emory_Childrens_blu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AFLAC_Emory_Childrens_blue</Template>
  <TotalTime>3256</TotalTime>
  <Words>139</Words>
  <Application>Microsoft Macintosh PowerPoint</Application>
  <PresentationFormat>Letter Paper (8.5x11 in)</PresentationFormat>
  <Paragraphs>33</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Times New Roman</vt:lpstr>
      <vt:lpstr>Arial</vt:lpstr>
      <vt:lpstr>Wingdings</vt:lpstr>
      <vt:lpstr>AFLAC_Emory_Childrens_blue</vt:lpstr>
      <vt:lpstr>Improving Pediatric Cancer Survivorship Care Through SurvivorLink  </vt:lpstr>
      <vt:lpstr>Research Initiative: SurvivorLink</vt:lpstr>
      <vt:lpstr>SurvivorLink</vt:lpstr>
      <vt:lpstr>PowerPoint Presentation</vt:lpstr>
      <vt:lpstr>PowerPoint Presentation</vt:lpstr>
      <vt:lpstr>PowerPoint Presentation</vt:lpstr>
      <vt:lpstr>PowerPoint Presentation</vt:lpstr>
      <vt:lpstr>PowerPoint Presentation</vt:lpstr>
      <vt:lpstr>Next steps for SurvivorLink</vt:lpstr>
    </vt:vector>
  </TitlesOfParts>
  <Company>Emory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Karen Wasilewski</dc:creator>
  <cp:lastModifiedBy>Vanessa Graham</cp:lastModifiedBy>
  <cp:revision>225</cp:revision>
  <dcterms:created xsi:type="dcterms:W3CDTF">2007-08-27T20:08:15Z</dcterms:created>
  <dcterms:modified xsi:type="dcterms:W3CDTF">2011-10-18T22:40:18Z</dcterms:modified>
</cp:coreProperties>
</file>