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vml" ContentType="application/vnd.openxmlformats-officedocument.vmlDrawing"/>
  <Default Extension="docx" ContentType="application/vnd.openxmlformats-officedocument.wordprocessingml.documen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5.xml" ContentType="application/vnd.openxmlformats-officedocument.theme+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6.xml" ContentType="application/vnd.openxmlformats-officedocument.theme+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rts/chart4.xml" ContentType="application/vnd.openxmlformats-officedocument.drawingml.chart+xml"/>
  <Override PartName="/ppt/theme/themeOverride4.xml" ContentType="application/vnd.openxmlformats-officedocument.themeOverride+xml"/>
  <Override PartName="/ppt/drawings/drawing1.xml" ContentType="application/vnd.openxmlformats-officedocument.drawingml.chartshapes+xml"/>
  <Override PartName="/ppt/charts/chart5.xml" ContentType="application/vnd.openxmlformats-officedocument.drawingml.chart+xml"/>
  <Override PartName="/ppt/theme/themeOverride5.xml" ContentType="application/vnd.openxmlformats-officedocument.themeOverride+xml"/>
  <Override PartName="/ppt/drawings/drawing2.xml" ContentType="application/vnd.openxmlformats-officedocument.drawingml.chartshapes+xml"/>
  <Override PartName="/ppt/charts/chart6.xml" ContentType="application/vnd.openxmlformats-officedocument.drawingml.chart+xml"/>
  <Override PartName="/ppt/theme/themeOverride6.xml" ContentType="application/vnd.openxmlformats-officedocument.themeOverride+xml"/>
  <Override PartName="/ppt/drawings/drawing3.xml" ContentType="application/vnd.openxmlformats-officedocument.drawingml.chartshape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9" r:id="rId1"/>
    <p:sldMasterId id="2147483850" r:id="rId2"/>
    <p:sldMasterId id="2147483876" r:id="rId3"/>
    <p:sldMasterId id="2147484011" r:id="rId4"/>
    <p:sldMasterId id="2147484024" r:id="rId5"/>
    <p:sldMasterId id="2147484089" r:id="rId6"/>
    <p:sldMasterId id="2147484102" r:id="rId7"/>
  </p:sldMasterIdLst>
  <p:notesMasterIdLst>
    <p:notesMasterId r:id="rId59"/>
  </p:notesMasterIdLst>
  <p:handoutMasterIdLst>
    <p:handoutMasterId r:id="rId60"/>
  </p:handoutMasterIdLst>
  <p:sldIdLst>
    <p:sldId id="510" r:id="rId8"/>
    <p:sldId id="739" r:id="rId9"/>
    <p:sldId id="750" r:id="rId10"/>
    <p:sldId id="741" r:id="rId11"/>
    <p:sldId id="743" r:id="rId12"/>
    <p:sldId id="751" r:id="rId13"/>
    <p:sldId id="647" r:id="rId14"/>
    <p:sldId id="745" r:id="rId15"/>
    <p:sldId id="635" r:id="rId16"/>
    <p:sldId id="636" r:id="rId17"/>
    <p:sldId id="596" r:id="rId18"/>
    <p:sldId id="535" r:id="rId19"/>
    <p:sldId id="753" r:id="rId20"/>
    <p:sldId id="644" r:id="rId21"/>
    <p:sldId id="648" r:id="rId22"/>
    <p:sldId id="752" r:id="rId23"/>
    <p:sldId id="701" r:id="rId24"/>
    <p:sldId id="703" r:id="rId25"/>
    <p:sldId id="736" r:id="rId26"/>
    <p:sldId id="700" r:id="rId27"/>
    <p:sldId id="697" r:id="rId28"/>
    <p:sldId id="698" r:id="rId29"/>
    <p:sldId id="699" r:id="rId30"/>
    <p:sldId id="542" r:id="rId31"/>
    <p:sldId id="653" r:id="rId32"/>
    <p:sldId id="654" r:id="rId33"/>
    <p:sldId id="746" r:id="rId34"/>
    <p:sldId id="676" r:id="rId35"/>
    <p:sldId id="677" r:id="rId36"/>
    <p:sldId id="678" r:id="rId37"/>
    <p:sldId id="679" r:id="rId38"/>
    <p:sldId id="680" r:id="rId39"/>
    <p:sldId id="681" r:id="rId40"/>
    <p:sldId id="684" r:id="rId41"/>
    <p:sldId id="682" r:id="rId42"/>
    <p:sldId id="683" r:id="rId43"/>
    <p:sldId id="738" r:id="rId44"/>
    <p:sldId id="674" r:id="rId45"/>
    <p:sldId id="689" r:id="rId46"/>
    <p:sldId id="685" r:id="rId47"/>
    <p:sldId id="757" r:id="rId48"/>
    <p:sldId id="758" r:id="rId49"/>
    <p:sldId id="755" r:id="rId50"/>
    <p:sldId id="747" r:id="rId51"/>
    <p:sldId id="748" r:id="rId52"/>
    <p:sldId id="749" r:id="rId53"/>
    <p:sldId id="754" r:id="rId54"/>
    <p:sldId id="760" r:id="rId55"/>
    <p:sldId id="744" r:id="rId56"/>
    <p:sldId id="756" r:id="rId57"/>
    <p:sldId id="545" r:id="rId58"/>
  </p:sldIdLst>
  <p:sldSz cx="9144000" cy="6858000" type="screen4x3"/>
  <p:notesSz cx="7019925" cy="9305925"/>
  <p:defaultTextStyle>
    <a:defPPr>
      <a:defRPr lang="en-US"/>
    </a:defPPr>
    <a:lvl1pPr algn="l" rtl="0" fontAlgn="base">
      <a:spcBef>
        <a:spcPct val="0"/>
      </a:spcBef>
      <a:spcAft>
        <a:spcPct val="0"/>
      </a:spcAft>
      <a:defRPr sz="2400" kern="1200">
        <a:solidFill>
          <a:srgbClr val="000000"/>
        </a:solidFill>
        <a:latin typeface="Times New Roman" pitchFamily="18" charset="0"/>
        <a:ea typeface="ヒラギノ角ゴ ProN W3"/>
        <a:cs typeface="ヒラギノ角ゴ ProN W3"/>
        <a:sym typeface="Times New Roman" pitchFamily="18" charset="0"/>
      </a:defRPr>
    </a:lvl1pPr>
    <a:lvl2pPr marL="457200" algn="l" rtl="0" fontAlgn="base">
      <a:spcBef>
        <a:spcPct val="0"/>
      </a:spcBef>
      <a:spcAft>
        <a:spcPct val="0"/>
      </a:spcAft>
      <a:defRPr sz="2400" kern="1200">
        <a:solidFill>
          <a:srgbClr val="000000"/>
        </a:solidFill>
        <a:latin typeface="Times New Roman" pitchFamily="18" charset="0"/>
        <a:ea typeface="ヒラギノ角ゴ ProN W3"/>
        <a:cs typeface="ヒラギノ角ゴ ProN W3"/>
        <a:sym typeface="Times New Roman" pitchFamily="18" charset="0"/>
      </a:defRPr>
    </a:lvl2pPr>
    <a:lvl3pPr marL="914400" algn="l" rtl="0" fontAlgn="base">
      <a:spcBef>
        <a:spcPct val="0"/>
      </a:spcBef>
      <a:spcAft>
        <a:spcPct val="0"/>
      </a:spcAft>
      <a:defRPr sz="2400" kern="1200">
        <a:solidFill>
          <a:srgbClr val="000000"/>
        </a:solidFill>
        <a:latin typeface="Times New Roman" pitchFamily="18" charset="0"/>
        <a:ea typeface="ヒラギノ角ゴ ProN W3"/>
        <a:cs typeface="ヒラギノ角ゴ ProN W3"/>
        <a:sym typeface="Times New Roman" pitchFamily="18" charset="0"/>
      </a:defRPr>
    </a:lvl3pPr>
    <a:lvl4pPr marL="1371600" algn="l" rtl="0" fontAlgn="base">
      <a:spcBef>
        <a:spcPct val="0"/>
      </a:spcBef>
      <a:spcAft>
        <a:spcPct val="0"/>
      </a:spcAft>
      <a:defRPr sz="2400" kern="1200">
        <a:solidFill>
          <a:srgbClr val="000000"/>
        </a:solidFill>
        <a:latin typeface="Times New Roman" pitchFamily="18" charset="0"/>
        <a:ea typeface="ヒラギノ角ゴ ProN W3"/>
        <a:cs typeface="ヒラギノ角ゴ ProN W3"/>
        <a:sym typeface="Times New Roman" pitchFamily="18" charset="0"/>
      </a:defRPr>
    </a:lvl4pPr>
    <a:lvl5pPr marL="1828800" algn="l" rtl="0" fontAlgn="base">
      <a:spcBef>
        <a:spcPct val="0"/>
      </a:spcBef>
      <a:spcAft>
        <a:spcPct val="0"/>
      </a:spcAft>
      <a:defRPr sz="2400" kern="1200">
        <a:solidFill>
          <a:srgbClr val="000000"/>
        </a:solidFill>
        <a:latin typeface="Times New Roman" pitchFamily="18" charset="0"/>
        <a:ea typeface="ヒラギノ角ゴ ProN W3"/>
        <a:cs typeface="ヒラギノ角ゴ ProN W3"/>
        <a:sym typeface="Times New Roman" pitchFamily="18" charset="0"/>
      </a:defRPr>
    </a:lvl5pPr>
    <a:lvl6pPr marL="2286000" algn="l" defTabSz="914400" rtl="0" eaLnBrk="1" latinLnBrk="0" hangingPunct="1">
      <a:defRPr sz="2400" kern="1200">
        <a:solidFill>
          <a:srgbClr val="000000"/>
        </a:solidFill>
        <a:latin typeface="Times New Roman" pitchFamily="18" charset="0"/>
        <a:ea typeface="ヒラギノ角ゴ ProN W3"/>
        <a:cs typeface="ヒラギノ角ゴ ProN W3"/>
        <a:sym typeface="Times New Roman" pitchFamily="18" charset="0"/>
      </a:defRPr>
    </a:lvl6pPr>
    <a:lvl7pPr marL="2743200" algn="l" defTabSz="914400" rtl="0" eaLnBrk="1" latinLnBrk="0" hangingPunct="1">
      <a:defRPr sz="2400" kern="1200">
        <a:solidFill>
          <a:srgbClr val="000000"/>
        </a:solidFill>
        <a:latin typeface="Times New Roman" pitchFamily="18" charset="0"/>
        <a:ea typeface="ヒラギノ角ゴ ProN W3"/>
        <a:cs typeface="ヒラギノ角ゴ ProN W3"/>
        <a:sym typeface="Times New Roman" pitchFamily="18" charset="0"/>
      </a:defRPr>
    </a:lvl7pPr>
    <a:lvl8pPr marL="3200400" algn="l" defTabSz="914400" rtl="0" eaLnBrk="1" latinLnBrk="0" hangingPunct="1">
      <a:defRPr sz="2400" kern="1200">
        <a:solidFill>
          <a:srgbClr val="000000"/>
        </a:solidFill>
        <a:latin typeface="Times New Roman" pitchFamily="18" charset="0"/>
        <a:ea typeface="ヒラギノ角ゴ ProN W3"/>
        <a:cs typeface="ヒラギノ角ゴ ProN W3"/>
        <a:sym typeface="Times New Roman" pitchFamily="18" charset="0"/>
      </a:defRPr>
    </a:lvl8pPr>
    <a:lvl9pPr marL="3657600" algn="l" defTabSz="914400" rtl="0" eaLnBrk="1" latinLnBrk="0" hangingPunct="1">
      <a:defRPr sz="2400" kern="1200">
        <a:solidFill>
          <a:srgbClr val="000000"/>
        </a:solidFill>
        <a:latin typeface="Times New Roman" pitchFamily="18" charset="0"/>
        <a:ea typeface="ヒラギノ角ゴ ProN W3"/>
        <a:cs typeface="ヒラギノ角ゴ ProN W3"/>
        <a:sym typeface="Times New Roman" pitchFamily="18"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6DF"/>
    <a:srgbClr val="F6FFFD"/>
    <a:srgbClr val="FFFF00"/>
    <a:srgbClr val="0929D8"/>
    <a:srgbClr val="267465"/>
    <a:srgbClr val="527F1B"/>
    <a:srgbClr val="739ED3"/>
    <a:srgbClr val="AA467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54" autoAdjust="0"/>
    <p:restoredTop sz="86374" autoAdjust="0"/>
  </p:normalViewPr>
  <p:slideViewPr>
    <p:cSldViewPr>
      <p:cViewPr>
        <p:scale>
          <a:sx n="75" d="100"/>
          <a:sy n="75" d="100"/>
        </p:scale>
        <p:origin x="-1712" y="-1296"/>
      </p:cViewPr>
      <p:guideLst>
        <p:guide orient="horz" pos="2160"/>
        <p:guide pos="2880"/>
      </p:guideLst>
    </p:cSldViewPr>
  </p:slideViewPr>
  <p:outlineViewPr>
    <p:cViewPr>
      <p:scale>
        <a:sx n="33" d="100"/>
        <a:sy n="33" d="100"/>
      </p:scale>
      <p:origin x="0" y="44400"/>
    </p:cViewPr>
  </p:outlineViewPr>
  <p:notesTextViewPr>
    <p:cViewPr>
      <p:scale>
        <a:sx n="100" d="100"/>
        <a:sy n="100" d="100"/>
      </p:scale>
      <p:origin x="0" y="0"/>
    </p:cViewPr>
  </p:notesTextViewPr>
  <p:sorterViewPr>
    <p:cViewPr>
      <p:scale>
        <a:sx n="85" d="100"/>
        <a:sy n="85" d="100"/>
      </p:scale>
      <p:origin x="0" y="0"/>
    </p:cViewPr>
  </p:sorterViewPr>
  <p:notesViewPr>
    <p:cSldViewPr>
      <p:cViewPr>
        <p:scale>
          <a:sx n="100" d="100"/>
          <a:sy n="100" d="100"/>
        </p:scale>
        <p:origin x="-2896" y="-64"/>
      </p:cViewPr>
      <p:guideLst>
        <p:guide orient="horz" pos="2931"/>
        <p:guide pos="2211"/>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63" Type="http://schemas.openxmlformats.org/officeDocument/2006/relationships/viewProps" Target="viewProps.xml"/><Relationship Id="rId64" Type="http://schemas.openxmlformats.org/officeDocument/2006/relationships/theme" Target="theme/theme1.xml"/><Relationship Id="rId65" Type="http://schemas.openxmlformats.org/officeDocument/2006/relationships/tableStyles" Target="tableStyles.xml"/><Relationship Id="rId50" Type="http://schemas.openxmlformats.org/officeDocument/2006/relationships/slide" Target="slides/slide43.xml"/><Relationship Id="rId51" Type="http://schemas.openxmlformats.org/officeDocument/2006/relationships/slide" Target="slides/slide44.xml"/><Relationship Id="rId52" Type="http://schemas.openxmlformats.org/officeDocument/2006/relationships/slide" Target="slides/slide45.xml"/><Relationship Id="rId53" Type="http://schemas.openxmlformats.org/officeDocument/2006/relationships/slide" Target="slides/slide46.xml"/><Relationship Id="rId54" Type="http://schemas.openxmlformats.org/officeDocument/2006/relationships/slide" Target="slides/slide47.xml"/><Relationship Id="rId55" Type="http://schemas.openxmlformats.org/officeDocument/2006/relationships/slide" Target="slides/slide48.xml"/><Relationship Id="rId56" Type="http://schemas.openxmlformats.org/officeDocument/2006/relationships/slide" Target="slides/slide49.xml"/><Relationship Id="rId57" Type="http://schemas.openxmlformats.org/officeDocument/2006/relationships/slide" Target="slides/slide50.xml"/><Relationship Id="rId58" Type="http://schemas.openxmlformats.org/officeDocument/2006/relationships/slide" Target="slides/slide51.xml"/><Relationship Id="rId59" Type="http://schemas.openxmlformats.org/officeDocument/2006/relationships/notesMaster" Target="notesMasters/notesMaster1.xml"/><Relationship Id="rId40" Type="http://schemas.openxmlformats.org/officeDocument/2006/relationships/slide" Target="slides/slide33.xml"/><Relationship Id="rId41" Type="http://schemas.openxmlformats.org/officeDocument/2006/relationships/slide" Target="slides/slide34.xml"/><Relationship Id="rId42" Type="http://schemas.openxmlformats.org/officeDocument/2006/relationships/slide" Target="slides/slide35.xml"/><Relationship Id="rId43" Type="http://schemas.openxmlformats.org/officeDocument/2006/relationships/slide" Target="slides/slide36.xml"/><Relationship Id="rId44" Type="http://schemas.openxmlformats.org/officeDocument/2006/relationships/slide" Target="slides/slide37.xml"/><Relationship Id="rId45" Type="http://schemas.openxmlformats.org/officeDocument/2006/relationships/slide" Target="slides/slide38.xml"/><Relationship Id="rId46" Type="http://schemas.openxmlformats.org/officeDocument/2006/relationships/slide" Target="slides/slide39.xml"/><Relationship Id="rId47" Type="http://schemas.openxmlformats.org/officeDocument/2006/relationships/slide" Target="slides/slide40.xml"/><Relationship Id="rId48" Type="http://schemas.openxmlformats.org/officeDocument/2006/relationships/slide" Target="slides/slide41.xml"/><Relationship Id="rId49" Type="http://schemas.openxmlformats.org/officeDocument/2006/relationships/slide" Target="slides/slide42.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 Target="slides/slide1.xml"/><Relationship Id="rId9" Type="http://schemas.openxmlformats.org/officeDocument/2006/relationships/slide" Target="slides/slide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 Id="rId37" Type="http://schemas.openxmlformats.org/officeDocument/2006/relationships/slide" Target="slides/slide30.xml"/><Relationship Id="rId38" Type="http://schemas.openxmlformats.org/officeDocument/2006/relationships/slide" Target="slides/slide31.xml"/><Relationship Id="rId39" Type="http://schemas.openxmlformats.org/officeDocument/2006/relationships/slide" Target="slides/slide3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60" Type="http://schemas.openxmlformats.org/officeDocument/2006/relationships/handoutMaster" Target="handoutMasters/handoutMaster1.xml"/><Relationship Id="rId61" Type="http://schemas.openxmlformats.org/officeDocument/2006/relationships/printerSettings" Target="printerSettings/printerSettings1.bin"/><Relationship Id="rId62" Type="http://schemas.openxmlformats.org/officeDocument/2006/relationships/presProps" Target="presProps.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s>
</file>

<file path=ppt/charts/_rels/char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oleObject" Target="file:///C:\Documents%20and%20Settings\cbenner\Local%20Settings\Temporary%20Internet%20Files\Content.Outlook\GUI93Z1K\NH%20Enrollment%20reports_031111.xlsx" TargetMode="External"/></Relationships>
</file>

<file path=ppt/charts/_rels/chart2.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oleObject" Target="file:///C:\Documents%20and%20Settings\cbenner\Local%20Settings\Temporary%20Internet%20Files\Content.Outlook\GUI93Z1K\NH%20Enrollment%20reports_031111.xlsx" TargetMode="External"/></Relationships>
</file>

<file path=ppt/charts/_rels/chart3.xml.rels><?xml version="1.0" encoding="UTF-8" standalone="yes"?>
<Relationships xmlns="http://schemas.openxmlformats.org/package/2006/relationships"><Relationship Id="rId1" Type="http://schemas.openxmlformats.org/officeDocument/2006/relationships/themeOverride" Target="../theme/themeOverride3.xml"/><Relationship Id="rId2" Type="http://schemas.openxmlformats.org/officeDocument/2006/relationships/oleObject" Target="file:///C:\Documents%20and%20Settings\ii6429\Desktop\ar_mjk.xls" TargetMode="External"/></Relationships>
</file>

<file path=ppt/charts/_rels/chart4.xml.rels><?xml version="1.0" encoding="UTF-8" standalone="yes"?>
<Relationships xmlns="http://schemas.openxmlformats.org/package/2006/relationships"><Relationship Id="rId1" Type="http://schemas.openxmlformats.org/officeDocument/2006/relationships/themeOverride" Target="../theme/themeOverride4.xml"/><Relationship Id="rId2" Type="http://schemas.openxmlformats.org/officeDocument/2006/relationships/oleObject" Target="file:///\\coqnfp01\sas2\DataQIO\National%20Campaign\MJK%20slides\AETrends_2009Q3_allpart.xls" TargetMode="External"/><Relationship Id="rId3" Type="http://schemas.openxmlformats.org/officeDocument/2006/relationships/chartUserShapes" Target="../drawings/drawing1.xml"/></Relationships>
</file>

<file path=ppt/charts/_rels/chart5.xml.rels><?xml version="1.0" encoding="UTF-8" standalone="yes"?>
<Relationships xmlns="http://schemas.openxmlformats.org/package/2006/relationships"><Relationship Id="rId1" Type="http://schemas.openxmlformats.org/officeDocument/2006/relationships/themeOverride" Target="../theme/themeOverride5.xml"/><Relationship Id="rId2" Type="http://schemas.openxmlformats.org/officeDocument/2006/relationships/oleObject" Target="file:///\\coqnfp01\sas2\DataQIO\National%20Campaign\MJK%20slides\target_slide.XLS" TargetMode="External"/><Relationship Id="rId3" Type="http://schemas.openxmlformats.org/officeDocument/2006/relationships/chartUserShapes" Target="../drawings/drawing2.xml"/></Relationships>
</file>

<file path=ppt/charts/_rels/chart6.xml.rels><?xml version="1.0" encoding="UTF-8" standalone="yes"?>
<Relationships xmlns="http://schemas.openxmlformats.org/package/2006/relationships"><Relationship Id="rId1" Type="http://schemas.openxmlformats.org/officeDocument/2006/relationships/themeOverride" Target="../theme/themeOverride6.xml"/><Relationship Id="rId2" Type="http://schemas.openxmlformats.org/officeDocument/2006/relationships/oleObject" Target="Workbook1" TargetMode="External"/><Relationship Id="rId3" Type="http://schemas.openxmlformats.org/officeDocument/2006/relationships/chartUserShapes" Target="../drawings/drawing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barChart>
        <c:barDir val="bar"/>
        <c:grouping val="clustered"/>
        <c:varyColors val="0"/>
        <c:ser>
          <c:idx val="0"/>
          <c:order val="0"/>
          <c:spPr>
            <a:solidFill>
              <a:srgbClr val="0000FF"/>
            </a:solidFill>
          </c:spPr>
          <c:invertIfNegative val="0"/>
          <c:cat>
            <c:strRef>
              <c:f>'NH Enrollment reports'!$A$32:$A$56</c:f>
              <c:strCache>
                <c:ptCount val="25"/>
                <c:pt idx="0">
                  <c:v>AZ</c:v>
                </c:pt>
                <c:pt idx="1">
                  <c:v>MO</c:v>
                </c:pt>
                <c:pt idx="2">
                  <c:v>OK</c:v>
                </c:pt>
                <c:pt idx="3">
                  <c:v>DC</c:v>
                </c:pt>
                <c:pt idx="4">
                  <c:v>NH</c:v>
                </c:pt>
                <c:pt idx="5">
                  <c:v>VT</c:v>
                </c:pt>
                <c:pt idx="6">
                  <c:v>VA</c:v>
                </c:pt>
                <c:pt idx="7">
                  <c:v>KY</c:v>
                </c:pt>
                <c:pt idx="8">
                  <c:v>MA</c:v>
                </c:pt>
                <c:pt idx="9">
                  <c:v>WI</c:v>
                </c:pt>
                <c:pt idx="10">
                  <c:v>NE</c:v>
                </c:pt>
                <c:pt idx="11">
                  <c:v>WY</c:v>
                </c:pt>
                <c:pt idx="12">
                  <c:v>WV</c:v>
                </c:pt>
                <c:pt idx="13">
                  <c:v>NM</c:v>
                </c:pt>
                <c:pt idx="14">
                  <c:v>AL</c:v>
                </c:pt>
                <c:pt idx="15">
                  <c:v>NV</c:v>
                </c:pt>
                <c:pt idx="16">
                  <c:v>CO</c:v>
                </c:pt>
                <c:pt idx="17">
                  <c:v>OR</c:v>
                </c:pt>
                <c:pt idx="18">
                  <c:v>KS</c:v>
                </c:pt>
                <c:pt idx="19">
                  <c:v>ME</c:v>
                </c:pt>
                <c:pt idx="20">
                  <c:v>AR</c:v>
                </c:pt>
                <c:pt idx="21">
                  <c:v>RI</c:v>
                </c:pt>
                <c:pt idx="22">
                  <c:v>VI</c:v>
                </c:pt>
                <c:pt idx="23">
                  <c:v>GA</c:v>
                </c:pt>
                <c:pt idx="24">
                  <c:v>SD</c:v>
                </c:pt>
              </c:strCache>
            </c:strRef>
          </c:cat>
          <c:val>
            <c:numRef>
              <c:f>'NH Enrollment reports'!$B$32:$B$56</c:f>
              <c:numCache>
                <c:formatCode>General</c:formatCode>
                <c:ptCount val="25"/>
                <c:pt idx="0">
                  <c:v>50.4</c:v>
                </c:pt>
                <c:pt idx="1">
                  <c:v>50.4</c:v>
                </c:pt>
                <c:pt idx="2">
                  <c:v>51.1</c:v>
                </c:pt>
                <c:pt idx="3">
                  <c:v>52.6</c:v>
                </c:pt>
                <c:pt idx="4">
                  <c:v>52.6</c:v>
                </c:pt>
                <c:pt idx="5">
                  <c:v>55.0</c:v>
                </c:pt>
                <c:pt idx="6">
                  <c:v>55.2</c:v>
                </c:pt>
                <c:pt idx="7">
                  <c:v>56.1</c:v>
                </c:pt>
                <c:pt idx="8">
                  <c:v>58.3</c:v>
                </c:pt>
                <c:pt idx="9">
                  <c:v>61.2</c:v>
                </c:pt>
                <c:pt idx="10">
                  <c:v>65.8</c:v>
                </c:pt>
                <c:pt idx="11">
                  <c:v>65.8</c:v>
                </c:pt>
                <c:pt idx="12">
                  <c:v>68.5</c:v>
                </c:pt>
                <c:pt idx="13">
                  <c:v>68.6</c:v>
                </c:pt>
                <c:pt idx="14">
                  <c:v>68.7</c:v>
                </c:pt>
                <c:pt idx="15">
                  <c:v>77.6</c:v>
                </c:pt>
                <c:pt idx="16">
                  <c:v>78.4</c:v>
                </c:pt>
                <c:pt idx="17">
                  <c:v>81.0</c:v>
                </c:pt>
                <c:pt idx="18">
                  <c:v>85.6</c:v>
                </c:pt>
                <c:pt idx="19">
                  <c:v>88.1</c:v>
                </c:pt>
                <c:pt idx="20">
                  <c:v>98.3</c:v>
                </c:pt>
                <c:pt idx="21">
                  <c:v>100.0</c:v>
                </c:pt>
                <c:pt idx="22">
                  <c:v>100.0</c:v>
                </c:pt>
                <c:pt idx="23">
                  <c:v>100.6</c:v>
                </c:pt>
                <c:pt idx="24">
                  <c:v>101.8</c:v>
                </c:pt>
              </c:numCache>
            </c:numRef>
          </c:val>
        </c:ser>
        <c:dLbls>
          <c:showLegendKey val="0"/>
          <c:showVal val="0"/>
          <c:showCatName val="0"/>
          <c:showSerName val="0"/>
          <c:showPercent val="0"/>
          <c:showBubbleSize val="0"/>
        </c:dLbls>
        <c:gapWidth val="150"/>
        <c:axId val="678945368"/>
        <c:axId val="678940200"/>
      </c:barChart>
      <c:catAx>
        <c:axId val="678945368"/>
        <c:scaling>
          <c:orientation val="minMax"/>
        </c:scaling>
        <c:delete val="0"/>
        <c:axPos val="l"/>
        <c:majorTickMark val="out"/>
        <c:minorTickMark val="none"/>
        <c:tickLblPos val="nextTo"/>
        <c:txPr>
          <a:bodyPr/>
          <a:lstStyle/>
          <a:p>
            <a:pPr>
              <a:defRPr sz="1400" b="1">
                <a:solidFill>
                  <a:srgbClr val="000080"/>
                </a:solidFill>
              </a:defRPr>
            </a:pPr>
            <a:endParaRPr lang="en-US"/>
          </a:p>
        </c:txPr>
        <c:crossAx val="678940200"/>
        <c:crosses val="autoZero"/>
        <c:auto val="1"/>
        <c:lblAlgn val="ctr"/>
        <c:lblOffset val="100"/>
        <c:noMultiLvlLbl val="0"/>
      </c:catAx>
      <c:valAx>
        <c:axId val="678940200"/>
        <c:scaling>
          <c:orientation val="minMax"/>
          <c:max val="100.0"/>
        </c:scaling>
        <c:delete val="0"/>
        <c:axPos val="b"/>
        <c:majorGridlines/>
        <c:numFmt formatCode="General" sourceLinked="1"/>
        <c:majorTickMark val="out"/>
        <c:minorTickMark val="none"/>
        <c:tickLblPos val="nextTo"/>
        <c:crossAx val="678945368"/>
        <c:crosses val="autoZero"/>
        <c:crossBetween val="between"/>
      </c:valAx>
    </c:plotArea>
    <c:plotVisOnly val="1"/>
    <c:dispBlanksAs val="gap"/>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barChart>
        <c:barDir val="bar"/>
        <c:grouping val="clustered"/>
        <c:varyColors val="0"/>
        <c:ser>
          <c:idx val="0"/>
          <c:order val="0"/>
          <c:spPr>
            <a:solidFill>
              <a:srgbClr val="0000FF"/>
            </a:solidFill>
          </c:spPr>
          <c:invertIfNegative val="0"/>
          <c:cat>
            <c:strRef>
              <c:f>'NH Enrollment reports'!$A$4:$A$31</c:f>
              <c:strCache>
                <c:ptCount val="28"/>
                <c:pt idx="0">
                  <c:v>PR</c:v>
                </c:pt>
                <c:pt idx="1">
                  <c:v>IL</c:v>
                </c:pt>
                <c:pt idx="2">
                  <c:v>MT</c:v>
                </c:pt>
                <c:pt idx="3">
                  <c:v>HI</c:v>
                </c:pt>
                <c:pt idx="4">
                  <c:v>LA</c:v>
                </c:pt>
                <c:pt idx="5">
                  <c:v>NY</c:v>
                </c:pt>
                <c:pt idx="6">
                  <c:v>MS</c:v>
                </c:pt>
                <c:pt idx="7">
                  <c:v>IA</c:v>
                </c:pt>
                <c:pt idx="8">
                  <c:v>ND</c:v>
                </c:pt>
                <c:pt idx="9">
                  <c:v>SC</c:v>
                </c:pt>
                <c:pt idx="10">
                  <c:v>NJ</c:v>
                </c:pt>
                <c:pt idx="11">
                  <c:v>NC</c:v>
                </c:pt>
                <c:pt idx="12">
                  <c:v>WA</c:v>
                </c:pt>
                <c:pt idx="13">
                  <c:v>CA</c:v>
                </c:pt>
                <c:pt idx="14">
                  <c:v>CT</c:v>
                </c:pt>
                <c:pt idx="15">
                  <c:v>FL</c:v>
                </c:pt>
                <c:pt idx="16">
                  <c:v>ID</c:v>
                </c:pt>
                <c:pt idx="17">
                  <c:v>IN</c:v>
                </c:pt>
                <c:pt idx="18">
                  <c:v>UT</c:v>
                </c:pt>
                <c:pt idx="19">
                  <c:v>TX</c:v>
                </c:pt>
                <c:pt idx="20">
                  <c:v>AK</c:v>
                </c:pt>
                <c:pt idx="21">
                  <c:v>MD</c:v>
                </c:pt>
                <c:pt idx="22">
                  <c:v>TN</c:v>
                </c:pt>
                <c:pt idx="23">
                  <c:v>PA</c:v>
                </c:pt>
                <c:pt idx="24">
                  <c:v>MN</c:v>
                </c:pt>
                <c:pt idx="25">
                  <c:v>MI</c:v>
                </c:pt>
                <c:pt idx="26">
                  <c:v>OH</c:v>
                </c:pt>
                <c:pt idx="27">
                  <c:v>DE</c:v>
                </c:pt>
              </c:strCache>
            </c:strRef>
          </c:cat>
          <c:val>
            <c:numRef>
              <c:f>'NH Enrollment reports'!$B$4:$B$31</c:f>
              <c:numCache>
                <c:formatCode>General</c:formatCode>
                <c:ptCount val="28"/>
                <c:pt idx="0">
                  <c:v>14.3</c:v>
                </c:pt>
                <c:pt idx="1">
                  <c:v>15.4</c:v>
                </c:pt>
                <c:pt idx="2">
                  <c:v>16.5</c:v>
                </c:pt>
                <c:pt idx="3">
                  <c:v>20.4</c:v>
                </c:pt>
                <c:pt idx="4">
                  <c:v>22.8</c:v>
                </c:pt>
                <c:pt idx="5">
                  <c:v>23.0</c:v>
                </c:pt>
                <c:pt idx="6">
                  <c:v>25.6</c:v>
                </c:pt>
                <c:pt idx="7">
                  <c:v>26.0</c:v>
                </c:pt>
                <c:pt idx="8">
                  <c:v>27.1</c:v>
                </c:pt>
                <c:pt idx="9">
                  <c:v>31.4</c:v>
                </c:pt>
                <c:pt idx="10">
                  <c:v>32.7</c:v>
                </c:pt>
                <c:pt idx="11">
                  <c:v>34.0</c:v>
                </c:pt>
                <c:pt idx="12">
                  <c:v>34.5</c:v>
                </c:pt>
                <c:pt idx="13">
                  <c:v>34.7</c:v>
                </c:pt>
                <c:pt idx="14">
                  <c:v>35.1</c:v>
                </c:pt>
                <c:pt idx="15">
                  <c:v>35.3</c:v>
                </c:pt>
                <c:pt idx="16">
                  <c:v>35.4</c:v>
                </c:pt>
                <c:pt idx="17">
                  <c:v>35.4</c:v>
                </c:pt>
                <c:pt idx="18">
                  <c:v>36.0</c:v>
                </c:pt>
                <c:pt idx="19">
                  <c:v>36.7</c:v>
                </c:pt>
                <c:pt idx="20">
                  <c:v>40.0</c:v>
                </c:pt>
                <c:pt idx="21">
                  <c:v>41.3</c:v>
                </c:pt>
                <c:pt idx="22">
                  <c:v>41.6</c:v>
                </c:pt>
                <c:pt idx="23">
                  <c:v>42.5</c:v>
                </c:pt>
                <c:pt idx="24">
                  <c:v>43.1</c:v>
                </c:pt>
                <c:pt idx="25">
                  <c:v>45.0</c:v>
                </c:pt>
                <c:pt idx="26">
                  <c:v>45.1</c:v>
                </c:pt>
                <c:pt idx="27">
                  <c:v>46.8</c:v>
                </c:pt>
              </c:numCache>
            </c:numRef>
          </c:val>
        </c:ser>
        <c:dLbls>
          <c:showLegendKey val="0"/>
          <c:showVal val="0"/>
          <c:showCatName val="0"/>
          <c:showSerName val="0"/>
          <c:showPercent val="0"/>
          <c:showBubbleSize val="0"/>
        </c:dLbls>
        <c:gapWidth val="150"/>
        <c:axId val="774830840"/>
        <c:axId val="774823352"/>
      </c:barChart>
      <c:catAx>
        <c:axId val="774830840"/>
        <c:scaling>
          <c:orientation val="minMax"/>
        </c:scaling>
        <c:delete val="0"/>
        <c:axPos val="l"/>
        <c:majorTickMark val="out"/>
        <c:minorTickMark val="none"/>
        <c:tickLblPos val="nextTo"/>
        <c:txPr>
          <a:bodyPr/>
          <a:lstStyle/>
          <a:p>
            <a:pPr>
              <a:defRPr sz="1300" b="1">
                <a:solidFill>
                  <a:srgbClr val="000080"/>
                </a:solidFill>
                <a:latin typeface="+mn-lt"/>
                <a:cs typeface="Arial" pitchFamily="34" charset="0"/>
              </a:defRPr>
            </a:pPr>
            <a:endParaRPr lang="en-US"/>
          </a:p>
        </c:txPr>
        <c:crossAx val="774823352"/>
        <c:crosses val="autoZero"/>
        <c:auto val="1"/>
        <c:lblAlgn val="ctr"/>
        <c:lblOffset val="100"/>
        <c:noMultiLvlLbl val="0"/>
      </c:catAx>
      <c:valAx>
        <c:axId val="774823352"/>
        <c:scaling>
          <c:orientation val="minMax"/>
          <c:max val="100.0"/>
        </c:scaling>
        <c:delete val="0"/>
        <c:axPos val="b"/>
        <c:majorGridlines/>
        <c:numFmt formatCode="General" sourceLinked="1"/>
        <c:majorTickMark val="out"/>
        <c:minorTickMark val="none"/>
        <c:tickLblPos val="nextTo"/>
        <c:crossAx val="774830840"/>
        <c:crosses val="autoZero"/>
        <c:crossBetween val="between"/>
      </c:valAx>
    </c:plotArea>
    <c:plotVisOnly val="1"/>
    <c:dispBlanksAs val="gap"/>
    <c:showDLblsOverMax val="0"/>
  </c:chart>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US"/>
              <a:t>Pressure Ulcer Quality Measures</a:t>
            </a:r>
          </a:p>
        </c:rich>
      </c:tx>
      <c:layout/>
      <c:overlay val="0"/>
    </c:title>
    <c:autoTitleDeleted val="0"/>
    <c:plotArea>
      <c:layout/>
      <c:lineChart>
        <c:grouping val="standard"/>
        <c:varyColors val="0"/>
        <c:ser>
          <c:idx val="0"/>
          <c:order val="0"/>
          <c:tx>
            <c:strRef>
              <c:f>'pu2'!$B$1</c:f>
              <c:strCache>
                <c:ptCount val="1"/>
                <c:pt idx="0">
                  <c:v>High Risk</c:v>
                </c:pt>
              </c:strCache>
            </c:strRef>
          </c:tx>
          <c:spPr>
            <a:ln>
              <a:solidFill>
                <a:srgbClr val="B00000"/>
              </a:solidFill>
            </a:ln>
          </c:spPr>
          <c:marker>
            <c:spPr>
              <a:solidFill>
                <a:srgbClr val="B00000"/>
              </a:solidFill>
              <a:ln>
                <a:solidFill>
                  <a:srgbClr val="B00000"/>
                </a:solidFill>
              </a:ln>
            </c:spPr>
          </c:marker>
          <c:dLbls>
            <c:dLbl>
              <c:idx val="1"/>
              <c:delete val="1"/>
            </c:dLbl>
            <c:dLbl>
              <c:idx val="2"/>
              <c:delete val="1"/>
            </c:dLbl>
            <c:dLbl>
              <c:idx val="3"/>
              <c:delete val="1"/>
            </c:dLbl>
            <c:dLbl>
              <c:idx val="5"/>
              <c:delete val="1"/>
            </c:dLbl>
            <c:dLbl>
              <c:idx val="6"/>
              <c:delete val="1"/>
            </c:dLbl>
            <c:dLbl>
              <c:idx val="7"/>
              <c:delete val="1"/>
            </c:dLbl>
            <c:dLbl>
              <c:idx val="9"/>
              <c:delete val="1"/>
            </c:dLbl>
            <c:dLbl>
              <c:idx val="10"/>
              <c:delete val="1"/>
            </c:dLbl>
            <c:dLbl>
              <c:idx val="11"/>
              <c:delete val="1"/>
            </c:dLbl>
            <c:dLbl>
              <c:idx val="13"/>
              <c:delete val="1"/>
            </c:dLbl>
            <c:dLbl>
              <c:idx val="14"/>
              <c:delete val="1"/>
            </c:dLbl>
            <c:dLbl>
              <c:idx val="15"/>
              <c:delete val="1"/>
            </c:dLbl>
            <c:numFmt formatCode="#,##0" sourceLinked="0"/>
            <c:txPr>
              <a:bodyPr/>
              <a:lstStyle/>
              <a:p>
                <a:pPr>
                  <a:defRPr sz="900" baseline="0"/>
                </a:pPr>
                <a:endParaRPr lang="en-US"/>
              </a:p>
            </c:txPr>
            <c:dLblPos val="t"/>
            <c:showLegendKey val="0"/>
            <c:showVal val="1"/>
            <c:showCatName val="0"/>
            <c:showSerName val="0"/>
            <c:showPercent val="0"/>
            <c:showBubbleSize val="0"/>
            <c:showLeaderLines val="0"/>
          </c:dLbls>
          <c:cat>
            <c:strRef>
              <c:f>'pu2'!$A$2:$A$18</c:f>
              <c:strCache>
                <c:ptCount val="17"/>
                <c:pt idx="0">
                  <c:v>2005Q3</c:v>
                </c:pt>
                <c:pt idx="1">
                  <c:v>2005Q4</c:v>
                </c:pt>
                <c:pt idx="2">
                  <c:v>2006Q1</c:v>
                </c:pt>
                <c:pt idx="3">
                  <c:v>2006Q2</c:v>
                </c:pt>
                <c:pt idx="4">
                  <c:v>2006Q3</c:v>
                </c:pt>
                <c:pt idx="5">
                  <c:v>2006Q4</c:v>
                </c:pt>
                <c:pt idx="6">
                  <c:v>2007Q1</c:v>
                </c:pt>
                <c:pt idx="7">
                  <c:v>2007Q2</c:v>
                </c:pt>
                <c:pt idx="8">
                  <c:v>2007Q3</c:v>
                </c:pt>
                <c:pt idx="9">
                  <c:v>2007Q4</c:v>
                </c:pt>
                <c:pt idx="10">
                  <c:v>2008Q1</c:v>
                </c:pt>
                <c:pt idx="11">
                  <c:v>2008Q2</c:v>
                </c:pt>
                <c:pt idx="12">
                  <c:v>2008Q3</c:v>
                </c:pt>
                <c:pt idx="13">
                  <c:v>2008Q4</c:v>
                </c:pt>
                <c:pt idx="14">
                  <c:v>2009Q1</c:v>
                </c:pt>
                <c:pt idx="15">
                  <c:v>2009Q2</c:v>
                </c:pt>
                <c:pt idx="16">
                  <c:v>2009Q3</c:v>
                </c:pt>
              </c:strCache>
            </c:strRef>
          </c:cat>
          <c:val>
            <c:numRef>
              <c:f>'pu2'!$B$2:$B$18</c:f>
              <c:numCache>
                <c:formatCode>General</c:formatCode>
                <c:ptCount val="17"/>
                <c:pt idx="0">
                  <c:v>611300.0</c:v>
                </c:pt>
                <c:pt idx="1">
                  <c:v>616000.0</c:v>
                </c:pt>
                <c:pt idx="2">
                  <c:v>617100.0</c:v>
                </c:pt>
                <c:pt idx="3">
                  <c:v>621000.0</c:v>
                </c:pt>
                <c:pt idx="4">
                  <c:v>634500.0</c:v>
                </c:pt>
                <c:pt idx="5">
                  <c:v>639500.0</c:v>
                </c:pt>
                <c:pt idx="6">
                  <c:v>632500.0</c:v>
                </c:pt>
                <c:pt idx="7">
                  <c:v>634800.0</c:v>
                </c:pt>
                <c:pt idx="8">
                  <c:v>647000.0</c:v>
                </c:pt>
                <c:pt idx="9">
                  <c:v>651600.0</c:v>
                </c:pt>
                <c:pt idx="10">
                  <c:v>648900.0</c:v>
                </c:pt>
                <c:pt idx="11">
                  <c:v>642600.0</c:v>
                </c:pt>
                <c:pt idx="12">
                  <c:v>655700.0</c:v>
                </c:pt>
                <c:pt idx="13">
                  <c:v>665300.0</c:v>
                </c:pt>
                <c:pt idx="14">
                  <c:v>663800.0</c:v>
                </c:pt>
                <c:pt idx="15">
                  <c:v>670100.0</c:v>
                </c:pt>
                <c:pt idx="16">
                  <c:v>679500.0</c:v>
                </c:pt>
              </c:numCache>
            </c:numRef>
          </c:val>
          <c:smooth val="0"/>
        </c:ser>
        <c:ser>
          <c:idx val="1"/>
          <c:order val="1"/>
          <c:tx>
            <c:strRef>
              <c:f>'pu2'!$C$1</c:f>
              <c:strCache>
                <c:ptCount val="1"/>
                <c:pt idx="0">
                  <c:v>Low Risk</c:v>
                </c:pt>
              </c:strCache>
            </c:strRef>
          </c:tx>
          <c:dLbls>
            <c:dLbl>
              <c:idx val="1"/>
              <c:delete val="1"/>
            </c:dLbl>
            <c:dLbl>
              <c:idx val="2"/>
              <c:delete val="1"/>
            </c:dLbl>
            <c:dLbl>
              <c:idx val="3"/>
              <c:delete val="1"/>
            </c:dLbl>
            <c:dLbl>
              <c:idx val="5"/>
              <c:delete val="1"/>
            </c:dLbl>
            <c:dLbl>
              <c:idx val="6"/>
              <c:delete val="1"/>
            </c:dLbl>
            <c:dLbl>
              <c:idx val="7"/>
              <c:delete val="1"/>
            </c:dLbl>
            <c:dLbl>
              <c:idx val="9"/>
              <c:delete val="1"/>
            </c:dLbl>
            <c:dLbl>
              <c:idx val="10"/>
              <c:delete val="1"/>
            </c:dLbl>
            <c:dLbl>
              <c:idx val="11"/>
              <c:delete val="1"/>
            </c:dLbl>
            <c:dLbl>
              <c:idx val="13"/>
              <c:delete val="1"/>
            </c:dLbl>
            <c:dLbl>
              <c:idx val="14"/>
              <c:delete val="1"/>
            </c:dLbl>
            <c:dLbl>
              <c:idx val="15"/>
              <c:delete val="1"/>
            </c:dLbl>
            <c:numFmt formatCode="#,##0" sourceLinked="0"/>
            <c:txPr>
              <a:bodyPr/>
              <a:lstStyle/>
              <a:p>
                <a:pPr>
                  <a:defRPr sz="900" baseline="0"/>
                </a:pPr>
                <a:endParaRPr lang="en-US"/>
              </a:p>
            </c:txPr>
            <c:dLblPos val="t"/>
            <c:showLegendKey val="0"/>
            <c:showVal val="1"/>
            <c:showCatName val="0"/>
            <c:showSerName val="0"/>
            <c:showPercent val="0"/>
            <c:showBubbleSize val="0"/>
            <c:showLeaderLines val="0"/>
          </c:dLbls>
          <c:cat>
            <c:strRef>
              <c:f>'pu2'!$A$2:$A$18</c:f>
              <c:strCache>
                <c:ptCount val="17"/>
                <c:pt idx="0">
                  <c:v>2005Q3</c:v>
                </c:pt>
                <c:pt idx="1">
                  <c:v>2005Q4</c:v>
                </c:pt>
                <c:pt idx="2">
                  <c:v>2006Q1</c:v>
                </c:pt>
                <c:pt idx="3">
                  <c:v>2006Q2</c:v>
                </c:pt>
                <c:pt idx="4">
                  <c:v>2006Q3</c:v>
                </c:pt>
                <c:pt idx="5">
                  <c:v>2006Q4</c:v>
                </c:pt>
                <c:pt idx="6">
                  <c:v>2007Q1</c:v>
                </c:pt>
                <c:pt idx="7">
                  <c:v>2007Q2</c:v>
                </c:pt>
                <c:pt idx="8">
                  <c:v>2007Q3</c:v>
                </c:pt>
                <c:pt idx="9">
                  <c:v>2007Q4</c:v>
                </c:pt>
                <c:pt idx="10">
                  <c:v>2008Q1</c:v>
                </c:pt>
                <c:pt idx="11">
                  <c:v>2008Q2</c:v>
                </c:pt>
                <c:pt idx="12">
                  <c:v>2008Q3</c:v>
                </c:pt>
                <c:pt idx="13">
                  <c:v>2008Q4</c:v>
                </c:pt>
                <c:pt idx="14">
                  <c:v>2009Q1</c:v>
                </c:pt>
                <c:pt idx="15">
                  <c:v>2009Q2</c:v>
                </c:pt>
                <c:pt idx="16">
                  <c:v>2009Q3</c:v>
                </c:pt>
              </c:strCache>
            </c:strRef>
          </c:cat>
          <c:val>
            <c:numRef>
              <c:f>'pu2'!$C$2:$C$18</c:f>
              <c:numCache>
                <c:formatCode>General</c:formatCode>
                <c:ptCount val="17"/>
                <c:pt idx="0">
                  <c:v>380500.0</c:v>
                </c:pt>
                <c:pt idx="1">
                  <c:v>376100.0</c:v>
                </c:pt>
                <c:pt idx="2">
                  <c:v>361900.0</c:v>
                </c:pt>
                <c:pt idx="3">
                  <c:v>358600.0</c:v>
                </c:pt>
                <c:pt idx="4">
                  <c:v>354500.0</c:v>
                </c:pt>
                <c:pt idx="5">
                  <c:v>345600.0</c:v>
                </c:pt>
                <c:pt idx="6">
                  <c:v>332700.0</c:v>
                </c:pt>
                <c:pt idx="7">
                  <c:v>329700.0</c:v>
                </c:pt>
                <c:pt idx="8">
                  <c:v>327500.0</c:v>
                </c:pt>
                <c:pt idx="9">
                  <c:v>322300.0</c:v>
                </c:pt>
                <c:pt idx="10">
                  <c:v>306800.0</c:v>
                </c:pt>
                <c:pt idx="11">
                  <c:v>299500.0</c:v>
                </c:pt>
                <c:pt idx="12">
                  <c:v>300500.0</c:v>
                </c:pt>
                <c:pt idx="13">
                  <c:v>293000.0</c:v>
                </c:pt>
                <c:pt idx="14">
                  <c:v>281000.0</c:v>
                </c:pt>
                <c:pt idx="15">
                  <c:v>275900.0</c:v>
                </c:pt>
                <c:pt idx="16">
                  <c:v>273700.0</c:v>
                </c:pt>
              </c:numCache>
            </c:numRef>
          </c:val>
          <c:smooth val="0"/>
        </c:ser>
        <c:ser>
          <c:idx val="2"/>
          <c:order val="2"/>
          <c:tx>
            <c:strRef>
              <c:f>'pu2'!$D$1</c:f>
              <c:strCache>
                <c:ptCount val="1"/>
                <c:pt idx="0">
                  <c:v>Post Acute Care</c:v>
                </c:pt>
              </c:strCache>
            </c:strRef>
          </c:tx>
          <c:spPr>
            <a:ln>
              <a:solidFill>
                <a:schemeClr val="accent1">
                  <a:lumMod val="75000"/>
                </a:schemeClr>
              </a:solidFill>
            </a:ln>
          </c:spPr>
          <c:marker>
            <c:spPr>
              <a:solidFill>
                <a:schemeClr val="accent1">
                  <a:lumMod val="75000"/>
                </a:schemeClr>
              </a:solidFill>
              <a:ln>
                <a:solidFill>
                  <a:srgbClr val="BBE0E3">
                    <a:lumMod val="75000"/>
                  </a:srgbClr>
                </a:solidFill>
              </a:ln>
            </c:spPr>
          </c:marker>
          <c:dLbls>
            <c:dLbl>
              <c:idx val="1"/>
              <c:delete val="1"/>
            </c:dLbl>
            <c:dLbl>
              <c:idx val="2"/>
              <c:delete val="1"/>
            </c:dLbl>
            <c:dLbl>
              <c:idx val="3"/>
              <c:delete val="1"/>
            </c:dLbl>
            <c:dLbl>
              <c:idx val="5"/>
              <c:delete val="1"/>
            </c:dLbl>
            <c:dLbl>
              <c:idx val="6"/>
              <c:delete val="1"/>
            </c:dLbl>
            <c:dLbl>
              <c:idx val="7"/>
              <c:delete val="1"/>
            </c:dLbl>
            <c:dLbl>
              <c:idx val="9"/>
              <c:delete val="1"/>
            </c:dLbl>
            <c:dLbl>
              <c:idx val="10"/>
              <c:delete val="1"/>
            </c:dLbl>
            <c:dLbl>
              <c:idx val="11"/>
              <c:delete val="1"/>
            </c:dLbl>
            <c:dLbl>
              <c:idx val="13"/>
              <c:delete val="1"/>
            </c:dLbl>
            <c:dLbl>
              <c:idx val="14"/>
              <c:delete val="1"/>
            </c:dLbl>
            <c:dLbl>
              <c:idx val="15"/>
              <c:delete val="1"/>
            </c:dLbl>
            <c:numFmt formatCode="#,##0" sourceLinked="0"/>
            <c:txPr>
              <a:bodyPr/>
              <a:lstStyle/>
              <a:p>
                <a:pPr>
                  <a:defRPr sz="900" baseline="0"/>
                </a:pPr>
                <a:endParaRPr lang="en-US"/>
              </a:p>
            </c:txPr>
            <c:dLblPos val="t"/>
            <c:showLegendKey val="0"/>
            <c:showVal val="1"/>
            <c:showCatName val="0"/>
            <c:showSerName val="0"/>
            <c:showPercent val="0"/>
            <c:showBubbleSize val="0"/>
            <c:showLeaderLines val="0"/>
          </c:dLbls>
          <c:cat>
            <c:strRef>
              <c:f>'pu2'!$A$2:$A$18</c:f>
              <c:strCache>
                <c:ptCount val="17"/>
                <c:pt idx="0">
                  <c:v>2005Q3</c:v>
                </c:pt>
                <c:pt idx="1">
                  <c:v>2005Q4</c:v>
                </c:pt>
                <c:pt idx="2">
                  <c:v>2006Q1</c:v>
                </c:pt>
                <c:pt idx="3">
                  <c:v>2006Q2</c:v>
                </c:pt>
                <c:pt idx="4">
                  <c:v>2006Q3</c:v>
                </c:pt>
                <c:pt idx="5">
                  <c:v>2006Q4</c:v>
                </c:pt>
                <c:pt idx="6">
                  <c:v>2007Q1</c:v>
                </c:pt>
                <c:pt idx="7">
                  <c:v>2007Q2</c:v>
                </c:pt>
                <c:pt idx="8">
                  <c:v>2007Q3</c:v>
                </c:pt>
                <c:pt idx="9">
                  <c:v>2007Q4</c:v>
                </c:pt>
                <c:pt idx="10">
                  <c:v>2008Q1</c:v>
                </c:pt>
                <c:pt idx="11">
                  <c:v>2008Q2</c:v>
                </c:pt>
                <c:pt idx="12">
                  <c:v>2008Q3</c:v>
                </c:pt>
                <c:pt idx="13">
                  <c:v>2008Q4</c:v>
                </c:pt>
                <c:pt idx="14">
                  <c:v>2009Q1</c:v>
                </c:pt>
                <c:pt idx="15">
                  <c:v>2009Q2</c:v>
                </c:pt>
                <c:pt idx="16">
                  <c:v>2009Q3</c:v>
                </c:pt>
              </c:strCache>
            </c:strRef>
          </c:cat>
          <c:val>
            <c:numRef>
              <c:f>'pu2'!$D$2:$D$18</c:f>
              <c:numCache>
                <c:formatCode>General</c:formatCode>
                <c:ptCount val="17"/>
                <c:pt idx="0">
                  <c:v>519800.0</c:v>
                </c:pt>
                <c:pt idx="1">
                  <c:v>514500.0</c:v>
                </c:pt>
                <c:pt idx="2">
                  <c:v>546600.0</c:v>
                </c:pt>
                <c:pt idx="3">
                  <c:v>563600.0</c:v>
                </c:pt>
                <c:pt idx="4">
                  <c:v>543200.0</c:v>
                </c:pt>
                <c:pt idx="5">
                  <c:v>542800.0</c:v>
                </c:pt>
                <c:pt idx="6">
                  <c:v>569200.0</c:v>
                </c:pt>
                <c:pt idx="7">
                  <c:v>580800.0</c:v>
                </c:pt>
                <c:pt idx="8">
                  <c:v>563800.0</c:v>
                </c:pt>
                <c:pt idx="9">
                  <c:v>565100.0</c:v>
                </c:pt>
                <c:pt idx="10">
                  <c:v>609500.0</c:v>
                </c:pt>
                <c:pt idx="11">
                  <c:v>624900.0</c:v>
                </c:pt>
                <c:pt idx="12">
                  <c:v>595500.0</c:v>
                </c:pt>
                <c:pt idx="13">
                  <c:v>591000.0</c:v>
                </c:pt>
                <c:pt idx="14">
                  <c:v>620800.0</c:v>
                </c:pt>
                <c:pt idx="15">
                  <c:v>633400.0</c:v>
                </c:pt>
                <c:pt idx="16">
                  <c:v>611300.0</c:v>
                </c:pt>
              </c:numCache>
            </c:numRef>
          </c:val>
          <c:smooth val="0"/>
        </c:ser>
        <c:dLbls>
          <c:showLegendKey val="0"/>
          <c:showVal val="0"/>
          <c:showCatName val="0"/>
          <c:showSerName val="0"/>
          <c:showPercent val="0"/>
          <c:showBubbleSize val="0"/>
        </c:dLbls>
        <c:marker val="1"/>
        <c:smooth val="0"/>
        <c:axId val="774495032"/>
        <c:axId val="774492440"/>
      </c:lineChart>
      <c:catAx>
        <c:axId val="774495032"/>
        <c:scaling>
          <c:orientation val="minMax"/>
        </c:scaling>
        <c:delete val="0"/>
        <c:axPos val="b"/>
        <c:majorTickMark val="out"/>
        <c:minorTickMark val="none"/>
        <c:tickLblPos val="nextTo"/>
        <c:txPr>
          <a:bodyPr rot="-1800000"/>
          <a:lstStyle/>
          <a:p>
            <a:pPr>
              <a:defRPr b="0" i="0" baseline="0"/>
            </a:pPr>
            <a:endParaRPr lang="en-US"/>
          </a:p>
        </c:txPr>
        <c:crossAx val="774492440"/>
        <c:crosses val="autoZero"/>
        <c:auto val="1"/>
        <c:lblAlgn val="ctr"/>
        <c:lblOffset val="100"/>
        <c:tickLblSkip val="4"/>
        <c:noMultiLvlLbl val="0"/>
      </c:catAx>
      <c:valAx>
        <c:axId val="774492440"/>
        <c:scaling>
          <c:orientation val="minMax"/>
        </c:scaling>
        <c:delete val="0"/>
        <c:axPos val="l"/>
        <c:majorGridlines/>
        <c:title>
          <c:tx>
            <c:rich>
              <a:bodyPr rot="-5400000" vert="horz"/>
              <a:lstStyle/>
              <a:p>
                <a:pPr>
                  <a:defRPr/>
                </a:pPr>
                <a:r>
                  <a:rPr lang="en-US" sz="1200" dirty="0"/>
                  <a:t>Number of Nursing Home </a:t>
                </a:r>
                <a:r>
                  <a:rPr lang="en-US" sz="1200" dirty="0" smtClean="0"/>
                  <a:t>Residents in Denominator </a:t>
                </a:r>
                <a:endParaRPr lang="en-US" sz="1200" dirty="0"/>
              </a:p>
            </c:rich>
          </c:tx>
          <c:layout/>
          <c:overlay val="0"/>
        </c:title>
        <c:numFmt formatCode="#,##0" sourceLinked="0"/>
        <c:majorTickMark val="out"/>
        <c:minorTickMark val="none"/>
        <c:tickLblPos val="nextTo"/>
        <c:crossAx val="774495032"/>
        <c:crosses val="autoZero"/>
        <c:crossBetween val="midCat"/>
      </c:valAx>
    </c:plotArea>
    <c:legend>
      <c:legendPos val="r"/>
      <c:layout/>
      <c:overlay val="0"/>
    </c:legend>
    <c:plotVisOnly val="1"/>
    <c:dispBlanksAs val="gap"/>
    <c:showDLblsOverMax val="0"/>
  </c:chart>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barChart>
        <c:barDir val="col"/>
        <c:grouping val="clustered"/>
        <c:varyColors val="0"/>
        <c:ser>
          <c:idx val="0"/>
          <c:order val="0"/>
          <c:tx>
            <c:strRef>
              <c:f>sheet1!$D$1</c:f>
              <c:strCache>
                <c:ptCount val="1"/>
                <c:pt idx="0">
                  <c:v>Participants Selecting Goal</c:v>
                </c:pt>
              </c:strCache>
            </c:strRef>
          </c:tx>
          <c:spPr>
            <a:gradFill flip="none" rotWithShape="1">
              <a:gsLst>
                <a:gs pos="0">
                  <a:srgbClr val="70AC2E">
                    <a:shade val="30000"/>
                    <a:satMod val="115000"/>
                  </a:srgbClr>
                </a:gs>
                <a:gs pos="50000">
                  <a:srgbClr val="70AC2E">
                    <a:shade val="67500"/>
                    <a:satMod val="115000"/>
                  </a:srgbClr>
                </a:gs>
                <a:gs pos="100000">
                  <a:srgbClr val="70AC2E">
                    <a:shade val="100000"/>
                    <a:satMod val="115000"/>
                  </a:srgbClr>
                </a:gs>
              </a:gsLst>
              <a:lin ang="8100000" scaled="1"/>
              <a:tileRect/>
            </a:gradFill>
          </c:spPr>
          <c:invertIfNegative val="0"/>
          <c:cat>
            <c:multiLvlStrRef>
              <c:f>sheet1!$A$2:$B$5</c:f>
              <c:multiLvlStrCache>
                <c:ptCount val="4"/>
                <c:lvl>
                  <c:pt idx="0">
                    <c:v>Year Before Campaign</c:v>
                  </c:pt>
                  <c:pt idx="1">
                    <c:v>Last Year Phase 1
of Campaign</c:v>
                  </c:pt>
                  <c:pt idx="2">
                    <c:v>Year Before Campaign</c:v>
                  </c:pt>
                  <c:pt idx="3">
                    <c:v>Last Year Phase 1
of Campaign</c:v>
                  </c:pt>
                </c:lvl>
                <c:lvl>
                  <c:pt idx="0">
                    <c:v>High Risk Pressure Ulcers</c:v>
                  </c:pt>
                  <c:pt idx="2">
                    <c:v>Physical Restraints</c:v>
                  </c:pt>
                </c:lvl>
              </c:multiLvlStrCache>
            </c:multiLvlStrRef>
          </c:cat>
          <c:val>
            <c:numRef>
              <c:f>sheet1!$D$2:$D$5</c:f>
              <c:numCache>
                <c:formatCode>0.0</c:formatCode>
                <c:ptCount val="4"/>
                <c:pt idx="0">
                  <c:v>3.875968992248033</c:v>
                </c:pt>
                <c:pt idx="1">
                  <c:v>7.2</c:v>
                </c:pt>
                <c:pt idx="2">
                  <c:v>7.407407407407399</c:v>
                </c:pt>
                <c:pt idx="3">
                  <c:v>24.4</c:v>
                </c:pt>
              </c:numCache>
            </c:numRef>
          </c:val>
        </c:ser>
        <c:ser>
          <c:idx val="1"/>
          <c:order val="1"/>
          <c:tx>
            <c:strRef>
              <c:f>sheet1!$C$1</c:f>
              <c:strCache>
                <c:ptCount val="1"/>
                <c:pt idx="0">
                  <c:v>Non Participants</c:v>
                </c:pt>
              </c:strCache>
            </c:strRef>
          </c:tx>
          <c:spPr>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8100000" scaled="1"/>
              <a:tileRect/>
            </a:gradFill>
          </c:spPr>
          <c:invertIfNegative val="0"/>
          <c:cat>
            <c:multiLvlStrRef>
              <c:f>sheet1!$A$2:$B$5</c:f>
              <c:multiLvlStrCache>
                <c:ptCount val="4"/>
                <c:lvl>
                  <c:pt idx="0">
                    <c:v>Year Before Campaign</c:v>
                  </c:pt>
                  <c:pt idx="1">
                    <c:v>Last Year Phase 1
of Campaign</c:v>
                  </c:pt>
                  <c:pt idx="2">
                    <c:v>Year Before Campaign</c:v>
                  </c:pt>
                  <c:pt idx="3">
                    <c:v>Last Year Phase 1
of Campaign</c:v>
                  </c:pt>
                </c:lvl>
                <c:lvl>
                  <c:pt idx="0">
                    <c:v>High Risk Pressure Ulcers</c:v>
                  </c:pt>
                  <c:pt idx="2">
                    <c:v>Physical Restraints</c:v>
                  </c:pt>
                </c:lvl>
              </c:multiLvlStrCache>
            </c:multiLvlStrRef>
          </c:cat>
          <c:val>
            <c:numRef>
              <c:f>sheet1!$C$2:$C$5</c:f>
              <c:numCache>
                <c:formatCode>0.0</c:formatCode>
                <c:ptCount val="4"/>
                <c:pt idx="0">
                  <c:v>4.477611940298504</c:v>
                </c:pt>
                <c:pt idx="1">
                  <c:v>5.8</c:v>
                </c:pt>
                <c:pt idx="2">
                  <c:v>8.219178082191588</c:v>
                </c:pt>
                <c:pt idx="3">
                  <c:v>17.4</c:v>
                </c:pt>
              </c:numCache>
            </c:numRef>
          </c:val>
        </c:ser>
        <c:dLbls>
          <c:showLegendKey val="0"/>
          <c:showVal val="0"/>
          <c:showCatName val="0"/>
          <c:showSerName val="0"/>
          <c:showPercent val="0"/>
          <c:showBubbleSize val="0"/>
        </c:dLbls>
        <c:gapWidth val="150"/>
        <c:axId val="774350408"/>
        <c:axId val="774353448"/>
      </c:barChart>
      <c:catAx>
        <c:axId val="774350408"/>
        <c:scaling>
          <c:orientation val="minMax"/>
        </c:scaling>
        <c:delete val="0"/>
        <c:axPos val="b"/>
        <c:numFmt formatCode="General" sourceLinked="1"/>
        <c:majorTickMark val="out"/>
        <c:minorTickMark val="none"/>
        <c:tickLblPos val="nextTo"/>
        <c:crossAx val="774353448"/>
        <c:crosses val="autoZero"/>
        <c:auto val="1"/>
        <c:lblAlgn val="ctr"/>
        <c:lblOffset val="100"/>
        <c:noMultiLvlLbl val="0"/>
      </c:catAx>
      <c:valAx>
        <c:axId val="774353448"/>
        <c:scaling>
          <c:orientation val="minMax"/>
          <c:max val="25.0"/>
        </c:scaling>
        <c:delete val="0"/>
        <c:axPos val="l"/>
        <c:majorGridlines/>
        <c:title>
          <c:tx>
            <c:rich>
              <a:bodyPr rot="-5400000" vert="horz"/>
              <a:lstStyle/>
              <a:p>
                <a:pPr>
                  <a:defRPr/>
                </a:pPr>
                <a:r>
                  <a:rPr lang="en-US" sz="1400"/>
                  <a:t>Improvement (%)</a:t>
                </a:r>
              </a:p>
            </c:rich>
          </c:tx>
          <c:layout/>
          <c:overlay val="0"/>
        </c:title>
        <c:numFmt formatCode="0.0" sourceLinked="1"/>
        <c:majorTickMark val="out"/>
        <c:minorTickMark val="none"/>
        <c:tickLblPos val="nextTo"/>
        <c:crossAx val="774350408"/>
        <c:crosses val="autoZero"/>
        <c:crossBetween val="between"/>
      </c:valAx>
    </c:plotArea>
    <c:legend>
      <c:legendPos val="r"/>
      <c:layout/>
      <c:overlay val="0"/>
    </c:legend>
    <c:plotVisOnly val="1"/>
    <c:dispBlanksAs val="gap"/>
    <c:showDLblsOverMax val="0"/>
  </c:chart>
  <c:externalData r:id="rId2">
    <c:autoUpdate val="0"/>
  </c:externalData>
  <c:userShapes r:id="rId3"/>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barChart>
        <c:barDir val="bar"/>
        <c:grouping val="clustered"/>
        <c:varyColors val="0"/>
        <c:ser>
          <c:idx val="0"/>
          <c:order val="0"/>
          <c:tx>
            <c:strRef>
              <c:f>pct2target!$A$18</c:f>
              <c:strCache>
                <c:ptCount val="1"/>
                <c:pt idx="0">
                  <c:v>Non-Participants</c:v>
                </c:pt>
              </c:strCache>
            </c:strRef>
          </c:tx>
          <c:spPr>
            <a:solidFill>
              <a:srgbClr val="D5717B"/>
            </a:solidFill>
            <a:ln>
              <a:solidFill>
                <a:srgbClr val="7F2117"/>
              </a:solidFill>
            </a:ln>
          </c:spPr>
          <c:invertIfNegative val="0"/>
          <c:cat>
            <c:strRef>
              <c:f>pct2target!$B$17:$E$17</c:f>
              <c:strCache>
                <c:ptCount val="4"/>
                <c:pt idx="0">
                  <c:v>High Risk
Pressure
Ulcers</c:v>
                </c:pt>
                <c:pt idx="1">
                  <c:v>Physical
Restraints</c:v>
                </c:pt>
                <c:pt idx="2">
                  <c:v>CCPain</c:v>
                </c:pt>
                <c:pt idx="3">
                  <c:v>PAC Pain</c:v>
                </c:pt>
              </c:strCache>
            </c:strRef>
          </c:cat>
          <c:val>
            <c:numRef>
              <c:f>pct2target!$B$18:$E$18</c:f>
              <c:numCache>
                <c:formatCode>General</c:formatCode>
                <c:ptCount val="4"/>
                <c:pt idx="0">
                  <c:v>0.863000000000002</c:v>
                </c:pt>
                <c:pt idx="1">
                  <c:v>1.244999999999995</c:v>
                </c:pt>
                <c:pt idx="2">
                  <c:v>1.1</c:v>
                </c:pt>
                <c:pt idx="3">
                  <c:v>0.641000000000002</c:v>
                </c:pt>
              </c:numCache>
            </c:numRef>
          </c:val>
        </c:ser>
        <c:ser>
          <c:idx val="1"/>
          <c:order val="1"/>
          <c:tx>
            <c:strRef>
              <c:f>pct2target!$A$19</c:f>
              <c:strCache>
                <c:ptCount val="1"/>
                <c:pt idx="0">
                  <c:v>Participants Selecting
Goal</c:v>
                </c:pt>
              </c:strCache>
            </c:strRef>
          </c:tx>
          <c:spPr>
            <a:solidFill>
              <a:srgbClr val="82B7E2"/>
            </a:solidFill>
            <a:ln>
              <a:solidFill>
                <a:srgbClr val="1E4EB8"/>
              </a:solidFill>
            </a:ln>
          </c:spPr>
          <c:invertIfNegative val="0"/>
          <c:cat>
            <c:strRef>
              <c:f>pct2target!$B$17:$E$17</c:f>
              <c:strCache>
                <c:ptCount val="4"/>
                <c:pt idx="0">
                  <c:v>High Risk
Pressure
Ulcers</c:v>
                </c:pt>
                <c:pt idx="1">
                  <c:v>Physical
Restraints</c:v>
                </c:pt>
                <c:pt idx="2">
                  <c:v>CCPain</c:v>
                </c:pt>
                <c:pt idx="3">
                  <c:v>PAC Pain</c:v>
                </c:pt>
              </c:strCache>
            </c:strRef>
          </c:cat>
          <c:val>
            <c:numRef>
              <c:f>pct2target!$B$19:$E$19</c:f>
              <c:numCache>
                <c:formatCode>General</c:formatCode>
                <c:ptCount val="4"/>
                <c:pt idx="0">
                  <c:v>0.950000000000001</c:v>
                </c:pt>
                <c:pt idx="1">
                  <c:v>1.326</c:v>
                </c:pt>
                <c:pt idx="2">
                  <c:v>1.214999999999994</c:v>
                </c:pt>
                <c:pt idx="3">
                  <c:v>0.712000000000001</c:v>
                </c:pt>
              </c:numCache>
            </c:numRef>
          </c:val>
        </c:ser>
        <c:ser>
          <c:idx val="2"/>
          <c:order val="2"/>
          <c:tx>
            <c:strRef>
              <c:f>pct2target!$A$20</c:f>
              <c:strCache>
                <c:ptCount val="1"/>
                <c:pt idx="0">
                  <c:v>Participants Selecting
Goal and Setting Target</c:v>
                </c:pt>
              </c:strCache>
            </c:strRef>
          </c:tx>
          <c:spPr>
            <a:solidFill>
              <a:srgbClr val="4C7AE2"/>
            </a:solidFill>
            <a:ln>
              <a:solidFill>
                <a:schemeClr val="tx2">
                  <a:lumMod val="75000"/>
                </a:schemeClr>
              </a:solidFill>
            </a:ln>
          </c:spPr>
          <c:invertIfNegative val="0"/>
          <c:cat>
            <c:strRef>
              <c:f>pct2target!$B$17:$E$17</c:f>
              <c:strCache>
                <c:ptCount val="4"/>
                <c:pt idx="0">
                  <c:v>High Risk
Pressure
Ulcers</c:v>
                </c:pt>
                <c:pt idx="1">
                  <c:v>Physical
Restraints</c:v>
                </c:pt>
                <c:pt idx="2">
                  <c:v>CCPain</c:v>
                </c:pt>
                <c:pt idx="3">
                  <c:v>PAC Pain</c:v>
                </c:pt>
              </c:strCache>
            </c:strRef>
          </c:cat>
          <c:val>
            <c:numRef>
              <c:f>pct2target!$B$20:$E$20</c:f>
              <c:numCache>
                <c:formatCode>General</c:formatCode>
                <c:ptCount val="4"/>
                <c:pt idx="0">
                  <c:v>0.975000000000001</c:v>
                </c:pt>
                <c:pt idx="1">
                  <c:v>1.379</c:v>
                </c:pt>
                <c:pt idx="2">
                  <c:v>1.272</c:v>
                </c:pt>
                <c:pt idx="3">
                  <c:v>0.763000000000002</c:v>
                </c:pt>
              </c:numCache>
            </c:numRef>
          </c:val>
        </c:ser>
        <c:dLbls>
          <c:showLegendKey val="0"/>
          <c:showVal val="0"/>
          <c:showCatName val="0"/>
          <c:showSerName val="0"/>
          <c:showPercent val="0"/>
          <c:showBubbleSize val="0"/>
        </c:dLbls>
        <c:gapWidth val="150"/>
        <c:axId val="774263912"/>
        <c:axId val="774262744"/>
      </c:barChart>
      <c:catAx>
        <c:axId val="774263912"/>
        <c:scaling>
          <c:orientation val="maxMin"/>
        </c:scaling>
        <c:delete val="0"/>
        <c:axPos val="l"/>
        <c:majorTickMark val="none"/>
        <c:minorTickMark val="none"/>
        <c:tickLblPos val="nextTo"/>
        <c:crossAx val="774262744"/>
        <c:crosses val="autoZero"/>
        <c:auto val="1"/>
        <c:lblAlgn val="ctr"/>
        <c:lblOffset val="100"/>
        <c:noMultiLvlLbl val="0"/>
      </c:catAx>
      <c:valAx>
        <c:axId val="774262744"/>
        <c:scaling>
          <c:orientation val="minMax"/>
          <c:max val="1.4"/>
        </c:scaling>
        <c:delete val="0"/>
        <c:axPos val="t"/>
        <c:majorGridlines/>
        <c:title>
          <c:tx>
            <c:rich>
              <a:bodyPr/>
              <a:lstStyle/>
              <a:p>
                <a:pPr marL="228600" indent="-228600">
                  <a:buNone/>
                  <a:defRPr/>
                </a:pPr>
                <a:r>
                  <a:rPr lang="en-US" sz="1600" dirty="0" smtClean="0"/>
                  <a:t>End of Phase 1</a:t>
                </a:r>
              </a:p>
              <a:p>
                <a:pPr marL="228600" indent="-228600">
                  <a:buNone/>
                  <a:defRPr/>
                </a:pPr>
                <a:r>
                  <a:rPr lang="en-US" sz="1200" baseline="0" dirty="0" smtClean="0"/>
                  <a:t>2009 Quarter 3</a:t>
                </a:r>
              </a:p>
              <a:p>
                <a:pPr marL="228600" indent="-228600">
                  <a:buNone/>
                  <a:defRPr/>
                </a:pPr>
                <a:endParaRPr lang="en-US" sz="800" dirty="0"/>
              </a:p>
            </c:rich>
          </c:tx>
          <c:layout>
            <c:manualLayout>
              <c:xMode val="edge"/>
              <c:yMode val="edge"/>
              <c:x val="0.373304756297987"/>
              <c:y val="0.0317460317460317"/>
            </c:manualLayout>
          </c:layout>
          <c:overlay val="0"/>
        </c:title>
        <c:numFmt formatCode="0%" sourceLinked="0"/>
        <c:majorTickMark val="out"/>
        <c:minorTickMark val="none"/>
        <c:tickLblPos val="low"/>
        <c:spPr>
          <a:ln>
            <a:noFill/>
          </a:ln>
        </c:spPr>
        <c:crossAx val="774263912"/>
        <c:crosses val="autoZero"/>
        <c:crossBetween val="between"/>
      </c:valAx>
    </c:plotArea>
    <c:legend>
      <c:legendPos val="r"/>
      <c:layout/>
      <c:overlay val="0"/>
    </c:legend>
    <c:plotVisOnly val="1"/>
    <c:dispBlanksAs val="gap"/>
    <c:showDLblsOverMax val="0"/>
  </c:chart>
  <c:externalData r:id="rId2">
    <c:autoUpdate val="0"/>
  </c:externalData>
  <c:userShapes r:id="rId3"/>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068696169923204"/>
          <c:y val="0.0289855072463768"/>
          <c:w val="0.903526052299019"/>
          <c:h val="0.821111111111111"/>
        </c:manualLayout>
      </c:layout>
      <c:barChart>
        <c:barDir val="col"/>
        <c:grouping val="clustered"/>
        <c:varyColors val="0"/>
        <c:ser>
          <c:idx val="0"/>
          <c:order val="0"/>
          <c:tx>
            <c:strRef>
              <c:f>Sheet1!$C$4</c:f>
              <c:strCache>
                <c:ptCount val="1"/>
                <c:pt idx="0">
                  <c:v>Qtr 3 2006</c:v>
                </c:pt>
              </c:strCache>
            </c:strRef>
          </c:tx>
          <c:spPr>
            <a:solidFill>
              <a:srgbClr val="0000FF">
                <a:alpha val="92000"/>
              </a:srgbClr>
            </a:solidFill>
            <a:ln>
              <a:solidFill>
                <a:schemeClr val="tx1"/>
              </a:solidFill>
            </a:ln>
          </c:spPr>
          <c:invertIfNegative val="0"/>
          <c:cat>
            <c:strRef>
              <c:f>Sheet1!$B$5:$B$8</c:f>
              <c:strCache>
                <c:ptCount val="4"/>
                <c:pt idx="0">
                  <c:v>Restraints</c:v>
                </c:pt>
                <c:pt idx="1">
                  <c:v>Pressure Ulcers</c:v>
                </c:pt>
                <c:pt idx="2">
                  <c:v>Chronic Care Pain</c:v>
                </c:pt>
                <c:pt idx="3">
                  <c:v>Acute Care Pain</c:v>
                </c:pt>
              </c:strCache>
            </c:strRef>
          </c:cat>
          <c:val>
            <c:numRef>
              <c:f>Sheet1!$C$5:$C$8</c:f>
              <c:numCache>
                <c:formatCode>0.00%</c:formatCode>
                <c:ptCount val="4"/>
                <c:pt idx="0">
                  <c:v>0.062</c:v>
                </c:pt>
                <c:pt idx="1">
                  <c:v>0.125</c:v>
                </c:pt>
                <c:pt idx="2">
                  <c:v>0.051</c:v>
                </c:pt>
                <c:pt idx="3">
                  <c:v>0.217</c:v>
                </c:pt>
              </c:numCache>
            </c:numRef>
          </c:val>
        </c:ser>
        <c:ser>
          <c:idx val="1"/>
          <c:order val="1"/>
          <c:tx>
            <c:strRef>
              <c:f>Sheet1!$D$4</c:f>
              <c:strCache>
                <c:ptCount val="1"/>
                <c:pt idx="0">
                  <c:v>Qtr 3 2010</c:v>
                </c:pt>
              </c:strCache>
            </c:strRef>
          </c:tx>
          <c:spPr>
            <a:solidFill>
              <a:srgbClr val="FFFF00">
                <a:alpha val="68000"/>
              </a:srgbClr>
            </a:solidFill>
            <a:ln>
              <a:solidFill>
                <a:schemeClr val="tx1">
                  <a:alpha val="74000"/>
                </a:schemeClr>
              </a:solidFill>
            </a:ln>
          </c:spPr>
          <c:invertIfNegative val="0"/>
          <c:cat>
            <c:strRef>
              <c:f>Sheet1!$B$5:$B$8</c:f>
              <c:strCache>
                <c:ptCount val="4"/>
                <c:pt idx="0">
                  <c:v>Restraints</c:v>
                </c:pt>
                <c:pt idx="1">
                  <c:v>Pressure Ulcers</c:v>
                </c:pt>
                <c:pt idx="2">
                  <c:v>Chronic Care Pain</c:v>
                </c:pt>
                <c:pt idx="3">
                  <c:v>Acute Care Pain</c:v>
                </c:pt>
              </c:strCache>
            </c:strRef>
          </c:cat>
          <c:val>
            <c:numRef>
              <c:f>Sheet1!$D$5:$D$8</c:f>
              <c:numCache>
                <c:formatCode>0.00%</c:formatCode>
                <c:ptCount val="4"/>
                <c:pt idx="0">
                  <c:v>0.026</c:v>
                </c:pt>
                <c:pt idx="1">
                  <c:v>0.103</c:v>
                </c:pt>
                <c:pt idx="2">
                  <c:v>0.032</c:v>
                </c:pt>
                <c:pt idx="3">
                  <c:v>0.191</c:v>
                </c:pt>
              </c:numCache>
            </c:numRef>
          </c:val>
        </c:ser>
        <c:dLbls>
          <c:showLegendKey val="0"/>
          <c:showVal val="0"/>
          <c:showCatName val="0"/>
          <c:showSerName val="0"/>
          <c:showPercent val="0"/>
          <c:showBubbleSize val="0"/>
        </c:dLbls>
        <c:gapWidth val="150"/>
        <c:axId val="678922072"/>
        <c:axId val="678907960"/>
      </c:barChart>
      <c:catAx>
        <c:axId val="678922072"/>
        <c:scaling>
          <c:orientation val="minMax"/>
        </c:scaling>
        <c:delete val="0"/>
        <c:axPos val="b"/>
        <c:majorTickMark val="none"/>
        <c:minorTickMark val="none"/>
        <c:tickLblPos val="nextTo"/>
        <c:txPr>
          <a:bodyPr/>
          <a:lstStyle/>
          <a:p>
            <a:pPr>
              <a:defRPr sz="1800"/>
            </a:pPr>
            <a:endParaRPr lang="en-US"/>
          </a:p>
        </c:txPr>
        <c:crossAx val="678907960"/>
        <c:crosses val="autoZero"/>
        <c:auto val="1"/>
        <c:lblAlgn val="ctr"/>
        <c:lblOffset val="100"/>
        <c:noMultiLvlLbl val="0"/>
      </c:catAx>
      <c:valAx>
        <c:axId val="678907960"/>
        <c:scaling>
          <c:orientation val="minMax"/>
        </c:scaling>
        <c:delete val="0"/>
        <c:axPos val="l"/>
        <c:majorGridlines/>
        <c:numFmt formatCode="0.00%" sourceLinked="1"/>
        <c:majorTickMark val="none"/>
        <c:minorTickMark val="none"/>
        <c:tickLblPos val="nextTo"/>
        <c:crossAx val="678922072"/>
        <c:crosses val="autoZero"/>
        <c:crossBetween val="between"/>
      </c:valAx>
      <c:spPr>
        <a:ln>
          <a:noFill/>
        </a:ln>
      </c:spPr>
    </c:plotArea>
    <c:plotVisOnly val="1"/>
    <c:dispBlanksAs val="gap"/>
    <c:showDLblsOverMax val="0"/>
  </c:chart>
  <c:spPr>
    <a:ln>
      <a:solidFill>
        <a:schemeClr val="tx1"/>
      </a:solidFill>
    </a:ln>
  </c:spPr>
  <c:externalData r:id="rId2">
    <c:autoUpdate val="0"/>
  </c:externalData>
  <c:userShapes r:id="rId3"/>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AFD4EA0-0BDA-C04C-A385-B7070F149615}" type="doc">
      <dgm:prSet loTypeId="urn:microsoft.com/office/officeart/2005/8/layout/hList6" loCatId="list" qsTypeId="urn:microsoft.com/office/officeart/2005/8/quickstyle/simple4" qsCatId="simple" csTypeId="urn:microsoft.com/office/officeart/2005/8/colors/accent1_2" csCatId="accent1" phldr="1"/>
      <dgm:spPr/>
      <dgm:t>
        <a:bodyPr/>
        <a:lstStyle/>
        <a:p>
          <a:endParaRPr lang="en-US"/>
        </a:p>
      </dgm:t>
    </dgm:pt>
    <dgm:pt modelId="{ACB1CC03-7245-9F48-BAF9-A29F4FF5B765}">
      <dgm:prSet phldrT="[Text]"/>
      <dgm:spPr>
        <a:solidFill>
          <a:srgbClr val="0000FF"/>
        </a:solidFill>
      </dgm:spPr>
      <dgm:t>
        <a:bodyPr/>
        <a:lstStyle/>
        <a:p>
          <a:pPr>
            <a:spcAft>
              <a:spcPts val="600"/>
            </a:spcAft>
          </a:pPr>
          <a:r>
            <a:rPr lang="en-US" u="sng" dirty="0" smtClean="0">
              <a:solidFill>
                <a:srgbClr val="FFFF00"/>
              </a:solidFill>
            </a:rPr>
            <a:t>Nationally</a:t>
          </a:r>
          <a:r>
            <a:rPr lang="en-US" dirty="0" smtClean="0">
              <a:solidFill>
                <a:srgbClr val="FFFF00"/>
              </a:solidFill>
            </a:rPr>
            <a:t>: Board of </a:t>
          </a:r>
        </a:p>
        <a:p>
          <a:pPr>
            <a:spcAft>
              <a:spcPts val="600"/>
            </a:spcAft>
          </a:pPr>
          <a:r>
            <a:rPr lang="en-US" dirty="0" smtClean="0">
              <a:solidFill>
                <a:srgbClr val="FFFF00"/>
              </a:solidFill>
            </a:rPr>
            <a:t>Directors</a:t>
          </a:r>
          <a:endParaRPr lang="en-US" dirty="0">
            <a:solidFill>
              <a:srgbClr val="FFFF00"/>
            </a:solidFill>
          </a:endParaRPr>
        </a:p>
      </dgm:t>
    </dgm:pt>
    <dgm:pt modelId="{5A532865-29BD-0544-B334-5751763ACE5B}" type="parTrans" cxnId="{67F7E28C-2ED5-F344-90D6-23B6F9721160}">
      <dgm:prSet/>
      <dgm:spPr/>
      <dgm:t>
        <a:bodyPr/>
        <a:lstStyle/>
        <a:p>
          <a:endParaRPr lang="en-US"/>
        </a:p>
      </dgm:t>
    </dgm:pt>
    <dgm:pt modelId="{6400DDC1-847B-E24D-AC29-B5D7590B9207}" type="sibTrans" cxnId="{67F7E28C-2ED5-F344-90D6-23B6F9721160}">
      <dgm:prSet/>
      <dgm:spPr/>
      <dgm:t>
        <a:bodyPr/>
        <a:lstStyle/>
        <a:p>
          <a:endParaRPr lang="en-US"/>
        </a:p>
      </dgm:t>
    </dgm:pt>
    <dgm:pt modelId="{DC1AE388-0BD9-DE43-976B-89624DCB1A30}">
      <dgm:prSet phldrT="[Text]"/>
      <dgm:spPr>
        <a:solidFill>
          <a:srgbClr val="0000FF"/>
        </a:solidFill>
      </dgm:spPr>
      <dgm:t>
        <a:bodyPr/>
        <a:lstStyle/>
        <a:p>
          <a:r>
            <a:rPr lang="en-US" u="sng" dirty="0" smtClean="0">
              <a:solidFill>
                <a:srgbClr val="FFFF00"/>
              </a:solidFill>
            </a:rPr>
            <a:t>Statewide</a:t>
          </a:r>
          <a:r>
            <a:rPr lang="en-US" dirty="0" smtClean="0">
              <a:solidFill>
                <a:srgbClr val="FFFF00"/>
              </a:solidFill>
            </a:rPr>
            <a:t>: LANES</a:t>
          </a:r>
          <a:endParaRPr lang="en-US" dirty="0">
            <a:solidFill>
              <a:srgbClr val="FFFF00"/>
            </a:solidFill>
          </a:endParaRPr>
        </a:p>
      </dgm:t>
    </dgm:pt>
    <dgm:pt modelId="{DA8CA1CE-F14C-8D42-AB1A-5B09647ABBBB}" type="parTrans" cxnId="{FA9AB0B4-D948-0B4D-951D-15C341547FB0}">
      <dgm:prSet/>
      <dgm:spPr/>
      <dgm:t>
        <a:bodyPr/>
        <a:lstStyle/>
        <a:p>
          <a:endParaRPr lang="en-US"/>
        </a:p>
      </dgm:t>
    </dgm:pt>
    <dgm:pt modelId="{F5498F25-18A7-1541-B5D9-3A135056D487}" type="sibTrans" cxnId="{FA9AB0B4-D948-0B4D-951D-15C341547FB0}">
      <dgm:prSet/>
      <dgm:spPr/>
      <dgm:t>
        <a:bodyPr/>
        <a:lstStyle/>
        <a:p>
          <a:endParaRPr lang="en-US"/>
        </a:p>
      </dgm:t>
    </dgm:pt>
    <dgm:pt modelId="{86EA5DED-D071-E349-8CC4-C9C78AF0CA65}">
      <dgm:prSet phldrT="[Text]"/>
      <dgm:spPr>
        <a:solidFill>
          <a:srgbClr val="0000FF"/>
        </a:solidFill>
      </dgm:spPr>
      <dgm:t>
        <a:bodyPr/>
        <a:lstStyle/>
        <a:p>
          <a:r>
            <a:rPr lang="en-US" b="0" dirty="0" smtClean="0">
              <a:solidFill>
                <a:srgbClr val="F6FFFD"/>
              </a:solidFill>
            </a:rPr>
            <a:t>Recruit  NHs</a:t>
          </a:r>
          <a:endParaRPr lang="en-US" b="0" dirty="0">
            <a:solidFill>
              <a:srgbClr val="F6FFFD"/>
            </a:solidFill>
          </a:endParaRPr>
        </a:p>
      </dgm:t>
    </dgm:pt>
    <dgm:pt modelId="{46A4785F-725A-9242-A462-5C7BAF66435C}" type="parTrans" cxnId="{14249B5F-A87D-0547-B8CB-B0FB85478579}">
      <dgm:prSet/>
      <dgm:spPr/>
      <dgm:t>
        <a:bodyPr/>
        <a:lstStyle/>
        <a:p>
          <a:endParaRPr lang="en-US"/>
        </a:p>
      </dgm:t>
    </dgm:pt>
    <dgm:pt modelId="{870568BA-90DF-7543-8F72-7CFEB76EC2E3}" type="sibTrans" cxnId="{14249B5F-A87D-0547-B8CB-B0FB85478579}">
      <dgm:prSet/>
      <dgm:spPr/>
      <dgm:t>
        <a:bodyPr/>
        <a:lstStyle/>
        <a:p>
          <a:endParaRPr lang="en-US"/>
        </a:p>
      </dgm:t>
    </dgm:pt>
    <dgm:pt modelId="{AAE7BE06-4221-A645-A9D8-DE5849882E9C}">
      <dgm:prSet phldrT="[Text]"/>
      <dgm:spPr>
        <a:solidFill>
          <a:srgbClr val="0000FF"/>
        </a:solidFill>
      </dgm:spPr>
      <dgm:t>
        <a:bodyPr/>
        <a:lstStyle/>
        <a:p>
          <a:r>
            <a:rPr lang="en-US" u="sng" dirty="0" smtClean="0">
              <a:solidFill>
                <a:srgbClr val="FFFF00"/>
              </a:solidFill>
            </a:rPr>
            <a:t>Facility</a:t>
          </a:r>
          <a:endParaRPr lang="en-US" u="sng" dirty="0">
            <a:solidFill>
              <a:srgbClr val="FFFF00"/>
            </a:solidFill>
          </a:endParaRPr>
        </a:p>
      </dgm:t>
    </dgm:pt>
    <dgm:pt modelId="{B17900FD-E586-4547-B7FE-7F8CB4085FF7}" type="parTrans" cxnId="{CF72C322-76F8-DE46-AF33-40C8FE46D14E}">
      <dgm:prSet/>
      <dgm:spPr/>
      <dgm:t>
        <a:bodyPr/>
        <a:lstStyle/>
        <a:p>
          <a:endParaRPr lang="en-US"/>
        </a:p>
      </dgm:t>
    </dgm:pt>
    <dgm:pt modelId="{3EA2DB99-2381-C042-B1C1-C042D366E014}" type="sibTrans" cxnId="{CF72C322-76F8-DE46-AF33-40C8FE46D14E}">
      <dgm:prSet/>
      <dgm:spPr/>
      <dgm:t>
        <a:bodyPr/>
        <a:lstStyle/>
        <a:p>
          <a:endParaRPr lang="en-US"/>
        </a:p>
      </dgm:t>
    </dgm:pt>
    <dgm:pt modelId="{B412D867-F0C0-2143-9FC9-90826FF41E8D}">
      <dgm:prSet phldrT="[Text]"/>
      <dgm:spPr>
        <a:solidFill>
          <a:srgbClr val="0000FF"/>
        </a:solidFill>
      </dgm:spPr>
      <dgm:t>
        <a:bodyPr/>
        <a:lstStyle/>
        <a:p>
          <a:r>
            <a:rPr lang="en-US" dirty="0" smtClean="0">
              <a:solidFill>
                <a:schemeClr val="accent3">
                  <a:lumMod val="20000"/>
                  <a:lumOff val="80000"/>
                </a:schemeClr>
              </a:solidFill>
            </a:rPr>
            <a:t>Uses AE’s web-based tools and resources</a:t>
          </a:r>
          <a:endParaRPr lang="en-US" dirty="0">
            <a:solidFill>
              <a:schemeClr val="accent3">
                <a:lumMod val="20000"/>
                <a:lumOff val="80000"/>
              </a:schemeClr>
            </a:solidFill>
          </a:endParaRPr>
        </a:p>
      </dgm:t>
    </dgm:pt>
    <dgm:pt modelId="{530E70E6-81FE-BE4C-9EB7-790E7C40B06C}" type="parTrans" cxnId="{742D8D0B-2EE4-3043-B1CE-5ADB241446EA}">
      <dgm:prSet/>
      <dgm:spPr/>
      <dgm:t>
        <a:bodyPr/>
        <a:lstStyle/>
        <a:p>
          <a:endParaRPr lang="en-US"/>
        </a:p>
      </dgm:t>
    </dgm:pt>
    <dgm:pt modelId="{B02A73DF-8221-1942-93F2-6F529CECCE82}" type="sibTrans" cxnId="{742D8D0B-2EE4-3043-B1CE-5ADB241446EA}">
      <dgm:prSet/>
      <dgm:spPr/>
      <dgm:t>
        <a:bodyPr/>
        <a:lstStyle/>
        <a:p>
          <a:endParaRPr lang="en-US"/>
        </a:p>
      </dgm:t>
    </dgm:pt>
    <dgm:pt modelId="{EB91514D-20A2-0B42-B723-259E198A4FA5}">
      <dgm:prSet phldrT="[Text]"/>
      <dgm:spPr>
        <a:solidFill>
          <a:srgbClr val="0000FF"/>
        </a:solidFill>
      </dgm:spPr>
      <dgm:t>
        <a:bodyPr/>
        <a:lstStyle/>
        <a:p>
          <a:endParaRPr lang="en-US" dirty="0">
            <a:solidFill>
              <a:schemeClr val="accent3">
                <a:lumMod val="20000"/>
                <a:lumOff val="80000"/>
              </a:schemeClr>
            </a:solidFill>
          </a:endParaRPr>
        </a:p>
      </dgm:t>
    </dgm:pt>
    <dgm:pt modelId="{53DDA1CA-5049-3047-BA4E-CDADEEC07AA2}" type="parTrans" cxnId="{1A660F6F-5486-1B4F-807F-9A4D2C7FD49A}">
      <dgm:prSet/>
      <dgm:spPr/>
      <dgm:t>
        <a:bodyPr/>
        <a:lstStyle/>
        <a:p>
          <a:endParaRPr lang="en-US"/>
        </a:p>
      </dgm:t>
    </dgm:pt>
    <dgm:pt modelId="{D7AF5BDD-C61A-6549-87C7-2F06DB8AC54F}" type="sibTrans" cxnId="{1A660F6F-5486-1B4F-807F-9A4D2C7FD49A}">
      <dgm:prSet/>
      <dgm:spPr/>
      <dgm:t>
        <a:bodyPr/>
        <a:lstStyle/>
        <a:p>
          <a:endParaRPr lang="en-US"/>
        </a:p>
      </dgm:t>
    </dgm:pt>
    <dgm:pt modelId="{699E8066-B481-644D-B3DB-9FA5A3BBCD7B}">
      <dgm:prSet phldrT="[Text]"/>
      <dgm:spPr>
        <a:solidFill>
          <a:srgbClr val="0000FF"/>
        </a:solidFill>
      </dgm:spPr>
      <dgm:t>
        <a:bodyPr/>
        <a:lstStyle/>
        <a:p>
          <a:pPr>
            <a:spcAft>
              <a:spcPct val="15000"/>
            </a:spcAft>
          </a:pPr>
          <a:r>
            <a:rPr lang="en-US" dirty="0" smtClean="0">
              <a:solidFill>
                <a:schemeClr val="accent3">
                  <a:lumMod val="20000"/>
                  <a:lumOff val="80000"/>
                </a:schemeClr>
              </a:solidFill>
            </a:rPr>
            <a:t>Provides support</a:t>
          </a:r>
          <a:endParaRPr lang="en-US" dirty="0">
            <a:solidFill>
              <a:schemeClr val="accent3">
                <a:lumMod val="20000"/>
                <a:lumOff val="80000"/>
              </a:schemeClr>
            </a:solidFill>
          </a:endParaRPr>
        </a:p>
      </dgm:t>
    </dgm:pt>
    <dgm:pt modelId="{319EA943-FD15-A84B-B1B0-672C756029CB}" type="parTrans" cxnId="{5E7EEB50-7D77-DE42-B10A-84FE7D9558FC}">
      <dgm:prSet/>
      <dgm:spPr/>
      <dgm:t>
        <a:bodyPr/>
        <a:lstStyle/>
        <a:p>
          <a:endParaRPr lang="en-US"/>
        </a:p>
      </dgm:t>
    </dgm:pt>
    <dgm:pt modelId="{7573D2F8-9FBB-6648-871C-1C315B7AEDFA}" type="sibTrans" cxnId="{5E7EEB50-7D77-DE42-B10A-84FE7D9558FC}">
      <dgm:prSet/>
      <dgm:spPr/>
      <dgm:t>
        <a:bodyPr/>
        <a:lstStyle/>
        <a:p>
          <a:endParaRPr lang="en-US"/>
        </a:p>
      </dgm:t>
    </dgm:pt>
    <dgm:pt modelId="{B62132D6-0C58-DB4A-8B80-53F7E13EF577}">
      <dgm:prSet phldrT="[Text]"/>
      <dgm:spPr>
        <a:solidFill>
          <a:srgbClr val="0000FF"/>
        </a:solidFill>
      </dgm:spPr>
      <dgm:t>
        <a:bodyPr/>
        <a:lstStyle/>
        <a:p>
          <a:pPr>
            <a:spcAft>
              <a:spcPct val="15000"/>
            </a:spcAft>
          </a:pPr>
          <a:r>
            <a:rPr lang="en-US" dirty="0" smtClean="0">
              <a:solidFill>
                <a:schemeClr val="accent3">
                  <a:lumMod val="20000"/>
                  <a:lumOff val="80000"/>
                </a:schemeClr>
              </a:solidFill>
            </a:rPr>
            <a:t>Develops      resources</a:t>
          </a:r>
          <a:endParaRPr lang="en-US" dirty="0">
            <a:solidFill>
              <a:schemeClr val="accent3">
                <a:lumMod val="20000"/>
                <a:lumOff val="80000"/>
              </a:schemeClr>
            </a:solidFill>
          </a:endParaRPr>
        </a:p>
      </dgm:t>
    </dgm:pt>
    <dgm:pt modelId="{0A969BCA-B48C-FD40-9213-94E16ADE6774}" type="parTrans" cxnId="{ABCD5C92-C617-8B47-AE2B-4CC0016E32B2}">
      <dgm:prSet/>
      <dgm:spPr/>
      <dgm:t>
        <a:bodyPr/>
        <a:lstStyle/>
        <a:p>
          <a:endParaRPr lang="en-US"/>
        </a:p>
      </dgm:t>
    </dgm:pt>
    <dgm:pt modelId="{E3BBE2E1-7C1E-8046-8698-7B0E85B7C517}" type="sibTrans" cxnId="{ABCD5C92-C617-8B47-AE2B-4CC0016E32B2}">
      <dgm:prSet/>
      <dgm:spPr/>
      <dgm:t>
        <a:bodyPr/>
        <a:lstStyle/>
        <a:p>
          <a:endParaRPr lang="en-US"/>
        </a:p>
      </dgm:t>
    </dgm:pt>
    <dgm:pt modelId="{1AF63C5B-D0B7-4444-8B67-6BEF2B0D553C}">
      <dgm:prSet phldrT="[Text]"/>
      <dgm:spPr>
        <a:solidFill>
          <a:srgbClr val="0000FF"/>
        </a:solidFill>
      </dgm:spPr>
      <dgm:t>
        <a:bodyPr/>
        <a:lstStyle/>
        <a:p>
          <a:pPr>
            <a:spcAft>
              <a:spcPct val="15000"/>
            </a:spcAft>
          </a:pPr>
          <a:r>
            <a:rPr lang="en-US" dirty="0" smtClean="0">
              <a:solidFill>
                <a:schemeClr val="accent3">
                  <a:lumMod val="20000"/>
                  <a:lumOff val="80000"/>
                </a:schemeClr>
              </a:solidFill>
            </a:rPr>
            <a:t>Sets Goals</a:t>
          </a:r>
          <a:endParaRPr lang="en-US" dirty="0">
            <a:solidFill>
              <a:schemeClr val="accent3">
                <a:lumMod val="20000"/>
                <a:lumOff val="80000"/>
              </a:schemeClr>
            </a:solidFill>
          </a:endParaRPr>
        </a:p>
      </dgm:t>
    </dgm:pt>
    <dgm:pt modelId="{AD2228BB-890A-0145-BD7C-39CAC0813654}" type="parTrans" cxnId="{B531E189-25DF-BA47-AFA8-CC9EEC47D226}">
      <dgm:prSet/>
      <dgm:spPr/>
      <dgm:t>
        <a:bodyPr/>
        <a:lstStyle/>
        <a:p>
          <a:endParaRPr lang="en-US"/>
        </a:p>
      </dgm:t>
    </dgm:pt>
    <dgm:pt modelId="{AC93D2B1-F086-5540-9436-B2157F91C4DA}" type="sibTrans" cxnId="{B531E189-25DF-BA47-AFA8-CC9EEC47D226}">
      <dgm:prSet/>
      <dgm:spPr/>
      <dgm:t>
        <a:bodyPr/>
        <a:lstStyle/>
        <a:p>
          <a:endParaRPr lang="en-US"/>
        </a:p>
      </dgm:t>
    </dgm:pt>
    <dgm:pt modelId="{34064A59-E9A0-DB41-B6DF-250F40A8DE47}">
      <dgm:prSet phldrT="[Text]"/>
      <dgm:spPr>
        <a:solidFill>
          <a:srgbClr val="0000FF"/>
        </a:solidFill>
      </dgm:spPr>
      <dgm:t>
        <a:bodyPr/>
        <a:lstStyle/>
        <a:p>
          <a:r>
            <a:rPr lang="en-US" b="0" dirty="0" smtClean="0">
              <a:solidFill>
                <a:srgbClr val="F6FFFD"/>
              </a:solidFill>
            </a:rPr>
            <a:t>Coordinate statewide activities</a:t>
          </a:r>
          <a:endParaRPr lang="en-US" b="0" dirty="0">
            <a:solidFill>
              <a:srgbClr val="F6FFFD"/>
            </a:solidFill>
          </a:endParaRPr>
        </a:p>
      </dgm:t>
    </dgm:pt>
    <dgm:pt modelId="{9269AE3A-886C-4949-8153-5B25098FF52E}" type="parTrans" cxnId="{BBCA3F9F-742C-3749-B9E8-76024E717CF4}">
      <dgm:prSet/>
      <dgm:spPr/>
      <dgm:t>
        <a:bodyPr/>
        <a:lstStyle/>
        <a:p>
          <a:endParaRPr lang="en-US"/>
        </a:p>
      </dgm:t>
    </dgm:pt>
    <dgm:pt modelId="{034DC5BA-C72E-524B-B903-BC81D13D9D6A}" type="sibTrans" cxnId="{BBCA3F9F-742C-3749-B9E8-76024E717CF4}">
      <dgm:prSet/>
      <dgm:spPr/>
      <dgm:t>
        <a:bodyPr/>
        <a:lstStyle/>
        <a:p>
          <a:endParaRPr lang="en-US"/>
        </a:p>
      </dgm:t>
    </dgm:pt>
    <dgm:pt modelId="{0D2DA1D6-669F-6A49-914E-A8B4185464DD}">
      <dgm:prSet phldrT="[Text]"/>
      <dgm:spPr>
        <a:solidFill>
          <a:srgbClr val="0000FF"/>
        </a:solidFill>
      </dgm:spPr>
      <dgm:t>
        <a:bodyPr/>
        <a:lstStyle/>
        <a:p>
          <a:r>
            <a:rPr lang="en-US" b="0" dirty="0" smtClean="0">
              <a:solidFill>
                <a:srgbClr val="F6FFFD"/>
              </a:solidFill>
            </a:rPr>
            <a:t>Provide support</a:t>
          </a:r>
          <a:endParaRPr lang="en-US" b="0" dirty="0">
            <a:solidFill>
              <a:srgbClr val="F6FFFD"/>
            </a:solidFill>
          </a:endParaRPr>
        </a:p>
      </dgm:t>
    </dgm:pt>
    <dgm:pt modelId="{B4D2BA5E-D874-F146-9D16-CCD46B307E03}" type="parTrans" cxnId="{38DCF71D-6090-EC4F-8652-305B38062A74}">
      <dgm:prSet/>
      <dgm:spPr/>
      <dgm:t>
        <a:bodyPr/>
        <a:lstStyle/>
        <a:p>
          <a:endParaRPr lang="en-US"/>
        </a:p>
      </dgm:t>
    </dgm:pt>
    <dgm:pt modelId="{58F58F88-EFF0-7C40-98D1-2ADFDF801E21}" type="sibTrans" cxnId="{38DCF71D-6090-EC4F-8652-305B38062A74}">
      <dgm:prSet/>
      <dgm:spPr/>
      <dgm:t>
        <a:bodyPr/>
        <a:lstStyle/>
        <a:p>
          <a:endParaRPr lang="en-US"/>
        </a:p>
      </dgm:t>
    </dgm:pt>
    <dgm:pt modelId="{638445EB-96F9-4C4A-BC3F-90C28F4DA868}">
      <dgm:prSet phldrT="[Text]"/>
      <dgm:spPr>
        <a:solidFill>
          <a:srgbClr val="0000FF"/>
        </a:solidFill>
      </dgm:spPr>
      <dgm:t>
        <a:bodyPr/>
        <a:lstStyle/>
        <a:p>
          <a:r>
            <a:rPr lang="en-US" dirty="0" smtClean="0">
              <a:solidFill>
                <a:schemeClr val="accent3">
                  <a:lumMod val="20000"/>
                  <a:lumOff val="80000"/>
                </a:schemeClr>
              </a:solidFill>
            </a:rPr>
            <a:t>Registers for AE</a:t>
          </a:r>
          <a:endParaRPr lang="en-US" dirty="0">
            <a:solidFill>
              <a:schemeClr val="accent3">
                <a:lumMod val="20000"/>
                <a:lumOff val="80000"/>
              </a:schemeClr>
            </a:solidFill>
          </a:endParaRPr>
        </a:p>
      </dgm:t>
    </dgm:pt>
    <dgm:pt modelId="{5289175C-9BE5-F847-913E-B4C1BE4CEF72}" type="parTrans" cxnId="{EC1668A5-4448-F147-9C19-F7AAA05A564A}">
      <dgm:prSet/>
      <dgm:spPr/>
      <dgm:t>
        <a:bodyPr/>
        <a:lstStyle/>
        <a:p>
          <a:endParaRPr lang="en-US"/>
        </a:p>
      </dgm:t>
    </dgm:pt>
    <dgm:pt modelId="{38BC316B-466F-6549-BD42-EF9B642BD2AB}" type="sibTrans" cxnId="{EC1668A5-4448-F147-9C19-F7AAA05A564A}">
      <dgm:prSet/>
      <dgm:spPr/>
      <dgm:t>
        <a:bodyPr/>
        <a:lstStyle/>
        <a:p>
          <a:endParaRPr lang="en-US"/>
        </a:p>
      </dgm:t>
    </dgm:pt>
    <dgm:pt modelId="{4F751EC5-6AF1-4F5C-AD79-AF4D7C07ED29}">
      <dgm:prSet phldrT="[Text]"/>
      <dgm:spPr>
        <a:solidFill>
          <a:srgbClr val="0000FF"/>
        </a:solidFill>
      </dgm:spPr>
      <dgm:t>
        <a:bodyPr/>
        <a:lstStyle/>
        <a:p>
          <a:r>
            <a:rPr lang="en-US" dirty="0" smtClean="0">
              <a:solidFill>
                <a:schemeClr val="accent3">
                  <a:lumMod val="20000"/>
                  <a:lumOff val="80000"/>
                </a:schemeClr>
              </a:solidFill>
            </a:rPr>
            <a:t>Selects 3 goals and sets targets</a:t>
          </a:r>
          <a:endParaRPr lang="en-US" dirty="0">
            <a:solidFill>
              <a:schemeClr val="accent3">
                <a:lumMod val="20000"/>
                <a:lumOff val="80000"/>
              </a:schemeClr>
            </a:solidFill>
          </a:endParaRPr>
        </a:p>
      </dgm:t>
    </dgm:pt>
    <dgm:pt modelId="{43FDE018-7225-4CD9-A459-09D35D774E41}" type="parTrans" cxnId="{2421F7FC-654C-4049-9E44-E18676CD9F8D}">
      <dgm:prSet/>
      <dgm:spPr/>
    </dgm:pt>
    <dgm:pt modelId="{3DB5648D-8192-48FE-895D-1E5DB6298269}" type="sibTrans" cxnId="{2421F7FC-654C-4049-9E44-E18676CD9F8D}">
      <dgm:prSet/>
      <dgm:spPr/>
    </dgm:pt>
    <dgm:pt modelId="{6DC2CC1D-78A8-784F-B8F8-EA03A237A81F}" type="pres">
      <dgm:prSet presAssocID="{6AFD4EA0-0BDA-C04C-A385-B7070F149615}" presName="Name0" presStyleCnt="0">
        <dgm:presLayoutVars>
          <dgm:dir/>
          <dgm:resizeHandles val="exact"/>
        </dgm:presLayoutVars>
      </dgm:prSet>
      <dgm:spPr/>
      <dgm:t>
        <a:bodyPr/>
        <a:lstStyle/>
        <a:p>
          <a:endParaRPr lang="en-US"/>
        </a:p>
      </dgm:t>
    </dgm:pt>
    <dgm:pt modelId="{EC9A5D43-6C8D-7842-B2F5-E351D9C79B7C}" type="pres">
      <dgm:prSet presAssocID="{ACB1CC03-7245-9F48-BAF9-A29F4FF5B765}" presName="node" presStyleLbl="node1" presStyleIdx="0" presStyleCnt="3" custLinFactX="-617" custLinFactNeighborX="-100000" custLinFactNeighborY="0">
        <dgm:presLayoutVars>
          <dgm:bulletEnabled val="1"/>
        </dgm:presLayoutVars>
      </dgm:prSet>
      <dgm:spPr/>
      <dgm:t>
        <a:bodyPr/>
        <a:lstStyle/>
        <a:p>
          <a:endParaRPr lang="en-US"/>
        </a:p>
      </dgm:t>
    </dgm:pt>
    <dgm:pt modelId="{76CD5EC7-AE77-7946-A2C2-195AF1D6D939}" type="pres">
      <dgm:prSet presAssocID="{6400DDC1-847B-E24D-AC29-B5D7590B9207}" presName="sibTrans" presStyleCnt="0"/>
      <dgm:spPr/>
    </dgm:pt>
    <dgm:pt modelId="{26AFE5B2-D950-A645-AEF8-26C3A94665AB}" type="pres">
      <dgm:prSet presAssocID="{DC1AE388-0BD9-DE43-976B-89624DCB1A30}" presName="node" presStyleLbl="node1" presStyleIdx="1" presStyleCnt="3">
        <dgm:presLayoutVars>
          <dgm:bulletEnabled val="1"/>
        </dgm:presLayoutVars>
      </dgm:prSet>
      <dgm:spPr/>
      <dgm:t>
        <a:bodyPr/>
        <a:lstStyle/>
        <a:p>
          <a:endParaRPr lang="en-US"/>
        </a:p>
      </dgm:t>
    </dgm:pt>
    <dgm:pt modelId="{98689C87-616B-CD45-953A-298A8C6D4717}" type="pres">
      <dgm:prSet presAssocID="{F5498F25-18A7-1541-B5D9-3A135056D487}" presName="sibTrans" presStyleCnt="0"/>
      <dgm:spPr/>
    </dgm:pt>
    <dgm:pt modelId="{F8BFC9F8-47E9-BE4E-943D-2B2AB087278E}" type="pres">
      <dgm:prSet presAssocID="{AAE7BE06-4221-A645-A9D8-DE5849882E9C}" presName="node" presStyleLbl="node1" presStyleIdx="2" presStyleCnt="3">
        <dgm:presLayoutVars>
          <dgm:bulletEnabled val="1"/>
        </dgm:presLayoutVars>
      </dgm:prSet>
      <dgm:spPr/>
      <dgm:t>
        <a:bodyPr/>
        <a:lstStyle/>
        <a:p>
          <a:endParaRPr lang="en-US"/>
        </a:p>
      </dgm:t>
    </dgm:pt>
  </dgm:ptLst>
  <dgm:cxnLst>
    <dgm:cxn modelId="{EC1668A5-4448-F147-9C19-F7AAA05A564A}" srcId="{AAE7BE06-4221-A645-A9D8-DE5849882E9C}" destId="{638445EB-96F9-4C4A-BC3F-90C28F4DA868}" srcOrd="0" destOrd="0" parTransId="{5289175C-9BE5-F847-913E-B4C1BE4CEF72}" sibTransId="{38BC316B-466F-6549-BD42-EF9B642BD2AB}"/>
    <dgm:cxn modelId="{8018F2D6-D9C9-4C1C-BEFE-3D0549FB133E}" type="presOf" srcId="{AAE7BE06-4221-A645-A9D8-DE5849882E9C}" destId="{F8BFC9F8-47E9-BE4E-943D-2B2AB087278E}" srcOrd="0" destOrd="0" presId="urn:microsoft.com/office/officeart/2005/8/layout/hList6"/>
    <dgm:cxn modelId="{76383FCF-62AD-4851-B50B-0C9918B36A0C}" type="presOf" srcId="{34064A59-E9A0-DB41-B6DF-250F40A8DE47}" destId="{26AFE5B2-D950-A645-AEF8-26C3A94665AB}" srcOrd="0" destOrd="2" presId="urn:microsoft.com/office/officeart/2005/8/layout/hList6"/>
    <dgm:cxn modelId="{5E7EEB50-7D77-DE42-B10A-84FE7D9558FC}" srcId="{ACB1CC03-7245-9F48-BAF9-A29F4FF5B765}" destId="{699E8066-B481-644D-B3DB-9FA5A3BBCD7B}" srcOrd="2" destOrd="0" parTransId="{319EA943-FD15-A84B-B1B0-672C756029CB}" sibTransId="{7573D2F8-9FBB-6648-871C-1C315B7AEDFA}"/>
    <dgm:cxn modelId="{B58EC578-2F3C-4052-B713-06877014ED6F}" type="presOf" srcId="{1AF63C5B-D0B7-4444-8B67-6BEF2B0D553C}" destId="{EC9A5D43-6C8D-7842-B2F5-E351D9C79B7C}" srcOrd="0" destOrd="1" presId="urn:microsoft.com/office/officeart/2005/8/layout/hList6"/>
    <dgm:cxn modelId="{B932D2F5-7D4C-4089-8613-F7764EFFF1E6}" type="presOf" srcId="{B62132D6-0C58-DB4A-8B80-53F7E13EF577}" destId="{EC9A5D43-6C8D-7842-B2F5-E351D9C79B7C}" srcOrd="0" destOrd="2" presId="urn:microsoft.com/office/officeart/2005/8/layout/hList6"/>
    <dgm:cxn modelId="{38DCF71D-6090-EC4F-8652-305B38062A74}" srcId="{DC1AE388-0BD9-DE43-976B-89624DCB1A30}" destId="{0D2DA1D6-669F-6A49-914E-A8B4185464DD}" srcOrd="2" destOrd="0" parTransId="{B4D2BA5E-D874-F146-9D16-CCD46B307E03}" sibTransId="{58F58F88-EFF0-7C40-98D1-2ADFDF801E21}"/>
    <dgm:cxn modelId="{F2BD42F9-E9CB-4228-A5C7-3DB2F52946A5}" type="presOf" srcId="{B412D867-F0C0-2143-9FC9-90826FF41E8D}" destId="{F8BFC9F8-47E9-BE4E-943D-2B2AB087278E}" srcOrd="0" destOrd="3" presId="urn:microsoft.com/office/officeart/2005/8/layout/hList6"/>
    <dgm:cxn modelId="{742D8D0B-2EE4-3043-B1CE-5ADB241446EA}" srcId="{AAE7BE06-4221-A645-A9D8-DE5849882E9C}" destId="{B412D867-F0C0-2143-9FC9-90826FF41E8D}" srcOrd="2" destOrd="0" parTransId="{530E70E6-81FE-BE4C-9EB7-790E7C40B06C}" sibTransId="{B02A73DF-8221-1942-93F2-6F529CECCE82}"/>
    <dgm:cxn modelId="{ABCD5C92-C617-8B47-AE2B-4CC0016E32B2}" srcId="{ACB1CC03-7245-9F48-BAF9-A29F4FF5B765}" destId="{B62132D6-0C58-DB4A-8B80-53F7E13EF577}" srcOrd="1" destOrd="0" parTransId="{0A969BCA-B48C-FD40-9213-94E16ADE6774}" sibTransId="{E3BBE2E1-7C1E-8046-8698-7B0E85B7C517}"/>
    <dgm:cxn modelId="{571D6213-680C-4079-9116-D0D47C1FD5E5}" type="presOf" srcId="{86EA5DED-D071-E349-8CC4-C9C78AF0CA65}" destId="{26AFE5B2-D950-A645-AEF8-26C3A94665AB}" srcOrd="0" destOrd="1" presId="urn:microsoft.com/office/officeart/2005/8/layout/hList6"/>
    <dgm:cxn modelId="{7FFCF52E-D3C9-424F-B452-1BA938BDEA3D}" type="presOf" srcId="{0D2DA1D6-669F-6A49-914E-A8B4185464DD}" destId="{26AFE5B2-D950-A645-AEF8-26C3A94665AB}" srcOrd="0" destOrd="3" presId="urn:microsoft.com/office/officeart/2005/8/layout/hList6"/>
    <dgm:cxn modelId="{1A660F6F-5486-1B4F-807F-9A4D2C7FD49A}" srcId="{AAE7BE06-4221-A645-A9D8-DE5849882E9C}" destId="{EB91514D-20A2-0B42-B723-259E198A4FA5}" srcOrd="3" destOrd="0" parTransId="{53DDA1CA-5049-3047-BA4E-CDADEEC07AA2}" sibTransId="{D7AF5BDD-C61A-6549-87C7-2F06DB8AC54F}"/>
    <dgm:cxn modelId="{C0CF2BAC-C1B8-4991-A2EF-B519114B5902}" type="presOf" srcId="{ACB1CC03-7245-9F48-BAF9-A29F4FF5B765}" destId="{EC9A5D43-6C8D-7842-B2F5-E351D9C79B7C}" srcOrd="0" destOrd="0" presId="urn:microsoft.com/office/officeart/2005/8/layout/hList6"/>
    <dgm:cxn modelId="{67F7E28C-2ED5-F344-90D6-23B6F9721160}" srcId="{6AFD4EA0-0BDA-C04C-A385-B7070F149615}" destId="{ACB1CC03-7245-9F48-BAF9-A29F4FF5B765}" srcOrd="0" destOrd="0" parTransId="{5A532865-29BD-0544-B334-5751763ACE5B}" sibTransId="{6400DDC1-847B-E24D-AC29-B5D7590B9207}"/>
    <dgm:cxn modelId="{B531E189-25DF-BA47-AFA8-CC9EEC47D226}" srcId="{ACB1CC03-7245-9F48-BAF9-A29F4FF5B765}" destId="{1AF63C5B-D0B7-4444-8B67-6BEF2B0D553C}" srcOrd="0" destOrd="0" parTransId="{AD2228BB-890A-0145-BD7C-39CAC0813654}" sibTransId="{AC93D2B1-F086-5540-9436-B2157F91C4DA}"/>
    <dgm:cxn modelId="{14249B5F-A87D-0547-B8CB-B0FB85478579}" srcId="{DC1AE388-0BD9-DE43-976B-89624DCB1A30}" destId="{86EA5DED-D071-E349-8CC4-C9C78AF0CA65}" srcOrd="0" destOrd="0" parTransId="{46A4785F-725A-9242-A462-5C7BAF66435C}" sibTransId="{870568BA-90DF-7543-8F72-7CFEB76EC2E3}"/>
    <dgm:cxn modelId="{49E0CD7D-68ED-41FC-BCC3-CD85FF3B4AE3}" type="presOf" srcId="{6AFD4EA0-0BDA-C04C-A385-B7070F149615}" destId="{6DC2CC1D-78A8-784F-B8F8-EA03A237A81F}" srcOrd="0" destOrd="0" presId="urn:microsoft.com/office/officeart/2005/8/layout/hList6"/>
    <dgm:cxn modelId="{D6A905AC-5F94-4380-A27E-A93F8315C8E1}" type="presOf" srcId="{EB91514D-20A2-0B42-B723-259E198A4FA5}" destId="{F8BFC9F8-47E9-BE4E-943D-2B2AB087278E}" srcOrd="0" destOrd="4" presId="urn:microsoft.com/office/officeart/2005/8/layout/hList6"/>
    <dgm:cxn modelId="{F277E639-6932-45EC-8240-3269351A9CB1}" type="presOf" srcId="{4F751EC5-6AF1-4F5C-AD79-AF4D7C07ED29}" destId="{F8BFC9F8-47E9-BE4E-943D-2B2AB087278E}" srcOrd="0" destOrd="2" presId="urn:microsoft.com/office/officeart/2005/8/layout/hList6"/>
    <dgm:cxn modelId="{B878997D-6DE4-4336-A1BE-D669A8734C09}" type="presOf" srcId="{699E8066-B481-644D-B3DB-9FA5A3BBCD7B}" destId="{EC9A5D43-6C8D-7842-B2F5-E351D9C79B7C}" srcOrd="0" destOrd="3" presId="urn:microsoft.com/office/officeart/2005/8/layout/hList6"/>
    <dgm:cxn modelId="{2421F7FC-654C-4049-9E44-E18676CD9F8D}" srcId="{AAE7BE06-4221-A645-A9D8-DE5849882E9C}" destId="{4F751EC5-6AF1-4F5C-AD79-AF4D7C07ED29}" srcOrd="1" destOrd="0" parTransId="{43FDE018-7225-4CD9-A459-09D35D774E41}" sibTransId="{3DB5648D-8192-48FE-895D-1E5DB6298269}"/>
    <dgm:cxn modelId="{D375F00D-712D-4AA5-BBAD-35523D0F19C8}" type="presOf" srcId="{638445EB-96F9-4C4A-BC3F-90C28F4DA868}" destId="{F8BFC9F8-47E9-BE4E-943D-2B2AB087278E}" srcOrd="0" destOrd="1" presId="urn:microsoft.com/office/officeart/2005/8/layout/hList6"/>
    <dgm:cxn modelId="{BBCA3F9F-742C-3749-B9E8-76024E717CF4}" srcId="{DC1AE388-0BD9-DE43-976B-89624DCB1A30}" destId="{34064A59-E9A0-DB41-B6DF-250F40A8DE47}" srcOrd="1" destOrd="0" parTransId="{9269AE3A-886C-4949-8153-5B25098FF52E}" sibTransId="{034DC5BA-C72E-524B-B903-BC81D13D9D6A}"/>
    <dgm:cxn modelId="{FA9AB0B4-D948-0B4D-951D-15C341547FB0}" srcId="{6AFD4EA0-0BDA-C04C-A385-B7070F149615}" destId="{DC1AE388-0BD9-DE43-976B-89624DCB1A30}" srcOrd="1" destOrd="0" parTransId="{DA8CA1CE-F14C-8D42-AB1A-5B09647ABBBB}" sibTransId="{F5498F25-18A7-1541-B5D9-3A135056D487}"/>
    <dgm:cxn modelId="{CF72C322-76F8-DE46-AF33-40C8FE46D14E}" srcId="{6AFD4EA0-0BDA-C04C-A385-B7070F149615}" destId="{AAE7BE06-4221-A645-A9D8-DE5849882E9C}" srcOrd="2" destOrd="0" parTransId="{B17900FD-E586-4547-B7FE-7F8CB4085FF7}" sibTransId="{3EA2DB99-2381-C042-B1C1-C042D366E014}"/>
    <dgm:cxn modelId="{A7D7114A-38C5-47B1-895B-9933EA25EE64}" type="presOf" srcId="{DC1AE388-0BD9-DE43-976B-89624DCB1A30}" destId="{26AFE5B2-D950-A645-AEF8-26C3A94665AB}" srcOrd="0" destOrd="0" presId="urn:microsoft.com/office/officeart/2005/8/layout/hList6"/>
    <dgm:cxn modelId="{294D9967-1279-4D50-BE35-D179FF2B1995}" type="presParOf" srcId="{6DC2CC1D-78A8-784F-B8F8-EA03A237A81F}" destId="{EC9A5D43-6C8D-7842-B2F5-E351D9C79B7C}" srcOrd="0" destOrd="0" presId="urn:microsoft.com/office/officeart/2005/8/layout/hList6"/>
    <dgm:cxn modelId="{85ED7CF9-371D-4855-B8A8-7E0ADAFFD2CB}" type="presParOf" srcId="{6DC2CC1D-78A8-784F-B8F8-EA03A237A81F}" destId="{76CD5EC7-AE77-7946-A2C2-195AF1D6D939}" srcOrd="1" destOrd="0" presId="urn:microsoft.com/office/officeart/2005/8/layout/hList6"/>
    <dgm:cxn modelId="{AEB1EB71-DE16-48EE-BB81-8FC642A0D0AA}" type="presParOf" srcId="{6DC2CC1D-78A8-784F-B8F8-EA03A237A81F}" destId="{26AFE5B2-D950-A645-AEF8-26C3A94665AB}" srcOrd="2" destOrd="0" presId="urn:microsoft.com/office/officeart/2005/8/layout/hList6"/>
    <dgm:cxn modelId="{FDFCE0D7-CBDB-4FF6-9A4E-E2415CDD8A6A}" type="presParOf" srcId="{6DC2CC1D-78A8-784F-B8F8-EA03A237A81F}" destId="{98689C87-616B-CD45-953A-298A8C6D4717}" srcOrd="3" destOrd="0" presId="urn:microsoft.com/office/officeart/2005/8/layout/hList6"/>
    <dgm:cxn modelId="{55B87BA1-82D6-40B6-BD04-4E5E59424B83}" type="presParOf" srcId="{6DC2CC1D-78A8-784F-B8F8-EA03A237A81F}" destId="{F8BFC9F8-47E9-BE4E-943D-2B2AB087278E}" srcOrd="4"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9A5D43-6C8D-7842-B2F5-E351D9C79B7C}">
      <dsp:nvSpPr>
        <dsp:cNvPr id="0" name=""/>
        <dsp:cNvSpPr/>
      </dsp:nvSpPr>
      <dsp:spPr>
        <a:xfrm rot="16200000">
          <a:off x="-1071971" y="1071971"/>
          <a:ext cx="4876800" cy="2732856"/>
        </a:xfrm>
        <a:prstGeom prst="flowChartManualOperation">
          <a:avLst/>
        </a:prstGeom>
        <a:solidFill>
          <a:srgbClr val="0000FF"/>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0" tIns="0" rIns="179412" bIns="0" numCol="1" spcCol="1270" anchor="t" anchorCtr="0">
          <a:noAutofit/>
        </a:bodyPr>
        <a:lstStyle/>
        <a:p>
          <a:pPr lvl="0" algn="l" defTabSz="1244600">
            <a:lnSpc>
              <a:spcPct val="90000"/>
            </a:lnSpc>
            <a:spcBef>
              <a:spcPct val="0"/>
            </a:spcBef>
            <a:spcAft>
              <a:spcPts val="600"/>
            </a:spcAft>
          </a:pPr>
          <a:r>
            <a:rPr lang="en-US" sz="2800" u="sng" kern="1200" dirty="0" smtClean="0">
              <a:solidFill>
                <a:srgbClr val="FFFF00"/>
              </a:solidFill>
            </a:rPr>
            <a:t>Nationally</a:t>
          </a:r>
          <a:r>
            <a:rPr lang="en-US" sz="2800" kern="1200" dirty="0" smtClean="0">
              <a:solidFill>
                <a:srgbClr val="FFFF00"/>
              </a:solidFill>
            </a:rPr>
            <a:t>: Board of </a:t>
          </a:r>
        </a:p>
        <a:p>
          <a:pPr lvl="0" algn="l" defTabSz="1244600">
            <a:lnSpc>
              <a:spcPct val="90000"/>
            </a:lnSpc>
            <a:spcBef>
              <a:spcPct val="0"/>
            </a:spcBef>
            <a:spcAft>
              <a:spcPts val="600"/>
            </a:spcAft>
          </a:pPr>
          <a:r>
            <a:rPr lang="en-US" sz="2800" kern="1200" dirty="0" smtClean="0">
              <a:solidFill>
                <a:srgbClr val="FFFF00"/>
              </a:solidFill>
            </a:rPr>
            <a:t>Directors</a:t>
          </a:r>
          <a:endParaRPr lang="en-US" sz="2800" kern="1200" dirty="0">
            <a:solidFill>
              <a:srgbClr val="FFFF00"/>
            </a:solidFill>
          </a:endParaRPr>
        </a:p>
        <a:p>
          <a:pPr marL="228600" lvl="1" indent="-228600" algn="l" defTabSz="977900">
            <a:lnSpc>
              <a:spcPct val="90000"/>
            </a:lnSpc>
            <a:spcBef>
              <a:spcPct val="0"/>
            </a:spcBef>
            <a:spcAft>
              <a:spcPct val="15000"/>
            </a:spcAft>
            <a:buChar char="••"/>
          </a:pPr>
          <a:r>
            <a:rPr lang="en-US" sz="2200" kern="1200" dirty="0" smtClean="0">
              <a:solidFill>
                <a:schemeClr val="accent3">
                  <a:lumMod val="20000"/>
                  <a:lumOff val="80000"/>
                </a:schemeClr>
              </a:solidFill>
            </a:rPr>
            <a:t>Sets Goals</a:t>
          </a:r>
          <a:endParaRPr lang="en-US" sz="2200" kern="1200" dirty="0">
            <a:solidFill>
              <a:schemeClr val="accent3">
                <a:lumMod val="20000"/>
                <a:lumOff val="80000"/>
              </a:schemeClr>
            </a:solidFill>
          </a:endParaRPr>
        </a:p>
        <a:p>
          <a:pPr marL="228600" lvl="1" indent="-228600" algn="l" defTabSz="977900">
            <a:lnSpc>
              <a:spcPct val="90000"/>
            </a:lnSpc>
            <a:spcBef>
              <a:spcPct val="0"/>
            </a:spcBef>
            <a:spcAft>
              <a:spcPct val="15000"/>
            </a:spcAft>
            <a:buChar char="••"/>
          </a:pPr>
          <a:r>
            <a:rPr lang="en-US" sz="2200" kern="1200" dirty="0" smtClean="0">
              <a:solidFill>
                <a:schemeClr val="accent3">
                  <a:lumMod val="20000"/>
                  <a:lumOff val="80000"/>
                </a:schemeClr>
              </a:solidFill>
            </a:rPr>
            <a:t>Develops      resources</a:t>
          </a:r>
          <a:endParaRPr lang="en-US" sz="2200" kern="1200" dirty="0">
            <a:solidFill>
              <a:schemeClr val="accent3">
                <a:lumMod val="20000"/>
                <a:lumOff val="80000"/>
              </a:schemeClr>
            </a:solidFill>
          </a:endParaRPr>
        </a:p>
        <a:p>
          <a:pPr marL="228600" lvl="1" indent="-228600" algn="l" defTabSz="977900">
            <a:lnSpc>
              <a:spcPct val="90000"/>
            </a:lnSpc>
            <a:spcBef>
              <a:spcPct val="0"/>
            </a:spcBef>
            <a:spcAft>
              <a:spcPct val="15000"/>
            </a:spcAft>
            <a:buChar char="••"/>
          </a:pPr>
          <a:r>
            <a:rPr lang="en-US" sz="2200" kern="1200" dirty="0" smtClean="0">
              <a:solidFill>
                <a:schemeClr val="accent3">
                  <a:lumMod val="20000"/>
                  <a:lumOff val="80000"/>
                </a:schemeClr>
              </a:solidFill>
            </a:rPr>
            <a:t>Provides support</a:t>
          </a:r>
          <a:endParaRPr lang="en-US" sz="2200" kern="1200" dirty="0">
            <a:solidFill>
              <a:schemeClr val="accent3">
                <a:lumMod val="20000"/>
                <a:lumOff val="80000"/>
              </a:schemeClr>
            </a:solidFill>
          </a:endParaRPr>
        </a:p>
      </dsp:txBody>
      <dsp:txXfrm rot="5400000">
        <a:off x="1" y="975359"/>
        <a:ext cx="2732856" cy="2926080"/>
      </dsp:txXfrm>
    </dsp:sp>
    <dsp:sp modelId="{26AFE5B2-D950-A645-AEF8-26C3A94665AB}">
      <dsp:nvSpPr>
        <dsp:cNvPr id="0" name=""/>
        <dsp:cNvSpPr/>
      </dsp:nvSpPr>
      <dsp:spPr>
        <a:xfrm rot="16200000">
          <a:off x="1866900" y="1071971"/>
          <a:ext cx="4876800" cy="2732856"/>
        </a:xfrm>
        <a:prstGeom prst="flowChartManualOperation">
          <a:avLst/>
        </a:prstGeom>
        <a:solidFill>
          <a:srgbClr val="0000FF"/>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0" tIns="0" rIns="179412" bIns="0" numCol="1" spcCol="1270" anchor="t" anchorCtr="0">
          <a:noAutofit/>
        </a:bodyPr>
        <a:lstStyle/>
        <a:p>
          <a:pPr lvl="0" algn="l" defTabSz="1244600">
            <a:lnSpc>
              <a:spcPct val="90000"/>
            </a:lnSpc>
            <a:spcBef>
              <a:spcPct val="0"/>
            </a:spcBef>
            <a:spcAft>
              <a:spcPct val="35000"/>
            </a:spcAft>
          </a:pPr>
          <a:r>
            <a:rPr lang="en-US" sz="2800" u="sng" kern="1200" dirty="0" smtClean="0">
              <a:solidFill>
                <a:srgbClr val="FFFF00"/>
              </a:solidFill>
            </a:rPr>
            <a:t>Statewide</a:t>
          </a:r>
          <a:r>
            <a:rPr lang="en-US" sz="2800" kern="1200" dirty="0" smtClean="0">
              <a:solidFill>
                <a:srgbClr val="FFFF00"/>
              </a:solidFill>
            </a:rPr>
            <a:t>: LANES</a:t>
          </a:r>
          <a:endParaRPr lang="en-US" sz="2800" kern="1200" dirty="0">
            <a:solidFill>
              <a:srgbClr val="FFFF00"/>
            </a:solidFill>
          </a:endParaRPr>
        </a:p>
        <a:p>
          <a:pPr marL="228600" lvl="1" indent="-228600" algn="l" defTabSz="977900">
            <a:lnSpc>
              <a:spcPct val="90000"/>
            </a:lnSpc>
            <a:spcBef>
              <a:spcPct val="0"/>
            </a:spcBef>
            <a:spcAft>
              <a:spcPct val="15000"/>
            </a:spcAft>
            <a:buChar char="••"/>
          </a:pPr>
          <a:r>
            <a:rPr lang="en-US" sz="2200" b="0" kern="1200" dirty="0" smtClean="0">
              <a:solidFill>
                <a:srgbClr val="F6FFFD"/>
              </a:solidFill>
            </a:rPr>
            <a:t>Recruit  NHs</a:t>
          </a:r>
          <a:endParaRPr lang="en-US" sz="2200" b="0" kern="1200" dirty="0">
            <a:solidFill>
              <a:srgbClr val="F6FFFD"/>
            </a:solidFill>
          </a:endParaRPr>
        </a:p>
        <a:p>
          <a:pPr marL="228600" lvl="1" indent="-228600" algn="l" defTabSz="977900">
            <a:lnSpc>
              <a:spcPct val="90000"/>
            </a:lnSpc>
            <a:spcBef>
              <a:spcPct val="0"/>
            </a:spcBef>
            <a:spcAft>
              <a:spcPct val="15000"/>
            </a:spcAft>
            <a:buChar char="••"/>
          </a:pPr>
          <a:r>
            <a:rPr lang="en-US" sz="2200" b="0" kern="1200" dirty="0" smtClean="0">
              <a:solidFill>
                <a:srgbClr val="F6FFFD"/>
              </a:solidFill>
            </a:rPr>
            <a:t>Coordinate statewide activities</a:t>
          </a:r>
          <a:endParaRPr lang="en-US" sz="2200" b="0" kern="1200" dirty="0">
            <a:solidFill>
              <a:srgbClr val="F6FFFD"/>
            </a:solidFill>
          </a:endParaRPr>
        </a:p>
        <a:p>
          <a:pPr marL="228600" lvl="1" indent="-228600" algn="l" defTabSz="977900">
            <a:lnSpc>
              <a:spcPct val="90000"/>
            </a:lnSpc>
            <a:spcBef>
              <a:spcPct val="0"/>
            </a:spcBef>
            <a:spcAft>
              <a:spcPct val="15000"/>
            </a:spcAft>
            <a:buChar char="••"/>
          </a:pPr>
          <a:r>
            <a:rPr lang="en-US" sz="2200" b="0" kern="1200" dirty="0" smtClean="0">
              <a:solidFill>
                <a:srgbClr val="F6FFFD"/>
              </a:solidFill>
            </a:rPr>
            <a:t>Provide support</a:t>
          </a:r>
          <a:endParaRPr lang="en-US" sz="2200" b="0" kern="1200" dirty="0">
            <a:solidFill>
              <a:srgbClr val="F6FFFD"/>
            </a:solidFill>
          </a:endParaRPr>
        </a:p>
      </dsp:txBody>
      <dsp:txXfrm rot="5400000">
        <a:off x="2938872" y="975359"/>
        <a:ext cx="2732856" cy="2926080"/>
      </dsp:txXfrm>
    </dsp:sp>
    <dsp:sp modelId="{F8BFC9F8-47E9-BE4E-943D-2B2AB087278E}">
      <dsp:nvSpPr>
        <dsp:cNvPr id="0" name=""/>
        <dsp:cNvSpPr/>
      </dsp:nvSpPr>
      <dsp:spPr>
        <a:xfrm rot="16200000">
          <a:off x="4804720" y="1071971"/>
          <a:ext cx="4876800" cy="2732856"/>
        </a:xfrm>
        <a:prstGeom prst="flowChartManualOperation">
          <a:avLst/>
        </a:prstGeom>
        <a:solidFill>
          <a:srgbClr val="0000FF"/>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0" tIns="0" rIns="179412" bIns="0" numCol="1" spcCol="1270" anchor="t" anchorCtr="0">
          <a:noAutofit/>
        </a:bodyPr>
        <a:lstStyle/>
        <a:p>
          <a:pPr lvl="0" algn="l" defTabSz="1244600">
            <a:lnSpc>
              <a:spcPct val="90000"/>
            </a:lnSpc>
            <a:spcBef>
              <a:spcPct val="0"/>
            </a:spcBef>
            <a:spcAft>
              <a:spcPct val="35000"/>
            </a:spcAft>
          </a:pPr>
          <a:r>
            <a:rPr lang="en-US" sz="2800" u="sng" kern="1200" dirty="0" smtClean="0">
              <a:solidFill>
                <a:srgbClr val="FFFF00"/>
              </a:solidFill>
            </a:rPr>
            <a:t>Facility</a:t>
          </a:r>
          <a:endParaRPr lang="en-US" sz="2800" u="sng" kern="1200" dirty="0">
            <a:solidFill>
              <a:srgbClr val="FFFF00"/>
            </a:solidFill>
          </a:endParaRPr>
        </a:p>
        <a:p>
          <a:pPr marL="228600" lvl="1" indent="-228600" algn="l" defTabSz="977900">
            <a:lnSpc>
              <a:spcPct val="90000"/>
            </a:lnSpc>
            <a:spcBef>
              <a:spcPct val="0"/>
            </a:spcBef>
            <a:spcAft>
              <a:spcPct val="15000"/>
            </a:spcAft>
            <a:buChar char="••"/>
          </a:pPr>
          <a:r>
            <a:rPr lang="en-US" sz="2200" kern="1200" dirty="0" smtClean="0">
              <a:solidFill>
                <a:schemeClr val="accent3">
                  <a:lumMod val="20000"/>
                  <a:lumOff val="80000"/>
                </a:schemeClr>
              </a:solidFill>
            </a:rPr>
            <a:t>Registers for AE</a:t>
          </a:r>
          <a:endParaRPr lang="en-US" sz="2200" kern="1200" dirty="0">
            <a:solidFill>
              <a:schemeClr val="accent3">
                <a:lumMod val="20000"/>
                <a:lumOff val="80000"/>
              </a:schemeClr>
            </a:solidFill>
          </a:endParaRPr>
        </a:p>
        <a:p>
          <a:pPr marL="228600" lvl="1" indent="-228600" algn="l" defTabSz="977900">
            <a:lnSpc>
              <a:spcPct val="90000"/>
            </a:lnSpc>
            <a:spcBef>
              <a:spcPct val="0"/>
            </a:spcBef>
            <a:spcAft>
              <a:spcPct val="15000"/>
            </a:spcAft>
            <a:buChar char="••"/>
          </a:pPr>
          <a:r>
            <a:rPr lang="en-US" sz="2200" kern="1200" dirty="0" smtClean="0">
              <a:solidFill>
                <a:schemeClr val="accent3">
                  <a:lumMod val="20000"/>
                  <a:lumOff val="80000"/>
                </a:schemeClr>
              </a:solidFill>
            </a:rPr>
            <a:t>Selects 3 goals and sets targets</a:t>
          </a:r>
          <a:endParaRPr lang="en-US" sz="2200" kern="1200" dirty="0">
            <a:solidFill>
              <a:schemeClr val="accent3">
                <a:lumMod val="20000"/>
                <a:lumOff val="80000"/>
              </a:schemeClr>
            </a:solidFill>
          </a:endParaRPr>
        </a:p>
        <a:p>
          <a:pPr marL="228600" lvl="1" indent="-228600" algn="l" defTabSz="977900">
            <a:lnSpc>
              <a:spcPct val="90000"/>
            </a:lnSpc>
            <a:spcBef>
              <a:spcPct val="0"/>
            </a:spcBef>
            <a:spcAft>
              <a:spcPct val="15000"/>
            </a:spcAft>
            <a:buChar char="••"/>
          </a:pPr>
          <a:r>
            <a:rPr lang="en-US" sz="2200" kern="1200" dirty="0" smtClean="0">
              <a:solidFill>
                <a:schemeClr val="accent3">
                  <a:lumMod val="20000"/>
                  <a:lumOff val="80000"/>
                </a:schemeClr>
              </a:solidFill>
            </a:rPr>
            <a:t>Uses AE’s web-based tools and resources</a:t>
          </a:r>
          <a:endParaRPr lang="en-US" sz="2200" kern="1200" dirty="0">
            <a:solidFill>
              <a:schemeClr val="accent3">
                <a:lumMod val="20000"/>
                <a:lumOff val="80000"/>
              </a:schemeClr>
            </a:solidFill>
          </a:endParaRPr>
        </a:p>
        <a:p>
          <a:pPr marL="228600" lvl="1" indent="-228600" algn="l" defTabSz="977900">
            <a:lnSpc>
              <a:spcPct val="90000"/>
            </a:lnSpc>
            <a:spcBef>
              <a:spcPct val="0"/>
            </a:spcBef>
            <a:spcAft>
              <a:spcPct val="15000"/>
            </a:spcAft>
            <a:buChar char="••"/>
          </a:pPr>
          <a:endParaRPr lang="en-US" sz="2200" kern="1200" dirty="0">
            <a:solidFill>
              <a:schemeClr val="accent3">
                <a:lumMod val="20000"/>
                <a:lumOff val="80000"/>
              </a:schemeClr>
            </a:solidFill>
          </a:endParaRPr>
        </a:p>
      </dsp:txBody>
      <dsp:txXfrm rot="5400000">
        <a:off x="5876692" y="975359"/>
        <a:ext cx="2732856" cy="2926080"/>
      </dsp:txXfrm>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6.png"/></Relationships>
</file>

<file path=ppt/drawings/drawing1.xml><?xml version="1.0" encoding="utf-8"?>
<c:userShapes xmlns:c="http://schemas.openxmlformats.org/drawingml/2006/chart">
  <cdr:relSizeAnchor xmlns:cdr="http://schemas.openxmlformats.org/drawingml/2006/chartDrawing">
    <cdr:from>
      <cdr:x>0.42718</cdr:x>
      <cdr:y>0.01762</cdr:y>
    </cdr:from>
    <cdr:to>
      <cdr:x>0.42718</cdr:x>
      <cdr:y>0.8279</cdr:y>
    </cdr:to>
    <cdr:sp macro="" textlink="">
      <cdr:nvSpPr>
        <cdr:cNvPr id="6" name="Straight Connector 3"/>
        <cdr:cNvSpPr/>
      </cdr:nvSpPr>
      <cdr:spPr>
        <a:xfrm xmlns:a="http://schemas.openxmlformats.org/drawingml/2006/main" rot="16200000" flipV="1">
          <a:off x="1600832" y="1828167"/>
          <a:ext cx="3503935" cy="0"/>
        </a:xfrm>
        <a:prstGeom xmlns:a="http://schemas.openxmlformats.org/drawingml/2006/main" prst="line">
          <a:avLst/>
        </a:prstGeom>
        <a:ln xmlns:a="http://schemas.openxmlformats.org/drawingml/2006/main" w="28575">
          <a:solidFill>
            <a:schemeClr val="tx2"/>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drawings/drawing2.xml><?xml version="1.0" encoding="utf-8"?>
<c:userShapes xmlns:c="http://schemas.openxmlformats.org/drawingml/2006/chart">
  <cdr:relSizeAnchor xmlns:cdr="http://schemas.openxmlformats.org/drawingml/2006/chartDrawing">
    <cdr:from>
      <cdr:x>0.57385</cdr:x>
      <cdr:y>0.19097</cdr:y>
    </cdr:from>
    <cdr:to>
      <cdr:x>0.57463</cdr:x>
      <cdr:y>0.99856</cdr:y>
    </cdr:to>
    <cdr:sp macro="" textlink="">
      <cdr:nvSpPr>
        <cdr:cNvPr id="3" name="Straight Connector 2"/>
        <cdr:cNvSpPr/>
      </cdr:nvSpPr>
      <cdr:spPr>
        <a:xfrm xmlns:a="http://schemas.openxmlformats.org/drawingml/2006/main" rot="16200000" flipH="1">
          <a:off x="2743548" y="2852051"/>
          <a:ext cx="3876937" cy="6354"/>
        </a:xfrm>
        <a:prstGeom xmlns:a="http://schemas.openxmlformats.org/drawingml/2006/main" prst="line">
          <a:avLst/>
        </a:prstGeom>
        <a:ln xmlns:a="http://schemas.openxmlformats.org/drawingml/2006/main" w="15875">
          <a:solidFill>
            <a:schemeClr val="tx1">
              <a:lumMod val="95000"/>
              <a:lumOff val="5000"/>
            </a:schemeClr>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drawings/drawing3.xml><?xml version="1.0" encoding="utf-8"?>
<c:userShapes xmlns:c="http://schemas.openxmlformats.org/drawingml/2006/chart">
  <cdr:relSizeAnchor xmlns:cdr="http://schemas.openxmlformats.org/drawingml/2006/chartDrawing">
    <cdr:from>
      <cdr:x>0.40741</cdr:x>
      <cdr:y>0.36232</cdr:y>
    </cdr:from>
    <cdr:to>
      <cdr:x>0.49223</cdr:x>
      <cdr:y>0.43841</cdr:y>
    </cdr:to>
    <cdr:sp macro="" textlink="">
      <cdr:nvSpPr>
        <cdr:cNvPr id="2" name="TextBox 1"/>
        <cdr:cNvSpPr txBox="1"/>
      </cdr:nvSpPr>
      <cdr:spPr>
        <a:xfrm xmlns:a="http://schemas.openxmlformats.org/drawingml/2006/main">
          <a:off x="3352800" y="1905000"/>
          <a:ext cx="698035" cy="400066"/>
        </a:xfrm>
        <a:prstGeom xmlns:a="http://schemas.openxmlformats.org/drawingml/2006/main" prst="rect">
          <a:avLst/>
        </a:prstGeom>
        <a:noFill xmlns:a="http://schemas.openxmlformats.org/drawingml/2006/mai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tx1"/>
        </a:fontRef>
      </cdr:style>
      <cdr:txBody>
        <a:bodyPr xmlns:a="http://schemas.openxmlformats.org/drawingml/2006/main" wrap="none" rtlCol="0" anchor="t">
          <a:spAutoFit/>
        </a:bodyPr>
        <a:lstStyle xmlns:a="http://schemas.openxmlformats.org/drawingml/2006/main">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xmlns:a="http://schemas.openxmlformats.org/drawingml/2006/main">
          <a:r>
            <a:rPr lang="en-US" sz="2000" b="1" dirty="0"/>
            <a:t>18%</a:t>
          </a:r>
        </a:p>
      </cdr:txBody>
    </cdr:sp>
  </cdr:relSizeAnchor>
  <cdr:relSizeAnchor xmlns:cdr="http://schemas.openxmlformats.org/drawingml/2006/chartDrawing">
    <cdr:from>
      <cdr:x>0.63889</cdr:x>
      <cdr:y>0.56522</cdr:y>
    </cdr:from>
    <cdr:to>
      <cdr:x>0.71747</cdr:x>
      <cdr:y>0.63546</cdr:y>
    </cdr:to>
    <cdr:sp macro="" textlink="">
      <cdr:nvSpPr>
        <cdr:cNvPr id="3" name="TextBox 2"/>
        <cdr:cNvSpPr txBox="1"/>
      </cdr:nvSpPr>
      <cdr:spPr>
        <a:xfrm xmlns:a="http://schemas.openxmlformats.org/drawingml/2006/main">
          <a:off x="5257800" y="2971800"/>
          <a:ext cx="646682" cy="369308"/>
        </a:xfrm>
        <a:prstGeom xmlns:a="http://schemas.openxmlformats.org/drawingml/2006/main" prst="rect">
          <a:avLst/>
        </a:prstGeom>
        <a:noFill xmlns:a="http://schemas.openxmlformats.org/drawingml/2006/mai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tx1"/>
        </a:fontRef>
      </cdr:style>
      <cdr:txBody>
        <a:bodyPr xmlns:a="http://schemas.openxmlformats.org/drawingml/2006/main" wrap="none" rtlCol="0" anchor="t">
          <a:spAutoFit/>
        </a:bodyPr>
        <a:lstStyle xmlns:a="http://schemas.openxmlformats.org/drawingml/2006/main">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xmlns:a="http://schemas.openxmlformats.org/drawingml/2006/main">
          <a:r>
            <a:rPr lang="en-US" sz="1800" b="1" dirty="0"/>
            <a:t>37%</a:t>
          </a:r>
        </a:p>
      </cdr:txBody>
    </cdr:sp>
  </cdr:relSizeAnchor>
  <cdr:relSizeAnchor xmlns:cdr="http://schemas.openxmlformats.org/drawingml/2006/chartDrawing">
    <cdr:from>
      <cdr:x>0.86111</cdr:x>
      <cdr:y>0.07246</cdr:y>
    </cdr:from>
    <cdr:to>
      <cdr:x>0.94592</cdr:x>
      <cdr:y>0.14856</cdr:y>
    </cdr:to>
    <cdr:sp macro="" textlink="">
      <cdr:nvSpPr>
        <cdr:cNvPr id="4" name="TextBox 3"/>
        <cdr:cNvSpPr txBox="1"/>
      </cdr:nvSpPr>
      <cdr:spPr>
        <a:xfrm xmlns:a="http://schemas.openxmlformats.org/drawingml/2006/main">
          <a:off x="7086600" y="381000"/>
          <a:ext cx="697952" cy="400119"/>
        </a:xfrm>
        <a:prstGeom xmlns:a="http://schemas.openxmlformats.org/drawingml/2006/main" prst="rect">
          <a:avLst/>
        </a:prstGeom>
        <a:noFill xmlns:a="http://schemas.openxmlformats.org/drawingml/2006/mai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tx1"/>
        </a:fontRef>
      </cdr:style>
      <cdr:txBody>
        <a:bodyPr xmlns:a="http://schemas.openxmlformats.org/drawingml/2006/main" wrap="none" rtlCol="0" anchor="t">
          <a:spAutoFit/>
        </a:bodyPr>
        <a:lstStyle xmlns:a="http://schemas.openxmlformats.org/drawingml/2006/main">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xmlns:a="http://schemas.openxmlformats.org/drawingml/2006/main">
          <a:r>
            <a:rPr lang="en-US" sz="2000" b="1" dirty="0"/>
            <a:t>12%</a:t>
          </a:r>
        </a:p>
      </cdr:txBody>
    </cdr:sp>
  </cdr:relSizeAnchor>
  <cdr:relSizeAnchor xmlns:cdr="http://schemas.openxmlformats.org/drawingml/2006/chartDrawing">
    <cdr:from>
      <cdr:x>0.17593</cdr:x>
      <cdr:y>0.55072</cdr:y>
    </cdr:from>
    <cdr:to>
      <cdr:x>0.26075</cdr:x>
      <cdr:y>0.62682</cdr:y>
    </cdr:to>
    <cdr:sp macro="" textlink="">
      <cdr:nvSpPr>
        <cdr:cNvPr id="5" name="TextBox 4"/>
        <cdr:cNvSpPr txBox="1"/>
      </cdr:nvSpPr>
      <cdr:spPr>
        <a:xfrm xmlns:a="http://schemas.openxmlformats.org/drawingml/2006/main">
          <a:off x="1447800" y="2895600"/>
          <a:ext cx="698035" cy="400118"/>
        </a:xfrm>
        <a:prstGeom xmlns:a="http://schemas.openxmlformats.org/drawingml/2006/main" prst="rect">
          <a:avLst/>
        </a:prstGeom>
        <a:noFill xmlns:a="http://schemas.openxmlformats.org/drawingml/2006/mai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tx1"/>
        </a:fontRef>
      </cdr:style>
      <cdr:txBody>
        <a:bodyPr xmlns:a="http://schemas.openxmlformats.org/drawingml/2006/main" wrap="none" rtlCol="0" anchor="t">
          <a:spAutoFit/>
        </a:bodyPr>
        <a:lstStyle xmlns:a="http://schemas.openxmlformats.org/drawingml/2006/main">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xmlns:a="http://schemas.openxmlformats.org/drawingml/2006/main">
          <a:r>
            <a:rPr lang="en-US" sz="2000" b="1" dirty="0"/>
            <a:t>5</a:t>
          </a:r>
          <a:r>
            <a:rPr lang="en-US" sz="2000" b="1" dirty="0" smtClean="0"/>
            <a:t>8</a:t>
          </a:r>
          <a:r>
            <a:rPr lang="en-US" sz="2000" b="1" dirty="0"/>
            <a:t>%</a:t>
          </a:r>
        </a:p>
      </cdr:txBody>
    </cdr:sp>
  </cdr:relSizeAnchor>
  <cdr:relSizeAnchor xmlns:cdr="http://schemas.openxmlformats.org/drawingml/2006/chartDrawing">
    <cdr:from>
      <cdr:x>0.12963</cdr:x>
      <cdr:y>0.10145</cdr:y>
    </cdr:from>
    <cdr:to>
      <cdr:x>0.24074</cdr:x>
      <cdr:y>0.27536</cdr:y>
    </cdr:to>
    <cdr:sp macro="" textlink="">
      <cdr:nvSpPr>
        <cdr:cNvPr id="6" name="TextBox 5"/>
        <cdr:cNvSpPr txBox="1"/>
      </cdr:nvSpPr>
      <cdr:spPr>
        <a:xfrm xmlns:a="http://schemas.openxmlformats.org/drawingml/2006/main">
          <a:off x="1066800" y="533400"/>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dirty="0"/>
        </a:p>
      </cdr:txBody>
    </cdr:sp>
  </cdr:relSizeAnchor>
  <cdr:relSizeAnchor xmlns:cdr="http://schemas.openxmlformats.org/drawingml/2006/chartDrawing">
    <cdr:from>
      <cdr:x>0.12037</cdr:x>
      <cdr:y>0.02899</cdr:y>
    </cdr:from>
    <cdr:to>
      <cdr:x>0.23148</cdr:x>
      <cdr:y>0.2029</cdr:y>
    </cdr:to>
    <cdr:sp macro="" textlink="">
      <cdr:nvSpPr>
        <cdr:cNvPr id="7" name="TextBox 6"/>
        <cdr:cNvSpPr txBox="1"/>
      </cdr:nvSpPr>
      <cdr:spPr>
        <a:xfrm xmlns:a="http://schemas.openxmlformats.org/drawingml/2006/main">
          <a:off x="990600" y="152400"/>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2400" dirty="0" smtClean="0"/>
            <a:t> Q3 2006</a:t>
          </a:r>
        </a:p>
        <a:p xmlns:a="http://schemas.openxmlformats.org/drawingml/2006/main">
          <a:r>
            <a:rPr lang="en-US" sz="2400" dirty="0" smtClean="0"/>
            <a:t> Q3 2010</a:t>
          </a:r>
          <a:endParaRPr lang="en-US" sz="2400" dirty="0"/>
        </a:p>
      </cdr:txBody>
    </cdr:sp>
  </cdr:relSizeAnchor>
  <cdr:relSizeAnchor xmlns:cdr="http://schemas.openxmlformats.org/drawingml/2006/chartDrawing">
    <cdr:from>
      <cdr:x>0.07407</cdr:x>
      <cdr:y>0.04348</cdr:y>
    </cdr:from>
    <cdr:to>
      <cdr:x>0.12037</cdr:x>
      <cdr:y>0.10145</cdr:y>
    </cdr:to>
    <cdr:sp macro="" textlink="">
      <cdr:nvSpPr>
        <cdr:cNvPr id="8" name="Round Diagonal Corner Rectangle 7"/>
        <cdr:cNvSpPr/>
      </cdr:nvSpPr>
      <cdr:spPr bwMode="auto">
        <a:xfrm xmlns:a="http://schemas.openxmlformats.org/drawingml/2006/main">
          <a:off x="609600" y="228600"/>
          <a:ext cx="381000" cy="304800"/>
        </a:xfrm>
        <a:prstGeom xmlns:a="http://schemas.openxmlformats.org/drawingml/2006/main" prst="round2DiagRect">
          <a:avLst>
            <a:gd name="adj1" fmla="val 16667"/>
            <a:gd name="adj2" fmla="val 20833"/>
          </a:avLst>
        </a:prstGeom>
        <a:solidFill xmlns:a="http://schemas.openxmlformats.org/drawingml/2006/main">
          <a:srgbClr val="0000FF"/>
        </a:solidFill>
        <a:ln xmlns:a="http://schemas.openxmlformats.org/drawingml/2006/main" w="9525" cap="flat" cmpd="sng" algn="ctr">
          <a:solidFill>
            <a:srgbClr val="000000"/>
          </a:solidFill>
          <a:prstDash val="solid"/>
          <a:round/>
          <a:headEnd type="none" w="med" len="med"/>
          <a:tailEnd type="none" w="med" len="med"/>
        </a:ln>
        <a:effectLst xmlns:a="http://schemas.openxmlformats.org/drawingml/2006/main"/>
      </cdr:spPr>
      <cdr:txBody>
        <a:bodyPr xmlns:a="http://schemas.openxmlformats.org/drawingml/2006/main" vertOverflow="clip" vert="horz" wrap="square" lIns="91440" tIns="45720" rIns="91440" bIns="45720" numCol="1" anchor="t" anchorCtr="0" compatLnSpc="1">
          <a:prstTxWarp prst="textNoShape">
            <a:avLst/>
          </a:prstTxWarp>
        </a:bodyPr>
        <a:lstStyle xmlns:a="http://schemas.openxmlformats.org/drawingml/2006/main"/>
        <a:p xmlns:a="http://schemas.openxmlformats.org/drawingml/2006/main">
          <a:endParaRPr lang="en-US"/>
        </a:p>
      </cdr:txBody>
    </cdr:sp>
  </cdr:relSizeAnchor>
  <cdr:relSizeAnchor xmlns:cdr="http://schemas.openxmlformats.org/drawingml/2006/chartDrawing">
    <cdr:from>
      <cdr:x>0.07407</cdr:x>
      <cdr:y>0.11594</cdr:y>
    </cdr:from>
    <cdr:to>
      <cdr:x>0.11728</cdr:x>
      <cdr:y>0.17391</cdr:y>
    </cdr:to>
    <cdr:sp macro="" textlink="">
      <cdr:nvSpPr>
        <cdr:cNvPr id="9" name="Round Diagonal Corner Rectangle 8"/>
        <cdr:cNvSpPr/>
      </cdr:nvSpPr>
      <cdr:spPr bwMode="auto">
        <a:xfrm xmlns:a="http://schemas.openxmlformats.org/drawingml/2006/main" flipV="1">
          <a:off x="609600" y="609600"/>
          <a:ext cx="355600" cy="304800"/>
        </a:xfrm>
        <a:prstGeom xmlns:a="http://schemas.openxmlformats.org/drawingml/2006/main" prst="round2DiagRect">
          <a:avLst>
            <a:gd name="adj1" fmla="val 16667"/>
            <a:gd name="adj2" fmla="val 20833"/>
          </a:avLst>
        </a:prstGeom>
        <a:solidFill xmlns:a="http://schemas.openxmlformats.org/drawingml/2006/main">
          <a:srgbClr val="FFFF00"/>
        </a:solidFill>
        <a:ln xmlns:a="http://schemas.openxmlformats.org/drawingml/2006/main" w="9525" cap="flat" cmpd="sng" algn="ctr">
          <a:solidFill>
            <a:srgbClr val="000000"/>
          </a:solidFill>
          <a:prstDash val="solid"/>
          <a:round/>
          <a:headEnd type="none" w="med" len="med"/>
          <a:tailEnd type="none" w="med" len="med"/>
        </a:ln>
        <a:effectLst xmlns:a="http://schemas.openxmlformats.org/drawingml/2006/main"/>
      </cdr:spPr>
      <cdr:txBody>
        <a:bodyPr xmlns:a="http://schemas.openxmlformats.org/drawingml/2006/main" vert="horz" wrap="square" lIns="91440" tIns="45720" rIns="91440" bIns="45720" numCol="1" anchor="t" anchorCtr="0" compatLnSpc="1">
          <a:prstTxWarp prst="textNoShape">
            <a:avLst/>
          </a:prstTxWarp>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endParaRPr lang="en-US"/>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1968" cy="465846"/>
          </a:xfrm>
          <a:prstGeom prst="rect">
            <a:avLst/>
          </a:prstGeom>
        </p:spPr>
        <p:txBody>
          <a:bodyPr vert="horz" lIns="91440" tIns="45720" rIns="91440" bIns="45720" rtlCol="0"/>
          <a:lstStyle>
            <a:lvl1pPr algn="l">
              <a:defRPr sz="1200">
                <a:latin typeface="Times New Roman" charset="0"/>
                <a:ea typeface="ヒラギノ明朝 ProN W3" charset="-128"/>
                <a:cs typeface="+mn-cs"/>
                <a:sym typeface="Times New Roman" charset="0"/>
              </a:defRPr>
            </a:lvl1pPr>
          </a:lstStyle>
          <a:p>
            <a:pPr>
              <a:defRPr/>
            </a:pPr>
            <a:endParaRPr lang="en-US"/>
          </a:p>
        </p:txBody>
      </p:sp>
      <p:sp>
        <p:nvSpPr>
          <p:cNvPr id="3" name="Date Placeholder 2"/>
          <p:cNvSpPr>
            <a:spLocks noGrp="1"/>
          </p:cNvSpPr>
          <p:nvPr>
            <p:ph type="dt" sz="quarter" idx="1"/>
          </p:nvPr>
        </p:nvSpPr>
        <p:spPr>
          <a:xfrm>
            <a:off x="3976333" y="0"/>
            <a:ext cx="3041968" cy="465846"/>
          </a:xfrm>
          <a:prstGeom prst="rect">
            <a:avLst/>
          </a:prstGeom>
        </p:spPr>
        <p:txBody>
          <a:bodyPr vert="horz" wrap="square" lIns="91440" tIns="45720" rIns="91440" bIns="45720" numCol="1" anchor="t" anchorCtr="0" compatLnSpc="1">
            <a:prstTxWarp prst="textNoShape">
              <a:avLst/>
            </a:prstTxWarp>
          </a:bodyPr>
          <a:lstStyle>
            <a:lvl1pPr algn="r">
              <a:defRPr sz="1200">
                <a:latin typeface="Times New Roman" charset="0"/>
                <a:ea typeface="ヒラギノ明朝 ProN W3" charset="0"/>
                <a:cs typeface="ヒラギノ明朝 ProN W3" charset="0"/>
                <a:sym typeface="Times New Roman" charset="0"/>
              </a:defRPr>
            </a:lvl1pPr>
          </a:lstStyle>
          <a:p>
            <a:pPr>
              <a:defRPr/>
            </a:pPr>
            <a:fld id="{4B40FD11-010C-41C4-BE55-708C4A491DBD}" type="datetime1">
              <a:rPr lang="en-US"/>
              <a:pPr>
                <a:defRPr/>
              </a:pPr>
              <a:t>10/13/11</a:t>
            </a:fld>
            <a:endParaRPr lang="en-US"/>
          </a:p>
        </p:txBody>
      </p:sp>
      <p:sp>
        <p:nvSpPr>
          <p:cNvPr id="4" name="Footer Placeholder 3"/>
          <p:cNvSpPr>
            <a:spLocks noGrp="1"/>
          </p:cNvSpPr>
          <p:nvPr>
            <p:ph type="ftr" sz="quarter" idx="2"/>
          </p:nvPr>
        </p:nvSpPr>
        <p:spPr>
          <a:xfrm>
            <a:off x="0" y="8838512"/>
            <a:ext cx="3041968" cy="465845"/>
          </a:xfrm>
          <a:prstGeom prst="rect">
            <a:avLst/>
          </a:prstGeom>
        </p:spPr>
        <p:txBody>
          <a:bodyPr vert="horz" lIns="91440" tIns="45720" rIns="91440" bIns="45720" rtlCol="0" anchor="b"/>
          <a:lstStyle>
            <a:lvl1pPr algn="l">
              <a:defRPr sz="1200">
                <a:latin typeface="Times New Roman" charset="0"/>
                <a:ea typeface="ヒラギノ明朝 ProN W3" charset="-128"/>
                <a:cs typeface="+mn-cs"/>
                <a:sym typeface="Times New Roman" charset="0"/>
              </a:defRPr>
            </a:lvl1pPr>
          </a:lstStyle>
          <a:p>
            <a:pPr>
              <a:defRPr/>
            </a:pPr>
            <a:endParaRPr lang="en-US"/>
          </a:p>
        </p:txBody>
      </p:sp>
      <p:sp>
        <p:nvSpPr>
          <p:cNvPr id="5" name="Slide Number Placeholder 4"/>
          <p:cNvSpPr>
            <a:spLocks noGrp="1"/>
          </p:cNvSpPr>
          <p:nvPr>
            <p:ph type="sldNum" sz="quarter" idx="3"/>
          </p:nvPr>
        </p:nvSpPr>
        <p:spPr>
          <a:xfrm>
            <a:off x="3976333" y="8838512"/>
            <a:ext cx="3041968" cy="465845"/>
          </a:xfrm>
          <a:prstGeom prst="rect">
            <a:avLst/>
          </a:prstGeom>
        </p:spPr>
        <p:txBody>
          <a:bodyPr vert="horz" wrap="square" lIns="91440" tIns="45720" rIns="91440" bIns="45720" numCol="1" anchor="b" anchorCtr="0" compatLnSpc="1">
            <a:prstTxWarp prst="textNoShape">
              <a:avLst/>
            </a:prstTxWarp>
          </a:bodyPr>
          <a:lstStyle>
            <a:lvl1pPr algn="r">
              <a:defRPr sz="1200">
                <a:latin typeface="Times New Roman" charset="0"/>
                <a:ea typeface="ヒラギノ明朝 ProN W3" charset="0"/>
                <a:cs typeface="ヒラギノ明朝 ProN W3" charset="0"/>
                <a:sym typeface="Times New Roman" charset="0"/>
              </a:defRPr>
            </a:lvl1pPr>
          </a:lstStyle>
          <a:p>
            <a:pPr>
              <a:defRPr/>
            </a:pPr>
            <a:fld id="{6B8B87E3-FBD8-4A2C-8774-06E90EA4BF35}" type="slidenum">
              <a:rPr lang="en-US"/>
              <a:pPr>
                <a:defRPr/>
              </a:pPr>
              <a:t>‹#›</a:t>
            </a:fld>
            <a:endParaRPr lang="en-US"/>
          </a:p>
        </p:txBody>
      </p:sp>
    </p:spTree>
    <p:extLst>
      <p:ext uri="{BB962C8B-B14F-4D97-AF65-F5344CB8AC3E}">
        <p14:creationId xmlns:p14="http://schemas.microsoft.com/office/powerpoint/2010/main" val="13686408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8610" name="Rectangle 1"/>
          <p:cNvSpPr>
            <a:spLocks noGrp="1" noRot="1" noChangeAspect="1" noChangeArrowheads="1" noTextEdit="1"/>
          </p:cNvSpPr>
          <p:nvPr>
            <p:ph type="sldImg"/>
          </p:nvPr>
        </p:nvSpPr>
        <p:spPr bwMode="auto">
          <a:xfrm>
            <a:off x="1184275" y="698500"/>
            <a:ext cx="4651375" cy="3489325"/>
          </a:xfrm>
          <a:prstGeom prst="rect">
            <a:avLst/>
          </a:prstGeom>
          <a:noFill/>
          <a:ln w="9525">
            <a:solidFill>
              <a:srgbClr val="000000"/>
            </a:solidFill>
            <a:miter lim="800000"/>
            <a:headEnd/>
            <a:tailEnd/>
          </a:ln>
        </p:spPr>
      </p:sp>
      <p:sp>
        <p:nvSpPr>
          <p:cNvPr id="7170" name="Rectangle 2"/>
          <p:cNvSpPr>
            <a:spLocks noGrp="1" noChangeArrowheads="1"/>
          </p:cNvSpPr>
          <p:nvPr>
            <p:ph type="body" sz="quarter" idx="1"/>
          </p:nvPr>
        </p:nvSpPr>
        <p:spPr bwMode="auto">
          <a:xfrm>
            <a:off x="701993" y="4420040"/>
            <a:ext cx="5615940" cy="418790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3163127298"/>
      </p:ext>
    </p:extLst>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Times New Roman" charset="0"/>
        <a:ea typeface="MS PGothic" pitchFamily="34" charset="-128"/>
        <a:cs typeface="ＭＳ Ｐゴシック" charset="-128"/>
      </a:defRPr>
    </a:lvl1pPr>
    <a:lvl2pPr marL="457200" algn="l" rtl="0" eaLnBrk="0" fontAlgn="base" hangingPunct="0">
      <a:spcBef>
        <a:spcPct val="0"/>
      </a:spcBef>
      <a:spcAft>
        <a:spcPct val="0"/>
      </a:spcAft>
      <a:defRPr sz="1200" kern="1200">
        <a:solidFill>
          <a:schemeClr val="tx1"/>
        </a:solidFill>
        <a:latin typeface="Times New Roman" charset="0"/>
        <a:ea typeface="MS PGothic" pitchFamily="34" charset="-128"/>
        <a:cs typeface="ＭＳ Ｐゴシック"/>
      </a:defRPr>
    </a:lvl2pPr>
    <a:lvl3pPr marL="914400" algn="l" rtl="0" eaLnBrk="0" fontAlgn="base" hangingPunct="0">
      <a:spcBef>
        <a:spcPct val="0"/>
      </a:spcBef>
      <a:spcAft>
        <a:spcPct val="0"/>
      </a:spcAft>
      <a:defRPr sz="1200" kern="1200">
        <a:solidFill>
          <a:schemeClr val="tx1"/>
        </a:solidFill>
        <a:latin typeface="Times New Roman" charset="0"/>
        <a:ea typeface="MS PGothic" pitchFamily="34" charset="-128"/>
        <a:cs typeface="ＭＳ Ｐゴシック"/>
      </a:defRPr>
    </a:lvl3pPr>
    <a:lvl4pPr marL="1371600" algn="l" rtl="0" eaLnBrk="0" fontAlgn="base" hangingPunct="0">
      <a:spcBef>
        <a:spcPct val="0"/>
      </a:spcBef>
      <a:spcAft>
        <a:spcPct val="0"/>
      </a:spcAft>
      <a:defRPr sz="1200" kern="1200">
        <a:solidFill>
          <a:schemeClr val="tx1"/>
        </a:solidFill>
        <a:latin typeface="Times New Roman" charset="0"/>
        <a:ea typeface="MS PGothic" pitchFamily="34" charset="-128"/>
        <a:cs typeface="ＭＳ Ｐゴシック"/>
      </a:defRPr>
    </a:lvl4pPr>
    <a:lvl5pPr marL="1828800" algn="l" rtl="0" eaLnBrk="0" fontAlgn="base" hangingPunct="0">
      <a:spcBef>
        <a:spcPct val="0"/>
      </a:spcBef>
      <a:spcAft>
        <a:spcPct val="0"/>
      </a:spcAft>
      <a:defRPr sz="1200" kern="1200">
        <a:solidFill>
          <a:schemeClr val="tx1"/>
        </a:solidFill>
        <a:latin typeface="Times New Roman" charset="0"/>
        <a:ea typeface="MS PGothic" pitchFamily="34" charset="-128"/>
        <a:cs typeface="ＭＳ Ｐゴシック"/>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a:ln/>
        </p:spPr>
      </p:sp>
      <p:sp>
        <p:nvSpPr>
          <p:cNvPr id="69635" name="Notes Placeholder 2"/>
          <p:cNvSpPr>
            <a:spLocks noGrp="1"/>
          </p:cNvSpPr>
          <p:nvPr>
            <p:ph type="body" idx="1"/>
          </p:nvPr>
        </p:nvSpPr>
        <p:spPr>
          <a:noFill/>
          <a:ln/>
        </p:spPr>
        <p:txBody>
          <a:bodyPr/>
          <a:lstStyle/>
          <a:p>
            <a:endParaRPr lang="en-US" smtClean="0">
              <a:latin typeface="Times New Roman"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Rot="1" noChangeAspect="1" noChangeArrowheads="1" noTextEdit="1"/>
          </p:cNvSpPr>
          <p:nvPr>
            <p:ph type="sldImg"/>
          </p:nvPr>
        </p:nvSpPr>
        <p:spPr>
          <a:ln/>
        </p:spPr>
      </p:sp>
      <p:sp>
        <p:nvSpPr>
          <p:cNvPr id="78851" name="Rectangle 3"/>
          <p:cNvSpPr>
            <a:spLocks noGrp="1" noChangeArrowheads="1"/>
          </p:cNvSpPr>
          <p:nvPr>
            <p:ph type="body" idx="1"/>
          </p:nvPr>
        </p:nvSpPr>
        <p:spPr>
          <a:noFill/>
          <a:ln/>
        </p:spPr>
        <p:txBody>
          <a:bodyPr/>
          <a:lstStyle/>
          <a:p>
            <a:r>
              <a:rPr lang="en-US" smtClean="0">
                <a:latin typeface="Times New Roman" pitchFamily="18" charset="0"/>
              </a:rPr>
              <a:t>Comparing AE w other national QI initiatives</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1"/>
          <p:cNvSpPr>
            <a:spLocks noGrp="1" noRot="1" noChangeAspect="1" noChangeArrowheads="1" noTextEdit="1"/>
          </p:cNvSpPr>
          <p:nvPr>
            <p:ph type="sldImg"/>
          </p:nvPr>
        </p:nvSpPr>
        <p:spPr>
          <a:solidFill>
            <a:srgbClr val="FFFFFF"/>
          </a:solidFill>
          <a:ln/>
        </p:spPr>
      </p:sp>
      <p:sp>
        <p:nvSpPr>
          <p:cNvPr id="79875" name="Rectangle 2"/>
          <p:cNvSpPr>
            <a:spLocks noGrp="1" noChangeArrowheads="1"/>
          </p:cNvSpPr>
          <p:nvPr>
            <p:ph type="body" idx="1"/>
          </p:nvPr>
        </p:nvSpPr>
        <p:spPr>
          <a:noFill/>
          <a:ln/>
        </p:spPr>
        <p:txBody>
          <a:bodyPr/>
          <a:lstStyle/>
          <a:p>
            <a:pPr marL="39688" eaLnBrk="1" hangingPunct="1">
              <a:spcBef>
                <a:spcPts val="475"/>
              </a:spcBef>
              <a:buClr>
                <a:srgbClr val="000000"/>
              </a:buClr>
              <a:buFontTx/>
              <a:buChar char="•"/>
            </a:pPr>
            <a:r>
              <a:rPr lang="en-US" sz="1400" smtClean="0">
                <a:solidFill>
                  <a:srgbClr val="000000"/>
                </a:solidFill>
                <a:latin typeface="Times New Roman" pitchFamily="18" charset="0"/>
                <a:cs typeface="Times New Roman" pitchFamily="18" charset="0"/>
                <a:sym typeface="Times New Roman" pitchFamily="18" charset="0"/>
              </a:rPr>
              <a:t>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1"/>
          <p:cNvSpPr>
            <a:spLocks noGrp="1" noRot="1" noChangeAspect="1" noChangeArrowheads="1" noTextEdit="1"/>
          </p:cNvSpPr>
          <p:nvPr>
            <p:ph type="sldImg"/>
          </p:nvPr>
        </p:nvSpPr>
        <p:spPr>
          <a:solidFill>
            <a:srgbClr val="FFFFFF"/>
          </a:solidFill>
          <a:ln/>
        </p:spPr>
      </p:sp>
      <p:sp>
        <p:nvSpPr>
          <p:cNvPr id="80899" name="Rectangle 2"/>
          <p:cNvSpPr>
            <a:spLocks noGrp="1" noChangeArrowheads="1"/>
          </p:cNvSpPr>
          <p:nvPr>
            <p:ph type="body" idx="1"/>
          </p:nvPr>
        </p:nvSpPr>
        <p:spPr>
          <a:noFill/>
          <a:ln/>
        </p:spPr>
        <p:txBody>
          <a:bodyPr/>
          <a:lstStyle/>
          <a:p>
            <a:pPr marL="39688" eaLnBrk="1" hangingPunct="1">
              <a:spcBef>
                <a:spcPts val="475"/>
              </a:spcBef>
              <a:buClr>
                <a:srgbClr val="000000"/>
              </a:buClr>
              <a:buFontTx/>
              <a:buChar char="•"/>
            </a:pPr>
            <a:r>
              <a:rPr lang="en-US" sz="1400" smtClean="0">
                <a:solidFill>
                  <a:srgbClr val="000000"/>
                </a:solidFill>
                <a:latin typeface="Times New Roman" pitchFamily="18" charset="0"/>
                <a:cs typeface="Times New Roman" pitchFamily="18" charset="0"/>
                <a:sym typeface="Times New Roman" pitchFamily="18" charset="0"/>
              </a:rPr>
              <a:t>  Fair amount of research about coalitions – and how they work together…</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1"/>
          <p:cNvSpPr>
            <a:spLocks noGrp="1" noRot="1" noChangeAspect="1" noChangeArrowheads="1" noTextEdit="1"/>
          </p:cNvSpPr>
          <p:nvPr>
            <p:ph type="sldImg"/>
          </p:nvPr>
        </p:nvSpPr>
        <p:spPr>
          <a:solidFill>
            <a:srgbClr val="FFFFFF"/>
          </a:solidFill>
          <a:ln/>
        </p:spPr>
      </p:sp>
      <p:sp>
        <p:nvSpPr>
          <p:cNvPr id="81923" name="Rectangle 2"/>
          <p:cNvSpPr>
            <a:spLocks noGrp="1" noChangeArrowheads="1"/>
          </p:cNvSpPr>
          <p:nvPr>
            <p:ph type="body" idx="1"/>
          </p:nvPr>
        </p:nvSpPr>
        <p:spPr>
          <a:noFill/>
          <a:ln/>
        </p:spPr>
        <p:txBody>
          <a:bodyPr/>
          <a:lstStyle/>
          <a:p>
            <a:pPr marL="39688" eaLnBrk="1" hangingPunct="1">
              <a:spcBef>
                <a:spcPts val="475"/>
              </a:spcBef>
              <a:buClr>
                <a:srgbClr val="000000"/>
              </a:buClr>
              <a:buFontTx/>
              <a:buChar char="•"/>
            </a:pPr>
            <a:r>
              <a:rPr lang="en-US" sz="1400" smtClean="0">
                <a:solidFill>
                  <a:srgbClr val="000000"/>
                </a:solidFill>
                <a:latin typeface="Times New Roman" pitchFamily="18" charset="0"/>
                <a:cs typeface="Times New Roman" pitchFamily="18" charset="0"/>
                <a:sym typeface="Times New Roman" pitchFamily="18" charset="0"/>
              </a:rPr>
              <a:t>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1"/>
          <p:cNvSpPr>
            <a:spLocks noGrp="1" noRot="1" noChangeAspect="1" noChangeArrowheads="1" noTextEdit="1"/>
          </p:cNvSpPr>
          <p:nvPr>
            <p:ph type="sldImg"/>
          </p:nvPr>
        </p:nvSpPr>
        <p:spPr>
          <a:solidFill>
            <a:srgbClr val="FFFFFF"/>
          </a:solidFill>
          <a:ln/>
        </p:spPr>
      </p:sp>
      <p:sp>
        <p:nvSpPr>
          <p:cNvPr id="73731" name="Rectangle 2"/>
          <p:cNvSpPr>
            <a:spLocks noGrp="1" noChangeArrowheads="1"/>
          </p:cNvSpPr>
          <p:nvPr>
            <p:ph type="body" idx="1"/>
          </p:nvPr>
        </p:nvSpPr>
        <p:spPr>
          <a:ln/>
        </p:spPr>
        <p:txBody>
          <a:bodyPr/>
          <a:lstStyle/>
          <a:p>
            <a:pPr marL="611187" indent="-571500" eaLnBrk="1" hangingPunct="1">
              <a:buClr>
                <a:srgbClr val="000000"/>
              </a:buClr>
              <a:buFont typeface="Arial" charset="0"/>
              <a:buChar char="•"/>
              <a:defRPr/>
            </a:pPr>
            <a:r>
              <a:rPr lang="en-US" sz="3200" dirty="0" smtClean="0">
                <a:sym typeface="Arial" charset="0"/>
              </a:rPr>
              <a:t>Staff turnover </a:t>
            </a:r>
          </a:p>
          <a:p>
            <a:pPr marL="1022349" lvl="1" indent="-571500" eaLnBrk="1" hangingPunct="1">
              <a:buClr>
                <a:srgbClr val="000000"/>
              </a:buClr>
              <a:buFont typeface="Arial" charset="0"/>
              <a:buChar char="–"/>
              <a:defRPr/>
            </a:pPr>
            <a:r>
              <a:rPr lang="en-US" sz="3200" dirty="0" smtClean="0">
                <a:sym typeface="Arial" charset="0"/>
              </a:rPr>
              <a:t>71% CNAs</a:t>
            </a:r>
          </a:p>
          <a:p>
            <a:pPr marL="1022349" lvl="1" indent="-571500" eaLnBrk="1" hangingPunct="1">
              <a:buClr>
                <a:srgbClr val="000000"/>
              </a:buClr>
              <a:buFont typeface="Arial" charset="0"/>
              <a:buChar char="–"/>
              <a:defRPr/>
            </a:pPr>
            <a:r>
              <a:rPr lang="en-US" sz="3200" dirty="0" smtClean="0">
                <a:sym typeface="Arial" charset="0"/>
              </a:rPr>
              <a:t>4.1 billion dollars annually</a:t>
            </a:r>
          </a:p>
          <a:p>
            <a:pPr marL="611187" indent="-571500" eaLnBrk="1" hangingPunct="1">
              <a:buClr>
                <a:srgbClr val="000000"/>
              </a:buClr>
              <a:buFont typeface="Arial" charset="0"/>
              <a:buChar char="•"/>
              <a:defRPr/>
            </a:pPr>
            <a:r>
              <a:rPr lang="en-US" sz="3200" dirty="0" smtClean="0">
                <a:sym typeface="Arial" charset="0"/>
              </a:rPr>
              <a:t>Staff retention</a:t>
            </a:r>
          </a:p>
          <a:p>
            <a:pPr marL="611187" indent="-571500" eaLnBrk="1" hangingPunct="1">
              <a:buClr>
                <a:srgbClr val="000000"/>
              </a:buClr>
              <a:buFont typeface="Arial" charset="0"/>
              <a:buChar char="•"/>
              <a:defRPr/>
            </a:pPr>
            <a:r>
              <a:rPr lang="en-US" sz="3200" dirty="0" smtClean="0">
                <a:sym typeface="Arial" charset="0"/>
              </a:rPr>
              <a:t>Vacancy rate</a:t>
            </a:r>
          </a:p>
          <a:p>
            <a:pPr marL="611187" indent="-571500" eaLnBrk="1" hangingPunct="1">
              <a:buClr>
                <a:srgbClr val="000000"/>
              </a:buClr>
              <a:buFont typeface="Arial" charset="0"/>
              <a:buChar char="•"/>
              <a:defRPr/>
            </a:pPr>
            <a:r>
              <a:rPr lang="en-US" sz="3200" dirty="0" smtClean="0">
                <a:sym typeface="Arial" charset="0"/>
              </a:rPr>
              <a:t>Call outs</a:t>
            </a:r>
          </a:p>
          <a:p>
            <a:pPr marL="611187" indent="-571500" eaLnBrk="1" hangingPunct="1">
              <a:buClr>
                <a:srgbClr val="000000"/>
              </a:buClr>
              <a:buFont typeface="Arial" charset="0"/>
              <a:buChar char="•"/>
              <a:defRPr/>
            </a:pPr>
            <a:r>
              <a:rPr lang="en-US" sz="3200" dirty="0" smtClean="0">
                <a:sym typeface="Arial" charset="0"/>
              </a:rPr>
              <a:t>Use of Agency Staff</a:t>
            </a:r>
            <a:endParaRPr lang="en-US" sz="2400" dirty="0" smtClean="0">
              <a:sym typeface="Arial" charset="0"/>
            </a:endParaRPr>
          </a:p>
          <a:p>
            <a:pPr marL="39688" eaLnBrk="1" hangingPunct="1">
              <a:lnSpc>
                <a:spcPct val="90000"/>
              </a:lnSpc>
              <a:spcBef>
                <a:spcPts val="450"/>
              </a:spcBef>
              <a:defRPr/>
            </a:pPr>
            <a:endParaRPr lang="en-US" dirty="0" smtClean="0">
              <a:solidFill>
                <a:srgbClr val="000000"/>
              </a:solidFill>
              <a:latin typeface="Times New Roman" pitchFamily="18" charset="0"/>
              <a:cs typeface="Times New Roman" pitchFamily="18" charset="0"/>
              <a:sym typeface="Times New Roman" pitchFamily="18"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txBox="1">
            <a:spLocks noGrp="1" noChangeArrowheads="1"/>
          </p:cNvSpPr>
          <p:nvPr/>
        </p:nvSpPr>
        <p:spPr bwMode="auto">
          <a:xfrm>
            <a:off x="3976333" y="8838512"/>
            <a:ext cx="3041968" cy="465845"/>
          </a:xfrm>
          <a:prstGeom prst="rect">
            <a:avLst/>
          </a:prstGeom>
          <a:noFill/>
          <a:ln w="9525">
            <a:noFill/>
            <a:miter lim="800000"/>
            <a:headEnd/>
            <a:tailEnd/>
          </a:ln>
        </p:spPr>
        <p:txBody>
          <a:bodyPr lIns="86493" tIns="43247" rIns="86493" bIns="43247"/>
          <a:lstStyle/>
          <a:p>
            <a:pPr algn="ctr"/>
            <a:fld id="{E2E7E233-FDCC-428B-B77A-065D8F97518C}" type="slidenum">
              <a:rPr lang="en-US">
                <a:ea typeface="MS PGothic" pitchFamily="34" charset="-128"/>
              </a:rPr>
              <a:pPr algn="ctr"/>
              <a:t>19</a:t>
            </a:fld>
            <a:endParaRPr lang="en-US">
              <a:ea typeface="MS PGothic" pitchFamily="34" charset="-128"/>
            </a:endParaRPr>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a:ln/>
        </p:spPr>
        <p:txBody>
          <a:bodyPr/>
          <a:lstStyle/>
          <a:p>
            <a:pPr>
              <a:lnSpc>
                <a:spcPct val="90000"/>
              </a:lnSpc>
            </a:pPr>
            <a:endParaRPr lang="en-US" smtClean="0">
              <a:latin typeface="Times New Roman" pitchFamily="18"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4294967295"/>
          </p:nvPr>
        </p:nvSpPr>
        <p:spPr bwMode="auto">
          <a:xfrm>
            <a:off x="3976333" y="8838512"/>
            <a:ext cx="3041968" cy="465845"/>
          </a:xfrm>
          <a:prstGeom prst="rect">
            <a:avLst/>
          </a:prstGeom>
          <a:noFill/>
          <a:ln>
            <a:miter lim="800000"/>
            <a:headEnd/>
            <a:tailEnd/>
          </a:ln>
        </p:spPr>
        <p:txBody>
          <a:bodyPr lIns="86493" tIns="43247" rIns="86493" bIns="43247"/>
          <a:lstStyle/>
          <a:p>
            <a:pPr algn="ctr"/>
            <a:fld id="{1FC23169-E3FF-4E60-995F-DAA35EB90D8C}" type="slidenum">
              <a:rPr lang="en-US">
                <a:ea typeface="MS PGothic" pitchFamily="34" charset="-128"/>
              </a:rPr>
              <a:pPr algn="ctr"/>
              <a:t>20</a:t>
            </a:fld>
            <a:endParaRPr lang="en-US">
              <a:ea typeface="MS PGothic" pitchFamily="34" charset="-128"/>
            </a:endParaRPr>
          </a:p>
        </p:txBody>
      </p:sp>
      <p:sp>
        <p:nvSpPr>
          <p:cNvPr id="84995" name="Rectangle 2"/>
          <p:cNvSpPr>
            <a:spLocks noGrp="1" noRot="1" noChangeAspect="1" noChangeArrowheads="1" noTextEdit="1"/>
          </p:cNvSpPr>
          <p:nvPr>
            <p:ph type="sldImg"/>
          </p:nvPr>
        </p:nvSpPr>
        <p:spPr>
          <a:ln/>
        </p:spPr>
      </p:sp>
      <p:sp>
        <p:nvSpPr>
          <p:cNvPr id="84996" name="Rectangle 3"/>
          <p:cNvSpPr>
            <a:spLocks noGrp="1" noChangeArrowheads="1"/>
          </p:cNvSpPr>
          <p:nvPr>
            <p:ph type="body" idx="1"/>
          </p:nvPr>
        </p:nvSpPr>
        <p:spPr>
          <a:noFill/>
          <a:ln/>
        </p:spPr>
        <p:txBody>
          <a:bodyPr/>
          <a:lstStyle/>
          <a:p>
            <a:pPr>
              <a:lnSpc>
                <a:spcPct val="90000"/>
              </a:lnSpc>
            </a:pPr>
            <a:endParaRPr lang="en-US" smtClean="0">
              <a:latin typeface="Times New Roman" pitchFamily="18"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1"/>
          <p:cNvSpPr>
            <a:spLocks noGrp="1" noRot="1" noChangeAspect="1" noChangeArrowheads="1" noTextEdit="1"/>
          </p:cNvSpPr>
          <p:nvPr>
            <p:ph type="sldImg"/>
          </p:nvPr>
        </p:nvSpPr>
        <p:spPr>
          <a:solidFill>
            <a:srgbClr val="FFFFFF"/>
          </a:solidFill>
          <a:ln/>
        </p:spPr>
      </p:sp>
      <p:sp>
        <p:nvSpPr>
          <p:cNvPr id="86019" name="Rectangle 2"/>
          <p:cNvSpPr>
            <a:spLocks noGrp="1" noChangeArrowheads="1"/>
          </p:cNvSpPr>
          <p:nvPr>
            <p:ph type="body" idx="1"/>
          </p:nvPr>
        </p:nvSpPr>
        <p:spPr>
          <a:noFill/>
          <a:ln/>
        </p:spPr>
        <p:txBody>
          <a:bodyPr/>
          <a:lstStyle/>
          <a:p>
            <a:pPr marL="39688" eaLnBrk="1" hangingPunct="1">
              <a:lnSpc>
                <a:spcPct val="90000"/>
              </a:lnSpc>
              <a:spcBef>
                <a:spcPts val="450"/>
              </a:spcBef>
            </a:pPr>
            <a:endParaRPr lang="en-US" smtClean="0">
              <a:solidFill>
                <a:srgbClr val="000000"/>
              </a:solidFill>
              <a:latin typeface="Times New Roman" pitchFamily="18" charset="0"/>
              <a:cs typeface="Times New Roman" pitchFamily="18" charset="0"/>
              <a:sym typeface="Times New Roman" pitchFamily="18"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a:ln/>
        </p:spPr>
      </p:sp>
      <p:sp>
        <p:nvSpPr>
          <p:cNvPr id="87043" name="Notes Placeholder 2"/>
          <p:cNvSpPr>
            <a:spLocks noGrp="1"/>
          </p:cNvSpPr>
          <p:nvPr>
            <p:ph type="body" idx="1"/>
          </p:nvPr>
        </p:nvSpPr>
        <p:spPr>
          <a:noFill/>
          <a:ln/>
        </p:spPr>
        <p:txBody>
          <a:bodyPr/>
          <a:lstStyle/>
          <a:p>
            <a:endParaRPr lang="en-US" smtClean="0">
              <a:latin typeface="Times New Roman" pitchFamily="18"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4294967295"/>
          </p:nvPr>
        </p:nvSpPr>
        <p:spPr bwMode="auto">
          <a:xfrm>
            <a:off x="3976333" y="8838512"/>
            <a:ext cx="3041968" cy="465845"/>
          </a:xfrm>
          <a:prstGeom prst="rect">
            <a:avLst/>
          </a:prstGeom>
          <a:noFill/>
          <a:ln>
            <a:miter lim="800000"/>
            <a:headEnd/>
            <a:tailEnd/>
          </a:ln>
        </p:spPr>
        <p:txBody>
          <a:bodyPr/>
          <a:lstStyle/>
          <a:p>
            <a:fld id="{D36A1A57-4E98-4A36-A35D-67FCAE69FFBF}" type="slidenum">
              <a:rPr lang="en-US">
                <a:solidFill>
                  <a:schemeClr val="tx1"/>
                </a:solidFill>
                <a:latin typeface="Arial" pitchFamily="34" charset="0"/>
                <a:ea typeface="MS PGothic" pitchFamily="34" charset="-128"/>
              </a:rPr>
              <a:pPr/>
              <a:t>35</a:t>
            </a:fld>
            <a:endParaRPr lang="en-US">
              <a:solidFill>
                <a:schemeClr val="tx1"/>
              </a:solidFill>
              <a:latin typeface="Arial" pitchFamily="34" charset="0"/>
              <a:ea typeface="MS PGothic" pitchFamily="34" charset="-128"/>
            </a:endParaRPr>
          </a:p>
        </p:txBody>
      </p:sp>
      <p:sp>
        <p:nvSpPr>
          <p:cNvPr id="88067" name="Slide Image Placeholder 1"/>
          <p:cNvSpPr>
            <a:spLocks noGrp="1" noRot="1" noChangeAspect="1" noTextEdit="1"/>
          </p:cNvSpPr>
          <p:nvPr>
            <p:ph type="sldImg"/>
          </p:nvPr>
        </p:nvSpPr>
        <p:spPr>
          <a:xfrm>
            <a:off x="1171575" y="687388"/>
            <a:ext cx="4676775" cy="3508375"/>
          </a:xfrm>
          <a:ln/>
        </p:spPr>
      </p:sp>
      <p:sp>
        <p:nvSpPr>
          <p:cNvPr id="88068" name="Notes Placeholder 2"/>
          <p:cNvSpPr>
            <a:spLocks noGrp="1"/>
          </p:cNvSpPr>
          <p:nvPr>
            <p:ph type="body" idx="1"/>
          </p:nvPr>
        </p:nvSpPr>
        <p:spPr>
          <a:xfrm>
            <a:off x="935990" y="4423177"/>
            <a:ext cx="5147945" cy="4195744"/>
          </a:xfrm>
          <a:noFill/>
          <a:ln/>
        </p:spPr>
        <p:txBody>
          <a:bodyPr/>
          <a:lstStyle/>
          <a:p>
            <a:pPr eaLnBrk="1" hangingPunct="1"/>
            <a:endParaRPr lang="en-US" dirty="0" smtClean="0">
              <a:latin typeface="Times New Roman" pitchFamily="18" charset="0"/>
            </a:endParaRPr>
          </a:p>
        </p:txBody>
      </p:sp>
      <p:sp>
        <p:nvSpPr>
          <p:cNvPr id="88069" name="Slide Number Placeholder 3"/>
          <p:cNvSpPr txBox="1">
            <a:spLocks noGrp="1"/>
          </p:cNvSpPr>
          <p:nvPr/>
        </p:nvSpPr>
        <p:spPr bwMode="auto">
          <a:xfrm>
            <a:off x="3977957" y="8849491"/>
            <a:ext cx="3041968" cy="456435"/>
          </a:xfrm>
          <a:prstGeom prst="rect">
            <a:avLst/>
          </a:prstGeom>
          <a:noFill/>
          <a:ln w="9525">
            <a:noFill/>
            <a:miter lim="800000"/>
            <a:headEnd/>
            <a:tailEnd/>
          </a:ln>
        </p:spPr>
        <p:txBody>
          <a:bodyPr anchor="b"/>
          <a:lstStyle/>
          <a:p>
            <a:pPr algn="r" eaLnBrk="0" hangingPunct="0"/>
            <a:fld id="{7D10B4D8-3AA2-4016-BCAB-FB818E7974E2}" type="slidenum">
              <a:rPr lang="en-US" sz="1200">
                <a:solidFill>
                  <a:schemeClr val="tx1"/>
                </a:solidFill>
                <a:latin typeface="Arial" pitchFamily="34" charset="0"/>
                <a:ea typeface="MS PGothic" pitchFamily="34" charset="-128"/>
              </a:rPr>
              <a:pPr algn="r" eaLnBrk="0" hangingPunct="0"/>
              <a:t>35</a:t>
            </a:fld>
            <a:endParaRPr lang="en-US" sz="1200">
              <a:solidFill>
                <a:schemeClr val="tx1"/>
              </a:solidFill>
              <a:latin typeface="Arial" pitchFamily="34" charset="0"/>
              <a:ea typeface="MS PGothic"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4294967295"/>
          </p:nvPr>
        </p:nvSpPr>
        <p:spPr bwMode="auto">
          <a:xfrm>
            <a:off x="3976333" y="8838512"/>
            <a:ext cx="3041968" cy="465845"/>
          </a:xfrm>
          <a:prstGeom prst="rect">
            <a:avLst/>
          </a:prstGeom>
          <a:noFill/>
          <a:ln>
            <a:miter lim="800000"/>
            <a:headEnd/>
            <a:tailEnd/>
          </a:ln>
        </p:spPr>
        <p:txBody>
          <a:bodyPr/>
          <a:lstStyle/>
          <a:p>
            <a:fld id="{46766730-925E-4FAA-A31B-743A0324FFDB}" type="slidenum">
              <a:rPr lang="en-US"/>
              <a:pPr/>
              <a:t>4</a:t>
            </a:fld>
            <a:endParaRPr lang="en-US"/>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ln/>
        </p:spPr>
        <p:txBody>
          <a:bodyPr/>
          <a:lstStyle/>
          <a:p>
            <a:endParaRPr lang="en-US" smtClean="0">
              <a:latin typeface="Times New Roman" pitchFamily="18"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1"/>
          <p:cNvSpPr>
            <a:spLocks noGrp="1" noRot="1" noChangeAspect="1" noChangeArrowheads="1" noTextEdit="1"/>
          </p:cNvSpPr>
          <p:nvPr>
            <p:ph type="sldImg"/>
          </p:nvPr>
        </p:nvSpPr>
        <p:spPr>
          <a:solidFill>
            <a:srgbClr val="FFFFFF"/>
          </a:solidFill>
          <a:ln/>
        </p:spPr>
      </p:sp>
      <p:sp>
        <p:nvSpPr>
          <p:cNvPr id="89091" name="Rectangle 2"/>
          <p:cNvSpPr>
            <a:spLocks noGrp="1" noChangeArrowheads="1"/>
          </p:cNvSpPr>
          <p:nvPr>
            <p:ph type="body" idx="1"/>
          </p:nvPr>
        </p:nvSpPr>
        <p:spPr>
          <a:noFill/>
          <a:ln/>
        </p:spPr>
        <p:txBody>
          <a:bodyPr/>
          <a:lstStyle/>
          <a:p>
            <a:pPr marL="39688" eaLnBrk="1" hangingPunct="1">
              <a:lnSpc>
                <a:spcPct val="90000"/>
              </a:lnSpc>
              <a:spcBef>
                <a:spcPts val="450"/>
              </a:spcBef>
            </a:pPr>
            <a:r>
              <a:rPr lang="en-US" smtClean="0">
                <a:solidFill>
                  <a:srgbClr val="000000"/>
                </a:solidFill>
                <a:latin typeface="Times New Roman" pitchFamily="18" charset="0"/>
                <a:cs typeface="Times New Roman" pitchFamily="18" charset="0"/>
                <a:sym typeface="Times New Roman" pitchFamily="18" charset="0"/>
              </a:rPr>
              <a:t>If you think about it, within a week with t 8-hour shifts per day, you can have as many as 22 different people caring for a resident  per week/ Have heard as many as 40 per week.</a:t>
            </a:r>
          </a:p>
          <a:p>
            <a:pPr marL="39688" eaLnBrk="1" hangingPunct="1">
              <a:lnSpc>
                <a:spcPct val="90000"/>
              </a:lnSpc>
              <a:spcBef>
                <a:spcPts val="450"/>
              </a:spcBef>
            </a:pPr>
            <a:r>
              <a:rPr lang="en-US" smtClean="0">
                <a:solidFill>
                  <a:srgbClr val="000000"/>
                </a:solidFill>
                <a:latin typeface="Times New Roman" pitchFamily="18" charset="0"/>
                <a:cs typeface="Times New Roman" pitchFamily="18" charset="0"/>
                <a:sym typeface="Times New Roman" pitchFamily="18" charset="0"/>
              </a:rPr>
              <a:t>Some define  consistent assignment as only rotating every three months…</a:t>
            </a:r>
          </a:p>
          <a:p>
            <a:pPr marL="39688" eaLnBrk="1" hangingPunct="1">
              <a:lnSpc>
                <a:spcPct val="90000"/>
              </a:lnSpc>
              <a:spcBef>
                <a:spcPts val="450"/>
              </a:spcBef>
            </a:pPr>
            <a:endParaRPr lang="en-US" smtClean="0">
              <a:solidFill>
                <a:srgbClr val="000000"/>
              </a:solidFill>
              <a:latin typeface="Times New Roman" pitchFamily="18" charset="0"/>
              <a:cs typeface="Times New Roman" pitchFamily="18" charset="0"/>
              <a:sym typeface="Times New Roman" pitchFamily="18" charset="0"/>
            </a:endParaRPr>
          </a:p>
          <a:p>
            <a:pPr marL="39688" eaLnBrk="1" hangingPunct="1">
              <a:lnSpc>
                <a:spcPct val="90000"/>
              </a:lnSpc>
              <a:spcBef>
                <a:spcPts val="450"/>
              </a:spcBef>
            </a:pPr>
            <a:r>
              <a:rPr lang="en-US" smtClean="0">
                <a:solidFill>
                  <a:srgbClr val="000000"/>
                </a:solidFill>
                <a:latin typeface="Times New Roman" pitchFamily="18" charset="0"/>
                <a:cs typeface="Times New Roman" pitchFamily="18" charset="0"/>
                <a:sym typeface="Times New Roman" pitchFamily="18" charset="0"/>
              </a:rPr>
              <a:t>Nick Castle: data are showing that those who use consistent assignment have fewer deficiencies! </a:t>
            </a:r>
          </a:p>
          <a:p>
            <a:pPr marL="39688" eaLnBrk="1" hangingPunct="1">
              <a:lnSpc>
                <a:spcPct val="90000"/>
              </a:lnSpc>
              <a:spcBef>
                <a:spcPts val="450"/>
              </a:spcBef>
            </a:pPr>
            <a:r>
              <a:rPr lang="en-US" smtClean="0">
                <a:solidFill>
                  <a:srgbClr val="000000"/>
                </a:solidFill>
                <a:latin typeface="Times New Roman" pitchFamily="18" charset="0"/>
                <a:cs typeface="Times New Roman" pitchFamily="18" charset="0"/>
                <a:sym typeface="Times New Roman" pitchFamily="18" charset="0"/>
              </a:rPr>
              <a:t>32% reduction in staff t/o for those who use consistent assignment 85% of the time and also a 41% reduction in absenteeism</a:t>
            </a:r>
          </a:p>
          <a:p>
            <a:pPr marL="39688" eaLnBrk="1" hangingPunct="1">
              <a:lnSpc>
                <a:spcPct val="90000"/>
              </a:lnSpc>
              <a:spcBef>
                <a:spcPts val="450"/>
              </a:spcBef>
            </a:pPr>
            <a:endParaRPr lang="en-US" smtClean="0">
              <a:solidFill>
                <a:srgbClr val="000000"/>
              </a:solidFill>
              <a:latin typeface="Times New Roman" pitchFamily="18" charset="0"/>
              <a:cs typeface="Times New Roman" pitchFamily="18" charset="0"/>
              <a:sym typeface="Times New Roman" pitchFamily="18" charset="0"/>
            </a:endParaRPr>
          </a:p>
          <a:p>
            <a:pPr marL="39688" eaLnBrk="1" hangingPunct="1">
              <a:lnSpc>
                <a:spcPct val="90000"/>
              </a:lnSpc>
              <a:spcBef>
                <a:spcPts val="450"/>
              </a:spcBef>
            </a:pPr>
            <a:endParaRPr lang="en-US" smtClean="0">
              <a:solidFill>
                <a:srgbClr val="000000"/>
              </a:solidFill>
              <a:latin typeface="Times New Roman" pitchFamily="18" charset="0"/>
              <a:cs typeface="Times New Roman" pitchFamily="18" charset="0"/>
              <a:sym typeface="Times New Roman" pitchFamily="18"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Rot="1" noChangeAspect="1" noChangeArrowheads="1" noTextEdit="1"/>
          </p:cNvSpPr>
          <p:nvPr>
            <p:ph type="sldImg"/>
          </p:nvPr>
        </p:nvSpPr>
        <p:spPr>
          <a:ln/>
        </p:spPr>
      </p:sp>
      <p:sp>
        <p:nvSpPr>
          <p:cNvPr id="90115" name="Rectangle 3"/>
          <p:cNvSpPr>
            <a:spLocks noGrp="1" noChangeArrowheads="1"/>
          </p:cNvSpPr>
          <p:nvPr>
            <p:ph type="body" idx="1"/>
          </p:nvPr>
        </p:nvSpPr>
        <p:spPr>
          <a:noFill/>
          <a:ln/>
        </p:spPr>
        <p:txBody>
          <a:bodyPr/>
          <a:lstStyle/>
          <a:p>
            <a:pPr eaLnBrk="1" hangingPunct="1"/>
            <a:r>
              <a:rPr lang="en-US" sz="1800" smtClean="0">
                <a:solidFill>
                  <a:srgbClr val="0000D1"/>
                </a:solidFill>
                <a:latin typeface="Times New Roman" pitchFamily="18" charset="0"/>
              </a:rPr>
              <a:t> Strong LANE</a:t>
            </a:r>
          </a:p>
          <a:p>
            <a:pPr eaLnBrk="1" hangingPunct="1"/>
            <a:r>
              <a:rPr lang="en-US" sz="1800" smtClean="0">
                <a:solidFill>
                  <a:srgbClr val="0000D1"/>
                </a:solidFill>
                <a:latin typeface="Times New Roman" pitchFamily="18" charset="0"/>
              </a:rPr>
              <a:t> Strong partnerships</a:t>
            </a:r>
          </a:p>
          <a:p>
            <a:pPr eaLnBrk="1" hangingPunct="1"/>
            <a:r>
              <a:rPr lang="en-US" sz="1800" smtClean="0">
                <a:solidFill>
                  <a:srgbClr val="0000D1"/>
                </a:solidFill>
                <a:latin typeface="Times New Roman" pitchFamily="18" charset="0"/>
              </a:rPr>
              <a:t> A plan</a:t>
            </a:r>
          </a:p>
          <a:p>
            <a:pPr eaLnBrk="1" hangingPunct="1"/>
            <a:r>
              <a:rPr lang="en-US" sz="1800" smtClean="0">
                <a:solidFill>
                  <a:srgbClr val="0000D1"/>
                </a:solidFill>
                <a:latin typeface="Times New Roman" pitchFamily="18" charset="0"/>
              </a:rPr>
              <a:t> Use of Advancing Excellence Tools </a:t>
            </a:r>
          </a:p>
          <a:p>
            <a:pPr eaLnBrk="1" hangingPunct="1"/>
            <a:r>
              <a:rPr lang="en-US" sz="1800" smtClean="0">
                <a:solidFill>
                  <a:srgbClr val="0000D1"/>
                </a:solidFill>
                <a:latin typeface="Times New Roman" pitchFamily="18" charset="0"/>
              </a:rPr>
              <a:t> Combined education</a:t>
            </a:r>
          </a:p>
          <a:p>
            <a:pPr eaLnBrk="1" hangingPunct="1"/>
            <a:r>
              <a:rPr lang="en-US" sz="1800" smtClean="0">
                <a:solidFill>
                  <a:srgbClr val="0000D1"/>
                </a:solidFill>
                <a:latin typeface="Times New Roman" pitchFamily="18" charset="0"/>
              </a:rPr>
              <a:t> Celebration</a:t>
            </a:r>
          </a:p>
          <a:p>
            <a:endParaRPr lang="en-US" smtClean="0">
              <a:latin typeface="Times New Roman" pitchFamily="18"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1"/>
          <p:cNvSpPr>
            <a:spLocks noGrp="1" noRot="1" noChangeAspect="1" noChangeArrowheads="1" noTextEdit="1"/>
          </p:cNvSpPr>
          <p:nvPr>
            <p:ph type="sldImg"/>
          </p:nvPr>
        </p:nvSpPr>
        <p:spPr>
          <a:solidFill>
            <a:srgbClr val="FFFFFF"/>
          </a:solidFill>
          <a:ln/>
        </p:spPr>
      </p:sp>
      <p:sp>
        <p:nvSpPr>
          <p:cNvPr id="91139" name="Rectangle 2"/>
          <p:cNvSpPr>
            <a:spLocks noGrp="1" noChangeArrowheads="1"/>
          </p:cNvSpPr>
          <p:nvPr>
            <p:ph type="body" idx="1"/>
          </p:nvPr>
        </p:nvSpPr>
        <p:spPr>
          <a:noFill/>
          <a:ln/>
        </p:spPr>
        <p:txBody>
          <a:bodyPr/>
          <a:lstStyle/>
          <a:p>
            <a:pPr marL="39688" eaLnBrk="1" hangingPunct="1">
              <a:lnSpc>
                <a:spcPct val="90000"/>
              </a:lnSpc>
              <a:spcBef>
                <a:spcPts val="450"/>
              </a:spcBef>
            </a:pPr>
            <a:r>
              <a:rPr lang="en-US" smtClean="0">
                <a:solidFill>
                  <a:srgbClr val="000000"/>
                </a:solidFill>
                <a:latin typeface="Times New Roman" pitchFamily="18" charset="0"/>
                <a:cs typeface="Times New Roman" pitchFamily="18" charset="0"/>
                <a:sym typeface="Times New Roman" pitchFamily="18" charset="0"/>
              </a:rPr>
              <a:t>If you think about it, within a week with t 8-hour shifts per day, you can have as many as 22 different people caring for a resident  per week/ Have heard as many as 40 per week.</a:t>
            </a:r>
          </a:p>
          <a:p>
            <a:pPr marL="39688" eaLnBrk="1" hangingPunct="1">
              <a:lnSpc>
                <a:spcPct val="90000"/>
              </a:lnSpc>
              <a:spcBef>
                <a:spcPts val="450"/>
              </a:spcBef>
            </a:pPr>
            <a:r>
              <a:rPr lang="en-US" smtClean="0">
                <a:solidFill>
                  <a:srgbClr val="000000"/>
                </a:solidFill>
                <a:latin typeface="Times New Roman" pitchFamily="18" charset="0"/>
                <a:cs typeface="Times New Roman" pitchFamily="18" charset="0"/>
                <a:sym typeface="Times New Roman" pitchFamily="18" charset="0"/>
              </a:rPr>
              <a:t>Some define  consistent assignment as only rotating every three months…</a:t>
            </a:r>
          </a:p>
          <a:p>
            <a:pPr marL="39688" eaLnBrk="1" hangingPunct="1">
              <a:lnSpc>
                <a:spcPct val="90000"/>
              </a:lnSpc>
              <a:spcBef>
                <a:spcPts val="450"/>
              </a:spcBef>
            </a:pPr>
            <a:endParaRPr lang="en-US" smtClean="0">
              <a:solidFill>
                <a:srgbClr val="000000"/>
              </a:solidFill>
              <a:latin typeface="Times New Roman" pitchFamily="18" charset="0"/>
              <a:cs typeface="Times New Roman" pitchFamily="18" charset="0"/>
              <a:sym typeface="Times New Roman" pitchFamily="18" charset="0"/>
            </a:endParaRPr>
          </a:p>
          <a:p>
            <a:pPr marL="39688" eaLnBrk="1" hangingPunct="1">
              <a:lnSpc>
                <a:spcPct val="90000"/>
              </a:lnSpc>
              <a:spcBef>
                <a:spcPts val="450"/>
              </a:spcBef>
            </a:pPr>
            <a:r>
              <a:rPr lang="en-US" smtClean="0">
                <a:solidFill>
                  <a:srgbClr val="000000"/>
                </a:solidFill>
                <a:latin typeface="Times New Roman" pitchFamily="18" charset="0"/>
                <a:cs typeface="Times New Roman" pitchFamily="18" charset="0"/>
                <a:sym typeface="Times New Roman" pitchFamily="18" charset="0"/>
              </a:rPr>
              <a:t>Nick Castle: data are showing that those who use consistent assignment have fewer deficiencies! </a:t>
            </a:r>
          </a:p>
          <a:p>
            <a:pPr marL="39688" eaLnBrk="1" hangingPunct="1">
              <a:lnSpc>
                <a:spcPct val="90000"/>
              </a:lnSpc>
              <a:spcBef>
                <a:spcPts val="450"/>
              </a:spcBef>
            </a:pPr>
            <a:r>
              <a:rPr lang="en-US" smtClean="0">
                <a:solidFill>
                  <a:srgbClr val="000000"/>
                </a:solidFill>
                <a:latin typeface="Times New Roman" pitchFamily="18" charset="0"/>
                <a:cs typeface="Times New Roman" pitchFamily="18" charset="0"/>
                <a:sym typeface="Times New Roman" pitchFamily="18" charset="0"/>
              </a:rPr>
              <a:t>32% reduction in staff t/o for those who use consistent assignment 85% of the time and also a 41% reduction in absenteeism</a:t>
            </a:r>
          </a:p>
          <a:p>
            <a:pPr marL="39688" eaLnBrk="1" hangingPunct="1">
              <a:lnSpc>
                <a:spcPct val="90000"/>
              </a:lnSpc>
              <a:spcBef>
                <a:spcPts val="450"/>
              </a:spcBef>
            </a:pPr>
            <a:endParaRPr lang="en-US" smtClean="0">
              <a:solidFill>
                <a:srgbClr val="000000"/>
              </a:solidFill>
              <a:latin typeface="Times New Roman" pitchFamily="18" charset="0"/>
              <a:cs typeface="Times New Roman" pitchFamily="18" charset="0"/>
              <a:sym typeface="Times New Roman" pitchFamily="18" charset="0"/>
            </a:endParaRPr>
          </a:p>
          <a:p>
            <a:pPr marL="39688" eaLnBrk="1" hangingPunct="1">
              <a:lnSpc>
                <a:spcPct val="90000"/>
              </a:lnSpc>
              <a:spcBef>
                <a:spcPts val="450"/>
              </a:spcBef>
            </a:pPr>
            <a:endParaRPr lang="en-US" smtClean="0">
              <a:solidFill>
                <a:srgbClr val="000000"/>
              </a:solidFill>
              <a:latin typeface="Times New Roman" pitchFamily="18" charset="0"/>
              <a:cs typeface="Times New Roman" pitchFamily="18" charset="0"/>
              <a:sym typeface="Times New Roman" pitchFamily="18"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1"/>
          <p:cNvSpPr>
            <a:spLocks noGrp="1" noRot="1" noChangeAspect="1" noChangeArrowheads="1" noTextEdit="1"/>
          </p:cNvSpPr>
          <p:nvPr>
            <p:ph type="sldImg"/>
          </p:nvPr>
        </p:nvSpPr>
        <p:spPr>
          <a:solidFill>
            <a:srgbClr val="FFFFFF"/>
          </a:solidFill>
          <a:ln/>
        </p:spPr>
      </p:sp>
      <p:sp>
        <p:nvSpPr>
          <p:cNvPr id="92163" name="Rectangle 2"/>
          <p:cNvSpPr>
            <a:spLocks noGrp="1" noChangeArrowheads="1"/>
          </p:cNvSpPr>
          <p:nvPr>
            <p:ph type="body" idx="1"/>
          </p:nvPr>
        </p:nvSpPr>
        <p:spPr>
          <a:noFill/>
          <a:ln/>
        </p:spPr>
        <p:txBody>
          <a:bodyPr/>
          <a:lstStyle/>
          <a:p>
            <a:pPr marL="39688" eaLnBrk="1" hangingPunct="1">
              <a:lnSpc>
                <a:spcPct val="90000"/>
              </a:lnSpc>
              <a:spcBef>
                <a:spcPts val="450"/>
              </a:spcBef>
            </a:pPr>
            <a:r>
              <a:rPr lang="en-US" smtClean="0">
                <a:solidFill>
                  <a:srgbClr val="000000"/>
                </a:solidFill>
                <a:latin typeface="Times New Roman" pitchFamily="18" charset="0"/>
                <a:cs typeface="Times New Roman" pitchFamily="18" charset="0"/>
                <a:sym typeface="Times New Roman" pitchFamily="18" charset="0"/>
              </a:rPr>
              <a:t>If you think about it, within a week with t 8-hour shifts per day, you can have as many as 22 different people caring for a resident  per week/ Have heard as many as 40 per week.</a:t>
            </a:r>
          </a:p>
          <a:p>
            <a:pPr marL="39688" eaLnBrk="1" hangingPunct="1">
              <a:lnSpc>
                <a:spcPct val="90000"/>
              </a:lnSpc>
              <a:spcBef>
                <a:spcPts val="450"/>
              </a:spcBef>
            </a:pPr>
            <a:r>
              <a:rPr lang="en-US" smtClean="0">
                <a:solidFill>
                  <a:srgbClr val="000000"/>
                </a:solidFill>
                <a:latin typeface="Times New Roman" pitchFamily="18" charset="0"/>
                <a:cs typeface="Times New Roman" pitchFamily="18" charset="0"/>
                <a:sym typeface="Times New Roman" pitchFamily="18" charset="0"/>
              </a:rPr>
              <a:t>Some define  consistent assignment as only rotating every three months…</a:t>
            </a:r>
          </a:p>
          <a:p>
            <a:pPr marL="39688" eaLnBrk="1" hangingPunct="1">
              <a:lnSpc>
                <a:spcPct val="90000"/>
              </a:lnSpc>
              <a:spcBef>
                <a:spcPts val="450"/>
              </a:spcBef>
            </a:pPr>
            <a:endParaRPr lang="en-US" smtClean="0">
              <a:solidFill>
                <a:srgbClr val="000000"/>
              </a:solidFill>
              <a:latin typeface="Times New Roman" pitchFamily="18" charset="0"/>
              <a:cs typeface="Times New Roman" pitchFamily="18" charset="0"/>
              <a:sym typeface="Times New Roman" pitchFamily="18" charset="0"/>
            </a:endParaRPr>
          </a:p>
          <a:p>
            <a:pPr marL="39688" eaLnBrk="1" hangingPunct="1">
              <a:lnSpc>
                <a:spcPct val="90000"/>
              </a:lnSpc>
              <a:spcBef>
                <a:spcPts val="450"/>
              </a:spcBef>
            </a:pPr>
            <a:r>
              <a:rPr lang="en-US" smtClean="0">
                <a:solidFill>
                  <a:srgbClr val="000000"/>
                </a:solidFill>
                <a:latin typeface="Times New Roman" pitchFamily="18" charset="0"/>
                <a:cs typeface="Times New Roman" pitchFamily="18" charset="0"/>
                <a:sym typeface="Times New Roman" pitchFamily="18" charset="0"/>
              </a:rPr>
              <a:t>Nick Castle: data are showing that those who use consistent assignment have fewer deficiencies! </a:t>
            </a:r>
          </a:p>
          <a:p>
            <a:pPr marL="39688" eaLnBrk="1" hangingPunct="1">
              <a:lnSpc>
                <a:spcPct val="90000"/>
              </a:lnSpc>
              <a:spcBef>
                <a:spcPts val="450"/>
              </a:spcBef>
            </a:pPr>
            <a:r>
              <a:rPr lang="en-US" smtClean="0">
                <a:solidFill>
                  <a:srgbClr val="000000"/>
                </a:solidFill>
                <a:latin typeface="Times New Roman" pitchFamily="18" charset="0"/>
                <a:cs typeface="Times New Roman" pitchFamily="18" charset="0"/>
                <a:sym typeface="Times New Roman" pitchFamily="18" charset="0"/>
              </a:rPr>
              <a:t>32% reduction in staff t/o for those who use consistent assignment 85% of the time and also a 41% reduction in absenteeism</a:t>
            </a:r>
          </a:p>
          <a:p>
            <a:pPr marL="39688" eaLnBrk="1" hangingPunct="1">
              <a:lnSpc>
                <a:spcPct val="90000"/>
              </a:lnSpc>
              <a:spcBef>
                <a:spcPts val="450"/>
              </a:spcBef>
            </a:pPr>
            <a:endParaRPr lang="en-US" smtClean="0">
              <a:solidFill>
                <a:srgbClr val="000000"/>
              </a:solidFill>
              <a:latin typeface="Times New Roman" pitchFamily="18" charset="0"/>
              <a:cs typeface="Times New Roman" pitchFamily="18" charset="0"/>
              <a:sym typeface="Times New Roman" pitchFamily="18" charset="0"/>
            </a:endParaRPr>
          </a:p>
          <a:p>
            <a:pPr marL="39688" eaLnBrk="1" hangingPunct="1">
              <a:lnSpc>
                <a:spcPct val="90000"/>
              </a:lnSpc>
              <a:spcBef>
                <a:spcPts val="450"/>
              </a:spcBef>
            </a:pPr>
            <a:endParaRPr lang="en-US" smtClean="0">
              <a:solidFill>
                <a:srgbClr val="000000"/>
              </a:solidFill>
              <a:latin typeface="Times New Roman" pitchFamily="18" charset="0"/>
              <a:cs typeface="Times New Roman" pitchFamily="18" charset="0"/>
              <a:sym typeface="Times New Roman" pitchFamily="18"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1"/>
          <p:cNvSpPr>
            <a:spLocks noGrp="1" noRot="1" noChangeAspect="1" noChangeArrowheads="1" noTextEdit="1"/>
          </p:cNvSpPr>
          <p:nvPr>
            <p:ph type="sldImg"/>
          </p:nvPr>
        </p:nvSpPr>
        <p:spPr>
          <a:solidFill>
            <a:srgbClr val="FFFFFF"/>
          </a:solidFill>
          <a:ln/>
        </p:spPr>
      </p:sp>
      <p:sp>
        <p:nvSpPr>
          <p:cNvPr id="93187" name="Rectangle 2"/>
          <p:cNvSpPr>
            <a:spLocks noGrp="1" noChangeArrowheads="1"/>
          </p:cNvSpPr>
          <p:nvPr>
            <p:ph type="body" idx="1"/>
          </p:nvPr>
        </p:nvSpPr>
        <p:spPr>
          <a:noFill/>
          <a:ln/>
        </p:spPr>
        <p:txBody>
          <a:bodyPr/>
          <a:lstStyle/>
          <a:p>
            <a:pPr marL="39688" eaLnBrk="1" hangingPunct="1">
              <a:spcBef>
                <a:spcPts val="450"/>
              </a:spcBef>
            </a:pPr>
            <a:r>
              <a:rPr lang="en-US" smtClean="0">
                <a:solidFill>
                  <a:srgbClr val="000000"/>
                </a:solidFill>
                <a:latin typeface="Times New Roman" pitchFamily="18" charset="0"/>
                <a:cs typeface="Times New Roman" pitchFamily="18" charset="0"/>
                <a:sym typeface="Times New Roman" pitchFamily="18" charset="0"/>
              </a:rPr>
              <a:t> </a:t>
            </a:r>
            <a:r>
              <a:rPr lang="en-US" smtClean="0">
                <a:latin typeface="Times New Roman" pitchFamily="18" charset="0"/>
              </a:rPr>
              <a:t>Critical time for NHs relative to QI: </a:t>
            </a:r>
            <a:r>
              <a:rPr lang="en-US" smtClean="0">
                <a:solidFill>
                  <a:srgbClr val="002BCE"/>
                </a:solidFill>
                <a:latin typeface="Times New Roman" pitchFamily="18" charset="0"/>
                <a:sym typeface="Times New Roman" pitchFamily="18" charset="0"/>
              </a:rPr>
              <a:t>With the change from MDS 2.0 to 3.0, publicly reported QMs have disappeared. Yet </a:t>
            </a:r>
            <a:r>
              <a:rPr lang="en-US" sz="1800" smtClean="0">
                <a:solidFill>
                  <a:srgbClr val="0000FF"/>
                </a:solidFill>
                <a:latin typeface="Times New Roman" pitchFamily="18" charset="0"/>
              </a:rPr>
              <a:t>With the shift to MDS 3.0 and the change in quality measures, nursing homes are more accountable than ever for quality</a:t>
            </a:r>
            <a:r>
              <a:rPr lang="en-US" sz="1800" i="1" smtClean="0">
                <a:solidFill>
                  <a:srgbClr val="0000FF"/>
                </a:solidFill>
                <a:latin typeface="Times New Roman" pitchFamily="18" charset="0"/>
              </a:rPr>
              <a:t>.</a:t>
            </a:r>
          </a:p>
          <a:p>
            <a:pPr marL="39688"/>
            <a:endParaRPr lang="en-US" smtClean="0">
              <a:solidFill>
                <a:srgbClr val="002BCE"/>
              </a:solidFill>
              <a:latin typeface="Times New Roman" pitchFamily="18" charset="0"/>
              <a:sym typeface="Times New Roman" pitchFamily="18" charset="0"/>
            </a:endParaRPr>
          </a:p>
          <a:p>
            <a:pPr marL="39688"/>
            <a:r>
              <a:rPr lang="en-US" smtClean="0">
                <a:solidFill>
                  <a:srgbClr val="002BCE"/>
                </a:solidFill>
                <a:latin typeface="Times New Roman" pitchFamily="18" charset="0"/>
                <a:sym typeface="Times New Roman" pitchFamily="18" charset="0"/>
              </a:rPr>
              <a:t>There are NO national benchmarks!</a:t>
            </a:r>
          </a:p>
          <a:p>
            <a:pPr marL="39688"/>
            <a:r>
              <a:rPr lang="en-US" smtClean="0">
                <a:solidFill>
                  <a:srgbClr val="002BCE"/>
                </a:solidFill>
                <a:latin typeface="Times New Roman" pitchFamily="18" charset="0"/>
                <a:sym typeface="Times New Roman" pitchFamily="18" charset="0"/>
              </a:rPr>
              <a:t>Many nursing homes used QMs for “QI” even though the data were 6 months old.</a:t>
            </a:r>
          </a:p>
          <a:p>
            <a:pPr marL="39688"/>
            <a:r>
              <a:rPr lang="en-US" smtClean="0">
                <a:solidFill>
                  <a:srgbClr val="002BCE"/>
                </a:solidFill>
                <a:latin typeface="Times New Roman" pitchFamily="18" charset="0"/>
                <a:sym typeface="Times New Roman" pitchFamily="18" charset="0"/>
              </a:rPr>
              <a:t>Without the QMs, some nursing homes won’t know where they are… and many may slip…</a:t>
            </a:r>
          </a:p>
          <a:p>
            <a:pPr marL="39688"/>
            <a:r>
              <a:rPr lang="en-US" smtClean="0">
                <a:solidFill>
                  <a:srgbClr val="002BCE"/>
                </a:solidFill>
                <a:latin typeface="Times New Roman" pitchFamily="18" charset="0"/>
                <a:sym typeface="Times New Roman" pitchFamily="18" charset="0"/>
              </a:rPr>
              <a:t>Dark period provides an opportunity to begin PI and get ready for QA/PI</a:t>
            </a:r>
          </a:p>
          <a:p>
            <a:pPr marL="39688" eaLnBrk="1" hangingPunct="1">
              <a:buFontTx/>
              <a:buChar char="•"/>
            </a:pPr>
            <a:endParaRPr lang="en-US" smtClean="0">
              <a:latin typeface="Times New Roman" pitchFamily="18" charset="0"/>
            </a:endParaRPr>
          </a:p>
          <a:p>
            <a:pPr marL="39688" eaLnBrk="1" hangingPunct="1">
              <a:buFontTx/>
              <a:buChar char="•"/>
            </a:pPr>
            <a:endParaRPr lang="en-US" smtClean="0">
              <a:solidFill>
                <a:srgbClr val="000000"/>
              </a:solidFill>
              <a:latin typeface="Times New Roman" pitchFamily="18" charset="0"/>
              <a:cs typeface="Times New Roman" pitchFamily="18" charset="0"/>
              <a:sym typeface="Times New Roman" pitchFamily="18"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1"/>
          <p:cNvSpPr>
            <a:spLocks noGrp="1" noRot="1" noChangeAspect="1" noChangeArrowheads="1" noTextEdit="1"/>
          </p:cNvSpPr>
          <p:nvPr>
            <p:ph type="sldImg"/>
          </p:nvPr>
        </p:nvSpPr>
        <p:spPr>
          <a:solidFill>
            <a:srgbClr val="FFFFFF"/>
          </a:solidFill>
          <a:ln/>
        </p:spPr>
      </p:sp>
      <p:sp>
        <p:nvSpPr>
          <p:cNvPr id="94211" name="Rectangle 2"/>
          <p:cNvSpPr>
            <a:spLocks noGrp="1" noChangeArrowheads="1"/>
          </p:cNvSpPr>
          <p:nvPr>
            <p:ph type="body" idx="1"/>
          </p:nvPr>
        </p:nvSpPr>
        <p:spPr>
          <a:noFill/>
          <a:ln/>
        </p:spPr>
        <p:txBody>
          <a:bodyPr/>
          <a:lstStyle/>
          <a:p>
            <a:pPr marL="39688" eaLnBrk="1" hangingPunct="1"/>
            <a:r>
              <a:rPr lang="en-US" smtClean="0">
                <a:solidFill>
                  <a:srgbClr val="000000"/>
                </a:solidFill>
                <a:latin typeface="Times New Roman" pitchFamily="18" charset="0"/>
                <a:cs typeface="Times New Roman" pitchFamily="18" charset="0"/>
                <a:sym typeface="Times New Roman" pitchFamily="18" charset="0"/>
              </a:rPr>
              <a:t>reference</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4294967295"/>
          </p:nvPr>
        </p:nvSpPr>
        <p:spPr bwMode="auto">
          <a:xfrm>
            <a:off x="3976333" y="8838512"/>
            <a:ext cx="3041968" cy="465845"/>
          </a:xfrm>
          <a:prstGeom prst="rect">
            <a:avLst/>
          </a:prstGeom>
          <a:noFill/>
          <a:ln>
            <a:miter lim="800000"/>
            <a:headEnd/>
            <a:tailEnd/>
          </a:ln>
        </p:spPr>
        <p:txBody>
          <a:bodyPr/>
          <a:lstStyle/>
          <a:p>
            <a:fld id="{92C2B198-6681-4BEF-B7D4-3594BB8521BA}" type="slidenum">
              <a:rPr lang="en-US">
                <a:ea typeface="MS PGothic" pitchFamily="34" charset="-128"/>
              </a:rPr>
              <a:pPr/>
              <a:t>50</a:t>
            </a:fld>
            <a:endParaRPr lang="en-US">
              <a:ea typeface="MS PGothic" pitchFamily="34" charset="-128"/>
            </a:endParaRPr>
          </a:p>
        </p:txBody>
      </p:sp>
      <p:sp>
        <p:nvSpPr>
          <p:cNvPr id="95235" name="Rectangle 7"/>
          <p:cNvSpPr txBox="1">
            <a:spLocks noGrp="1" noChangeArrowheads="1"/>
          </p:cNvSpPr>
          <p:nvPr/>
        </p:nvSpPr>
        <p:spPr bwMode="auto">
          <a:xfrm>
            <a:off x="3977957" y="8840079"/>
            <a:ext cx="3041968" cy="465846"/>
          </a:xfrm>
          <a:prstGeom prst="rect">
            <a:avLst/>
          </a:prstGeom>
          <a:noFill/>
          <a:ln w="9525">
            <a:noFill/>
            <a:miter lim="800000"/>
            <a:headEnd/>
            <a:tailEnd/>
          </a:ln>
        </p:spPr>
        <p:txBody>
          <a:bodyPr lIns="91387" tIns="45694" rIns="91387" bIns="45694" anchor="b"/>
          <a:lstStyle/>
          <a:p>
            <a:pPr algn="r" defTabSz="912813"/>
            <a:fld id="{76797F28-FAB4-446F-BF57-415DBAAC8AF8}" type="slidenum">
              <a:rPr lang="en-US" sz="1200"/>
              <a:pPr algn="r" defTabSz="912813"/>
              <a:t>50</a:t>
            </a:fld>
            <a:endParaRPr lang="en-US" sz="1200"/>
          </a:p>
        </p:txBody>
      </p:sp>
      <p:sp>
        <p:nvSpPr>
          <p:cNvPr id="95236" name="Rectangle 2"/>
          <p:cNvSpPr>
            <a:spLocks noGrp="1" noRot="1" noChangeAspect="1" noChangeArrowheads="1" noTextEdit="1"/>
          </p:cNvSpPr>
          <p:nvPr>
            <p:ph type="sldImg"/>
          </p:nvPr>
        </p:nvSpPr>
        <p:spPr>
          <a:xfrm>
            <a:off x="1635125" y="0"/>
            <a:ext cx="3927475" cy="2946400"/>
          </a:xfrm>
          <a:ln/>
        </p:spPr>
      </p:sp>
      <p:sp>
        <p:nvSpPr>
          <p:cNvPr id="95237" name="Notes Placeholder 4"/>
          <p:cNvSpPr>
            <a:spLocks noGrp="1"/>
          </p:cNvSpPr>
          <p:nvPr>
            <p:ph type="body" idx="1"/>
          </p:nvPr>
        </p:nvSpPr>
        <p:spPr>
          <a:noFill/>
          <a:ln/>
        </p:spPr>
        <p:txBody>
          <a:bodyPr/>
          <a:lstStyle/>
          <a:p>
            <a:r>
              <a:rPr lang="en-US" smtClean="0">
                <a:solidFill>
                  <a:srgbClr val="F6FFFD"/>
                </a:solidFill>
                <a:latin typeface="Times New Roman" pitchFamily="18" charset="0"/>
              </a:rPr>
              <a:t>LANEs: a lasting force within a state for achieving collective impact on shared problems </a:t>
            </a:r>
            <a:endParaRPr lang="en-US" smtClean="0">
              <a:latin typeface="Arial" pitchFamily="34"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1"/>
          <p:cNvSpPr>
            <a:spLocks noGrp="1" noRot="1" noChangeAspect="1" noChangeArrowheads="1" noTextEdit="1"/>
          </p:cNvSpPr>
          <p:nvPr>
            <p:ph type="sldImg"/>
          </p:nvPr>
        </p:nvSpPr>
        <p:spPr>
          <a:solidFill>
            <a:srgbClr val="FFFFFF"/>
          </a:solidFill>
          <a:ln/>
        </p:spPr>
      </p:sp>
      <p:sp>
        <p:nvSpPr>
          <p:cNvPr id="96259" name="Rectangle 2"/>
          <p:cNvSpPr>
            <a:spLocks noGrp="1" noChangeArrowheads="1"/>
          </p:cNvSpPr>
          <p:nvPr>
            <p:ph type="body" idx="1"/>
          </p:nvPr>
        </p:nvSpPr>
        <p:spPr>
          <a:noFill/>
          <a:ln/>
        </p:spPr>
        <p:txBody>
          <a:bodyPr/>
          <a:lstStyle/>
          <a:p>
            <a:pPr eaLnBrk="1" hangingPunct="1"/>
            <a:endParaRPr lang="en-US" smtClean="0">
              <a:solidFill>
                <a:srgbClr val="000000"/>
              </a:solidFill>
              <a:latin typeface="Times New Roman" pitchFamily="18" charset="0"/>
              <a:cs typeface="Times New Roman" pitchFamily="18" charset="0"/>
              <a:sym typeface="Times New Roman" pitchFamily="18" charset="0"/>
            </a:endParaRPr>
          </a:p>
          <a:p>
            <a:pPr eaLnBrk="1" hangingPunct="1">
              <a:buClr>
                <a:srgbClr val="000000"/>
              </a:buClr>
            </a:pPr>
            <a:endParaRPr lang="en-US" smtClean="0">
              <a:solidFill>
                <a:srgbClr val="000000"/>
              </a:solidFill>
              <a:latin typeface="Times New Roman" pitchFamily="18" charset="0"/>
              <a:cs typeface="Times New Roman" pitchFamily="18" charset="0"/>
              <a:sym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a:ln/>
        </p:spPr>
      </p:sp>
      <p:sp>
        <p:nvSpPr>
          <p:cNvPr id="71683" name="Notes Placeholder 2"/>
          <p:cNvSpPr>
            <a:spLocks noGrp="1"/>
          </p:cNvSpPr>
          <p:nvPr>
            <p:ph type="body" idx="1"/>
          </p:nvPr>
        </p:nvSpPr>
        <p:spPr>
          <a:noFill/>
          <a:ln/>
        </p:spPr>
        <p:txBody>
          <a:bodyPr/>
          <a:lstStyle/>
          <a:p>
            <a:endParaRPr lang="en-US" smtClean="0">
              <a:latin typeface="Times New Roman"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1"/>
          <p:cNvSpPr>
            <a:spLocks noGrp="1" noRot="1" noChangeAspect="1" noChangeArrowheads="1" noTextEdit="1"/>
          </p:cNvSpPr>
          <p:nvPr>
            <p:ph type="sldImg"/>
          </p:nvPr>
        </p:nvSpPr>
        <p:spPr>
          <a:solidFill>
            <a:srgbClr val="FFFFFF"/>
          </a:solidFill>
          <a:ln/>
        </p:spPr>
      </p:sp>
      <p:sp>
        <p:nvSpPr>
          <p:cNvPr id="72707" name="Rectangle 2"/>
          <p:cNvSpPr>
            <a:spLocks noGrp="1" noChangeArrowheads="1"/>
          </p:cNvSpPr>
          <p:nvPr>
            <p:ph type="body" idx="1"/>
          </p:nvPr>
        </p:nvSpPr>
        <p:spPr>
          <a:noFill/>
          <a:ln/>
        </p:spPr>
        <p:txBody>
          <a:bodyPr/>
          <a:lstStyle/>
          <a:p>
            <a:pPr marL="39688" eaLnBrk="1" hangingPunct="1">
              <a:spcBef>
                <a:spcPts val="475"/>
              </a:spcBef>
              <a:buClr>
                <a:srgbClr val="000000"/>
              </a:buClr>
              <a:buFontTx/>
              <a:buChar char="•"/>
            </a:pPr>
            <a:r>
              <a:rPr lang="en-US" sz="1400" smtClean="0">
                <a:solidFill>
                  <a:srgbClr val="000000"/>
                </a:solidFill>
                <a:latin typeface="Times New Roman" pitchFamily="18" charset="0"/>
                <a:cs typeface="Times New Roman" pitchFamily="18" charset="0"/>
                <a:sym typeface="Times New Roman" pitchFamily="18" charset="0"/>
              </a:rPr>
              <a:t>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a:ln/>
        </p:spPr>
      </p:sp>
      <p:sp>
        <p:nvSpPr>
          <p:cNvPr id="73731" name="Notes Placeholder 2"/>
          <p:cNvSpPr>
            <a:spLocks noGrp="1"/>
          </p:cNvSpPr>
          <p:nvPr>
            <p:ph type="body" idx="1"/>
          </p:nvPr>
        </p:nvSpPr>
        <p:spPr>
          <a:noFill/>
          <a:ln/>
        </p:spPr>
        <p:txBody>
          <a:bodyPr/>
          <a:lstStyle/>
          <a:p>
            <a:endParaRPr lang="en-US" smtClean="0">
              <a:latin typeface="Times New Roman"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1"/>
          <p:cNvSpPr>
            <a:spLocks noGrp="1" noRot="1" noChangeAspect="1" noChangeArrowheads="1" noTextEdit="1"/>
          </p:cNvSpPr>
          <p:nvPr>
            <p:ph type="sldImg"/>
          </p:nvPr>
        </p:nvSpPr>
        <p:spPr>
          <a:solidFill>
            <a:srgbClr val="FFFFFF"/>
          </a:solidFill>
          <a:ln/>
        </p:spPr>
      </p:sp>
      <p:sp>
        <p:nvSpPr>
          <p:cNvPr id="74755" name="Rectangle 2"/>
          <p:cNvSpPr>
            <a:spLocks noGrp="1" noChangeArrowheads="1"/>
          </p:cNvSpPr>
          <p:nvPr>
            <p:ph type="body" idx="1"/>
          </p:nvPr>
        </p:nvSpPr>
        <p:spPr>
          <a:noFill/>
          <a:ln/>
        </p:spPr>
        <p:txBody>
          <a:bodyPr/>
          <a:lstStyle/>
          <a:p>
            <a:pPr marL="38100" eaLnBrk="1" hangingPunct="1">
              <a:spcBef>
                <a:spcPts val="450"/>
              </a:spcBef>
              <a:buClr>
                <a:srgbClr val="000000"/>
              </a:buClr>
            </a:pPr>
            <a:endParaRPr lang="en-US" smtClean="0">
              <a:solidFill>
                <a:srgbClr val="000000"/>
              </a:solidFill>
              <a:latin typeface="Times New Roman" pitchFamily="18" charset="0"/>
              <a:cs typeface="Times New Roman" pitchFamily="18" charset="0"/>
              <a:sym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1"/>
          <p:cNvSpPr>
            <a:spLocks noGrp="1" noRot="1" noChangeAspect="1" noChangeArrowheads="1" noTextEdit="1"/>
          </p:cNvSpPr>
          <p:nvPr>
            <p:ph type="sldImg"/>
          </p:nvPr>
        </p:nvSpPr>
        <p:spPr>
          <a:solidFill>
            <a:srgbClr val="FFFFFF"/>
          </a:solidFill>
          <a:ln/>
        </p:spPr>
      </p:sp>
      <p:sp>
        <p:nvSpPr>
          <p:cNvPr id="75779" name="Rectangle 2"/>
          <p:cNvSpPr>
            <a:spLocks noGrp="1" noChangeArrowheads="1"/>
          </p:cNvSpPr>
          <p:nvPr>
            <p:ph type="body" idx="1"/>
          </p:nvPr>
        </p:nvSpPr>
        <p:spPr>
          <a:noFill/>
          <a:ln/>
        </p:spPr>
        <p:txBody>
          <a:bodyPr/>
          <a:lstStyle/>
          <a:p>
            <a:pPr eaLnBrk="1" hangingPunct="1">
              <a:spcBef>
                <a:spcPts val="450"/>
              </a:spcBef>
              <a:buClr>
                <a:srgbClr val="000000"/>
              </a:buClr>
            </a:pPr>
            <a:r>
              <a:rPr lang="en-US" smtClean="0">
                <a:solidFill>
                  <a:srgbClr val="000000"/>
                </a:solidFill>
                <a:latin typeface="Times New Roman" pitchFamily="18" charset="0"/>
                <a:sym typeface="Times New Roman" pitchFamily="18" charset="0"/>
              </a:rPr>
              <a:t> </a:t>
            </a:r>
            <a:endParaRPr lang="en-US" smtClean="0">
              <a:solidFill>
                <a:srgbClr val="000000"/>
              </a:solidFill>
              <a:latin typeface="Times New Roman" pitchFamily="18" charset="0"/>
              <a:cs typeface="Times New Roman" pitchFamily="18" charset="0"/>
              <a:sym typeface="Times New Roman"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a:ln/>
        </p:spPr>
      </p:sp>
      <p:sp>
        <p:nvSpPr>
          <p:cNvPr id="76803" name="Notes Placeholder 2"/>
          <p:cNvSpPr>
            <a:spLocks noGrp="1"/>
          </p:cNvSpPr>
          <p:nvPr>
            <p:ph type="body" idx="1"/>
          </p:nvPr>
        </p:nvSpPr>
        <p:spPr>
          <a:noFill/>
          <a:ln/>
        </p:spPr>
        <p:txBody>
          <a:bodyPr/>
          <a:lstStyle/>
          <a:p>
            <a:endParaRPr lang="en-US" dirty="0" smtClean="0">
              <a:latin typeface="Times New Roman" pitchFamily="18" charset="0"/>
            </a:endParaRPr>
          </a:p>
          <a:p>
            <a:endParaRPr lang="en-US" dirty="0" smtClean="0">
              <a:latin typeface="Times New Roman" pitchFamily="18" charset="0"/>
            </a:endParaRPr>
          </a:p>
          <a:p>
            <a:endParaRPr lang="en-US" dirty="0" smtClean="0">
              <a:latin typeface="Times New Roman" pitchFamily="18" charset="0"/>
            </a:endParaRPr>
          </a:p>
          <a:p>
            <a:endParaRPr lang="en-US" dirty="0" smtClean="0">
              <a:latin typeface="Times New Roman"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1"/>
          <p:cNvSpPr>
            <a:spLocks noGrp="1" noRot="1" noChangeAspect="1" noChangeArrowheads="1" noTextEdit="1"/>
          </p:cNvSpPr>
          <p:nvPr>
            <p:ph type="sldImg"/>
          </p:nvPr>
        </p:nvSpPr>
        <p:spPr>
          <a:solidFill>
            <a:srgbClr val="FFFFFF"/>
          </a:solidFill>
          <a:ln/>
        </p:spPr>
      </p:sp>
      <p:sp>
        <p:nvSpPr>
          <p:cNvPr id="77827" name="Rectangle 2"/>
          <p:cNvSpPr>
            <a:spLocks noGrp="1" noChangeArrowheads="1"/>
          </p:cNvSpPr>
          <p:nvPr>
            <p:ph type="body" idx="1"/>
          </p:nvPr>
        </p:nvSpPr>
        <p:spPr>
          <a:noFill/>
          <a:ln/>
        </p:spPr>
        <p:txBody>
          <a:bodyPr/>
          <a:lstStyle/>
          <a:p>
            <a:pPr eaLnBrk="1" hangingPunct="1">
              <a:spcBef>
                <a:spcPts val="475"/>
              </a:spcBef>
            </a:pPr>
            <a:r>
              <a:rPr lang="en-US" sz="1400" smtClean="0">
                <a:solidFill>
                  <a:srgbClr val="000000"/>
                </a:solidFill>
                <a:latin typeface="Times New Roman" pitchFamily="18" charset="0"/>
                <a:cs typeface="Times New Roman" pitchFamily="18" charset="0"/>
                <a:sym typeface="Times New Roman" pitchFamily="18" charset="0"/>
              </a:rPr>
              <a:t>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4FF8238A-9DAF-481B-9278-68EAFB7B10B9}" type="slidenum">
              <a:rPr lang="en-US"/>
              <a:pPr>
                <a:defRPr/>
              </a:pPr>
              <a:t>‹#›</a:t>
            </a:fld>
            <a:endParaRPr lang="en-US"/>
          </a:p>
        </p:txBody>
      </p:sp>
    </p:spTree>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44BB3971-B672-419A-A0A7-F0A4F0102296}" type="slidenum">
              <a:rPr lang="en-US"/>
              <a:pPr>
                <a:defRPr/>
              </a:pPr>
              <a:t>‹#›</a:t>
            </a:fld>
            <a:endParaRPr lang="en-US"/>
          </a:p>
        </p:txBody>
      </p:sp>
    </p:spTree>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0488"/>
            <a:ext cx="2057400" cy="67675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0488"/>
            <a:ext cx="6019800" cy="67675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B46DAFCD-8E64-4668-84EA-47840443D07F}" type="slidenum">
              <a:rPr lang="en-US"/>
              <a:pPr>
                <a:defRPr/>
              </a:pPr>
              <a:t>‹#›</a:t>
            </a:fld>
            <a:endParaRPr lang="en-US"/>
          </a:p>
        </p:txBody>
      </p:sp>
    </p:spTree>
  </p:cSld>
  <p:clrMapOvr>
    <a:masterClrMapping/>
  </p:clrMapOvr>
  <p:transition xmlns:p14="http://schemas.microsoft.com/office/powerpoint/2010/main"/>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1371600" y="609600"/>
            <a:ext cx="73787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809625" y="2214563"/>
            <a:ext cx="3902075" cy="3881437"/>
          </a:xfrm>
        </p:spPr>
        <p:txBody>
          <a:bodyPr/>
          <a:lstStyle/>
          <a:p>
            <a:pPr lvl="0"/>
            <a:endParaRPr lang="en-US" noProof="0" dirty="0" smtClean="0">
              <a:sym typeface="Arial" pitchFamily="34" charset="0"/>
            </a:endParaRPr>
          </a:p>
        </p:txBody>
      </p:sp>
      <p:sp>
        <p:nvSpPr>
          <p:cNvPr id="4" name="Text Placeholder 3"/>
          <p:cNvSpPr>
            <a:spLocks noGrp="1"/>
          </p:cNvSpPr>
          <p:nvPr>
            <p:ph type="body" sz="half" idx="2"/>
          </p:nvPr>
        </p:nvSpPr>
        <p:spPr>
          <a:xfrm>
            <a:off x="4864100" y="2214563"/>
            <a:ext cx="3903663" cy="38814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809625" y="6373813"/>
            <a:ext cx="1905000" cy="457200"/>
          </a:xfrm>
          <a:prstGeom prst="rect">
            <a:avLst/>
          </a:prstGeom>
        </p:spPr>
        <p:txBody>
          <a:bodyPr/>
          <a:lstStyle>
            <a:lvl1pPr algn="ctr">
              <a:defRPr>
                <a:latin typeface="Times New Roman" pitchFamily="18" charset="0"/>
                <a:ea typeface="ヒラギノ角ゴ ProN W3" charset="-128"/>
                <a:cs typeface="+mn-cs"/>
                <a:sym typeface="Times New Roman" pitchFamily="18" charset="0"/>
              </a:defRPr>
            </a:lvl1pPr>
          </a:lstStyle>
          <a:p>
            <a:pPr>
              <a:defRPr/>
            </a:pPr>
            <a:endParaRPr lang="en-US"/>
          </a:p>
        </p:txBody>
      </p:sp>
      <p:sp>
        <p:nvSpPr>
          <p:cNvPr id="6" name="Footer Placeholder 5"/>
          <p:cNvSpPr>
            <a:spLocks noGrp="1" noChangeArrowheads="1"/>
          </p:cNvSpPr>
          <p:nvPr>
            <p:ph type="ftr" sz="quarter" idx="11"/>
          </p:nvPr>
        </p:nvSpPr>
        <p:spPr>
          <a:xfrm>
            <a:off x="3132138" y="6376988"/>
            <a:ext cx="3086100" cy="457200"/>
          </a:xfrm>
          <a:prstGeom prst="rect">
            <a:avLst/>
          </a:prstGeom>
        </p:spPr>
        <p:txBody>
          <a:bodyPr/>
          <a:lstStyle>
            <a:lvl1pPr algn="ctr">
              <a:defRPr>
                <a:latin typeface="Times New Roman" pitchFamily="18" charset="0"/>
                <a:ea typeface="ヒラギノ角ゴ ProN W3" charset="-128"/>
                <a:cs typeface="+mn-cs"/>
                <a:sym typeface="Times New Roman" pitchFamily="18" charset="0"/>
              </a:defRPr>
            </a:lvl1pPr>
          </a:lstStyle>
          <a:p>
            <a:pPr>
              <a:defRPr/>
            </a:pPr>
            <a:endParaRPr lang="en-US"/>
          </a:p>
        </p:txBody>
      </p:sp>
      <p:sp>
        <p:nvSpPr>
          <p:cNvPr id="7" name="Rectangle 6"/>
          <p:cNvSpPr>
            <a:spLocks noGrp="1" noChangeArrowheads="1"/>
          </p:cNvSpPr>
          <p:nvPr>
            <p:ph type="sldNum" sz="quarter" idx="12"/>
          </p:nvPr>
        </p:nvSpPr>
        <p:spPr/>
        <p:txBody>
          <a:bodyPr/>
          <a:lstStyle>
            <a:lvl1pPr>
              <a:defRPr/>
            </a:lvl1pPr>
          </a:lstStyle>
          <a:p>
            <a:pPr>
              <a:defRPr/>
            </a:pPr>
            <a:fld id="{DF8963C9-57A8-4C1F-8D59-35083EF64741}"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304800"/>
            <a:ext cx="8229600" cy="58213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457200" y="6245225"/>
            <a:ext cx="2133600" cy="476250"/>
          </a:xfrm>
          <a:prstGeom prst="rect">
            <a:avLst/>
          </a:prstGeom>
        </p:spPr>
        <p:txBody>
          <a:bodyPr/>
          <a:lstStyle>
            <a:lvl1pPr>
              <a:defRPr/>
            </a:lvl1pPr>
          </a:lstStyle>
          <a:p>
            <a:pPr>
              <a:defRPr/>
            </a:pPr>
            <a:endParaRPr lang="en-US"/>
          </a:p>
        </p:txBody>
      </p:sp>
      <p:sp>
        <p:nvSpPr>
          <p:cNvPr id="4" name="Footer Placeholder 3"/>
          <p:cNvSpPr>
            <a:spLocks noGrp="1"/>
          </p:cNvSpPr>
          <p:nvPr>
            <p:ph type="ftr" sz="quarter" idx="11"/>
          </p:nvPr>
        </p:nvSpPr>
        <p:spPr>
          <a:xfrm>
            <a:off x="3124200" y="6245225"/>
            <a:ext cx="2895600" cy="476250"/>
          </a:xfrm>
          <a:prstGeom prst="rect">
            <a:avLst/>
          </a:prstGeom>
        </p:spPr>
        <p:txBody>
          <a:bodyPr/>
          <a:lstStyle>
            <a:lvl1pPr>
              <a:defRPr/>
            </a:lvl1pPr>
          </a:lstStyle>
          <a:p>
            <a:pPr>
              <a:defRPr/>
            </a:pPr>
            <a:endParaRPr lang="en-US"/>
          </a:p>
        </p:txBody>
      </p:sp>
      <p:sp>
        <p:nvSpPr>
          <p:cNvPr id="5" name="Slide Number Placeholder 4"/>
          <p:cNvSpPr>
            <a:spLocks noGrp="1"/>
          </p:cNvSpPr>
          <p:nvPr>
            <p:ph type="sldNum" sz="quarter" idx="12"/>
          </p:nvPr>
        </p:nvSpPr>
        <p:spPr>
          <a:xfrm>
            <a:off x="6553200" y="6245225"/>
            <a:ext cx="2133600" cy="476250"/>
          </a:xfrm>
        </p:spPr>
        <p:txBody>
          <a:bodyPr/>
          <a:lstStyle>
            <a:lvl1pPr>
              <a:defRPr/>
            </a:lvl1pPr>
          </a:lstStyle>
          <a:p>
            <a:pPr>
              <a:defRPr/>
            </a:pPr>
            <a:fld id="{14428202-D80E-4FE6-800B-B999A19FF317}"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FB23B98C-5354-427D-B2B8-0BED19F8CFA8}" type="slidenum">
              <a:rPr lang="en-US"/>
              <a:pPr>
                <a:defRPr/>
              </a:pPr>
              <a:t>‹#›</a:t>
            </a:fld>
            <a:endParaRPr lang="en-US"/>
          </a:p>
        </p:txBody>
      </p:sp>
    </p:spTree>
  </p:cSld>
  <p:clrMapOvr>
    <a:masterClrMapping/>
  </p:clrMapOvr>
  <p:transition xmlns:p14="http://schemas.microsoft.com/office/powerpoint/2010/main"/>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67AD4F6B-6ED4-4817-9FD5-D80F5F8675DC}" type="slidenum">
              <a:rPr lang="en-US"/>
              <a:pPr>
                <a:defRPr/>
              </a:pPr>
              <a:t>‹#›</a:t>
            </a:fld>
            <a:endParaRPr lang="en-US"/>
          </a:p>
        </p:txBody>
      </p:sp>
    </p:spTree>
  </p:cSld>
  <p:clrMapOvr>
    <a:masterClrMapping/>
  </p:clrMapOvr>
  <p:transition xmlns:p14="http://schemas.microsoft.com/office/powerpoint/2010/main"/>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Text Box 3"/>
          <p:cNvSpPr txBox="1">
            <a:spLocks noGrp="1" noChangeArrowheads="1"/>
          </p:cNvSpPr>
          <p:nvPr>
            <p:ph type="sldNum" sz="quarter" idx="10"/>
          </p:nvPr>
        </p:nvSpPr>
        <p:spPr>
          <a:ln/>
        </p:spPr>
        <p:txBody>
          <a:bodyPr/>
          <a:lstStyle>
            <a:lvl1pPr>
              <a:defRPr/>
            </a:lvl1pPr>
          </a:lstStyle>
          <a:p>
            <a:pPr>
              <a:defRPr/>
            </a:pPr>
            <a:fld id="{3EF75042-6C59-4DD9-94D8-0977AE13CCF2}" type="slidenum">
              <a:rPr lang="en-US"/>
              <a:pPr>
                <a:defRPr/>
              </a:pPr>
              <a:t>‹#›</a:t>
            </a:fld>
            <a:endParaRPr lang="en-US"/>
          </a:p>
        </p:txBody>
      </p:sp>
    </p:spTree>
  </p:cSld>
  <p:clrMapOvr>
    <a:masterClrMapping/>
  </p:clrMapOvr>
  <p:transition xmlns:p14="http://schemas.microsoft.com/office/powerpoint/2010/main"/>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Box 3"/>
          <p:cNvSpPr txBox="1">
            <a:spLocks noGrp="1" noChangeArrowheads="1"/>
          </p:cNvSpPr>
          <p:nvPr>
            <p:ph type="sldNum" sz="quarter" idx="10"/>
          </p:nvPr>
        </p:nvSpPr>
        <p:spPr>
          <a:ln/>
        </p:spPr>
        <p:txBody>
          <a:bodyPr/>
          <a:lstStyle>
            <a:lvl1pPr>
              <a:defRPr/>
            </a:lvl1pPr>
          </a:lstStyle>
          <a:p>
            <a:pPr>
              <a:defRPr/>
            </a:pPr>
            <a:fld id="{A8717913-C6BB-4E24-A360-8503E70C2EC9}" type="slidenum">
              <a:rPr lang="en-US"/>
              <a:pPr>
                <a:defRPr/>
              </a:pPr>
              <a:t>‹#›</a:t>
            </a:fld>
            <a:endParaRPr lang="en-US"/>
          </a:p>
        </p:txBody>
      </p:sp>
    </p:spTree>
  </p:cSld>
  <p:clrMapOvr>
    <a:masterClrMapping/>
  </p:clrMapOvr>
  <p:transition xmlns:p14="http://schemas.microsoft.com/office/powerpoint/2010/main"/>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ext Box 3"/>
          <p:cNvSpPr txBox="1">
            <a:spLocks noGrp="1" noChangeArrowheads="1"/>
          </p:cNvSpPr>
          <p:nvPr>
            <p:ph type="sldNum" sz="quarter" idx="10"/>
          </p:nvPr>
        </p:nvSpPr>
        <p:spPr>
          <a:ln/>
        </p:spPr>
        <p:txBody>
          <a:bodyPr/>
          <a:lstStyle>
            <a:lvl1pPr>
              <a:defRPr/>
            </a:lvl1pPr>
          </a:lstStyle>
          <a:p>
            <a:pPr>
              <a:defRPr/>
            </a:pPr>
            <a:fld id="{A74E741B-85DD-479F-B2EE-886D6D68EF22}" type="slidenum">
              <a:rPr lang="en-US"/>
              <a:pPr>
                <a:defRPr/>
              </a:pPr>
              <a:t>‹#›</a:t>
            </a:fld>
            <a:endParaRPr lang="en-US"/>
          </a:p>
        </p:txBody>
      </p:sp>
    </p:spTree>
  </p:cSld>
  <p:clrMapOvr>
    <a:masterClrMapping/>
  </p:clrMapOvr>
  <p:transition xmlns:p14="http://schemas.microsoft.com/office/powerpoint/2010/main"/>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Box 3"/>
          <p:cNvSpPr txBox="1">
            <a:spLocks noGrp="1" noChangeArrowheads="1"/>
          </p:cNvSpPr>
          <p:nvPr>
            <p:ph type="sldNum" sz="quarter" idx="10"/>
          </p:nvPr>
        </p:nvSpPr>
        <p:spPr>
          <a:ln/>
        </p:spPr>
        <p:txBody>
          <a:bodyPr/>
          <a:lstStyle>
            <a:lvl1pPr>
              <a:defRPr/>
            </a:lvl1pPr>
          </a:lstStyle>
          <a:p>
            <a:pPr>
              <a:defRPr/>
            </a:pPr>
            <a:fld id="{742048A4-6365-4477-8E42-5BE3074D6030}" type="slidenum">
              <a:rPr lang="en-US"/>
              <a:pPr>
                <a:defRPr/>
              </a:pPr>
              <a:t>‹#›</a:t>
            </a:fld>
            <a:endParaRPr lang="en-US"/>
          </a:p>
        </p:txBody>
      </p:sp>
    </p:spTree>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75816DF4-361D-46BA-9A21-AF1A77DA52F8}" type="slidenum">
              <a:rPr lang="en-US"/>
              <a:pPr>
                <a:defRPr/>
              </a:pPr>
              <a:t>‹#›</a:t>
            </a:fld>
            <a:endParaRPr lang="en-US"/>
          </a:p>
        </p:txBody>
      </p:sp>
    </p:spTree>
  </p:cSld>
  <p:clrMapOvr>
    <a:masterClrMapping/>
  </p:clrMapOvr>
  <p:transition xmlns:p14="http://schemas.microsoft.com/office/powerpoint/2010/main"/>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Box 3"/>
          <p:cNvSpPr txBox="1">
            <a:spLocks noGrp="1" noChangeArrowheads="1"/>
          </p:cNvSpPr>
          <p:nvPr>
            <p:ph type="sldNum" sz="quarter" idx="10"/>
          </p:nvPr>
        </p:nvSpPr>
        <p:spPr>
          <a:ln/>
        </p:spPr>
        <p:txBody>
          <a:bodyPr/>
          <a:lstStyle>
            <a:lvl1pPr>
              <a:defRPr/>
            </a:lvl1pPr>
          </a:lstStyle>
          <a:p>
            <a:pPr>
              <a:defRPr/>
            </a:pPr>
            <a:fld id="{F2330584-0691-490C-83CD-A318094D9976}" type="slidenum">
              <a:rPr lang="en-US"/>
              <a:pPr>
                <a:defRPr/>
              </a:pPr>
              <a:t>‹#›</a:t>
            </a:fld>
            <a:endParaRPr lang="en-US"/>
          </a:p>
        </p:txBody>
      </p:sp>
    </p:spTree>
  </p:cSld>
  <p:clrMapOvr>
    <a:masterClrMapping/>
  </p:clrMapOvr>
  <p:transition xmlns:p14="http://schemas.microsoft.com/office/powerpoint/2010/main"/>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pPr>
              <a:defRPr/>
            </a:pPr>
            <a:fld id="{F262EF37-08E2-4E3B-A0A6-E76A4DA62F41}" type="slidenum">
              <a:rPr lang="en-US"/>
              <a:pPr>
                <a:defRPr/>
              </a:pPr>
              <a:t>‹#›</a:t>
            </a:fld>
            <a:endParaRPr lang="en-US"/>
          </a:p>
        </p:txBody>
      </p:sp>
    </p:spTree>
  </p:cSld>
  <p:clrMapOvr>
    <a:masterClrMapping/>
  </p:clrMapOvr>
  <p:transition xmlns:p14="http://schemas.microsoft.com/office/powerpoint/2010/main"/>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sym typeface="Arial" charset="0"/>
            </a:endParaRP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pPr>
              <a:defRPr/>
            </a:pPr>
            <a:fld id="{33FB268E-D490-4236-ADB6-E22B31C0715D}" type="slidenum">
              <a:rPr lang="en-US"/>
              <a:pPr>
                <a:defRPr/>
              </a:pPr>
              <a:t>‹#›</a:t>
            </a:fld>
            <a:endParaRPr lang="en-US"/>
          </a:p>
        </p:txBody>
      </p:sp>
    </p:spTree>
  </p:cSld>
  <p:clrMapOvr>
    <a:masterClrMapping/>
  </p:clrMapOvr>
  <p:transition xmlns:p14="http://schemas.microsoft.com/office/powerpoint/2010/mai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ECB5D065-E61E-4E7C-9ADD-784A6A6E2874}" type="slidenum">
              <a:rPr lang="en-US"/>
              <a:pPr>
                <a:defRPr/>
              </a:pPr>
              <a:t>‹#›</a:t>
            </a:fld>
            <a:endParaRPr lang="en-US"/>
          </a:p>
        </p:txBody>
      </p:sp>
    </p:spTree>
  </p:cSld>
  <p:clrMapOvr>
    <a:masterClrMapping/>
  </p:clrMapOvr>
  <p:transition xmlns:p14="http://schemas.microsoft.com/office/powerpoint/2010/main"/>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0488"/>
            <a:ext cx="2057400" cy="67675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0488"/>
            <a:ext cx="6019800" cy="67675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F7B0901E-B70E-466A-8B66-4DEC4E0C2E07}" type="slidenum">
              <a:rPr lang="en-US"/>
              <a:pPr>
                <a:defRPr/>
              </a:pPr>
              <a:t>‹#›</a:t>
            </a:fld>
            <a:endParaRPr lang="en-US"/>
          </a:p>
        </p:txBody>
      </p:sp>
    </p:spTree>
  </p:cSld>
  <p:clrMapOvr>
    <a:masterClrMapping/>
  </p:clrMapOvr>
  <p:transition xmlns:p14="http://schemas.microsoft.com/office/powerpoint/2010/main"/>
</p:sldLayout>
</file>

<file path=ppt/slideLayouts/slideLayout25.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1371600" y="609600"/>
            <a:ext cx="73787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809625" y="2214563"/>
            <a:ext cx="3902075" cy="3881437"/>
          </a:xfrm>
        </p:spPr>
        <p:txBody>
          <a:bodyPr/>
          <a:lstStyle/>
          <a:p>
            <a:pPr lvl="0"/>
            <a:endParaRPr lang="en-US" noProof="0" dirty="0" smtClean="0">
              <a:sym typeface="Arial" pitchFamily="34" charset="0"/>
            </a:endParaRPr>
          </a:p>
        </p:txBody>
      </p:sp>
      <p:sp>
        <p:nvSpPr>
          <p:cNvPr id="4" name="Text Placeholder 3"/>
          <p:cNvSpPr>
            <a:spLocks noGrp="1"/>
          </p:cNvSpPr>
          <p:nvPr>
            <p:ph type="body" sz="half" idx="2"/>
          </p:nvPr>
        </p:nvSpPr>
        <p:spPr>
          <a:xfrm>
            <a:off x="4864100" y="2214563"/>
            <a:ext cx="3903663" cy="38814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809625" y="6373813"/>
            <a:ext cx="1905000" cy="457200"/>
          </a:xfrm>
          <a:prstGeom prst="rect">
            <a:avLst/>
          </a:prstGeom>
        </p:spPr>
        <p:txBody>
          <a:bodyPr vert="horz" wrap="square" lIns="91440" tIns="45720" rIns="91440" bIns="45720" numCol="1" anchor="t" anchorCtr="0" compatLnSpc="1">
            <a:prstTxWarp prst="textNoShape">
              <a:avLst/>
            </a:prstTxWarp>
          </a:bodyPr>
          <a:lstStyle>
            <a:lvl1pPr algn="ctr">
              <a:defRPr>
                <a:latin typeface="Times New Roman" charset="0"/>
                <a:ea typeface="ヒラギノ角ゴ ProN W3" charset="0"/>
                <a:cs typeface="ヒラギノ角ゴ ProN W3" charset="0"/>
                <a:sym typeface="Times New Roman" charset="0"/>
              </a:defRPr>
            </a:lvl1pPr>
          </a:lstStyle>
          <a:p>
            <a:pPr>
              <a:defRPr/>
            </a:pPr>
            <a:endParaRPr lang="en-US"/>
          </a:p>
        </p:txBody>
      </p:sp>
      <p:sp>
        <p:nvSpPr>
          <p:cNvPr id="6" name="Footer Placeholder 5"/>
          <p:cNvSpPr>
            <a:spLocks noGrp="1" noChangeArrowheads="1"/>
          </p:cNvSpPr>
          <p:nvPr>
            <p:ph type="ftr" sz="quarter" idx="11"/>
          </p:nvPr>
        </p:nvSpPr>
        <p:spPr>
          <a:xfrm>
            <a:off x="3132138" y="6376988"/>
            <a:ext cx="3086100" cy="457200"/>
          </a:xfrm>
          <a:prstGeom prst="rect">
            <a:avLst/>
          </a:prstGeom>
        </p:spPr>
        <p:txBody>
          <a:bodyPr vert="horz" wrap="square" lIns="91440" tIns="45720" rIns="91440" bIns="45720" numCol="1" anchor="t" anchorCtr="0" compatLnSpc="1">
            <a:prstTxWarp prst="textNoShape">
              <a:avLst/>
            </a:prstTxWarp>
          </a:bodyPr>
          <a:lstStyle>
            <a:lvl1pPr algn="ctr">
              <a:defRPr>
                <a:latin typeface="Times New Roman" charset="0"/>
                <a:ea typeface="ヒラギノ角ゴ ProN W3" charset="0"/>
                <a:cs typeface="ヒラギノ角ゴ ProN W3" charset="0"/>
                <a:sym typeface="Times New Roman" charset="0"/>
              </a:defRPr>
            </a:lvl1pPr>
          </a:lstStyle>
          <a:p>
            <a:pPr>
              <a:defRPr/>
            </a:pPr>
            <a:endParaRPr lang="en-US"/>
          </a:p>
        </p:txBody>
      </p:sp>
      <p:sp>
        <p:nvSpPr>
          <p:cNvPr id="7" name="Rectangle 6"/>
          <p:cNvSpPr>
            <a:spLocks noGrp="1" noChangeArrowheads="1"/>
          </p:cNvSpPr>
          <p:nvPr>
            <p:ph type="sldNum" sz="quarter" idx="12"/>
          </p:nvPr>
        </p:nvSpPr>
        <p:spPr/>
        <p:txBody>
          <a:bodyPr/>
          <a:lstStyle>
            <a:lvl1pPr>
              <a:defRPr/>
            </a:lvl1pPr>
          </a:lstStyle>
          <a:p>
            <a:pPr>
              <a:defRPr/>
            </a:pPr>
            <a:fld id="{C6B1D100-DD93-436B-B7C8-E5F6B6173153}" type="slidenum">
              <a:rPr lang="en-US"/>
              <a:pPr>
                <a:defRPr/>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6C7C90C0-EDDE-4BF0-9B8B-91FC1A6F7955}" type="slidenum">
              <a:rPr lang="en-US"/>
              <a:pPr>
                <a:defRPr/>
              </a:pPr>
              <a:t>‹#›</a:t>
            </a:fld>
            <a:endParaRPr lang="en-US"/>
          </a:p>
        </p:txBody>
      </p:sp>
    </p:spTree>
  </p:cSld>
  <p:clrMapOvr>
    <a:masterClrMapping/>
  </p:clrMapOvr>
  <p:transition xmlns:p14="http://schemas.microsoft.com/office/powerpoint/2010/main"/>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CFFB2F1E-CD51-437A-BCFA-57977251B08C}" type="slidenum">
              <a:rPr lang="en-US"/>
              <a:pPr>
                <a:defRPr/>
              </a:pPr>
              <a:t>‹#›</a:t>
            </a:fld>
            <a:endParaRPr lang="en-US"/>
          </a:p>
        </p:txBody>
      </p:sp>
    </p:spTree>
  </p:cSld>
  <p:clrMapOvr>
    <a:masterClrMapping/>
  </p:clrMapOvr>
  <p:transition xmlns:p14="http://schemas.microsoft.com/office/powerpoint/2010/main"/>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Text Box 3"/>
          <p:cNvSpPr txBox="1">
            <a:spLocks noGrp="1" noChangeArrowheads="1"/>
          </p:cNvSpPr>
          <p:nvPr>
            <p:ph type="sldNum" sz="quarter" idx="10"/>
          </p:nvPr>
        </p:nvSpPr>
        <p:spPr>
          <a:ln/>
        </p:spPr>
        <p:txBody>
          <a:bodyPr/>
          <a:lstStyle>
            <a:lvl1pPr>
              <a:defRPr/>
            </a:lvl1pPr>
          </a:lstStyle>
          <a:p>
            <a:pPr>
              <a:defRPr/>
            </a:pPr>
            <a:fld id="{1BDFA951-6BB8-4B91-B57D-D91F67F05454}" type="slidenum">
              <a:rPr lang="en-US"/>
              <a:pPr>
                <a:defRPr/>
              </a:pPr>
              <a:t>‹#›</a:t>
            </a:fld>
            <a:endParaRPr lang="en-US"/>
          </a:p>
        </p:txBody>
      </p:sp>
    </p:spTree>
  </p:cSld>
  <p:clrMapOvr>
    <a:masterClrMapping/>
  </p:clrMapOvr>
  <p:transition xmlns:p14="http://schemas.microsoft.com/office/powerpoint/2010/main"/>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Box 3"/>
          <p:cNvSpPr txBox="1">
            <a:spLocks noGrp="1" noChangeArrowheads="1"/>
          </p:cNvSpPr>
          <p:nvPr>
            <p:ph type="sldNum" sz="quarter" idx="10"/>
          </p:nvPr>
        </p:nvSpPr>
        <p:spPr>
          <a:ln/>
        </p:spPr>
        <p:txBody>
          <a:bodyPr/>
          <a:lstStyle>
            <a:lvl1pPr>
              <a:defRPr/>
            </a:lvl1pPr>
          </a:lstStyle>
          <a:p>
            <a:pPr>
              <a:defRPr/>
            </a:pPr>
            <a:fld id="{BA6F11C4-E591-42EA-8159-E1791B755026}" type="slidenum">
              <a:rPr lang="en-US"/>
              <a:pPr>
                <a:defRPr/>
              </a:pPr>
              <a:t>‹#›</a:t>
            </a:fld>
            <a:endParaRPr lang="en-US"/>
          </a:p>
        </p:txBody>
      </p:sp>
    </p:spTree>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Text Box 3"/>
          <p:cNvSpPr txBox="1">
            <a:spLocks noGrp="1" noChangeArrowheads="1"/>
          </p:cNvSpPr>
          <p:nvPr>
            <p:ph type="sldNum" sz="quarter" idx="10"/>
          </p:nvPr>
        </p:nvSpPr>
        <p:spPr>
          <a:ln/>
        </p:spPr>
        <p:txBody>
          <a:bodyPr/>
          <a:lstStyle>
            <a:lvl1pPr>
              <a:defRPr/>
            </a:lvl1pPr>
          </a:lstStyle>
          <a:p>
            <a:pPr>
              <a:defRPr/>
            </a:pPr>
            <a:fld id="{D8F767BF-F911-4E2C-BFD5-C2DE222B6ECD}" type="slidenum">
              <a:rPr lang="en-US"/>
              <a:pPr>
                <a:defRPr/>
              </a:pPr>
              <a:t>‹#›</a:t>
            </a:fld>
            <a:endParaRPr lang="en-US"/>
          </a:p>
        </p:txBody>
      </p:sp>
    </p:spTree>
  </p:cSld>
  <p:clrMapOvr>
    <a:masterClrMapping/>
  </p:clrMapOvr>
  <p:transition xmlns:p14="http://schemas.microsoft.com/office/powerpoint/2010/main"/>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ext Box 3"/>
          <p:cNvSpPr txBox="1">
            <a:spLocks noGrp="1" noChangeArrowheads="1"/>
          </p:cNvSpPr>
          <p:nvPr>
            <p:ph type="sldNum" sz="quarter" idx="10"/>
          </p:nvPr>
        </p:nvSpPr>
        <p:spPr>
          <a:ln/>
        </p:spPr>
        <p:txBody>
          <a:bodyPr/>
          <a:lstStyle>
            <a:lvl1pPr>
              <a:defRPr/>
            </a:lvl1pPr>
          </a:lstStyle>
          <a:p>
            <a:pPr>
              <a:defRPr/>
            </a:pPr>
            <a:fld id="{62A2C7F5-22DC-4A8E-9991-EFD04A8F0387}" type="slidenum">
              <a:rPr lang="en-US"/>
              <a:pPr>
                <a:defRPr/>
              </a:pPr>
              <a:t>‹#›</a:t>
            </a:fld>
            <a:endParaRPr lang="en-US"/>
          </a:p>
        </p:txBody>
      </p:sp>
    </p:spTree>
  </p:cSld>
  <p:clrMapOvr>
    <a:masterClrMapping/>
  </p:clrMapOvr>
  <p:transition xmlns:p14="http://schemas.microsoft.com/office/powerpoint/2010/main"/>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Box 3"/>
          <p:cNvSpPr txBox="1">
            <a:spLocks noGrp="1" noChangeArrowheads="1"/>
          </p:cNvSpPr>
          <p:nvPr>
            <p:ph type="sldNum" sz="quarter" idx="10"/>
          </p:nvPr>
        </p:nvSpPr>
        <p:spPr>
          <a:ln/>
        </p:spPr>
        <p:txBody>
          <a:bodyPr/>
          <a:lstStyle>
            <a:lvl1pPr>
              <a:defRPr/>
            </a:lvl1pPr>
          </a:lstStyle>
          <a:p>
            <a:pPr>
              <a:defRPr/>
            </a:pPr>
            <a:fld id="{253B1B7A-DD2D-4B68-962F-FFA8CEED95AF}" type="slidenum">
              <a:rPr lang="en-US"/>
              <a:pPr>
                <a:defRPr/>
              </a:pPr>
              <a:t>‹#›</a:t>
            </a:fld>
            <a:endParaRPr lang="en-US"/>
          </a:p>
        </p:txBody>
      </p:sp>
    </p:spTree>
  </p:cSld>
  <p:clrMapOvr>
    <a:masterClrMapping/>
  </p:clrMapOvr>
  <p:transition xmlns:p14="http://schemas.microsoft.com/office/powerpoint/2010/main"/>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Box 3"/>
          <p:cNvSpPr txBox="1">
            <a:spLocks noGrp="1" noChangeArrowheads="1"/>
          </p:cNvSpPr>
          <p:nvPr>
            <p:ph type="sldNum" sz="quarter" idx="10"/>
          </p:nvPr>
        </p:nvSpPr>
        <p:spPr>
          <a:ln/>
        </p:spPr>
        <p:txBody>
          <a:bodyPr/>
          <a:lstStyle>
            <a:lvl1pPr>
              <a:defRPr/>
            </a:lvl1pPr>
          </a:lstStyle>
          <a:p>
            <a:pPr>
              <a:defRPr/>
            </a:pPr>
            <a:fld id="{019381C6-92CD-432A-8E04-1BEFA9C249D9}" type="slidenum">
              <a:rPr lang="en-US"/>
              <a:pPr>
                <a:defRPr/>
              </a:pPr>
              <a:t>‹#›</a:t>
            </a:fld>
            <a:endParaRPr lang="en-US"/>
          </a:p>
        </p:txBody>
      </p:sp>
    </p:spTree>
  </p:cSld>
  <p:clrMapOvr>
    <a:masterClrMapping/>
  </p:clrMapOvr>
  <p:transition xmlns:p14="http://schemas.microsoft.com/office/powerpoint/2010/main"/>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pPr>
              <a:defRPr/>
            </a:pPr>
            <a:fld id="{332A1E51-ACB9-45D4-8057-433E61D1CF0C}" type="slidenum">
              <a:rPr lang="en-US"/>
              <a:pPr>
                <a:defRPr/>
              </a:pPr>
              <a:t>‹#›</a:t>
            </a:fld>
            <a:endParaRPr lang="en-US"/>
          </a:p>
        </p:txBody>
      </p:sp>
    </p:spTree>
  </p:cSld>
  <p:clrMapOvr>
    <a:masterClrMapping/>
  </p:clrMapOvr>
  <p:transition xmlns:p14="http://schemas.microsoft.com/office/powerpoint/2010/main"/>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sym typeface="Arial" charset="0"/>
            </a:endParaRP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pPr>
              <a:defRPr/>
            </a:pPr>
            <a:fld id="{77597E84-27E6-49A0-9AF5-522253876D32}" type="slidenum">
              <a:rPr lang="en-US"/>
              <a:pPr>
                <a:defRPr/>
              </a:pPr>
              <a:t>‹#›</a:t>
            </a:fld>
            <a:endParaRPr lang="en-US"/>
          </a:p>
        </p:txBody>
      </p:sp>
    </p:spTree>
  </p:cSld>
  <p:clrMapOvr>
    <a:masterClrMapping/>
  </p:clrMapOvr>
  <p:transition xmlns:p14="http://schemas.microsoft.com/office/powerpoint/2010/main"/>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2868378C-AB09-46BF-85B4-9C8386436DCD}" type="slidenum">
              <a:rPr lang="en-US"/>
              <a:pPr>
                <a:defRPr/>
              </a:pPr>
              <a:t>‹#›</a:t>
            </a:fld>
            <a:endParaRPr lang="en-US"/>
          </a:p>
        </p:txBody>
      </p:sp>
    </p:spTree>
  </p:cSld>
  <p:clrMapOvr>
    <a:masterClrMapping/>
  </p:clrMapOvr>
  <p:transition xmlns:p14="http://schemas.microsoft.com/office/powerpoint/2010/main"/>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0488"/>
            <a:ext cx="2057400" cy="67675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0488"/>
            <a:ext cx="6019800" cy="67675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AA10EFAD-B9CF-42EF-8045-D8D72CBBC6DC}" type="slidenum">
              <a:rPr lang="en-US"/>
              <a:pPr>
                <a:defRPr/>
              </a:pPr>
              <a:t>‹#›</a:t>
            </a:fld>
            <a:endParaRPr lang="en-US"/>
          </a:p>
        </p:txBody>
      </p:sp>
    </p:spTree>
  </p:cSld>
  <p:clrMapOvr>
    <a:masterClrMapping/>
  </p:clrMapOvr>
  <p:transition xmlns:p14="http://schemas.microsoft.com/office/powerpoint/2010/main"/>
</p:sldLayout>
</file>

<file path=ppt/slideLayouts/slideLayout37.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1371600" y="609600"/>
            <a:ext cx="73787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809625" y="2214563"/>
            <a:ext cx="3902075" cy="3881437"/>
          </a:xfrm>
        </p:spPr>
        <p:txBody>
          <a:bodyPr/>
          <a:lstStyle/>
          <a:p>
            <a:pPr lvl="0"/>
            <a:endParaRPr lang="en-US" noProof="0" dirty="0" smtClean="0">
              <a:sym typeface="Arial" pitchFamily="34" charset="0"/>
            </a:endParaRPr>
          </a:p>
        </p:txBody>
      </p:sp>
      <p:sp>
        <p:nvSpPr>
          <p:cNvPr id="4" name="Text Placeholder 3"/>
          <p:cNvSpPr>
            <a:spLocks noGrp="1"/>
          </p:cNvSpPr>
          <p:nvPr>
            <p:ph type="body" sz="half" idx="2"/>
          </p:nvPr>
        </p:nvSpPr>
        <p:spPr>
          <a:xfrm>
            <a:off x="4864100" y="2214563"/>
            <a:ext cx="3903663" cy="38814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809625" y="6373813"/>
            <a:ext cx="1905000" cy="457200"/>
          </a:xfrm>
          <a:prstGeom prst="rect">
            <a:avLst/>
          </a:prstGeom>
        </p:spPr>
        <p:txBody>
          <a:bodyPr/>
          <a:lstStyle>
            <a:lvl1pPr algn="ctr">
              <a:defRPr>
                <a:latin typeface="Times New Roman" pitchFamily="18" charset="0"/>
                <a:ea typeface="ヒラギノ角ゴ ProN W3" charset="-128"/>
                <a:cs typeface="+mn-cs"/>
                <a:sym typeface="Times New Roman" pitchFamily="18" charset="0"/>
              </a:defRPr>
            </a:lvl1pPr>
          </a:lstStyle>
          <a:p>
            <a:pPr>
              <a:defRPr/>
            </a:pPr>
            <a:endParaRPr lang="en-US"/>
          </a:p>
        </p:txBody>
      </p:sp>
      <p:sp>
        <p:nvSpPr>
          <p:cNvPr id="6" name="Footer Placeholder 5"/>
          <p:cNvSpPr>
            <a:spLocks noGrp="1" noChangeArrowheads="1"/>
          </p:cNvSpPr>
          <p:nvPr>
            <p:ph type="ftr" sz="quarter" idx="11"/>
          </p:nvPr>
        </p:nvSpPr>
        <p:spPr>
          <a:xfrm>
            <a:off x="3132138" y="6376988"/>
            <a:ext cx="3086100" cy="457200"/>
          </a:xfrm>
          <a:prstGeom prst="rect">
            <a:avLst/>
          </a:prstGeom>
        </p:spPr>
        <p:txBody>
          <a:bodyPr/>
          <a:lstStyle>
            <a:lvl1pPr algn="ctr">
              <a:defRPr>
                <a:latin typeface="Times New Roman" pitchFamily="18" charset="0"/>
                <a:ea typeface="ヒラギノ角ゴ ProN W3" charset="-128"/>
                <a:cs typeface="+mn-cs"/>
                <a:sym typeface="Times New Roman" pitchFamily="18" charset="0"/>
              </a:defRPr>
            </a:lvl1pPr>
          </a:lstStyle>
          <a:p>
            <a:pPr>
              <a:defRPr/>
            </a:pPr>
            <a:endParaRPr lang="en-US"/>
          </a:p>
        </p:txBody>
      </p:sp>
      <p:sp>
        <p:nvSpPr>
          <p:cNvPr id="7" name="Rectangle 6"/>
          <p:cNvSpPr>
            <a:spLocks noGrp="1" noChangeArrowheads="1"/>
          </p:cNvSpPr>
          <p:nvPr>
            <p:ph type="sldNum" sz="quarter" idx="12"/>
          </p:nvPr>
        </p:nvSpPr>
        <p:spPr/>
        <p:txBody>
          <a:bodyPr/>
          <a:lstStyle>
            <a:lvl1pPr>
              <a:defRPr/>
            </a:lvl1pPr>
          </a:lstStyle>
          <a:p>
            <a:pPr>
              <a:defRPr/>
            </a:pPr>
            <a:fld id="{AB191A97-6172-490F-A59C-95B94B72B1C9}" type="slidenum">
              <a:rPr lang="en-US"/>
              <a:pPr>
                <a:defRPr/>
              </a:pPr>
              <a:t>‹#›</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2391667F-878D-40A0-A937-826C8C1ABE41}" type="slidenum">
              <a:rPr lang="en-US"/>
              <a:pPr>
                <a:defRPr/>
              </a:pPr>
              <a:t>‹#›</a:t>
            </a:fld>
            <a:endParaRPr lang="en-US"/>
          </a:p>
        </p:txBody>
      </p:sp>
    </p:spTree>
  </p:cSld>
  <p:clrMapOvr>
    <a:masterClrMapping/>
  </p:clrMapOvr>
  <p:transition xmlns:p14="http://schemas.microsoft.com/office/powerpoint/2010/main"/>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5E38ADBA-E8FF-42BE-A48E-952044277B40}" type="slidenum">
              <a:rPr lang="en-US"/>
              <a:pPr>
                <a:defRPr/>
              </a:pPr>
              <a:t>‹#›</a:t>
            </a:fld>
            <a:endParaRPr lang="en-US"/>
          </a:p>
        </p:txBody>
      </p:sp>
    </p:spTree>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Box 3"/>
          <p:cNvSpPr txBox="1">
            <a:spLocks noGrp="1" noChangeArrowheads="1"/>
          </p:cNvSpPr>
          <p:nvPr>
            <p:ph type="sldNum" sz="quarter" idx="10"/>
          </p:nvPr>
        </p:nvSpPr>
        <p:spPr>
          <a:ln/>
        </p:spPr>
        <p:txBody>
          <a:bodyPr/>
          <a:lstStyle>
            <a:lvl1pPr>
              <a:defRPr/>
            </a:lvl1pPr>
          </a:lstStyle>
          <a:p>
            <a:pPr>
              <a:defRPr/>
            </a:pPr>
            <a:fld id="{648BD207-60A3-4600-81F9-C6F0190461FE}" type="slidenum">
              <a:rPr lang="en-US"/>
              <a:pPr>
                <a:defRPr/>
              </a:pPr>
              <a:t>‹#›</a:t>
            </a:fld>
            <a:endParaRPr lang="en-US"/>
          </a:p>
        </p:txBody>
      </p:sp>
    </p:spTree>
  </p:cSld>
  <p:clrMapOvr>
    <a:masterClrMapping/>
  </p:clrMapOvr>
  <p:transition xmlns:p14="http://schemas.microsoft.com/office/powerpoint/2010/main"/>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Text Box 3"/>
          <p:cNvSpPr txBox="1">
            <a:spLocks noGrp="1" noChangeArrowheads="1"/>
          </p:cNvSpPr>
          <p:nvPr>
            <p:ph type="sldNum" sz="quarter" idx="10"/>
          </p:nvPr>
        </p:nvSpPr>
        <p:spPr>
          <a:ln/>
        </p:spPr>
        <p:txBody>
          <a:bodyPr/>
          <a:lstStyle>
            <a:lvl1pPr>
              <a:defRPr/>
            </a:lvl1pPr>
          </a:lstStyle>
          <a:p>
            <a:pPr>
              <a:defRPr/>
            </a:pPr>
            <a:fld id="{B4B0DE5F-EA06-4893-8034-05DC31F56ED6}" type="slidenum">
              <a:rPr lang="en-US"/>
              <a:pPr>
                <a:defRPr/>
              </a:pPr>
              <a:t>‹#›</a:t>
            </a:fld>
            <a:endParaRPr lang="en-US"/>
          </a:p>
        </p:txBody>
      </p:sp>
    </p:spTree>
  </p:cSld>
  <p:clrMapOvr>
    <a:masterClrMapping/>
  </p:clrMapOvr>
  <p:transition xmlns:p14="http://schemas.microsoft.com/office/powerpoint/2010/main"/>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Box 3"/>
          <p:cNvSpPr txBox="1">
            <a:spLocks noGrp="1" noChangeArrowheads="1"/>
          </p:cNvSpPr>
          <p:nvPr>
            <p:ph type="sldNum" sz="quarter" idx="10"/>
          </p:nvPr>
        </p:nvSpPr>
        <p:spPr>
          <a:ln/>
        </p:spPr>
        <p:txBody>
          <a:bodyPr/>
          <a:lstStyle>
            <a:lvl1pPr>
              <a:defRPr/>
            </a:lvl1pPr>
          </a:lstStyle>
          <a:p>
            <a:pPr>
              <a:defRPr/>
            </a:pPr>
            <a:fld id="{BDE82737-6DB5-4911-930E-28A9341FB1D5}" type="slidenum">
              <a:rPr lang="en-US"/>
              <a:pPr>
                <a:defRPr/>
              </a:pPr>
              <a:t>‹#›</a:t>
            </a:fld>
            <a:endParaRPr lang="en-US"/>
          </a:p>
        </p:txBody>
      </p:sp>
    </p:spTree>
  </p:cSld>
  <p:clrMapOvr>
    <a:masterClrMapping/>
  </p:clrMapOvr>
  <p:transition xmlns:p14="http://schemas.microsoft.com/office/powerpoint/2010/main"/>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ext Box 3"/>
          <p:cNvSpPr txBox="1">
            <a:spLocks noGrp="1" noChangeArrowheads="1"/>
          </p:cNvSpPr>
          <p:nvPr>
            <p:ph type="sldNum" sz="quarter" idx="10"/>
          </p:nvPr>
        </p:nvSpPr>
        <p:spPr>
          <a:ln/>
        </p:spPr>
        <p:txBody>
          <a:bodyPr/>
          <a:lstStyle>
            <a:lvl1pPr>
              <a:defRPr/>
            </a:lvl1pPr>
          </a:lstStyle>
          <a:p>
            <a:pPr>
              <a:defRPr/>
            </a:pPr>
            <a:fld id="{A327E488-183A-42D0-AD66-E8D9D5A363BB}" type="slidenum">
              <a:rPr lang="en-US"/>
              <a:pPr>
                <a:defRPr/>
              </a:pPr>
              <a:t>‹#›</a:t>
            </a:fld>
            <a:endParaRPr lang="en-US"/>
          </a:p>
        </p:txBody>
      </p:sp>
    </p:spTree>
  </p:cSld>
  <p:clrMapOvr>
    <a:masterClrMapping/>
  </p:clrMapOvr>
  <p:transition xmlns:p14="http://schemas.microsoft.com/office/powerpoint/2010/main"/>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Box 3"/>
          <p:cNvSpPr txBox="1">
            <a:spLocks noGrp="1" noChangeArrowheads="1"/>
          </p:cNvSpPr>
          <p:nvPr>
            <p:ph type="sldNum" sz="quarter" idx="10"/>
          </p:nvPr>
        </p:nvSpPr>
        <p:spPr>
          <a:ln/>
        </p:spPr>
        <p:txBody>
          <a:bodyPr/>
          <a:lstStyle>
            <a:lvl1pPr>
              <a:defRPr/>
            </a:lvl1pPr>
          </a:lstStyle>
          <a:p>
            <a:pPr>
              <a:defRPr/>
            </a:pPr>
            <a:fld id="{162D3EAA-9FEF-464E-A681-E9D783F9BAAF}" type="slidenum">
              <a:rPr lang="en-US"/>
              <a:pPr>
                <a:defRPr/>
              </a:pPr>
              <a:t>‹#›</a:t>
            </a:fld>
            <a:endParaRPr lang="en-US"/>
          </a:p>
        </p:txBody>
      </p:sp>
    </p:spTree>
  </p:cSld>
  <p:clrMapOvr>
    <a:masterClrMapping/>
  </p:clrMapOvr>
  <p:transition xmlns:p14="http://schemas.microsoft.com/office/powerpoint/2010/main"/>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Box 3"/>
          <p:cNvSpPr txBox="1">
            <a:spLocks noGrp="1" noChangeArrowheads="1"/>
          </p:cNvSpPr>
          <p:nvPr>
            <p:ph type="sldNum" sz="quarter" idx="10"/>
          </p:nvPr>
        </p:nvSpPr>
        <p:spPr>
          <a:ln/>
        </p:spPr>
        <p:txBody>
          <a:bodyPr/>
          <a:lstStyle>
            <a:lvl1pPr>
              <a:defRPr/>
            </a:lvl1pPr>
          </a:lstStyle>
          <a:p>
            <a:pPr>
              <a:defRPr/>
            </a:pPr>
            <a:fld id="{DBD72672-4BA9-4A9D-A2CB-5CA528FD0FDB}" type="slidenum">
              <a:rPr lang="en-US"/>
              <a:pPr>
                <a:defRPr/>
              </a:pPr>
              <a:t>‹#›</a:t>
            </a:fld>
            <a:endParaRPr lang="en-US"/>
          </a:p>
        </p:txBody>
      </p:sp>
    </p:spTree>
  </p:cSld>
  <p:clrMapOvr>
    <a:masterClrMapping/>
  </p:clrMapOvr>
  <p:transition xmlns:p14="http://schemas.microsoft.com/office/powerpoint/2010/main"/>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pPr>
              <a:defRPr/>
            </a:pPr>
            <a:fld id="{EF413D20-1C06-4161-A4C4-A48C18A375C7}" type="slidenum">
              <a:rPr lang="en-US"/>
              <a:pPr>
                <a:defRPr/>
              </a:pPr>
              <a:t>‹#›</a:t>
            </a:fld>
            <a:endParaRPr lang="en-US"/>
          </a:p>
        </p:txBody>
      </p:sp>
    </p:spTree>
  </p:cSld>
  <p:clrMapOvr>
    <a:masterClrMapping/>
  </p:clrMapOvr>
  <p:transition xmlns:p14="http://schemas.microsoft.com/office/powerpoint/2010/main"/>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sym typeface="Arial" charset="0"/>
            </a:endParaRP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pPr>
              <a:defRPr/>
            </a:pPr>
            <a:fld id="{A61E4D91-B195-4734-B856-45E78F504F50}" type="slidenum">
              <a:rPr lang="en-US"/>
              <a:pPr>
                <a:defRPr/>
              </a:pPr>
              <a:t>‹#›</a:t>
            </a:fld>
            <a:endParaRPr lang="en-US"/>
          </a:p>
        </p:txBody>
      </p:sp>
    </p:spTree>
  </p:cSld>
  <p:clrMapOvr>
    <a:masterClrMapping/>
  </p:clrMapOvr>
  <p:transition xmlns:p14="http://schemas.microsoft.com/office/powerpoint/2010/main"/>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32B5DF46-97B5-4A6B-9473-75DD440299CB}" type="slidenum">
              <a:rPr lang="en-US"/>
              <a:pPr>
                <a:defRPr/>
              </a:pPr>
              <a:t>‹#›</a:t>
            </a:fld>
            <a:endParaRPr lang="en-US"/>
          </a:p>
        </p:txBody>
      </p:sp>
    </p:spTree>
  </p:cSld>
  <p:clrMapOvr>
    <a:masterClrMapping/>
  </p:clrMapOvr>
  <p:transition xmlns:p14="http://schemas.microsoft.com/office/powerpoint/2010/main"/>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0488"/>
            <a:ext cx="2057400" cy="67675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0488"/>
            <a:ext cx="6019800" cy="67675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ACF67D26-DCC6-4C0B-BBCF-4399614FD8C3}" type="slidenum">
              <a:rPr lang="en-US"/>
              <a:pPr>
                <a:defRPr/>
              </a:pPr>
              <a:t>‹#›</a:t>
            </a:fld>
            <a:endParaRPr lang="en-US"/>
          </a:p>
        </p:txBody>
      </p:sp>
    </p:spTree>
  </p:cSld>
  <p:clrMapOvr>
    <a:masterClrMapping/>
  </p:clrMapOvr>
  <p:transition xmlns:p14="http://schemas.microsoft.com/office/powerpoint/2010/main"/>
</p:sldLayout>
</file>

<file path=ppt/slideLayouts/slideLayout49.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1371600" y="609600"/>
            <a:ext cx="73787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809625" y="2214563"/>
            <a:ext cx="3902075" cy="3881437"/>
          </a:xfrm>
        </p:spPr>
        <p:txBody>
          <a:bodyPr/>
          <a:lstStyle/>
          <a:p>
            <a:pPr lvl="0"/>
            <a:endParaRPr lang="en-US" noProof="0" dirty="0" smtClean="0">
              <a:sym typeface="Arial" pitchFamily="34" charset="0"/>
            </a:endParaRPr>
          </a:p>
        </p:txBody>
      </p:sp>
      <p:sp>
        <p:nvSpPr>
          <p:cNvPr id="4" name="Text Placeholder 3"/>
          <p:cNvSpPr>
            <a:spLocks noGrp="1"/>
          </p:cNvSpPr>
          <p:nvPr>
            <p:ph type="body" sz="half" idx="2"/>
          </p:nvPr>
        </p:nvSpPr>
        <p:spPr>
          <a:xfrm>
            <a:off x="4864100" y="2214563"/>
            <a:ext cx="3903663" cy="38814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809625" y="6373813"/>
            <a:ext cx="1905000" cy="457200"/>
          </a:xfrm>
          <a:prstGeom prst="rect">
            <a:avLst/>
          </a:prstGeom>
        </p:spPr>
        <p:txBody>
          <a:bodyPr/>
          <a:lstStyle>
            <a:lvl1pPr algn="ctr">
              <a:defRPr>
                <a:latin typeface="Times New Roman" pitchFamily="18" charset="0"/>
                <a:ea typeface="ヒラギノ角ゴ ProN W3" charset="-128"/>
                <a:cs typeface="+mn-cs"/>
                <a:sym typeface="Times New Roman" pitchFamily="18" charset="0"/>
              </a:defRPr>
            </a:lvl1pPr>
          </a:lstStyle>
          <a:p>
            <a:pPr>
              <a:defRPr/>
            </a:pPr>
            <a:endParaRPr lang="en-US"/>
          </a:p>
        </p:txBody>
      </p:sp>
      <p:sp>
        <p:nvSpPr>
          <p:cNvPr id="6" name="Footer Placeholder 5"/>
          <p:cNvSpPr>
            <a:spLocks noGrp="1" noChangeArrowheads="1"/>
          </p:cNvSpPr>
          <p:nvPr>
            <p:ph type="ftr" sz="quarter" idx="11"/>
          </p:nvPr>
        </p:nvSpPr>
        <p:spPr>
          <a:xfrm>
            <a:off x="3132138" y="6376988"/>
            <a:ext cx="3086100" cy="457200"/>
          </a:xfrm>
          <a:prstGeom prst="rect">
            <a:avLst/>
          </a:prstGeom>
        </p:spPr>
        <p:txBody>
          <a:bodyPr/>
          <a:lstStyle>
            <a:lvl1pPr algn="ctr">
              <a:defRPr>
                <a:latin typeface="Times New Roman" pitchFamily="18" charset="0"/>
                <a:ea typeface="ヒラギノ角ゴ ProN W3" charset="-128"/>
                <a:cs typeface="+mn-cs"/>
                <a:sym typeface="Times New Roman" pitchFamily="18" charset="0"/>
              </a:defRPr>
            </a:lvl1pPr>
          </a:lstStyle>
          <a:p>
            <a:pPr>
              <a:defRPr/>
            </a:pPr>
            <a:endParaRPr lang="en-US"/>
          </a:p>
        </p:txBody>
      </p:sp>
      <p:sp>
        <p:nvSpPr>
          <p:cNvPr id="7" name="Rectangle 6"/>
          <p:cNvSpPr>
            <a:spLocks noGrp="1" noChangeArrowheads="1"/>
          </p:cNvSpPr>
          <p:nvPr>
            <p:ph type="sldNum" sz="quarter" idx="12"/>
          </p:nvPr>
        </p:nvSpPr>
        <p:spPr/>
        <p:txBody>
          <a:bodyPr/>
          <a:lstStyle>
            <a:lvl1pPr>
              <a:defRPr/>
            </a:lvl1pPr>
          </a:lstStyle>
          <a:p>
            <a:pPr>
              <a:defRPr/>
            </a:pPr>
            <a:fld id="{7DA5594C-C23C-4401-A233-0C0F29A9AD5D}"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ext Box 3"/>
          <p:cNvSpPr txBox="1">
            <a:spLocks noGrp="1" noChangeArrowheads="1"/>
          </p:cNvSpPr>
          <p:nvPr>
            <p:ph type="sldNum" sz="quarter" idx="10"/>
          </p:nvPr>
        </p:nvSpPr>
        <p:spPr>
          <a:ln/>
        </p:spPr>
        <p:txBody>
          <a:bodyPr/>
          <a:lstStyle>
            <a:lvl1pPr>
              <a:defRPr/>
            </a:lvl1pPr>
          </a:lstStyle>
          <a:p>
            <a:pPr>
              <a:defRPr/>
            </a:pPr>
            <a:fld id="{634DB493-590E-46ED-96DA-A41CF4FDCEC0}" type="slidenum">
              <a:rPr lang="en-US"/>
              <a:pPr>
                <a:defRPr/>
              </a:pPr>
              <a:t>‹#›</a:t>
            </a:fld>
            <a:endParaRPr lang="en-US"/>
          </a:p>
        </p:txBody>
      </p:sp>
    </p:spTree>
  </p:cSld>
  <p:clrMapOvr>
    <a:masterClrMapping/>
  </p:clrMapOvr>
  <p:transition xmlns:p14="http://schemas.microsoft.com/office/powerpoint/2010/mai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BBDA8C22-400C-44C1-A904-B2AA0252A87E}" type="slidenum">
              <a:rPr lang="en-US"/>
              <a:pPr>
                <a:defRPr/>
              </a:pPr>
              <a:t>‹#›</a:t>
            </a:fld>
            <a:endParaRPr lang="en-US"/>
          </a:p>
        </p:txBody>
      </p:sp>
    </p:spTree>
  </p:cSld>
  <p:clrMapOvr>
    <a:masterClrMapping/>
  </p:clrMapOvr>
  <p:transition xmlns:p14="http://schemas.microsoft.com/office/powerpoint/2010/main"/>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80A7787D-6280-43D7-9460-869810A690A5}" type="slidenum">
              <a:rPr lang="en-US"/>
              <a:pPr>
                <a:defRPr/>
              </a:pPr>
              <a:t>‹#›</a:t>
            </a:fld>
            <a:endParaRPr lang="en-US"/>
          </a:p>
        </p:txBody>
      </p:sp>
    </p:spTree>
  </p:cSld>
  <p:clrMapOvr>
    <a:masterClrMapping/>
  </p:clrMapOvr>
  <p:transition xmlns:p14="http://schemas.microsoft.com/office/powerpoint/2010/main"/>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Text Box 3"/>
          <p:cNvSpPr txBox="1">
            <a:spLocks noGrp="1" noChangeArrowheads="1"/>
          </p:cNvSpPr>
          <p:nvPr>
            <p:ph type="sldNum" sz="quarter" idx="10"/>
          </p:nvPr>
        </p:nvSpPr>
        <p:spPr>
          <a:ln/>
        </p:spPr>
        <p:txBody>
          <a:bodyPr/>
          <a:lstStyle>
            <a:lvl1pPr>
              <a:defRPr/>
            </a:lvl1pPr>
          </a:lstStyle>
          <a:p>
            <a:pPr>
              <a:defRPr/>
            </a:pPr>
            <a:fld id="{9D5A1981-AA43-479E-BFC6-6ED9320A2A99}" type="slidenum">
              <a:rPr lang="en-US"/>
              <a:pPr>
                <a:defRPr/>
              </a:pPr>
              <a:t>‹#›</a:t>
            </a:fld>
            <a:endParaRPr lang="en-US"/>
          </a:p>
        </p:txBody>
      </p:sp>
    </p:spTree>
  </p:cSld>
  <p:clrMapOvr>
    <a:masterClrMapping/>
  </p:clrMapOvr>
  <p:transition xmlns:p14="http://schemas.microsoft.com/office/powerpoint/2010/main"/>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Box 3"/>
          <p:cNvSpPr txBox="1">
            <a:spLocks noGrp="1" noChangeArrowheads="1"/>
          </p:cNvSpPr>
          <p:nvPr>
            <p:ph type="sldNum" sz="quarter" idx="10"/>
          </p:nvPr>
        </p:nvSpPr>
        <p:spPr>
          <a:ln/>
        </p:spPr>
        <p:txBody>
          <a:bodyPr/>
          <a:lstStyle>
            <a:lvl1pPr>
              <a:defRPr/>
            </a:lvl1pPr>
          </a:lstStyle>
          <a:p>
            <a:pPr>
              <a:defRPr/>
            </a:pPr>
            <a:fld id="{927E8F25-9DB5-468E-9028-3E98F8DE6269}" type="slidenum">
              <a:rPr lang="en-US"/>
              <a:pPr>
                <a:defRPr/>
              </a:pPr>
              <a:t>‹#›</a:t>
            </a:fld>
            <a:endParaRPr lang="en-US"/>
          </a:p>
        </p:txBody>
      </p:sp>
    </p:spTree>
  </p:cSld>
  <p:clrMapOvr>
    <a:masterClrMapping/>
  </p:clrMapOvr>
  <p:transition xmlns:p14="http://schemas.microsoft.com/office/powerpoint/2010/main"/>
</p:sldLayout>
</file>

<file path=ppt/slideLayouts/slideLayout5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ext Box 3"/>
          <p:cNvSpPr txBox="1">
            <a:spLocks noGrp="1" noChangeArrowheads="1"/>
          </p:cNvSpPr>
          <p:nvPr>
            <p:ph type="sldNum" sz="quarter" idx="10"/>
          </p:nvPr>
        </p:nvSpPr>
        <p:spPr>
          <a:ln/>
        </p:spPr>
        <p:txBody>
          <a:bodyPr/>
          <a:lstStyle>
            <a:lvl1pPr>
              <a:defRPr/>
            </a:lvl1pPr>
          </a:lstStyle>
          <a:p>
            <a:pPr>
              <a:defRPr/>
            </a:pPr>
            <a:fld id="{D4A3E712-BD0C-4886-9090-8021141F3712}" type="slidenum">
              <a:rPr lang="en-US"/>
              <a:pPr>
                <a:defRPr/>
              </a:pPr>
              <a:t>‹#›</a:t>
            </a:fld>
            <a:endParaRPr lang="en-US"/>
          </a:p>
        </p:txBody>
      </p:sp>
    </p:spTree>
  </p:cSld>
  <p:clrMapOvr>
    <a:masterClrMapping/>
  </p:clrMapOvr>
  <p:transition xmlns:p14="http://schemas.microsoft.com/office/powerpoint/2010/main"/>
</p:sldLayout>
</file>

<file path=ppt/slideLayouts/slideLayout5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Box 3"/>
          <p:cNvSpPr txBox="1">
            <a:spLocks noGrp="1" noChangeArrowheads="1"/>
          </p:cNvSpPr>
          <p:nvPr>
            <p:ph type="sldNum" sz="quarter" idx="10"/>
          </p:nvPr>
        </p:nvSpPr>
        <p:spPr>
          <a:ln/>
        </p:spPr>
        <p:txBody>
          <a:bodyPr/>
          <a:lstStyle>
            <a:lvl1pPr>
              <a:defRPr/>
            </a:lvl1pPr>
          </a:lstStyle>
          <a:p>
            <a:pPr>
              <a:defRPr/>
            </a:pPr>
            <a:fld id="{4CCED7D6-CB47-4748-8984-019048AA975A}" type="slidenum">
              <a:rPr lang="en-US"/>
              <a:pPr>
                <a:defRPr/>
              </a:pPr>
              <a:t>‹#›</a:t>
            </a:fld>
            <a:endParaRPr lang="en-US"/>
          </a:p>
        </p:txBody>
      </p:sp>
    </p:spTree>
  </p:cSld>
  <p:clrMapOvr>
    <a:masterClrMapping/>
  </p:clrMapOvr>
  <p:transition xmlns:p14="http://schemas.microsoft.com/office/powerpoint/2010/main"/>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Box 3"/>
          <p:cNvSpPr txBox="1">
            <a:spLocks noGrp="1" noChangeArrowheads="1"/>
          </p:cNvSpPr>
          <p:nvPr>
            <p:ph type="sldNum" sz="quarter" idx="10"/>
          </p:nvPr>
        </p:nvSpPr>
        <p:spPr>
          <a:ln/>
        </p:spPr>
        <p:txBody>
          <a:bodyPr/>
          <a:lstStyle>
            <a:lvl1pPr>
              <a:defRPr/>
            </a:lvl1pPr>
          </a:lstStyle>
          <a:p>
            <a:pPr>
              <a:defRPr/>
            </a:pPr>
            <a:fld id="{CC2CBD32-DBC7-4EB1-8BF2-81107E90A72F}" type="slidenum">
              <a:rPr lang="en-US"/>
              <a:pPr>
                <a:defRPr/>
              </a:pPr>
              <a:t>‹#›</a:t>
            </a:fld>
            <a:endParaRPr lang="en-US"/>
          </a:p>
        </p:txBody>
      </p:sp>
    </p:spTree>
  </p:cSld>
  <p:clrMapOvr>
    <a:masterClrMapping/>
  </p:clrMapOvr>
  <p:transition xmlns:p14="http://schemas.microsoft.com/office/powerpoint/2010/main"/>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pPr>
              <a:defRPr/>
            </a:pPr>
            <a:fld id="{22D2A027-26D3-4794-8E48-B54FDEBC17D7}" type="slidenum">
              <a:rPr lang="en-US"/>
              <a:pPr>
                <a:defRPr/>
              </a:pPr>
              <a:t>‹#›</a:t>
            </a:fld>
            <a:endParaRPr lang="en-US"/>
          </a:p>
        </p:txBody>
      </p:sp>
    </p:spTree>
  </p:cSld>
  <p:clrMapOvr>
    <a:masterClrMapping/>
  </p:clrMapOvr>
  <p:transition xmlns:p14="http://schemas.microsoft.com/office/powerpoint/2010/main"/>
</p:sldLayout>
</file>

<file path=ppt/slideLayouts/slideLayout5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sym typeface="Arial" charset="0"/>
            </a:endParaRP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pPr>
              <a:defRPr/>
            </a:pPr>
            <a:fld id="{C21B31DC-DD79-4547-A683-8D167B67AFC8}" type="slidenum">
              <a:rPr lang="en-US"/>
              <a:pPr>
                <a:defRPr/>
              </a:pPr>
              <a:t>‹#›</a:t>
            </a:fld>
            <a:endParaRPr lang="en-US"/>
          </a:p>
        </p:txBody>
      </p:sp>
    </p:spTree>
  </p:cSld>
  <p:clrMapOvr>
    <a:masterClrMapping/>
  </p:clrMapOvr>
  <p:transition xmlns:p14="http://schemas.microsoft.com/office/powerpoint/2010/main"/>
</p:sldLayout>
</file>

<file path=ppt/slideLayouts/slideLayout5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A0AECF4C-8BF7-49A8-BB8A-E0CEACF49A4F}" type="slidenum">
              <a:rPr lang="en-US"/>
              <a:pPr>
                <a:defRPr/>
              </a:pPr>
              <a:t>‹#›</a:t>
            </a:fld>
            <a:endParaRPr lang="en-US"/>
          </a:p>
        </p:txBody>
      </p:sp>
    </p:spTree>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Box 3"/>
          <p:cNvSpPr txBox="1">
            <a:spLocks noGrp="1" noChangeArrowheads="1"/>
          </p:cNvSpPr>
          <p:nvPr>
            <p:ph type="sldNum" sz="quarter" idx="10"/>
          </p:nvPr>
        </p:nvSpPr>
        <p:spPr>
          <a:ln/>
        </p:spPr>
        <p:txBody>
          <a:bodyPr/>
          <a:lstStyle>
            <a:lvl1pPr>
              <a:defRPr/>
            </a:lvl1pPr>
          </a:lstStyle>
          <a:p>
            <a:pPr>
              <a:defRPr/>
            </a:pPr>
            <a:fld id="{4F22C445-1CD4-486F-841A-CC74280349CD}" type="slidenum">
              <a:rPr lang="en-US"/>
              <a:pPr>
                <a:defRPr/>
              </a:pPr>
              <a:t>‹#›</a:t>
            </a:fld>
            <a:endParaRPr lang="en-US"/>
          </a:p>
        </p:txBody>
      </p:sp>
    </p:spTree>
  </p:cSld>
  <p:clrMapOvr>
    <a:masterClrMapping/>
  </p:clrMapOvr>
  <p:transition xmlns:p14="http://schemas.microsoft.com/office/powerpoint/2010/main"/>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0488"/>
            <a:ext cx="2057400" cy="67675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0488"/>
            <a:ext cx="6019800" cy="67675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B38312BA-749B-4672-8D8D-64AB56766F22}" type="slidenum">
              <a:rPr lang="en-US"/>
              <a:pPr>
                <a:defRPr/>
              </a:pPr>
              <a:t>‹#›</a:t>
            </a:fld>
            <a:endParaRPr lang="en-US"/>
          </a:p>
        </p:txBody>
      </p:sp>
    </p:spTree>
  </p:cSld>
  <p:clrMapOvr>
    <a:masterClrMapping/>
  </p:clrMapOvr>
  <p:transition xmlns:p14="http://schemas.microsoft.com/office/powerpoint/2010/main"/>
</p:sldLayout>
</file>

<file path=ppt/slideLayouts/slideLayout61.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1371600" y="609600"/>
            <a:ext cx="73787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809625" y="2214563"/>
            <a:ext cx="3902075" cy="3881437"/>
          </a:xfrm>
        </p:spPr>
        <p:txBody>
          <a:bodyPr/>
          <a:lstStyle/>
          <a:p>
            <a:pPr lvl="0"/>
            <a:endParaRPr lang="en-US" noProof="0" dirty="0" smtClean="0">
              <a:sym typeface="Arial" pitchFamily="34" charset="0"/>
            </a:endParaRPr>
          </a:p>
        </p:txBody>
      </p:sp>
      <p:sp>
        <p:nvSpPr>
          <p:cNvPr id="4" name="Text Placeholder 3"/>
          <p:cNvSpPr>
            <a:spLocks noGrp="1"/>
          </p:cNvSpPr>
          <p:nvPr>
            <p:ph type="body" sz="half" idx="2"/>
          </p:nvPr>
        </p:nvSpPr>
        <p:spPr>
          <a:xfrm>
            <a:off x="4864100" y="2214563"/>
            <a:ext cx="3903663" cy="38814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809625" y="6373813"/>
            <a:ext cx="1905000" cy="457200"/>
          </a:xfrm>
          <a:prstGeom prst="rect">
            <a:avLst/>
          </a:prstGeom>
        </p:spPr>
        <p:txBody>
          <a:bodyPr/>
          <a:lstStyle>
            <a:lvl1pPr algn="ctr">
              <a:defRPr>
                <a:latin typeface="Times New Roman" pitchFamily="18" charset="0"/>
                <a:ea typeface="ヒラギノ角ゴ ProN W3" charset="-128"/>
                <a:cs typeface="+mn-cs"/>
                <a:sym typeface="Times New Roman" pitchFamily="18" charset="0"/>
              </a:defRPr>
            </a:lvl1pPr>
          </a:lstStyle>
          <a:p>
            <a:pPr>
              <a:defRPr/>
            </a:pPr>
            <a:endParaRPr lang="en-US"/>
          </a:p>
        </p:txBody>
      </p:sp>
      <p:sp>
        <p:nvSpPr>
          <p:cNvPr id="6" name="Footer Placeholder 5"/>
          <p:cNvSpPr>
            <a:spLocks noGrp="1" noChangeArrowheads="1"/>
          </p:cNvSpPr>
          <p:nvPr>
            <p:ph type="ftr" sz="quarter" idx="11"/>
          </p:nvPr>
        </p:nvSpPr>
        <p:spPr>
          <a:xfrm>
            <a:off x="3132138" y="6376988"/>
            <a:ext cx="3086100" cy="457200"/>
          </a:xfrm>
          <a:prstGeom prst="rect">
            <a:avLst/>
          </a:prstGeom>
        </p:spPr>
        <p:txBody>
          <a:bodyPr/>
          <a:lstStyle>
            <a:lvl1pPr algn="ctr">
              <a:defRPr>
                <a:latin typeface="Times New Roman" pitchFamily="18" charset="0"/>
                <a:ea typeface="ヒラギノ角ゴ ProN W3" charset="-128"/>
                <a:cs typeface="+mn-cs"/>
                <a:sym typeface="Times New Roman" pitchFamily="18" charset="0"/>
              </a:defRPr>
            </a:lvl1pPr>
          </a:lstStyle>
          <a:p>
            <a:pPr>
              <a:defRPr/>
            </a:pPr>
            <a:endParaRPr lang="en-US"/>
          </a:p>
        </p:txBody>
      </p:sp>
      <p:sp>
        <p:nvSpPr>
          <p:cNvPr id="7" name="Rectangle 6"/>
          <p:cNvSpPr>
            <a:spLocks noGrp="1" noChangeArrowheads="1"/>
          </p:cNvSpPr>
          <p:nvPr>
            <p:ph type="sldNum" sz="quarter" idx="12"/>
          </p:nvPr>
        </p:nvSpPr>
        <p:spPr/>
        <p:txBody>
          <a:bodyPr/>
          <a:lstStyle>
            <a:lvl1pPr>
              <a:defRPr/>
            </a:lvl1pPr>
          </a:lstStyle>
          <a:p>
            <a:pPr>
              <a:defRPr/>
            </a:pPr>
            <a:fld id="{0EC17506-B357-4435-803C-04B7EC51F8E4}" type="slidenum">
              <a:rPr lang="en-US"/>
              <a:pPr>
                <a:defRPr/>
              </a:pPr>
              <a:t>‹#›</a:t>
            </a:fld>
            <a:endParaRPr lang="en-US"/>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D82B8FA8-11F5-4797-9D66-85397413D990}" type="slidenum">
              <a:rPr lang="en-US"/>
              <a:pPr>
                <a:defRPr/>
              </a:pPr>
              <a:t>‹#›</a:t>
            </a:fld>
            <a:endParaRPr lang="en-US"/>
          </a:p>
        </p:txBody>
      </p:sp>
    </p:spTree>
  </p:cSld>
  <p:clrMapOvr>
    <a:masterClrMapping/>
  </p:clrMapOvr>
  <p:transition xmlns:p14="http://schemas.microsoft.com/office/powerpoint/2010/main"/>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3C563D9B-93AF-4B7C-AD86-BC3D85373BB1}" type="slidenum">
              <a:rPr lang="en-US"/>
              <a:pPr>
                <a:defRPr/>
              </a:pPr>
              <a:t>‹#›</a:t>
            </a:fld>
            <a:endParaRPr lang="en-US"/>
          </a:p>
        </p:txBody>
      </p:sp>
    </p:spTree>
  </p:cSld>
  <p:clrMapOvr>
    <a:masterClrMapping/>
  </p:clrMapOvr>
  <p:transition xmlns:p14="http://schemas.microsoft.com/office/powerpoint/2010/main"/>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Text Box 3"/>
          <p:cNvSpPr txBox="1">
            <a:spLocks noGrp="1" noChangeArrowheads="1"/>
          </p:cNvSpPr>
          <p:nvPr>
            <p:ph type="sldNum" sz="quarter" idx="10"/>
          </p:nvPr>
        </p:nvSpPr>
        <p:spPr>
          <a:ln/>
        </p:spPr>
        <p:txBody>
          <a:bodyPr/>
          <a:lstStyle>
            <a:lvl1pPr>
              <a:defRPr/>
            </a:lvl1pPr>
          </a:lstStyle>
          <a:p>
            <a:pPr>
              <a:defRPr/>
            </a:pPr>
            <a:fld id="{0F8604AD-07DF-491A-964C-DE5C493BF2AD}" type="slidenum">
              <a:rPr lang="en-US"/>
              <a:pPr>
                <a:defRPr/>
              </a:pPr>
              <a:t>‹#›</a:t>
            </a:fld>
            <a:endParaRPr lang="en-US"/>
          </a:p>
        </p:txBody>
      </p:sp>
    </p:spTree>
  </p:cSld>
  <p:clrMapOvr>
    <a:masterClrMapping/>
  </p:clrMapOvr>
  <p:transition xmlns:p14="http://schemas.microsoft.com/office/powerpoint/2010/main"/>
</p:sldLayout>
</file>

<file path=ppt/slideLayouts/slideLayout6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Box 3"/>
          <p:cNvSpPr txBox="1">
            <a:spLocks noGrp="1" noChangeArrowheads="1"/>
          </p:cNvSpPr>
          <p:nvPr>
            <p:ph type="sldNum" sz="quarter" idx="10"/>
          </p:nvPr>
        </p:nvSpPr>
        <p:spPr>
          <a:ln/>
        </p:spPr>
        <p:txBody>
          <a:bodyPr/>
          <a:lstStyle>
            <a:lvl1pPr>
              <a:defRPr/>
            </a:lvl1pPr>
          </a:lstStyle>
          <a:p>
            <a:pPr>
              <a:defRPr/>
            </a:pPr>
            <a:fld id="{8E28684B-2054-4B1C-BF80-F6F623FA602E}" type="slidenum">
              <a:rPr lang="en-US"/>
              <a:pPr>
                <a:defRPr/>
              </a:pPr>
              <a:t>‹#›</a:t>
            </a:fld>
            <a:endParaRPr lang="en-US"/>
          </a:p>
        </p:txBody>
      </p:sp>
    </p:spTree>
  </p:cSld>
  <p:clrMapOvr>
    <a:masterClrMapping/>
  </p:clrMapOvr>
  <p:transition xmlns:p14="http://schemas.microsoft.com/office/powerpoint/2010/main"/>
</p:sldLayout>
</file>

<file path=ppt/slideLayouts/slideLayout6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ext Box 3"/>
          <p:cNvSpPr txBox="1">
            <a:spLocks noGrp="1" noChangeArrowheads="1"/>
          </p:cNvSpPr>
          <p:nvPr>
            <p:ph type="sldNum" sz="quarter" idx="10"/>
          </p:nvPr>
        </p:nvSpPr>
        <p:spPr>
          <a:ln/>
        </p:spPr>
        <p:txBody>
          <a:bodyPr/>
          <a:lstStyle>
            <a:lvl1pPr>
              <a:defRPr/>
            </a:lvl1pPr>
          </a:lstStyle>
          <a:p>
            <a:pPr>
              <a:defRPr/>
            </a:pPr>
            <a:fld id="{4B1AB22C-C408-4037-9FD6-477973E644BD}" type="slidenum">
              <a:rPr lang="en-US"/>
              <a:pPr>
                <a:defRPr/>
              </a:pPr>
              <a:t>‹#›</a:t>
            </a:fld>
            <a:endParaRPr lang="en-US"/>
          </a:p>
        </p:txBody>
      </p:sp>
    </p:spTree>
  </p:cSld>
  <p:clrMapOvr>
    <a:masterClrMapping/>
  </p:clrMapOvr>
  <p:transition xmlns:p14="http://schemas.microsoft.com/office/powerpoint/2010/mai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Box 3"/>
          <p:cNvSpPr txBox="1">
            <a:spLocks noGrp="1" noChangeArrowheads="1"/>
          </p:cNvSpPr>
          <p:nvPr>
            <p:ph type="sldNum" sz="quarter" idx="10"/>
          </p:nvPr>
        </p:nvSpPr>
        <p:spPr>
          <a:ln/>
        </p:spPr>
        <p:txBody>
          <a:bodyPr/>
          <a:lstStyle>
            <a:lvl1pPr>
              <a:defRPr/>
            </a:lvl1pPr>
          </a:lstStyle>
          <a:p>
            <a:pPr>
              <a:defRPr/>
            </a:pPr>
            <a:fld id="{B2A6E486-70FE-473A-8F47-E58A83F8CE74}" type="slidenum">
              <a:rPr lang="en-US"/>
              <a:pPr>
                <a:defRPr/>
              </a:pPr>
              <a:t>‹#›</a:t>
            </a:fld>
            <a:endParaRPr lang="en-US"/>
          </a:p>
        </p:txBody>
      </p:sp>
    </p:spTree>
  </p:cSld>
  <p:clrMapOvr>
    <a:masterClrMapping/>
  </p:clrMapOvr>
  <p:transition xmlns:p14="http://schemas.microsoft.com/office/powerpoint/2010/main"/>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Box 3"/>
          <p:cNvSpPr txBox="1">
            <a:spLocks noGrp="1" noChangeArrowheads="1"/>
          </p:cNvSpPr>
          <p:nvPr>
            <p:ph type="sldNum" sz="quarter" idx="10"/>
          </p:nvPr>
        </p:nvSpPr>
        <p:spPr>
          <a:ln/>
        </p:spPr>
        <p:txBody>
          <a:bodyPr/>
          <a:lstStyle>
            <a:lvl1pPr>
              <a:defRPr/>
            </a:lvl1pPr>
          </a:lstStyle>
          <a:p>
            <a:pPr>
              <a:defRPr/>
            </a:pPr>
            <a:fld id="{8AC160CC-E598-4FEB-A001-9824D824FCD1}" type="slidenum">
              <a:rPr lang="en-US"/>
              <a:pPr>
                <a:defRPr/>
              </a:pPr>
              <a:t>‹#›</a:t>
            </a:fld>
            <a:endParaRPr lang="en-US"/>
          </a:p>
        </p:txBody>
      </p:sp>
    </p:spTree>
  </p:cSld>
  <p:clrMapOvr>
    <a:masterClrMapping/>
  </p:clrMapOvr>
  <p:transition xmlns:p14="http://schemas.microsoft.com/office/powerpoint/2010/main"/>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pPr>
              <a:defRPr/>
            </a:pPr>
            <a:fld id="{05BEFA7F-B668-4E48-9528-388E18461D5B}" type="slidenum">
              <a:rPr lang="en-US"/>
              <a:pPr>
                <a:defRPr/>
              </a:pPr>
              <a:t>‹#›</a:t>
            </a:fld>
            <a:endParaRPr lang="en-US"/>
          </a:p>
        </p:txBody>
      </p:sp>
    </p:spTree>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Box 3"/>
          <p:cNvSpPr txBox="1">
            <a:spLocks noGrp="1" noChangeArrowheads="1"/>
          </p:cNvSpPr>
          <p:nvPr>
            <p:ph type="sldNum" sz="quarter" idx="10"/>
          </p:nvPr>
        </p:nvSpPr>
        <p:spPr>
          <a:ln/>
        </p:spPr>
        <p:txBody>
          <a:bodyPr/>
          <a:lstStyle>
            <a:lvl1pPr>
              <a:defRPr/>
            </a:lvl1pPr>
          </a:lstStyle>
          <a:p>
            <a:pPr>
              <a:defRPr/>
            </a:pPr>
            <a:fld id="{636A5DFC-7525-4B2A-A753-F2E48A394B84}" type="slidenum">
              <a:rPr lang="en-US"/>
              <a:pPr>
                <a:defRPr/>
              </a:pPr>
              <a:t>‹#›</a:t>
            </a:fld>
            <a:endParaRPr lang="en-US"/>
          </a:p>
        </p:txBody>
      </p:sp>
    </p:spTree>
  </p:cSld>
  <p:clrMapOvr>
    <a:masterClrMapping/>
  </p:clrMapOvr>
  <p:transition xmlns:p14="http://schemas.microsoft.com/office/powerpoint/2010/main"/>
</p:sldLayout>
</file>

<file path=ppt/slideLayouts/slideLayout7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sym typeface="Arial" charset="0"/>
            </a:endParaRP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pPr>
              <a:defRPr/>
            </a:pPr>
            <a:fld id="{9BE39B53-4194-4692-9D98-9CDA055D6E83}" type="slidenum">
              <a:rPr lang="en-US"/>
              <a:pPr>
                <a:defRPr/>
              </a:pPr>
              <a:t>‹#›</a:t>
            </a:fld>
            <a:endParaRPr lang="en-US"/>
          </a:p>
        </p:txBody>
      </p:sp>
    </p:spTree>
  </p:cSld>
  <p:clrMapOvr>
    <a:masterClrMapping/>
  </p:clrMapOvr>
  <p:transition xmlns:p14="http://schemas.microsoft.com/office/powerpoint/2010/main"/>
</p:sldLayout>
</file>

<file path=ppt/slideLayouts/slideLayout7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65EB7F10-7611-4B07-85EB-146EEF7294CF}" type="slidenum">
              <a:rPr lang="en-US"/>
              <a:pPr>
                <a:defRPr/>
              </a:pPr>
              <a:t>‹#›</a:t>
            </a:fld>
            <a:endParaRPr lang="en-US"/>
          </a:p>
        </p:txBody>
      </p:sp>
    </p:spTree>
  </p:cSld>
  <p:clrMapOvr>
    <a:masterClrMapping/>
  </p:clrMapOvr>
  <p:transition xmlns:p14="http://schemas.microsoft.com/office/powerpoint/2010/main"/>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0488"/>
            <a:ext cx="2057400" cy="67675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0488"/>
            <a:ext cx="6019800" cy="67675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B3C3117F-BB91-496F-B53D-5365BF14C98A}" type="slidenum">
              <a:rPr lang="en-US"/>
              <a:pPr>
                <a:defRPr/>
              </a:pPr>
              <a:t>‹#›</a:t>
            </a:fld>
            <a:endParaRPr lang="en-US"/>
          </a:p>
        </p:txBody>
      </p:sp>
    </p:spTree>
  </p:cSld>
  <p:clrMapOvr>
    <a:masterClrMapping/>
  </p:clrMapOvr>
  <p:transition xmlns:p14="http://schemas.microsoft.com/office/powerpoint/2010/main"/>
</p:sldLayout>
</file>

<file path=ppt/slideLayouts/slideLayout73.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1371600" y="609600"/>
            <a:ext cx="73787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809625" y="2214563"/>
            <a:ext cx="3902075" cy="3881437"/>
          </a:xfrm>
        </p:spPr>
        <p:txBody>
          <a:bodyPr/>
          <a:lstStyle/>
          <a:p>
            <a:pPr lvl="0"/>
            <a:endParaRPr lang="en-US" noProof="0" dirty="0" smtClean="0">
              <a:sym typeface="Arial" pitchFamily="34" charset="0"/>
            </a:endParaRPr>
          </a:p>
        </p:txBody>
      </p:sp>
      <p:sp>
        <p:nvSpPr>
          <p:cNvPr id="4" name="Text Placeholder 3"/>
          <p:cNvSpPr>
            <a:spLocks noGrp="1"/>
          </p:cNvSpPr>
          <p:nvPr>
            <p:ph type="body" sz="half" idx="2"/>
          </p:nvPr>
        </p:nvSpPr>
        <p:spPr>
          <a:xfrm>
            <a:off x="4864100" y="2214563"/>
            <a:ext cx="3903663" cy="38814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809625" y="6373813"/>
            <a:ext cx="1905000" cy="457200"/>
          </a:xfrm>
          <a:prstGeom prst="rect">
            <a:avLst/>
          </a:prstGeom>
        </p:spPr>
        <p:txBody>
          <a:bodyPr/>
          <a:lstStyle>
            <a:lvl1pPr algn="ctr">
              <a:defRPr>
                <a:latin typeface="Times New Roman" pitchFamily="18" charset="0"/>
                <a:ea typeface="ヒラギノ角ゴ ProN W3" charset="-128"/>
                <a:cs typeface="+mn-cs"/>
                <a:sym typeface="Times New Roman" pitchFamily="18" charset="0"/>
              </a:defRPr>
            </a:lvl1pPr>
          </a:lstStyle>
          <a:p>
            <a:pPr>
              <a:defRPr/>
            </a:pPr>
            <a:endParaRPr lang="en-US"/>
          </a:p>
        </p:txBody>
      </p:sp>
      <p:sp>
        <p:nvSpPr>
          <p:cNvPr id="6" name="Footer Placeholder 5"/>
          <p:cNvSpPr>
            <a:spLocks noGrp="1" noChangeArrowheads="1"/>
          </p:cNvSpPr>
          <p:nvPr>
            <p:ph type="ftr" sz="quarter" idx="11"/>
          </p:nvPr>
        </p:nvSpPr>
        <p:spPr>
          <a:xfrm>
            <a:off x="3132138" y="6376988"/>
            <a:ext cx="3086100" cy="457200"/>
          </a:xfrm>
          <a:prstGeom prst="rect">
            <a:avLst/>
          </a:prstGeom>
        </p:spPr>
        <p:txBody>
          <a:bodyPr/>
          <a:lstStyle>
            <a:lvl1pPr algn="ctr">
              <a:defRPr>
                <a:latin typeface="Times New Roman" pitchFamily="18" charset="0"/>
                <a:ea typeface="ヒラギノ角ゴ ProN W3" charset="-128"/>
                <a:cs typeface="+mn-cs"/>
                <a:sym typeface="Times New Roman" pitchFamily="18" charset="0"/>
              </a:defRPr>
            </a:lvl1pPr>
          </a:lstStyle>
          <a:p>
            <a:pPr>
              <a:defRPr/>
            </a:pPr>
            <a:endParaRPr lang="en-US"/>
          </a:p>
        </p:txBody>
      </p:sp>
      <p:sp>
        <p:nvSpPr>
          <p:cNvPr id="7" name="Rectangle 6"/>
          <p:cNvSpPr>
            <a:spLocks noGrp="1" noChangeArrowheads="1"/>
          </p:cNvSpPr>
          <p:nvPr>
            <p:ph type="sldNum" sz="quarter" idx="12"/>
          </p:nvPr>
        </p:nvSpPr>
        <p:spPr/>
        <p:txBody>
          <a:bodyPr/>
          <a:lstStyle>
            <a:lvl1pPr>
              <a:defRPr/>
            </a:lvl1pPr>
          </a:lstStyle>
          <a:p>
            <a:pPr>
              <a:defRPr/>
            </a:pPr>
            <a:fld id="{97DCDBF9-3D85-462B-A4E7-FD38CBAC221E}" type="slidenum">
              <a:rPr lang="en-US"/>
              <a:pPr>
                <a:defRPr/>
              </a:pPr>
              <a:t>‹#›</a:t>
            </a:fld>
            <a:endParaRPr lang="en-US"/>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63C6E3C2-C2E9-434E-B483-DE783EF2FD38}" type="slidenum">
              <a:rPr lang="en-US"/>
              <a:pPr>
                <a:defRPr/>
              </a:pPr>
              <a:t>‹#›</a:t>
            </a:fld>
            <a:endParaRPr lang="en-US"/>
          </a:p>
        </p:txBody>
      </p:sp>
    </p:spTree>
  </p:cSld>
  <p:clrMapOvr>
    <a:masterClrMapping/>
  </p:clrMapOvr>
  <p:transition xmlns:p14="http://schemas.microsoft.com/office/powerpoint/2010/main"/>
</p:sldLayout>
</file>

<file path=ppt/slideLayouts/slideLayout7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2D5BBA84-7EC1-4D77-A830-8BDBEE20BA9A}" type="slidenum">
              <a:rPr lang="en-US"/>
              <a:pPr>
                <a:defRPr/>
              </a:pPr>
              <a:t>‹#›</a:t>
            </a:fld>
            <a:endParaRPr lang="en-US"/>
          </a:p>
        </p:txBody>
      </p:sp>
    </p:spTree>
  </p:cSld>
  <p:clrMapOvr>
    <a:masterClrMapping/>
  </p:clrMapOvr>
  <p:transition xmlns:p14="http://schemas.microsoft.com/office/powerpoint/2010/main"/>
</p:sldLayout>
</file>

<file path=ppt/slideLayouts/slideLayout7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Text Box 3"/>
          <p:cNvSpPr txBox="1">
            <a:spLocks noGrp="1" noChangeArrowheads="1"/>
          </p:cNvSpPr>
          <p:nvPr>
            <p:ph type="sldNum" sz="quarter" idx="10"/>
          </p:nvPr>
        </p:nvSpPr>
        <p:spPr>
          <a:ln/>
        </p:spPr>
        <p:txBody>
          <a:bodyPr/>
          <a:lstStyle>
            <a:lvl1pPr>
              <a:defRPr/>
            </a:lvl1pPr>
          </a:lstStyle>
          <a:p>
            <a:pPr>
              <a:defRPr/>
            </a:pPr>
            <a:fld id="{BF229A29-F3EE-4422-87C5-8F58225BDD13}" type="slidenum">
              <a:rPr lang="en-US"/>
              <a:pPr>
                <a:defRPr/>
              </a:pPr>
              <a:t>‹#›</a:t>
            </a:fld>
            <a:endParaRPr lang="en-US"/>
          </a:p>
        </p:txBody>
      </p:sp>
    </p:spTree>
  </p:cSld>
  <p:clrMapOvr>
    <a:masterClrMapping/>
  </p:clrMapOvr>
  <p:transition xmlns:p14="http://schemas.microsoft.com/office/powerpoint/2010/main"/>
</p:sldLayout>
</file>

<file path=ppt/slideLayouts/slideLayout7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Box 3"/>
          <p:cNvSpPr txBox="1">
            <a:spLocks noGrp="1" noChangeArrowheads="1"/>
          </p:cNvSpPr>
          <p:nvPr>
            <p:ph type="sldNum" sz="quarter" idx="10"/>
          </p:nvPr>
        </p:nvSpPr>
        <p:spPr>
          <a:ln/>
        </p:spPr>
        <p:txBody>
          <a:bodyPr/>
          <a:lstStyle>
            <a:lvl1pPr>
              <a:defRPr/>
            </a:lvl1pPr>
          </a:lstStyle>
          <a:p>
            <a:pPr>
              <a:defRPr/>
            </a:pPr>
            <a:fld id="{C454C7DE-8820-4197-A258-C53416A50F10}" type="slidenum">
              <a:rPr lang="en-US"/>
              <a:pPr>
                <a:defRPr/>
              </a:pPr>
              <a:t>‹#›</a:t>
            </a:fld>
            <a:endParaRPr lang="en-US"/>
          </a:p>
        </p:txBody>
      </p:sp>
    </p:spTree>
  </p:cSld>
  <p:clrMapOvr>
    <a:masterClrMapping/>
  </p:clrMapOvr>
  <p:transition xmlns:p14="http://schemas.microsoft.com/office/powerpoint/2010/main"/>
</p:sldLayout>
</file>

<file path=ppt/slideLayouts/slideLayout7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ext Box 3"/>
          <p:cNvSpPr txBox="1">
            <a:spLocks noGrp="1" noChangeArrowheads="1"/>
          </p:cNvSpPr>
          <p:nvPr>
            <p:ph type="sldNum" sz="quarter" idx="10"/>
          </p:nvPr>
        </p:nvSpPr>
        <p:spPr>
          <a:ln/>
        </p:spPr>
        <p:txBody>
          <a:bodyPr/>
          <a:lstStyle>
            <a:lvl1pPr>
              <a:defRPr/>
            </a:lvl1pPr>
          </a:lstStyle>
          <a:p>
            <a:pPr>
              <a:defRPr/>
            </a:pPr>
            <a:fld id="{417DCB99-5716-4D69-899E-3E955F3C8C9A}" type="slidenum">
              <a:rPr lang="en-US"/>
              <a:pPr>
                <a:defRPr/>
              </a:pPr>
              <a:t>‹#›</a:t>
            </a:fld>
            <a:endParaRPr lang="en-US"/>
          </a:p>
        </p:txBody>
      </p:sp>
    </p:spTree>
  </p:cSld>
  <p:clrMapOvr>
    <a:masterClrMapping/>
  </p:clrMapOvr>
  <p:transition xmlns:p14="http://schemas.microsoft.com/office/powerpoint/2010/main"/>
</p:sldLayout>
</file>

<file path=ppt/slideLayouts/slideLayout7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Box 3"/>
          <p:cNvSpPr txBox="1">
            <a:spLocks noGrp="1" noChangeArrowheads="1"/>
          </p:cNvSpPr>
          <p:nvPr>
            <p:ph type="sldNum" sz="quarter" idx="10"/>
          </p:nvPr>
        </p:nvSpPr>
        <p:spPr>
          <a:ln/>
        </p:spPr>
        <p:txBody>
          <a:bodyPr/>
          <a:lstStyle>
            <a:lvl1pPr>
              <a:defRPr/>
            </a:lvl1pPr>
          </a:lstStyle>
          <a:p>
            <a:pPr>
              <a:defRPr/>
            </a:pPr>
            <a:fld id="{1F07E9AB-FF92-4F40-B834-BA65E78983E1}" type="slidenum">
              <a:rPr lang="en-US"/>
              <a:pPr>
                <a:defRPr/>
              </a:pPr>
              <a:t>‹#›</a:t>
            </a:fld>
            <a:endParaRPr lang="en-US"/>
          </a:p>
        </p:txBody>
      </p:sp>
    </p:spTree>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pPr>
              <a:defRPr/>
            </a:pPr>
            <a:fld id="{4BC179BD-094C-4CB9-9662-0098E5048686}" type="slidenum">
              <a:rPr lang="en-US"/>
              <a:pPr>
                <a:defRPr/>
              </a:pPr>
              <a:t>‹#›</a:t>
            </a:fld>
            <a:endParaRPr lang="en-US"/>
          </a:p>
        </p:txBody>
      </p:sp>
    </p:spTree>
  </p:cSld>
  <p:clrMapOvr>
    <a:masterClrMapping/>
  </p:clrMapOvr>
  <p:transition xmlns:p14="http://schemas.microsoft.com/office/powerpoint/2010/main"/>
</p:sldLayout>
</file>

<file path=ppt/slideLayouts/slideLayout8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 Box 3"/>
          <p:cNvSpPr txBox="1">
            <a:spLocks noGrp="1" noChangeArrowheads="1"/>
          </p:cNvSpPr>
          <p:nvPr>
            <p:ph type="sldNum" sz="quarter" idx="10"/>
          </p:nvPr>
        </p:nvSpPr>
        <p:spPr>
          <a:ln/>
        </p:spPr>
        <p:txBody>
          <a:bodyPr/>
          <a:lstStyle>
            <a:lvl1pPr>
              <a:defRPr/>
            </a:lvl1pPr>
          </a:lstStyle>
          <a:p>
            <a:pPr>
              <a:defRPr/>
            </a:pPr>
            <a:fld id="{5203AB4A-E9D2-4488-A8E3-7EAA8685ECFF}" type="slidenum">
              <a:rPr lang="en-US"/>
              <a:pPr>
                <a:defRPr/>
              </a:pPr>
              <a:t>‹#›</a:t>
            </a:fld>
            <a:endParaRPr lang="en-US"/>
          </a:p>
        </p:txBody>
      </p:sp>
    </p:spTree>
  </p:cSld>
  <p:clrMapOvr>
    <a:masterClrMapping/>
  </p:clrMapOvr>
  <p:transition xmlns:p14="http://schemas.microsoft.com/office/powerpoint/2010/main"/>
</p:sldLayout>
</file>

<file path=ppt/slideLayouts/slideLayout8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pPr>
              <a:defRPr/>
            </a:pPr>
            <a:fld id="{96CB3820-E462-455E-8AE1-9A517948E48F}" type="slidenum">
              <a:rPr lang="en-US"/>
              <a:pPr>
                <a:defRPr/>
              </a:pPr>
              <a:t>‹#›</a:t>
            </a:fld>
            <a:endParaRPr lang="en-US"/>
          </a:p>
        </p:txBody>
      </p:sp>
    </p:spTree>
  </p:cSld>
  <p:clrMapOvr>
    <a:masterClrMapping/>
  </p:clrMapOvr>
  <p:transition xmlns:p14="http://schemas.microsoft.com/office/powerpoint/2010/main"/>
</p:sldLayout>
</file>

<file path=ppt/slideLayouts/slideLayout8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sym typeface="Arial" charset="0"/>
            </a:endParaRP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pPr>
              <a:defRPr/>
            </a:pPr>
            <a:fld id="{FCC68784-DC31-460B-B639-C91257D432AC}" type="slidenum">
              <a:rPr lang="en-US"/>
              <a:pPr>
                <a:defRPr/>
              </a:pPr>
              <a:t>‹#›</a:t>
            </a:fld>
            <a:endParaRPr lang="en-US"/>
          </a:p>
        </p:txBody>
      </p:sp>
    </p:spTree>
  </p:cSld>
  <p:clrMapOvr>
    <a:masterClrMapping/>
  </p:clrMapOvr>
  <p:transition xmlns:p14="http://schemas.microsoft.com/office/powerpoint/2010/main"/>
</p:sldLayout>
</file>

<file path=ppt/slideLayouts/slideLayout8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7688CE45-0DA0-40FE-82E9-DA9871E24635}" type="slidenum">
              <a:rPr lang="en-US"/>
              <a:pPr>
                <a:defRPr/>
              </a:pPr>
              <a:t>‹#›</a:t>
            </a:fld>
            <a:endParaRPr lang="en-US"/>
          </a:p>
        </p:txBody>
      </p:sp>
    </p:spTree>
  </p:cSld>
  <p:clrMapOvr>
    <a:masterClrMapping/>
  </p:clrMapOvr>
  <p:transition xmlns:p14="http://schemas.microsoft.com/office/powerpoint/2010/main"/>
</p:sldLayout>
</file>

<file path=ppt/slideLayouts/slideLayout8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0488"/>
            <a:ext cx="2057400" cy="67675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0488"/>
            <a:ext cx="6019800" cy="67675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Box 3"/>
          <p:cNvSpPr txBox="1">
            <a:spLocks noGrp="1" noChangeArrowheads="1"/>
          </p:cNvSpPr>
          <p:nvPr>
            <p:ph type="sldNum" sz="quarter" idx="10"/>
          </p:nvPr>
        </p:nvSpPr>
        <p:spPr>
          <a:ln/>
        </p:spPr>
        <p:txBody>
          <a:bodyPr/>
          <a:lstStyle>
            <a:lvl1pPr>
              <a:defRPr/>
            </a:lvl1pPr>
          </a:lstStyle>
          <a:p>
            <a:pPr>
              <a:defRPr/>
            </a:pPr>
            <a:fld id="{301A024A-4FAD-4A0F-8727-C4AB86C85733}" type="slidenum">
              <a:rPr lang="en-US"/>
              <a:pPr>
                <a:defRPr/>
              </a:pPr>
              <a:t>‹#›</a:t>
            </a:fld>
            <a:endParaRPr lang="en-US"/>
          </a:p>
        </p:txBody>
      </p:sp>
    </p:spTree>
  </p:cSld>
  <p:clrMapOvr>
    <a:masterClrMapping/>
  </p:clrMapOvr>
  <p:transition xmlns:p14="http://schemas.microsoft.com/office/powerpoint/2010/main"/>
</p:sldLayout>
</file>

<file path=ppt/slideLayouts/slideLayout85.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1371600" y="609600"/>
            <a:ext cx="73787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809625" y="2214563"/>
            <a:ext cx="3902075" cy="3881437"/>
          </a:xfrm>
        </p:spPr>
        <p:txBody>
          <a:bodyPr/>
          <a:lstStyle/>
          <a:p>
            <a:pPr lvl="0"/>
            <a:endParaRPr lang="en-US" noProof="0" dirty="0" smtClean="0">
              <a:sym typeface="Arial" pitchFamily="34" charset="0"/>
            </a:endParaRPr>
          </a:p>
        </p:txBody>
      </p:sp>
      <p:sp>
        <p:nvSpPr>
          <p:cNvPr id="4" name="Text Placeholder 3"/>
          <p:cNvSpPr>
            <a:spLocks noGrp="1"/>
          </p:cNvSpPr>
          <p:nvPr>
            <p:ph type="body" sz="half" idx="2"/>
          </p:nvPr>
        </p:nvSpPr>
        <p:spPr>
          <a:xfrm>
            <a:off x="4864100" y="2214563"/>
            <a:ext cx="3903663" cy="38814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809625" y="6373813"/>
            <a:ext cx="1905000" cy="457200"/>
          </a:xfrm>
          <a:prstGeom prst="rect">
            <a:avLst/>
          </a:prstGeom>
        </p:spPr>
        <p:txBody>
          <a:bodyPr/>
          <a:lstStyle>
            <a:lvl1pPr algn="ctr">
              <a:defRPr>
                <a:latin typeface="Times New Roman" pitchFamily="18" charset="0"/>
                <a:ea typeface="ヒラギノ角ゴ ProN W3" charset="-128"/>
                <a:cs typeface="+mn-cs"/>
                <a:sym typeface="Times New Roman" pitchFamily="18" charset="0"/>
              </a:defRPr>
            </a:lvl1pPr>
          </a:lstStyle>
          <a:p>
            <a:pPr>
              <a:defRPr/>
            </a:pPr>
            <a:endParaRPr lang="en-US"/>
          </a:p>
        </p:txBody>
      </p:sp>
      <p:sp>
        <p:nvSpPr>
          <p:cNvPr id="6" name="Footer Placeholder 5"/>
          <p:cNvSpPr>
            <a:spLocks noGrp="1" noChangeArrowheads="1"/>
          </p:cNvSpPr>
          <p:nvPr>
            <p:ph type="ftr" sz="quarter" idx="11"/>
          </p:nvPr>
        </p:nvSpPr>
        <p:spPr>
          <a:xfrm>
            <a:off x="3132138" y="6376988"/>
            <a:ext cx="3086100" cy="457200"/>
          </a:xfrm>
          <a:prstGeom prst="rect">
            <a:avLst/>
          </a:prstGeom>
        </p:spPr>
        <p:txBody>
          <a:bodyPr/>
          <a:lstStyle>
            <a:lvl1pPr algn="ctr">
              <a:defRPr>
                <a:latin typeface="Times New Roman" pitchFamily="18" charset="0"/>
                <a:ea typeface="ヒラギノ角ゴ ProN W3" charset="-128"/>
                <a:cs typeface="+mn-cs"/>
                <a:sym typeface="Times New Roman" pitchFamily="18" charset="0"/>
              </a:defRPr>
            </a:lvl1pPr>
          </a:lstStyle>
          <a:p>
            <a:pPr>
              <a:defRPr/>
            </a:pPr>
            <a:endParaRPr lang="en-US"/>
          </a:p>
        </p:txBody>
      </p:sp>
      <p:sp>
        <p:nvSpPr>
          <p:cNvPr id="7" name="Rectangle 6"/>
          <p:cNvSpPr>
            <a:spLocks noGrp="1" noChangeArrowheads="1"/>
          </p:cNvSpPr>
          <p:nvPr>
            <p:ph type="sldNum" sz="quarter" idx="12"/>
          </p:nvPr>
        </p:nvSpPr>
        <p:spPr/>
        <p:txBody>
          <a:bodyPr/>
          <a:lstStyle>
            <a:lvl1pPr>
              <a:defRPr/>
            </a:lvl1pPr>
          </a:lstStyle>
          <a:p>
            <a:pPr>
              <a:defRPr/>
            </a:pPr>
            <a:fld id="{B9B64B7E-752A-4494-ADC6-EE3D0311DC14}"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sym typeface="Arial" charset="0"/>
            </a:endParaRP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Box 3"/>
          <p:cNvSpPr txBox="1">
            <a:spLocks noGrp="1" noChangeArrowheads="1"/>
          </p:cNvSpPr>
          <p:nvPr>
            <p:ph type="sldNum" sz="quarter" idx="10"/>
          </p:nvPr>
        </p:nvSpPr>
        <p:spPr>
          <a:ln/>
        </p:spPr>
        <p:txBody>
          <a:bodyPr/>
          <a:lstStyle>
            <a:lvl1pPr>
              <a:defRPr/>
            </a:lvl1pPr>
          </a:lstStyle>
          <a:p>
            <a:pPr>
              <a:defRPr/>
            </a:pPr>
            <a:fld id="{5EB22DA3-3480-4148-92E2-A5B68B485667}" type="slidenum">
              <a:rPr lang="en-US"/>
              <a:pPr>
                <a:defRPr/>
              </a:pPr>
              <a:t>‹#›</a:t>
            </a:fld>
            <a:endParaRPr lang="en-US"/>
          </a:p>
        </p:txBody>
      </p:sp>
    </p:spTree>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4.xml"/><Relationship Id="rId12" Type="http://schemas.openxmlformats.org/officeDocument/2006/relationships/slideLayout" Target="../slideLayouts/slideLayout25.xml"/><Relationship Id="rId13" Type="http://schemas.openxmlformats.org/officeDocument/2006/relationships/theme" Target="../theme/theme2.xml"/><Relationship Id="rId1" Type="http://schemas.openxmlformats.org/officeDocument/2006/relationships/slideLayout" Target="../slideLayouts/slideLayout14.xml"/><Relationship Id="rId2" Type="http://schemas.openxmlformats.org/officeDocument/2006/relationships/slideLayout" Target="../slideLayouts/slideLayout15.xml"/><Relationship Id="rId3" Type="http://schemas.openxmlformats.org/officeDocument/2006/relationships/slideLayout" Target="../slideLayouts/slideLayout16.xml"/><Relationship Id="rId4" Type="http://schemas.openxmlformats.org/officeDocument/2006/relationships/slideLayout" Target="../slideLayouts/slideLayout17.xml"/><Relationship Id="rId5" Type="http://schemas.openxmlformats.org/officeDocument/2006/relationships/slideLayout" Target="../slideLayouts/slideLayout18.xml"/><Relationship Id="rId6" Type="http://schemas.openxmlformats.org/officeDocument/2006/relationships/slideLayout" Target="../slideLayouts/slideLayout19.xml"/><Relationship Id="rId7" Type="http://schemas.openxmlformats.org/officeDocument/2006/relationships/slideLayout" Target="../slideLayouts/slideLayout20.xml"/><Relationship Id="rId8" Type="http://schemas.openxmlformats.org/officeDocument/2006/relationships/slideLayout" Target="../slideLayouts/slideLayout21.xml"/><Relationship Id="rId9" Type="http://schemas.openxmlformats.org/officeDocument/2006/relationships/slideLayout" Target="../slideLayouts/slideLayout22.xml"/><Relationship Id="rId10" Type="http://schemas.openxmlformats.org/officeDocument/2006/relationships/slideLayout" Target="../slideLayouts/slideLayout23.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6.xml"/><Relationship Id="rId12" Type="http://schemas.openxmlformats.org/officeDocument/2006/relationships/slideLayout" Target="../slideLayouts/slideLayout37.xml"/><Relationship Id="rId13" Type="http://schemas.openxmlformats.org/officeDocument/2006/relationships/theme" Target="../theme/theme3.xml"/><Relationship Id="rId1" Type="http://schemas.openxmlformats.org/officeDocument/2006/relationships/slideLayout" Target="../slideLayouts/slideLayout26.xml"/><Relationship Id="rId2" Type="http://schemas.openxmlformats.org/officeDocument/2006/relationships/slideLayout" Target="../slideLayouts/slideLayout27.xml"/><Relationship Id="rId3" Type="http://schemas.openxmlformats.org/officeDocument/2006/relationships/slideLayout" Target="../slideLayouts/slideLayout28.xml"/><Relationship Id="rId4" Type="http://schemas.openxmlformats.org/officeDocument/2006/relationships/slideLayout" Target="../slideLayouts/slideLayout29.xml"/><Relationship Id="rId5" Type="http://schemas.openxmlformats.org/officeDocument/2006/relationships/slideLayout" Target="../slideLayouts/slideLayout30.xml"/><Relationship Id="rId6" Type="http://schemas.openxmlformats.org/officeDocument/2006/relationships/slideLayout" Target="../slideLayouts/slideLayout31.xml"/><Relationship Id="rId7" Type="http://schemas.openxmlformats.org/officeDocument/2006/relationships/slideLayout" Target="../slideLayouts/slideLayout32.xml"/><Relationship Id="rId8" Type="http://schemas.openxmlformats.org/officeDocument/2006/relationships/slideLayout" Target="../slideLayouts/slideLayout33.xml"/><Relationship Id="rId9" Type="http://schemas.openxmlformats.org/officeDocument/2006/relationships/slideLayout" Target="../slideLayouts/slideLayout34.xml"/><Relationship Id="rId10" Type="http://schemas.openxmlformats.org/officeDocument/2006/relationships/slideLayout" Target="../slideLayouts/slideLayout35.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8.xml"/><Relationship Id="rId12" Type="http://schemas.openxmlformats.org/officeDocument/2006/relationships/slideLayout" Target="../slideLayouts/slideLayout49.xml"/><Relationship Id="rId13" Type="http://schemas.openxmlformats.org/officeDocument/2006/relationships/theme" Target="../theme/theme4.xml"/><Relationship Id="rId1" Type="http://schemas.openxmlformats.org/officeDocument/2006/relationships/slideLayout" Target="../slideLayouts/slideLayout38.xml"/><Relationship Id="rId2" Type="http://schemas.openxmlformats.org/officeDocument/2006/relationships/slideLayout" Target="../slideLayouts/slideLayout39.xml"/><Relationship Id="rId3" Type="http://schemas.openxmlformats.org/officeDocument/2006/relationships/slideLayout" Target="../slideLayouts/slideLayout40.xml"/><Relationship Id="rId4" Type="http://schemas.openxmlformats.org/officeDocument/2006/relationships/slideLayout" Target="../slideLayouts/slideLayout41.xml"/><Relationship Id="rId5" Type="http://schemas.openxmlformats.org/officeDocument/2006/relationships/slideLayout" Target="../slideLayouts/slideLayout42.xml"/><Relationship Id="rId6" Type="http://schemas.openxmlformats.org/officeDocument/2006/relationships/slideLayout" Target="../slideLayouts/slideLayout43.xml"/><Relationship Id="rId7" Type="http://schemas.openxmlformats.org/officeDocument/2006/relationships/slideLayout" Target="../slideLayouts/slideLayout44.xml"/><Relationship Id="rId8" Type="http://schemas.openxmlformats.org/officeDocument/2006/relationships/slideLayout" Target="../slideLayouts/slideLayout45.xml"/><Relationship Id="rId9" Type="http://schemas.openxmlformats.org/officeDocument/2006/relationships/slideLayout" Target="../slideLayouts/slideLayout46.xml"/><Relationship Id="rId10" Type="http://schemas.openxmlformats.org/officeDocument/2006/relationships/slideLayout" Target="../slideLayouts/slideLayout47.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60.xml"/><Relationship Id="rId12" Type="http://schemas.openxmlformats.org/officeDocument/2006/relationships/slideLayout" Target="../slideLayouts/slideLayout61.xml"/><Relationship Id="rId13" Type="http://schemas.openxmlformats.org/officeDocument/2006/relationships/theme" Target="../theme/theme5.xml"/><Relationship Id="rId1" Type="http://schemas.openxmlformats.org/officeDocument/2006/relationships/slideLayout" Target="../slideLayouts/slideLayout50.xml"/><Relationship Id="rId2" Type="http://schemas.openxmlformats.org/officeDocument/2006/relationships/slideLayout" Target="../slideLayouts/slideLayout51.xml"/><Relationship Id="rId3" Type="http://schemas.openxmlformats.org/officeDocument/2006/relationships/slideLayout" Target="../slideLayouts/slideLayout52.xml"/><Relationship Id="rId4" Type="http://schemas.openxmlformats.org/officeDocument/2006/relationships/slideLayout" Target="../slideLayouts/slideLayout53.xml"/><Relationship Id="rId5" Type="http://schemas.openxmlformats.org/officeDocument/2006/relationships/slideLayout" Target="../slideLayouts/slideLayout54.xml"/><Relationship Id="rId6" Type="http://schemas.openxmlformats.org/officeDocument/2006/relationships/slideLayout" Target="../slideLayouts/slideLayout55.xml"/><Relationship Id="rId7" Type="http://schemas.openxmlformats.org/officeDocument/2006/relationships/slideLayout" Target="../slideLayouts/slideLayout56.xml"/><Relationship Id="rId8" Type="http://schemas.openxmlformats.org/officeDocument/2006/relationships/slideLayout" Target="../slideLayouts/slideLayout57.xml"/><Relationship Id="rId9" Type="http://schemas.openxmlformats.org/officeDocument/2006/relationships/slideLayout" Target="../slideLayouts/slideLayout58.xml"/><Relationship Id="rId10" Type="http://schemas.openxmlformats.org/officeDocument/2006/relationships/slideLayout" Target="../slideLayouts/slideLayout59.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72.xml"/><Relationship Id="rId12" Type="http://schemas.openxmlformats.org/officeDocument/2006/relationships/slideLayout" Target="../slideLayouts/slideLayout73.xml"/><Relationship Id="rId13" Type="http://schemas.openxmlformats.org/officeDocument/2006/relationships/theme" Target="../theme/theme6.xml"/><Relationship Id="rId1" Type="http://schemas.openxmlformats.org/officeDocument/2006/relationships/slideLayout" Target="../slideLayouts/slideLayout62.xml"/><Relationship Id="rId2" Type="http://schemas.openxmlformats.org/officeDocument/2006/relationships/slideLayout" Target="../slideLayouts/slideLayout63.xml"/><Relationship Id="rId3" Type="http://schemas.openxmlformats.org/officeDocument/2006/relationships/slideLayout" Target="../slideLayouts/slideLayout64.xml"/><Relationship Id="rId4" Type="http://schemas.openxmlformats.org/officeDocument/2006/relationships/slideLayout" Target="../slideLayouts/slideLayout65.xml"/><Relationship Id="rId5" Type="http://schemas.openxmlformats.org/officeDocument/2006/relationships/slideLayout" Target="../slideLayouts/slideLayout66.xml"/><Relationship Id="rId6" Type="http://schemas.openxmlformats.org/officeDocument/2006/relationships/slideLayout" Target="../slideLayouts/slideLayout67.xml"/><Relationship Id="rId7" Type="http://schemas.openxmlformats.org/officeDocument/2006/relationships/slideLayout" Target="../slideLayouts/slideLayout68.xml"/><Relationship Id="rId8" Type="http://schemas.openxmlformats.org/officeDocument/2006/relationships/slideLayout" Target="../slideLayouts/slideLayout69.xml"/><Relationship Id="rId9" Type="http://schemas.openxmlformats.org/officeDocument/2006/relationships/slideLayout" Target="../slideLayouts/slideLayout70.xml"/><Relationship Id="rId10" Type="http://schemas.openxmlformats.org/officeDocument/2006/relationships/slideLayout" Target="../slideLayouts/slideLayout71.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84.xml"/><Relationship Id="rId12" Type="http://schemas.openxmlformats.org/officeDocument/2006/relationships/slideLayout" Target="../slideLayouts/slideLayout85.xml"/><Relationship Id="rId13" Type="http://schemas.openxmlformats.org/officeDocument/2006/relationships/theme" Target="../theme/theme7.xml"/><Relationship Id="rId1" Type="http://schemas.openxmlformats.org/officeDocument/2006/relationships/slideLayout" Target="../slideLayouts/slideLayout74.xml"/><Relationship Id="rId2" Type="http://schemas.openxmlformats.org/officeDocument/2006/relationships/slideLayout" Target="../slideLayouts/slideLayout75.xml"/><Relationship Id="rId3" Type="http://schemas.openxmlformats.org/officeDocument/2006/relationships/slideLayout" Target="../slideLayouts/slideLayout76.xml"/><Relationship Id="rId4" Type="http://schemas.openxmlformats.org/officeDocument/2006/relationships/slideLayout" Target="../slideLayouts/slideLayout77.xml"/><Relationship Id="rId5" Type="http://schemas.openxmlformats.org/officeDocument/2006/relationships/slideLayout" Target="../slideLayouts/slideLayout78.xml"/><Relationship Id="rId6" Type="http://schemas.openxmlformats.org/officeDocument/2006/relationships/slideLayout" Target="../slideLayouts/slideLayout79.xml"/><Relationship Id="rId7" Type="http://schemas.openxmlformats.org/officeDocument/2006/relationships/slideLayout" Target="../slideLayouts/slideLayout80.xml"/><Relationship Id="rId8" Type="http://schemas.openxmlformats.org/officeDocument/2006/relationships/slideLayout" Target="../slideLayouts/slideLayout81.xml"/><Relationship Id="rId9" Type="http://schemas.openxmlformats.org/officeDocument/2006/relationships/slideLayout" Target="../slideLayouts/slideLayout82.xml"/><Relationship Id="rId10" Type="http://schemas.openxmlformats.org/officeDocument/2006/relationships/slideLayout" Target="../slideLayouts/slideLayout8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457200" y="90488"/>
            <a:ext cx="8229600" cy="1509712"/>
          </a:xfrm>
          <a:prstGeom prst="rect">
            <a:avLst/>
          </a:prstGeom>
          <a:noFill/>
          <a:ln w="9525">
            <a:noFill/>
            <a:miter lim="800000"/>
            <a:headEnd/>
            <a:tailEnd/>
          </a:ln>
        </p:spPr>
        <p:txBody>
          <a:bodyPr vert="horz" wrap="square" lIns="50800" tIns="50800" rIns="91440" bIns="50800" numCol="1" anchor="ctr" anchorCtr="0" compatLnSpc="1">
            <a:prstTxWarp prst="textNoShape">
              <a:avLst/>
            </a:prstTxWarp>
          </a:bodyPr>
          <a:lstStyle/>
          <a:p>
            <a:pPr lvl="0"/>
            <a:r>
              <a:rPr lang="en-US" smtClean="0">
                <a:sym typeface="Arial Bold" pitchFamily="34" charset="0"/>
              </a:rPr>
              <a:t>Click to edit Master title style</a:t>
            </a:r>
          </a:p>
        </p:txBody>
      </p:sp>
      <p:sp>
        <p:nvSpPr>
          <p:cNvPr id="2051" name="Rectangle 2"/>
          <p:cNvSpPr>
            <a:spLocks noGrp="1" noChangeArrowheads="1"/>
          </p:cNvSpPr>
          <p:nvPr>
            <p:ph type="body" idx="1"/>
          </p:nvPr>
        </p:nvSpPr>
        <p:spPr bwMode="auto">
          <a:xfrm>
            <a:off x="457200" y="1600200"/>
            <a:ext cx="8229600" cy="5257800"/>
          </a:xfrm>
          <a:prstGeom prst="rect">
            <a:avLst/>
          </a:prstGeom>
          <a:noFill/>
          <a:ln w="9525">
            <a:noFill/>
            <a:miter lim="800000"/>
            <a:headEnd/>
            <a:tailEnd/>
          </a:ln>
        </p:spPr>
        <p:txBody>
          <a:bodyPr vert="horz" wrap="square" lIns="50800" tIns="50800" rIns="91440" bIns="50800" numCol="1" anchor="t" anchorCtr="0" compatLnSpc="1">
            <a:prstTxWarp prst="textNoShape">
              <a:avLst/>
            </a:prstTxWarp>
          </a:bodyPr>
          <a:lstStyle/>
          <a:p>
            <a:pPr lvl="0"/>
            <a:r>
              <a:rPr lang="en-US" smtClean="0">
                <a:sym typeface="Arial" pitchFamily="34" charset="0"/>
              </a:rPr>
              <a:t>Click to edit Master text styles</a:t>
            </a:r>
          </a:p>
          <a:p>
            <a:pPr lvl="1"/>
            <a:r>
              <a:rPr lang="en-US" smtClean="0">
                <a:sym typeface="Arial" pitchFamily="34" charset="0"/>
              </a:rPr>
              <a:t>Second level</a:t>
            </a:r>
          </a:p>
          <a:p>
            <a:pPr lvl="2"/>
            <a:r>
              <a:rPr lang="en-US" smtClean="0">
                <a:sym typeface="Arial" pitchFamily="34" charset="0"/>
              </a:rPr>
              <a:t>Third level</a:t>
            </a:r>
          </a:p>
          <a:p>
            <a:pPr lvl="3"/>
            <a:r>
              <a:rPr lang="en-US" smtClean="0">
                <a:sym typeface="Arial" pitchFamily="34" charset="0"/>
              </a:rPr>
              <a:t>Fourth level</a:t>
            </a:r>
          </a:p>
          <a:p>
            <a:pPr lvl="4"/>
            <a:r>
              <a:rPr lang="en-US" smtClean="0">
                <a:sym typeface="Arial" pitchFamily="34" charset="0"/>
              </a:rPr>
              <a:t>Fifth level</a:t>
            </a:r>
          </a:p>
        </p:txBody>
      </p:sp>
      <p:sp>
        <p:nvSpPr>
          <p:cNvPr id="2" name="Text Box 3"/>
          <p:cNvSpPr txBox="1">
            <a:spLocks noGrp="1" noChangeArrowheads="1"/>
          </p:cNvSpPr>
          <p:nvPr>
            <p:ph type="sldNum" sz="quarter" idx="4"/>
          </p:nvPr>
        </p:nvSpPr>
        <p:spPr bwMode="auto">
          <a:xfrm>
            <a:off x="7473950" y="6245225"/>
            <a:ext cx="292100" cy="292100"/>
          </a:xfrm>
          <a:prstGeom prst="rect">
            <a:avLst/>
          </a:prstGeom>
          <a:noFill/>
          <a:ln w="12700">
            <a:noFill/>
            <a:miter lim="800000"/>
            <a:headEnd/>
            <a:tailEnd/>
          </a:ln>
          <a:effectLst/>
        </p:spPr>
        <p:txBody>
          <a:bodyPr vert="horz" wrap="none" lIns="91440" tIns="45720" rIns="91440" bIns="45720" numCol="1" anchor="t" anchorCtr="0" compatLnSpc="1">
            <a:prstTxWarp prst="textNoShape">
              <a:avLst/>
            </a:prstTxWarp>
          </a:bodyPr>
          <a:lstStyle>
            <a:lvl1pPr algn="ctr">
              <a:defRPr sz="1400">
                <a:solidFill>
                  <a:schemeClr val="tx1"/>
                </a:solidFill>
                <a:latin typeface="Times New Roman" charset="0"/>
                <a:ea typeface="ヒラギノ角ゴ ProN W3" charset="0"/>
                <a:cs typeface="Times New Roman" charset="0"/>
                <a:sym typeface="Times New Roman" charset="0"/>
              </a:defRPr>
            </a:lvl1pPr>
          </a:lstStyle>
          <a:p>
            <a:pPr>
              <a:defRPr/>
            </a:pPr>
            <a:fld id="{F1DC034E-DB44-4A26-A0D5-702BB7F21EF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609" r:id="rId1"/>
    <p:sldLayoutId id="2147484610" r:id="rId2"/>
    <p:sldLayoutId id="2147484611" r:id="rId3"/>
    <p:sldLayoutId id="2147484612" r:id="rId4"/>
    <p:sldLayoutId id="2147484613" r:id="rId5"/>
    <p:sldLayoutId id="2147484614" r:id="rId6"/>
    <p:sldLayoutId id="2147484615" r:id="rId7"/>
    <p:sldLayoutId id="2147484616" r:id="rId8"/>
    <p:sldLayoutId id="2147484617" r:id="rId9"/>
    <p:sldLayoutId id="2147484618" r:id="rId10"/>
    <p:sldLayoutId id="2147484619" r:id="rId11"/>
    <p:sldLayoutId id="2147484686" r:id="rId12"/>
    <p:sldLayoutId id="2147484687" r:id="rId13"/>
  </p:sldLayoutIdLst>
  <p:transition xmlns:p14="http://schemas.microsoft.com/office/powerpoint/2010/main"/>
  <p:hf hdr="0" ftr="0" dt="0"/>
  <p:txStyles>
    <p:titleStyle>
      <a:lvl1pPr marL="39688" indent="-39688" algn="l" rtl="0" eaLnBrk="0" fontAlgn="base" hangingPunct="0">
        <a:lnSpc>
          <a:spcPct val="120000"/>
        </a:lnSpc>
        <a:spcBef>
          <a:spcPct val="0"/>
        </a:spcBef>
        <a:spcAft>
          <a:spcPct val="0"/>
        </a:spcAft>
        <a:defRPr sz="2800">
          <a:solidFill>
            <a:srgbClr val="003399"/>
          </a:solidFill>
          <a:latin typeface="+mj-lt"/>
          <a:ea typeface="+mj-ea"/>
          <a:cs typeface="+mj-cs"/>
          <a:sym typeface="Arial Bold" pitchFamily="34" charset="0"/>
        </a:defRPr>
      </a:lvl1pPr>
      <a:lvl2pPr marL="39688" indent="-39688" algn="l" rtl="0" eaLnBrk="0" fontAlgn="base" hangingPunct="0">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pitchFamily="34" charset="0"/>
        </a:defRPr>
      </a:lvl2pPr>
      <a:lvl3pPr marL="39688" indent="-39688" algn="l" rtl="0" eaLnBrk="0" fontAlgn="base" hangingPunct="0">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pitchFamily="34" charset="0"/>
        </a:defRPr>
      </a:lvl3pPr>
      <a:lvl4pPr marL="39688" indent="-39688" algn="l" rtl="0" eaLnBrk="0" fontAlgn="base" hangingPunct="0">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pitchFamily="34" charset="0"/>
        </a:defRPr>
      </a:lvl4pPr>
      <a:lvl5pPr marL="39688" indent="-39688" algn="l" rtl="0" eaLnBrk="0" fontAlgn="base" hangingPunct="0">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pitchFamily="34" charset="0"/>
        </a:defRPr>
      </a:lvl5pPr>
      <a:lvl6pPr marL="496888" algn="l" rtl="0" fontAlgn="base">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6pPr>
      <a:lvl7pPr marL="954088" algn="l" rtl="0" fontAlgn="base">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7pPr>
      <a:lvl8pPr marL="1411288" algn="l" rtl="0" fontAlgn="base">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8pPr>
      <a:lvl9pPr marL="1868488" algn="l" rtl="0" fontAlgn="base">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9pPr>
    </p:titleStyle>
    <p:bodyStyle>
      <a:lvl1pPr marL="207963" indent="-168275" algn="l" rtl="0" eaLnBrk="0" fontAlgn="base" hangingPunct="0">
        <a:spcBef>
          <a:spcPts val="500"/>
        </a:spcBef>
        <a:spcAft>
          <a:spcPct val="0"/>
        </a:spcAft>
        <a:buSzPct val="100000"/>
        <a:buFont typeface="Arial" pitchFamily="34" charset="0"/>
        <a:buChar char="•"/>
        <a:defRPr sz="2000">
          <a:solidFill>
            <a:srgbClr val="003399"/>
          </a:solidFill>
          <a:latin typeface="+mn-lt"/>
          <a:ea typeface="+mn-ea"/>
          <a:cs typeface="+mn-cs"/>
          <a:sym typeface="Arial" pitchFamily="34" charset="0"/>
        </a:defRPr>
      </a:lvl1pPr>
      <a:lvl2pPr marL="619125" indent="-231775" algn="l" rtl="0" eaLnBrk="0" fontAlgn="base" hangingPunct="0">
        <a:spcBef>
          <a:spcPts val="400"/>
        </a:spcBef>
        <a:spcAft>
          <a:spcPct val="0"/>
        </a:spcAft>
        <a:buSzPct val="75000"/>
        <a:buFont typeface="Arial" pitchFamily="34" charset="0"/>
        <a:buChar char="–"/>
        <a:defRPr>
          <a:solidFill>
            <a:srgbClr val="003399"/>
          </a:solidFill>
          <a:latin typeface="+mn-lt"/>
          <a:ea typeface="+mn-ea"/>
          <a:cs typeface="+mn-cs"/>
          <a:sym typeface="Arial" pitchFamily="34" charset="0"/>
        </a:defRPr>
      </a:lvl2pPr>
      <a:lvl3pPr marL="1016000" indent="-228600" algn="l" rtl="0" eaLnBrk="0" fontAlgn="base" hangingPunct="0">
        <a:spcBef>
          <a:spcPts val="400"/>
        </a:spcBef>
        <a:spcAft>
          <a:spcPct val="0"/>
        </a:spcAft>
        <a:buClr>
          <a:srgbClr val="003399"/>
        </a:buClr>
        <a:buSzPct val="75000"/>
        <a:buFont typeface="Wingdings" pitchFamily="2" charset="2"/>
        <a:buChar char="§"/>
        <a:defRPr>
          <a:solidFill>
            <a:srgbClr val="003399"/>
          </a:solidFill>
          <a:latin typeface="+mn-lt"/>
          <a:ea typeface="+mn-ea"/>
          <a:cs typeface="+mn-cs"/>
          <a:sym typeface="Arial" pitchFamily="34" charset="0"/>
        </a:defRPr>
      </a:lvl3pPr>
      <a:lvl4pPr marL="1358900" indent="-228600" algn="l" rtl="0" eaLnBrk="0" fontAlgn="base" hangingPunct="0">
        <a:spcBef>
          <a:spcPts val="400"/>
        </a:spcBef>
        <a:spcAft>
          <a:spcPct val="0"/>
        </a:spcAft>
        <a:buSzPct val="100000"/>
        <a:buFont typeface="Arial" pitchFamily="34" charset="0"/>
        <a:buChar char="-"/>
        <a:defRPr>
          <a:solidFill>
            <a:srgbClr val="003399"/>
          </a:solidFill>
          <a:latin typeface="+mn-lt"/>
          <a:ea typeface="+mn-ea"/>
          <a:cs typeface="+mn-cs"/>
          <a:sym typeface="Arial" pitchFamily="34" charset="0"/>
        </a:defRPr>
      </a:lvl4pPr>
      <a:lvl5pPr marL="1701800" indent="-228600" algn="l" rtl="0" eaLnBrk="0" fontAlgn="base" hangingPunct="0">
        <a:spcBef>
          <a:spcPts val="400"/>
        </a:spcBef>
        <a:spcAft>
          <a:spcPct val="0"/>
        </a:spcAft>
        <a:buSzPct val="75000"/>
        <a:buFont typeface="Arial" pitchFamily="34" charset="0"/>
        <a:buChar char="-"/>
        <a:defRPr>
          <a:solidFill>
            <a:srgbClr val="003399"/>
          </a:solidFill>
          <a:latin typeface="+mn-lt"/>
          <a:ea typeface="+mn-ea"/>
          <a:cs typeface="+mn-cs"/>
          <a:sym typeface="Arial" pitchFamily="34" charset="0"/>
        </a:defRPr>
      </a:lvl5pPr>
      <a:lvl6pPr marL="2159000" indent="-228600" algn="l" rtl="0" fontAlgn="base">
        <a:spcBef>
          <a:spcPts val="400"/>
        </a:spcBef>
        <a:spcAft>
          <a:spcPct val="0"/>
        </a:spcAft>
        <a:buSzPct val="75000"/>
        <a:buFont typeface="Arial" charset="0"/>
        <a:buChar char="-"/>
        <a:defRPr>
          <a:solidFill>
            <a:srgbClr val="003399"/>
          </a:solidFill>
          <a:latin typeface="+mn-lt"/>
          <a:ea typeface="+mn-ea"/>
          <a:cs typeface="+mn-cs"/>
          <a:sym typeface="Arial" charset="0"/>
        </a:defRPr>
      </a:lvl6pPr>
      <a:lvl7pPr marL="2616200" indent="-228600" algn="l" rtl="0" fontAlgn="base">
        <a:spcBef>
          <a:spcPts val="400"/>
        </a:spcBef>
        <a:spcAft>
          <a:spcPct val="0"/>
        </a:spcAft>
        <a:buSzPct val="75000"/>
        <a:buFont typeface="Arial" charset="0"/>
        <a:buChar char="-"/>
        <a:defRPr>
          <a:solidFill>
            <a:srgbClr val="003399"/>
          </a:solidFill>
          <a:latin typeface="+mn-lt"/>
          <a:ea typeface="+mn-ea"/>
          <a:cs typeface="+mn-cs"/>
          <a:sym typeface="Arial" charset="0"/>
        </a:defRPr>
      </a:lvl7pPr>
      <a:lvl8pPr marL="3073400" indent="-228600" algn="l" rtl="0" fontAlgn="base">
        <a:spcBef>
          <a:spcPts val="400"/>
        </a:spcBef>
        <a:spcAft>
          <a:spcPct val="0"/>
        </a:spcAft>
        <a:buSzPct val="75000"/>
        <a:buFont typeface="Arial" charset="0"/>
        <a:buChar char="-"/>
        <a:defRPr>
          <a:solidFill>
            <a:srgbClr val="003399"/>
          </a:solidFill>
          <a:latin typeface="+mn-lt"/>
          <a:ea typeface="+mn-ea"/>
          <a:cs typeface="+mn-cs"/>
          <a:sym typeface="Arial" charset="0"/>
        </a:defRPr>
      </a:lvl8pPr>
      <a:lvl9pPr marL="3530600" indent="-228600" algn="l" rtl="0" fontAlgn="base">
        <a:spcBef>
          <a:spcPts val="400"/>
        </a:spcBef>
        <a:spcAft>
          <a:spcPct val="0"/>
        </a:spcAft>
        <a:buSzPct val="75000"/>
        <a:buFont typeface="Arial" charset="0"/>
        <a:buChar char="-"/>
        <a:defRPr>
          <a:solidFill>
            <a:srgbClr val="003399"/>
          </a:solidFill>
          <a:latin typeface="+mn-lt"/>
          <a:ea typeface="+mn-ea"/>
          <a:cs typeface="+mn-cs"/>
          <a:sym typeface="Arial"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4" name="Rectangle 1"/>
          <p:cNvSpPr>
            <a:spLocks noGrp="1" noChangeArrowheads="1"/>
          </p:cNvSpPr>
          <p:nvPr>
            <p:ph type="title"/>
          </p:nvPr>
        </p:nvSpPr>
        <p:spPr bwMode="auto">
          <a:xfrm>
            <a:off x="457200" y="90488"/>
            <a:ext cx="8229600" cy="1509712"/>
          </a:xfrm>
          <a:prstGeom prst="rect">
            <a:avLst/>
          </a:prstGeom>
          <a:noFill/>
          <a:ln w="9525">
            <a:noFill/>
            <a:miter lim="800000"/>
            <a:headEnd/>
            <a:tailEnd/>
          </a:ln>
        </p:spPr>
        <p:txBody>
          <a:bodyPr vert="horz" wrap="square" lIns="50800" tIns="50800" rIns="91440" bIns="50800" numCol="1" anchor="ctr" anchorCtr="0" compatLnSpc="1">
            <a:prstTxWarp prst="textNoShape">
              <a:avLst/>
            </a:prstTxWarp>
          </a:bodyPr>
          <a:lstStyle/>
          <a:p>
            <a:pPr lvl="0"/>
            <a:r>
              <a:rPr lang="en-US" smtClean="0">
                <a:sym typeface="Arial Bold" pitchFamily="34" charset="0"/>
              </a:rPr>
              <a:t>Click to edit Master title style</a:t>
            </a:r>
          </a:p>
        </p:txBody>
      </p:sp>
      <p:sp>
        <p:nvSpPr>
          <p:cNvPr id="3075" name="Rectangle 2"/>
          <p:cNvSpPr>
            <a:spLocks noGrp="1" noChangeArrowheads="1"/>
          </p:cNvSpPr>
          <p:nvPr>
            <p:ph type="body" idx="1"/>
          </p:nvPr>
        </p:nvSpPr>
        <p:spPr bwMode="auto">
          <a:xfrm>
            <a:off x="457200" y="1600200"/>
            <a:ext cx="8229600" cy="5257800"/>
          </a:xfrm>
          <a:prstGeom prst="rect">
            <a:avLst/>
          </a:prstGeom>
          <a:noFill/>
          <a:ln w="9525">
            <a:noFill/>
            <a:miter lim="800000"/>
            <a:headEnd/>
            <a:tailEnd/>
          </a:ln>
        </p:spPr>
        <p:txBody>
          <a:bodyPr vert="horz" wrap="square" lIns="50800" tIns="50800" rIns="91440" bIns="50800" numCol="1" anchor="t" anchorCtr="0" compatLnSpc="1">
            <a:prstTxWarp prst="textNoShape">
              <a:avLst/>
            </a:prstTxWarp>
          </a:bodyPr>
          <a:lstStyle/>
          <a:p>
            <a:pPr lvl="0"/>
            <a:r>
              <a:rPr lang="en-US" smtClean="0">
                <a:sym typeface="Arial" pitchFamily="34" charset="0"/>
              </a:rPr>
              <a:t>Click to edit Master text styles</a:t>
            </a:r>
          </a:p>
          <a:p>
            <a:pPr lvl="1"/>
            <a:r>
              <a:rPr lang="en-US" smtClean="0">
                <a:sym typeface="Arial" pitchFamily="34" charset="0"/>
              </a:rPr>
              <a:t>Second level</a:t>
            </a:r>
          </a:p>
          <a:p>
            <a:pPr lvl="2"/>
            <a:r>
              <a:rPr lang="en-US" smtClean="0">
                <a:sym typeface="Arial" pitchFamily="34" charset="0"/>
              </a:rPr>
              <a:t>Third level</a:t>
            </a:r>
          </a:p>
          <a:p>
            <a:pPr lvl="3"/>
            <a:r>
              <a:rPr lang="en-US" smtClean="0">
                <a:sym typeface="Arial" pitchFamily="34" charset="0"/>
              </a:rPr>
              <a:t>Fourth level</a:t>
            </a:r>
          </a:p>
          <a:p>
            <a:pPr lvl="4"/>
            <a:r>
              <a:rPr lang="en-US" smtClean="0">
                <a:sym typeface="Arial" pitchFamily="34" charset="0"/>
              </a:rPr>
              <a:t>Fifth level</a:t>
            </a:r>
          </a:p>
        </p:txBody>
      </p:sp>
      <p:sp>
        <p:nvSpPr>
          <p:cNvPr id="2" name="Text Box 3"/>
          <p:cNvSpPr txBox="1">
            <a:spLocks noGrp="1" noChangeArrowheads="1"/>
          </p:cNvSpPr>
          <p:nvPr>
            <p:ph type="sldNum" sz="quarter" idx="4"/>
          </p:nvPr>
        </p:nvSpPr>
        <p:spPr bwMode="auto">
          <a:xfrm>
            <a:off x="7473950" y="6245225"/>
            <a:ext cx="292100" cy="292100"/>
          </a:xfrm>
          <a:prstGeom prst="rect">
            <a:avLst/>
          </a:prstGeom>
          <a:noFill/>
          <a:ln w="12700">
            <a:noFill/>
            <a:miter lim="800000"/>
            <a:headEnd/>
            <a:tailEnd/>
          </a:ln>
          <a:effectLst/>
        </p:spPr>
        <p:txBody>
          <a:bodyPr vert="horz" wrap="none" lIns="91440" tIns="45720" rIns="91440" bIns="45720" numCol="1" anchor="t" anchorCtr="0" compatLnSpc="1">
            <a:prstTxWarp prst="textNoShape">
              <a:avLst/>
            </a:prstTxWarp>
          </a:bodyPr>
          <a:lstStyle>
            <a:lvl1pPr algn="ctr" eaLnBrk="1" hangingPunct="1">
              <a:defRPr sz="1400">
                <a:solidFill>
                  <a:srgbClr val="000000"/>
                </a:solidFill>
                <a:latin typeface="Times New Roman" charset="0"/>
                <a:ea typeface="ヒラギノ角ゴ ProN W3" charset="0"/>
                <a:cs typeface="Times New Roman" charset="0"/>
                <a:sym typeface="Times New Roman" charset="0"/>
              </a:defRPr>
            </a:lvl1pPr>
            <a:lvl2pPr marL="742950" indent="-285750" eaLnBrk="0" hangingPunct="0">
              <a:defRPr sz="2400">
                <a:solidFill>
                  <a:srgbClr val="000000"/>
                </a:solidFill>
                <a:latin typeface="Times New Roman" charset="0"/>
                <a:ea typeface="ヒラギノ角ゴ ProN W3" charset="0"/>
                <a:cs typeface="ヒラギノ角ゴ ProN W3" charset="0"/>
                <a:sym typeface="Times New Roman" charset="0"/>
              </a:defRPr>
            </a:lvl2pPr>
            <a:lvl3pPr marL="11430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3pPr>
            <a:lvl4pPr marL="16002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4pPr>
            <a:lvl5pPr marL="2057400" indent="-228600" eaLnBrk="0" hangingPunct="0">
              <a:defRPr sz="2400">
                <a:solidFill>
                  <a:srgbClr val="000000"/>
                </a:solidFill>
                <a:latin typeface="Times New Roman" charset="0"/>
                <a:ea typeface="ヒラギノ角ゴ ProN W3" charset="0"/>
                <a:cs typeface="ヒラギノ角ゴ ProN W3" charset="0"/>
                <a:sym typeface="Times New Roman" charset="0"/>
              </a:defRPr>
            </a:lvl5pPr>
            <a:lvl6pPr marL="25146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6pPr>
            <a:lvl7pPr marL="29718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7pPr>
            <a:lvl8pPr marL="34290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8pPr>
            <a:lvl9pPr marL="3886200" indent="-228600" eaLnBrk="0" fontAlgn="base" hangingPunct="0">
              <a:spcBef>
                <a:spcPct val="0"/>
              </a:spcBef>
              <a:spcAft>
                <a:spcPct val="0"/>
              </a:spcAft>
              <a:defRPr sz="2400">
                <a:solidFill>
                  <a:srgbClr val="000000"/>
                </a:solidFill>
                <a:latin typeface="Times New Roman" charset="0"/>
                <a:ea typeface="ヒラギノ角ゴ ProN W3" charset="0"/>
                <a:cs typeface="ヒラギノ角ゴ ProN W3" charset="0"/>
                <a:sym typeface="Times New Roman" charset="0"/>
              </a:defRPr>
            </a:lvl9pPr>
          </a:lstStyle>
          <a:p>
            <a:pPr>
              <a:defRPr/>
            </a:pPr>
            <a:fld id="{21BF52B3-E17B-4620-9D5B-64BAFE79ED0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620" r:id="rId1"/>
    <p:sldLayoutId id="2147484621" r:id="rId2"/>
    <p:sldLayoutId id="2147484622" r:id="rId3"/>
    <p:sldLayoutId id="2147484623" r:id="rId4"/>
    <p:sldLayoutId id="2147484624" r:id="rId5"/>
    <p:sldLayoutId id="2147484625" r:id="rId6"/>
    <p:sldLayoutId id="2147484626" r:id="rId7"/>
    <p:sldLayoutId id="2147484627" r:id="rId8"/>
    <p:sldLayoutId id="2147484628" r:id="rId9"/>
    <p:sldLayoutId id="2147484629" r:id="rId10"/>
    <p:sldLayoutId id="2147484630" r:id="rId11"/>
    <p:sldLayoutId id="2147484688" r:id="rId12"/>
  </p:sldLayoutIdLst>
  <p:transition xmlns:p14="http://schemas.microsoft.com/office/powerpoint/2010/main"/>
  <p:hf hdr="0" ftr="0" dt="0"/>
  <p:txStyles>
    <p:titleStyle>
      <a:lvl1pPr marL="39688" indent="-39688" algn="l" rtl="0" eaLnBrk="0" fontAlgn="base" hangingPunct="0">
        <a:lnSpc>
          <a:spcPct val="120000"/>
        </a:lnSpc>
        <a:spcBef>
          <a:spcPct val="0"/>
        </a:spcBef>
        <a:spcAft>
          <a:spcPct val="0"/>
        </a:spcAft>
        <a:defRPr sz="2800">
          <a:solidFill>
            <a:srgbClr val="003399"/>
          </a:solidFill>
          <a:latin typeface="+mj-lt"/>
          <a:ea typeface="+mj-ea"/>
          <a:cs typeface="+mj-cs"/>
          <a:sym typeface="Arial Bold" pitchFamily="34" charset="0"/>
        </a:defRPr>
      </a:lvl1pPr>
      <a:lvl2pPr marL="39688" indent="-39688" algn="l" rtl="0" eaLnBrk="0" fontAlgn="base" hangingPunct="0">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pitchFamily="34" charset="0"/>
        </a:defRPr>
      </a:lvl2pPr>
      <a:lvl3pPr marL="39688" indent="-39688" algn="l" rtl="0" eaLnBrk="0" fontAlgn="base" hangingPunct="0">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pitchFamily="34" charset="0"/>
        </a:defRPr>
      </a:lvl3pPr>
      <a:lvl4pPr marL="39688" indent="-39688" algn="l" rtl="0" eaLnBrk="0" fontAlgn="base" hangingPunct="0">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pitchFamily="34" charset="0"/>
        </a:defRPr>
      </a:lvl4pPr>
      <a:lvl5pPr marL="39688" indent="-39688" algn="l" rtl="0" eaLnBrk="0" fontAlgn="base" hangingPunct="0">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pitchFamily="34" charset="0"/>
        </a:defRPr>
      </a:lvl5pPr>
      <a:lvl6pPr marL="496888" algn="l" rtl="0" fontAlgn="base">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6pPr>
      <a:lvl7pPr marL="954088" algn="l" rtl="0" fontAlgn="base">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7pPr>
      <a:lvl8pPr marL="1411288" algn="l" rtl="0" fontAlgn="base">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8pPr>
      <a:lvl9pPr marL="1868488" algn="l" rtl="0" fontAlgn="base">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9pPr>
    </p:titleStyle>
    <p:bodyStyle>
      <a:lvl1pPr marL="207963" indent="-168275" algn="l" rtl="0" eaLnBrk="0" fontAlgn="base" hangingPunct="0">
        <a:spcBef>
          <a:spcPts val="500"/>
        </a:spcBef>
        <a:spcAft>
          <a:spcPct val="0"/>
        </a:spcAft>
        <a:buSzPct val="100000"/>
        <a:buFont typeface="Arial" pitchFamily="34" charset="0"/>
        <a:buChar char="•"/>
        <a:defRPr sz="2000">
          <a:solidFill>
            <a:srgbClr val="003399"/>
          </a:solidFill>
          <a:latin typeface="+mn-lt"/>
          <a:ea typeface="+mn-ea"/>
          <a:cs typeface="+mn-cs"/>
          <a:sym typeface="Arial" pitchFamily="34" charset="0"/>
        </a:defRPr>
      </a:lvl1pPr>
      <a:lvl2pPr marL="619125" indent="-231775" algn="l" rtl="0" eaLnBrk="0" fontAlgn="base" hangingPunct="0">
        <a:spcBef>
          <a:spcPts val="400"/>
        </a:spcBef>
        <a:spcAft>
          <a:spcPct val="0"/>
        </a:spcAft>
        <a:buSzPct val="75000"/>
        <a:buFont typeface="Arial" pitchFamily="34" charset="0"/>
        <a:buChar char="–"/>
        <a:defRPr>
          <a:solidFill>
            <a:srgbClr val="003399"/>
          </a:solidFill>
          <a:latin typeface="+mn-lt"/>
          <a:ea typeface="+mn-ea"/>
          <a:cs typeface="+mn-cs"/>
          <a:sym typeface="Arial" pitchFamily="34" charset="0"/>
        </a:defRPr>
      </a:lvl2pPr>
      <a:lvl3pPr marL="1016000" indent="-228600" algn="l" rtl="0" eaLnBrk="0" fontAlgn="base" hangingPunct="0">
        <a:spcBef>
          <a:spcPts val="400"/>
        </a:spcBef>
        <a:spcAft>
          <a:spcPct val="0"/>
        </a:spcAft>
        <a:buClr>
          <a:srgbClr val="003399"/>
        </a:buClr>
        <a:buSzPct val="75000"/>
        <a:buFont typeface="Wingdings" pitchFamily="2" charset="2"/>
        <a:buChar char="§"/>
        <a:defRPr>
          <a:solidFill>
            <a:srgbClr val="003399"/>
          </a:solidFill>
          <a:latin typeface="+mn-lt"/>
          <a:ea typeface="+mn-ea"/>
          <a:cs typeface="+mn-cs"/>
          <a:sym typeface="Arial" pitchFamily="34" charset="0"/>
        </a:defRPr>
      </a:lvl3pPr>
      <a:lvl4pPr marL="1358900" indent="-228600" algn="l" rtl="0" eaLnBrk="0" fontAlgn="base" hangingPunct="0">
        <a:spcBef>
          <a:spcPts val="400"/>
        </a:spcBef>
        <a:spcAft>
          <a:spcPct val="0"/>
        </a:spcAft>
        <a:buSzPct val="100000"/>
        <a:buFont typeface="Arial" pitchFamily="34" charset="0"/>
        <a:buChar char="-"/>
        <a:defRPr>
          <a:solidFill>
            <a:srgbClr val="003399"/>
          </a:solidFill>
          <a:latin typeface="+mn-lt"/>
          <a:ea typeface="+mn-ea"/>
          <a:cs typeface="+mn-cs"/>
          <a:sym typeface="Arial" pitchFamily="34" charset="0"/>
        </a:defRPr>
      </a:lvl4pPr>
      <a:lvl5pPr marL="1701800" indent="-228600" algn="l" rtl="0" eaLnBrk="0" fontAlgn="base" hangingPunct="0">
        <a:spcBef>
          <a:spcPts val="400"/>
        </a:spcBef>
        <a:spcAft>
          <a:spcPct val="0"/>
        </a:spcAft>
        <a:buSzPct val="75000"/>
        <a:buFont typeface="Arial" pitchFamily="34" charset="0"/>
        <a:buChar char="-"/>
        <a:defRPr>
          <a:solidFill>
            <a:srgbClr val="003399"/>
          </a:solidFill>
          <a:latin typeface="+mn-lt"/>
          <a:ea typeface="+mn-ea"/>
          <a:cs typeface="+mn-cs"/>
          <a:sym typeface="Arial" pitchFamily="34" charset="0"/>
        </a:defRPr>
      </a:lvl5pPr>
      <a:lvl6pPr marL="2159000" indent="-228600" algn="l" rtl="0" fontAlgn="base">
        <a:spcBef>
          <a:spcPts val="400"/>
        </a:spcBef>
        <a:spcAft>
          <a:spcPct val="0"/>
        </a:spcAft>
        <a:buSzPct val="75000"/>
        <a:buFont typeface="Arial" charset="0"/>
        <a:buChar char="-"/>
        <a:defRPr>
          <a:solidFill>
            <a:srgbClr val="003399"/>
          </a:solidFill>
          <a:latin typeface="+mn-lt"/>
          <a:ea typeface="+mn-ea"/>
          <a:cs typeface="+mn-cs"/>
          <a:sym typeface="Arial" charset="0"/>
        </a:defRPr>
      </a:lvl6pPr>
      <a:lvl7pPr marL="2616200" indent="-228600" algn="l" rtl="0" fontAlgn="base">
        <a:spcBef>
          <a:spcPts val="400"/>
        </a:spcBef>
        <a:spcAft>
          <a:spcPct val="0"/>
        </a:spcAft>
        <a:buSzPct val="75000"/>
        <a:buFont typeface="Arial" charset="0"/>
        <a:buChar char="-"/>
        <a:defRPr>
          <a:solidFill>
            <a:srgbClr val="003399"/>
          </a:solidFill>
          <a:latin typeface="+mn-lt"/>
          <a:ea typeface="+mn-ea"/>
          <a:cs typeface="+mn-cs"/>
          <a:sym typeface="Arial" charset="0"/>
        </a:defRPr>
      </a:lvl7pPr>
      <a:lvl8pPr marL="3073400" indent="-228600" algn="l" rtl="0" fontAlgn="base">
        <a:spcBef>
          <a:spcPts val="400"/>
        </a:spcBef>
        <a:spcAft>
          <a:spcPct val="0"/>
        </a:spcAft>
        <a:buSzPct val="75000"/>
        <a:buFont typeface="Arial" charset="0"/>
        <a:buChar char="-"/>
        <a:defRPr>
          <a:solidFill>
            <a:srgbClr val="003399"/>
          </a:solidFill>
          <a:latin typeface="+mn-lt"/>
          <a:ea typeface="+mn-ea"/>
          <a:cs typeface="+mn-cs"/>
          <a:sym typeface="Arial" charset="0"/>
        </a:defRPr>
      </a:lvl8pPr>
      <a:lvl9pPr marL="3530600" indent="-228600" algn="l" rtl="0" fontAlgn="base">
        <a:spcBef>
          <a:spcPts val="400"/>
        </a:spcBef>
        <a:spcAft>
          <a:spcPct val="0"/>
        </a:spcAft>
        <a:buSzPct val="75000"/>
        <a:buFont typeface="Arial" charset="0"/>
        <a:buChar char="-"/>
        <a:defRPr>
          <a:solidFill>
            <a:srgbClr val="003399"/>
          </a:solidFill>
          <a:latin typeface="+mn-lt"/>
          <a:ea typeface="+mn-ea"/>
          <a:cs typeface="+mn-cs"/>
          <a:sym typeface="Arial"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8" name="Rectangle 1"/>
          <p:cNvSpPr>
            <a:spLocks noGrp="1" noChangeArrowheads="1"/>
          </p:cNvSpPr>
          <p:nvPr>
            <p:ph type="title"/>
          </p:nvPr>
        </p:nvSpPr>
        <p:spPr bwMode="auto">
          <a:xfrm>
            <a:off x="457200" y="90488"/>
            <a:ext cx="8229600" cy="1509712"/>
          </a:xfrm>
          <a:prstGeom prst="rect">
            <a:avLst/>
          </a:prstGeom>
          <a:noFill/>
          <a:ln w="9525">
            <a:noFill/>
            <a:miter lim="800000"/>
            <a:headEnd/>
            <a:tailEnd/>
          </a:ln>
        </p:spPr>
        <p:txBody>
          <a:bodyPr vert="horz" wrap="square" lIns="50800" tIns="50800" rIns="91440" bIns="50800" numCol="1" anchor="ctr" anchorCtr="0" compatLnSpc="1">
            <a:prstTxWarp prst="textNoShape">
              <a:avLst/>
            </a:prstTxWarp>
          </a:bodyPr>
          <a:lstStyle/>
          <a:p>
            <a:pPr lvl="0"/>
            <a:r>
              <a:rPr lang="en-US" smtClean="0">
                <a:sym typeface="Arial Bold" pitchFamily="34" charset="0"/>
              </a:rPr>
              <a:t>Click to edit Master title style</a:t>
            </a:r>
          </a:p>
        </p:txBody>
      </p:sp>
      <p:sp>
        <p:nvSpPr>
          <p:cNvPr id="4099" name="Rectangle 2"/>
          <p:cNvSpPr>
            <a:spLocks noGrp="1" noChangeArrowheads="1"/>
          </p:cNvSpPr>
          <p:nvPr>
            <p:ph type="body" idx="1"/>
          </p:nvPr>
        </p:nvSpPr>
        <p:spPr bwMode="auto">
          <a:xfrm>
            <a:off x="457200" y="1600200"/>
            <a:ext cx="8229600" cy="5257800"/>
          </a:xfrm>
          <a:prstGeom prst="rect">
            <a:avLst/>
          </a:prstGeom>
          <a:noFill/>
          <a:ln w="9525">
            <a:noFill/>
            <a:miter lim="800000"/>
            <a:headEnd/>
            <a:tailEnd/>
          </a:ln>
        </p:spPr>
        <p:txBody>
          <a:bodyPr vert="horz" wrap="square" lIns="50800" tIns="50800" rIns="91440" bIns="50800" numCol="1" anchor="t" anchorCtr="0" compatLnSpc="1">
            <a:prstTxWarp prst="textNoShape">
              <a:avLst/>
            </a:prstTxWarp>
          </a:bodyPr>
          <a:lstStyle/>
          <a:p>
            <a:pPr lvl="0"/>
            <a:r>
              <a:rPr lang="en-US" smtClean="0">
                <a:sym typeface="Arial" pitchFamily="34" charset="0"/>
              </a:rPr>
              <a:t>Click to edit Master text styles</a:t>
            </a:r>
          </a:p>
          <a:p>
            <a:pPr lvl="1"/>
            <a:r>
              <a:rPr lang="en-US" smtClean="0">
                <a:sym typeface="Arial" pitchFamily="34" charset="0"/>
              </a:rPr>
              <a:t>Second level</a:t>
            </a:r>
          </a:p>
          <a:p>
            <a:pPr lvl="2"/>
            <a:r>
              <a:rPr lang="en-US" smtClean="0">
                <a:sym typeface="Arial" pitchFamily="34" charset="0"/>
              </a:rPr>
              <a:t>Third level</a:t>
            </a:r>
          </a:p>
          <a:p>
            <a:pPr lvl="3"/>
            <a:r>
              <a:rPr lang="en-US" smtClean="0">
                <a:sym typeface="Arial" pitchFamily="34" charset="0"/>
              </a:rPr>
              <a:t>Fourth level</a:t>
            </a:r>
          </a:p>
          <a:p>
            <a:pPr lvl="4"/>
            <a:r>
              <a:rPr lang="en-US" smtClean="0">
                <a:sym typeface="Arial" pitchFamily="34" charset="0"/>
              </a:rPr>
              <a:t>Fifth level</a:t>
            </a:r>
          </a:p>
        </p:txBody>
      </p:sp>
      <p:sp>
        <p:nvSpPr>
          <p:cNvPr id="2" name="Text Box 3"/>
          <p:cNvSpPr txBox="1">
            <a:spLocks noGrp="1" noChangeArrowheads="1"/>
          </p:cNvSpPr>
          <p:nvPr>
            <p:ph type="sldNum" sz="quarter" idx="4"/>
          </p:nvPr>
        </p:nvSpPr>
        <p:spPr bwMode="auto">
          <a:xfrm>
            <a:off x="7473950" y="6245225"/>
            <a:ext cx="292100" cy="292100"/>
          </a:xfrm>
          <a:prstGeom prst="rect">
            <a:avLst/>
          </a:prstGeom>
          <a:noFill/>
          <a:ln w="12700">
            <a:noFill/>
            <a:miter lim="800000"/>
            <a:headEnd/>
            <a:tailEnd/>
          </a:ln>
          <a:effectLst/>
        </p:spPr>
        <p:txBody>
          <a:bodyPr vert="horz" wrap="none" lIns="91440" tIns="45720" rIns="91440" bIns="45720" numCol="1" anchor="t" anchorCtr="0" compatLnSpc="1">
            <a:prstTxWarp prst="textNoShape">
              <a:avLst/>
            </a:prstTxWarp>
          </a:bodyPr>
          <a:lstStyle>
            <a:lvl1pPr algn="ctr">
              <a:defRPr sz="1400">
                <a:solidFill>
                  <a:srgbClr val="000000"/>
                </a:solidFill>
                <a:latin typeface="Times New Roman" charset="0"/>
                <a:ea typeface="ヒラギノ角ゴ ProN W3" charset="0"/>
                <a:cs typeface="Times New Roman" charset="0"/>
                <a:sym typeface="Times New Roman" charset="0"/>
              </a:defRPr>
            </a:lvl1pPr>
          </a:lstStyle>
          <a:p>
            <a:pPr>
              <a:defRPr/>
            </a:pPr>
            <a:fld id="{89C519EA-4DF6-4455-9F62-8C8FB6E0955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631" r:id="rId1"/>
    <p:sldLayoutId id="2147484632" r:id="rId2"/>
    <p:sldLayoutId id="2147484633" r:id="rId3"/>
    <p:sldLayoutId id="2147484634" r:id="rId4"/>
    <p:sldLayoutId id="2147484635" r:id="rId5"/>
    <p:sldLayoutId id="2147484636" r:id="rId6"/>
    <p:sldLayoutId id="2147484637" r:id="rId7"/>
    <p:sldLayoutId id="2147484638" r:id="rId8"/>
    <p:sldLayoutId id="2147484639" r:id="rId9"/>
    <p:sldLayoutId id="2147484640" r:id="rId10"/>
    <p:sldLayoutId id="2147484641" r:id="rId11"/>
    <p:sldLayoutId id="2147484689" r:id="rId12"/>
  </p:sldLayoutIdLst>
  <p:transition xmlns:p14="http://schemas.microsoft.com/office/powerpoint/2010/main"/>
  <p:hf hdr="0" ftr="0" dt="0"/>
  <p:txStyles>
    <p:titleStyle>
      <a:lvl1pPr marL="39688" indent="-39688" algn="l" rtl="0" eaLnBrk="0" fontAlgn="base" hangingPunct="0">
        <a:lnSpc>
          <a:spcPct val="120000"/>
        </a:lnSpc>
        <a:spcBef>
          <a:spcPct val="0"/>
        </a:spcBef>
        <a:spcAft>
          <a:spcPct val="0"/>
        </a:spcAft>
        <a:defRPr sz="2800">
          <a:solidFill>
            <a:srgbClr val="003399"/>
          </a:solidFill>
          <a:latin typeface="+mj-lt"/>
          <a:ea typeface="+mj-ea"/>
          <a:cs typeface="+mj-cs"/>
          <a:sym typeface="Arial Bold" pitchFamily="34" charset="0"/>
        </a:defRPr>
      </a:lvl1pPr>
      <a:lvl2pPr marL="39688" indent="-39688" algn="l" rtl="0" eaLnBrk="0" fontAlgn="base" hangingPunct="0">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pitchFamily="34" charset="0"/>
        </a:defRPr>
      </a:lvl2pPr>
      <a:lvl3pPr marL="39688" indent="-39688" algn="l" rtl="0" eaLnBrk="0" fontAlgn="base" hangingPunct="0">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pitchFamily="34" charset="0"/>
        </a:defRPr>
      </a:lvl3pPr>
      <a:lvl4pPr marL="39688" indent="-39688" algn="l" rtl="0" eaLnBrk="0" fontAlgn="base" hangingPunct="0">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pitchFamily="34" charset="0"/>
        </a:defRPr>
      </a:lvl4pPr>
      <a:lvl5pPr marL="39688" indent="-39688" algn="l" rtl="0" eaLnBrk="0" fontAlgn="base" hangingPunct="0">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pitchFamily="34" charset="0"/>
        </a:defRPr>
      </a:lvl5pPr>
      <a:lvl6pPr marL="496888" algn="l" rtl="0" fontAlgn="base">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6pPr>
      <a:lvl7pPr marL="954088" algn="l" rtl="0" fontAlgn="base">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7pPr>
      <a:lvl8pPr marL="1411288" algn="l" rtl="0" fontAlgn="base">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8pPr>
      <a:lvl9pPr marL="1868488" algn="l" rtl="0" fontAlgn="base">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9pPr>
    </p:titleStyle>
    <p:bodyStyle>
      <a:lvl1pPr marL="207963" indent="-168275" algn="l" rtl="0" eaLnBrk="0" fontAlgn="base" hangingPunct="0">
        <a:spcBef>
          <a:spcPts val="500"/>
        </a:spcBef>
        <a:spcAft>
          <a:spcPct val="0"/>
        </a:spcAft>
        <a:buSzPct val="100000"/>
        <a:buFont typeface="Arial" pitchFamily="34" charset="0"/>
        <a:buChar char="•"/>
        <a:defRPr sz="2000">
          <a:solidFill>
            <a:srgbClr val="003399"/>
          </a:solidFill>
          <a:latin typeface="+mn-lt"/>
          <a:ea typeface="+mn-ea"/>
          <a:cs typeface="+mn-cs"/>
          <a:sym typeface="Arial" pitchFamily="34" charset="0"/>
        </a:defRPr>
      </a:lvl1pPr>
      <a:lvl2pPr marL="619125" indent="-231775" algn="l" rtl="0" eaLnBrk="0" fontAlgn="base" hangingPunct="0">
        <a:spcBef>
          <a:spcPts val="400"/>
        </a:spcBef>
        <a:spcAft>
          <a:spcPct val="0"/>
        </a:spcAft>
        <a:buSzPct val="75000"/>
        <a:buFont typeface="Arial" pitchFamily="34" charset="0"/>
        <a:buChar char="–"/>
        <a:defRPr>
          <a:solidFill>
            <a:srgbClr val="003399"/>
          </a:solidFill>
          <a:latin typeface="+mn-lt"/>
          <a:ea typeface="+mn-ea"/>
          <a:cs typeface="+mn-cs"/>
          <a:sym typeface="Arial" pitchFamily="34" charset="0"/>
        </a:defRPr>
      </a:lvl2pPr>
      <a:lvl3pPr marL="1016000" indent="-228600" algn="l" rtl="0" eaLnBrk="0" fontAlgn="base" hangingPunct="0">
        <a:spcBef>
          <a:spcPts val="400"/>
        </a:spcBef>
        <a:spcAft>
          <a:spcPct val="0"/>
        </a:spcAft>
        <a:buClr>
          <a:srgbClr val="003399"/>
        </a:buClr>
        <a:buSzPct val="75000"/>
        <a:buFont typeface="Wingdings" pitchFamily="2" charset="2"/>
        <a:buChar char="§"/>
        <a:defRPr>
          <a:solidFill>
            <a:srgbClr val="003399"/>
          </a:solidFill>
          <a:latin typeface="+mn-lt"/>
          <a:ea typeface="+mn-ea"/>
          <a:cs typeface="+mn-cs"/>
          <a:sym typeface="Arial" pitchFamily="34" charset="0"/>
        </a:defRPr>
      </a:lvl3pPr>
      <a:lvl4pPr marL="1358900" indent="-228600" algn="l" rtl="0" eaLnBrk="0" fontAlgn="base" hangingPunct="0">
        <a:spcBef>
          <a:spcPts val="400"/>
        </a:spcBef>
        <a:spcAft>
          <a:spcPct val="0"/>
        </a:spcAft>
        <a:buSzPct val="100000"/>
        <a:buFont typeface="Arial" pitchFamily="34" charset="0"/>
        <a:buChar char="-"/>
        <a:defRPr>
          <a:solidFill>
            <a:srgbClr val="003399"/>
          </a:solidFill>
          <a:latin typeface="+mn-lt"/>
          <a:ea typeface="+mn-ea"/>
          <a:cs typeface="+mn-cs"/>
          <a:sym typeface="Arial" pitchFamily="34" charset="0"/>
        </a:defRPr>
      </a:lvl4pPr>
      <a:lvl5pPr marL="1701800" indent="-228600" algn="l" rtl="0" eaLnBrk="0" fontAlgn="base" hangingPunct="0">
        <a:spcBef>
          <a:spcPts val="400"/>
        </a:spcBef>
        <a:spcAft>
          <a:spcPct val="0"/>
        </a:spcAft>
        <a:buSzPct val="75000"/>
        <a:buFont typeface="Arial" pitchFamily="34" charset="0"/>
        <a:buChar char="-"/>
        <a:defRPr>
          <a:solidFill>
            <a:srgbClr val="003399"/>
          </a:solidFill>
          <a:latin typeface="+mn-lt"/>
          <a:ea typeface="+mn-ea"/>
          <a:cs typeface="+mn-cs"/>
          <a:sym typeface="Arial" pitchFamily="34" charset="0"/>
        </a:defRPr>
      </a:lvl5pPr>
      <a:lvl6pPr marL="2159000" indent="-228600" algn="l" rtl="0" fontAlgn="base">
        <a:spcBef>
          <a:spcPts val="400"/>
        </a:spcBef>
        <a:spcAft>
          <a:spcPct val="0"/>
        </a:spcAft>
        <a:buSzPct val="75000"/>
        <a:buFont typeface="Arial" charset="0"/>
        <a:buChar char="-"/>
        <a:defRPr>
          <a:solidFill>
            <a:srgbClr val="003399"/>
          </a:solidFill>
          <a:latin typeface="+mn-lt"/>
          <a:ea typeface="+mn-ea"/>
          <a:cs typeface="+mn-cs"/>
          <a:sym typeface="Arial" charset="0"/>
        </a:defRPr>
      </a:lvl6pPr>
      <a:lvl7pPr marL="2616200" indent="-228600" algn="l" rtl="0" fontAlgn="base">
        <a:spcBef>
          <a:spcPts val="400"/>
        </a:spcBef>
        <a:spcAft>
          <a:spcPct val="0"/>
        </a:spcAft>
        <a:buSzPct val="75000"/>
        <a:buFont typeface="Arial" charset="0"/>
        <a:buChar char="-"/>
        <a:defRPr>
          <a:solidFill>
            <a:srgbClr val="003399"/>
          </a:solidFill>
          <a:latin typeface="+mn-lt"/>
          <a:ea typeface="+mn-ea"/>
          <a:cs typeface="+mn-cs"/>
          <a:sym typeface="Arial" charset="0"/>
        </a:defRPr>
      </a:lvl7pPr>
      <a:lvl8pPr marL="3073400" indent="-228600" algn="l" rtl="0" fontAlgn="base">
        <a:spcBef>
          <a:spcPts val="400"/>
        </a:spcBef>
        <a:spcAft>
          <a:spcPct val="0"/>
        </a:spcAft>
        <a:buSzPct val="75000"/>
        <a:buFont typeface="Arial" charset="0"/>
        <a:buChar char="-"/>
        <a:defRPr>
          <a:solidFill>
            <a:srgbClr val="003399"/>
          </a:solidFill>
          <a:latin typeface="+mn-lt"/>
          <a:ea typeface="+mn-ea"/>
          <a:cs typeface="+mn-cs"/>
          <a:sym typeface="Arial" charset="0"/>
        </a:defRPr>
      </a:lvl8pPr>
      <a:lvl9pPr marL="3530600" indent="-228600" algn="l" rtl="0" fontAlgn="base">
        <a:spcBef>
          <a:spcPts val="400"/>
        </a:spcBef>
        <a:spcAft>
          <a:spcPct val="0"/>
        </a:spcAft>
        <a:buSzPct val="75000"/>
        <a:buFont typeface="Arial" charset="0"/>
        <a:buChar char="-"/>
        <a:defRPr>
          <a:solidFill>
            <a:srgbClr val="003399"/>
          </a:solidFill>
          <a:latin typeface="+mn-lt"/>
          <a:ea typeface="+mn-ea"/>
          <a:cs typeface="+mn-cs"/>
          <a:sym typeface="Arial"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2" name="Rectangle 1"/>
          <p:cNvSpPr>
            <a:spLocks noGrp="1" noChangeArrowheads="1"/>
          </p:cNvSpPr>
          <p:nvPr>
            <p:ph type="title"/>
          </p:nvPr>
        </p:nvSpPr>
        <p:spPr bwMode="auto">
          <a:xfrm>
            <a:off x="457200" y="90488"/>
            <a:ext cx="8229600" cy="1509712"/>
          </a:xfrm>
          <a:prstGeom prst="rect">
            <a:avLst/>
          </a:prstGeom>
          <a:noFill/>
          <a:ln w="9525">
            <a:noFill/>
            <a:miter lim="800000"/>
            <a:headEnd/>
            <a:tailEnd/>
          </a:ln>
        </p:spPr>
        <p:txBody>
          <a:bodyPr vert="horz" wrap="square" lIns="50800" tIns="50800" rIns="91440" bIns="50800" numCol="1" anchor="ctr" anchorCtr="0" compatLnSpc="1">
            <a:prstTxWarp prst="textNoShape">
              <a:avLst/>
            </a:prstTxWarp>
          </a:bodyPr>
          <a:lstStyle/>
          <a:p>
            <a:pPr lvl="0"/>
            <a:r>
              <a:rPr lang="en-US" smtClean="0">
                <a:sym typeface="Arial Bold" pitchFamily="34" charset="0"/>
              </a:rPr>
              <a:t>Click to edit Master title style</a:t>
            </a:r>
          </a:p>
        </p:txBody>
      </p:sp>
      <p:sp>
        <p:nvSpPr>
          <p:cNvPr id="5123" name="Rectangle 2"/>
          <p:cNvSpPr>
            <a:spLocks noGrp="1" noChangeArrowheads="1"/>
          </p:cNvSpPr>
          <p:nvPr>
            <p:ph type="body" idx="1"/>
          </p:nvPr>
        </p:nvSpPr>
        <p:spPr bwMode="auto">
          <a:xfrm>
            <a:off x="457200" y="1600200"/>
            <a:ext cx="8229600" cy="5257800"/>
          </a:xfrm>
          <a:prstGeom prst="rect">
            <a:avLst/>
          </a:prstGeom>
          <a:noFill/>
          <a:ln w="9525">
            <a:noFill/>
            <a:miter lim="800000"/>
            <a:headEnd/>
            <a:tailEnd/>
          </a:ln>
        </p:spPr>
        <p:txBody>
          <a:bodyPr vert="horz" wrap="square" lIns="50800" tIns="50800" rIns="91440" bIns="50800" numCol="1" anchor="t" anchorCtr="0" compatLnSpc="1">
            <a:prstTxWarp prst="textNoShape">
              <a:avLst/>
            </a:prstTxWarp>
          </a:bodyPr>
          <a:lstStyle/>
          <a:p>
            <a:pPr lvl="0"/>
            <a:r>
              <a:rPr lang="en-US" smtClean="0">
                <a:sym typeface="Arial" pitchFamily="34" charset="0"/>
              </a:rPr>
              <a:t>Click to edit Master text styles</a:t>
            </a:r>
          </a:p>
          <a:p>
            <a:pPr lvl="1"/>
            <a:r>
              <a:rPr lang="en-US" smtClean="0">
                <a:sym typeface="Arial" pitchFamily="34" charset="0"/>
              </a:rPr>
              <a:t>Second level</a:t>
            </a:r>
          </a:p>
          <a:p>
            <a:pPr lvl="2"/>
            <a:r>
              <a:rPr lang="en-US" smtClean="0">
                <a:sym typeface="Arial" pitchFamily="34" charset="0"/>
              </a:rPr>
              <a:t>Third level</a:t>
            </a:r>
          </a:p>
          <a:p>
            <a:pPr lvl="3"/>
            <a:r>
              <a:rPr lang="en-US" smtClean="0">
                <a:sym typeface="Arial" pitchFamily="34" charset="0"/>
              </a:rPr>
              <a:t>Fourth level</a:t>
            </a:r>
          </a:p>
          <a:p>
            <a:pPr lvl="4"/>
            <a:r>
              <a:rPr lang="en-US" smtClean="0">
                <a:sym typeface="Arial" pitchFamily="34" charset="0"/>
              </a:rPr>
              <a:t>Fifth level</a:t>
            </a:r>
          </a:p>
        </p:txBody>
      </p:sp>
      <p:sp>
        <p:nvSpPr>
          <p:cNvPr id="2" name="Text Box 3"/>
          <p:cNvSpPr txBox="1">
            <a:spLocks noGrp="1" noChangeArrowheads="1"/>
          </p:cNvSpPr>
          <p:nvPr>
            <p:ph type="sldNum" sz="quarter" idx="4"/>
          </p:nvPr>
        </p:nvSpPr>
        <p:spPr bwMode="auto">
          <a:xfrm>
            <a:off x="7473950" y="6245225"/>
            <a:ext cx="292100" cy="292100"/>
          </a:xfrm>
          <a:prstGeom prst="rect">
            <a:avLst/>
          </a:prstGeom>
          <a:noFill/>
          <a:ln w="12700">
            <a:noFill/>
            <a:miter lim="800000"/>
            <a:headEnd/>
            <a:tailEnd/>
          </a:ln>
          <a:effectLst/>
        </p:spPr>
        <p:txBody>
          <a:bodyPr vert="horz" wrap="none" lIns="91440" tIns="45720" rIns="91440" bIns="45720" numCol="1" anchor="t" anchorCtr="0" compatLnSpc="1">
            <a:prstTxWarp prst="textNoShape">
              <a:avLst/>
            </a:prstTxWarp>
          </a:bodyPr>
          <a:lstStyle>
            <a:lvl1pPr algn="ctr">
              <a:defRPr sz="1400">
                <a:solidFill>
                  <a:srgbClr val="000000"/>
                </a:solidFill>
                <a:latin typeface="Times New Roman" charset="0"/>
                <a:ea typeface="ヒラギノ角ゴ ProN W3" charset="0"/>
                <a:cs typeface="Times New Roman" charset="0"/>
                <a:sym typeface="Times New Roman" charset="0"/>
              </a:defRPr>
            </a:lvl1pPr>
          </a:lstStyle>
          <a:p>
            <a:pPr>
              <a:defRPr/>
            </a:pPr>
            <a:fld id="{E396AE9E-12AD-4F7A-92A6-A03A3BE5770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642" r:id="rId1"/>
    <p:sldLayoutId id="2147484643" r:id="rId2"/>
    <p:sldLayoutId id="2147484644" r:id="rId3"/>
    <p:sldLayoutId id="2147484645" r:id="rId4"/>
    <p:sldLayoutId id="2147484646" r:id="rId5"/>
    <p:sldLayoutId id="2147484647" r:id="rId6"/>
    <p:sldLayoutId id="2147484648" r:id="rId7"/>
    <p:sldLayoutId id="2147484649" r:id="rId8"/>
    <p:sldLayoutId id="2147484650" r:id="rId9"/>
    <p:sldLayoutId id="2147484651" r:id="rId10"/>
    <p:sldLayoutId id="2147484652" r:id="rId11"/>
    <p:sldLayoutId id="2147484690" r:id="rId12"/>
  </p:sldLayoutIdLst>
  <p:transition xmlns:p14="http://schemas.microsoft.com/office/powerpoint/2010/main"/>
  <p:hf hdr="0" ftr="0" dt="0"/>
  <p:txStyles>
    <p:titleStyle>
      <a:lvl1pPr marL="39688" indent="-39688" algn="l" rtl="0" eaLnBrk="0" fontAlgn="base" hangingPunct="0">
        <a:lnSpc>
          <a:spcPct val="120000"/>
        </a:lnSpc>
        <a:spcBef>
          <a:spcPct val="0"/>
        </a:spcBef>
        <a:spcAft>
          <a:spcPct val="0"/>
        </a:spcAft>
        <a:defRPr sz="2800">
          <a:solidFill>
            <a:srgbClr val="003399"/>
          </a:solidFill>
          <a:latin typeface="+mj-lt"/>
          <a:ea typeface="+mj-ea"/>
          <a:cs typeface="+mj-cs"/>
          <a:sym typeface="Arial Bold" pitchFamily="34" charset="0"/>
        </a:defRPr>
      </a:lvl1pPr>
      <a:lvl2pPr marL="39688" indent="-39688" algn="l" rtl="0" eaLnBrk="0" fontAlgn="base" hangingPunct="0">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pitchFamily="34" charset="0"/>
        </a:defRPr>
      </a:lvl2pPr>
      <a:lvl3pPr marL="39688" indent="-39688" algn="l" rtl="0" eaLnBrk="0" fontAlgn="base" hangingPunct="0">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pitchFamily="34" charset="0"/>
        </a:defRPr>
      </a:lvl3pPr>
      <a:lvl4pPr marL="39688" indent="-39688" algn="l" rtl="0" eaLnBrk="0" fontAlgn="base" hangingPunct="0">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pitchFamily="34" charset="0"/>
        </a:defRPr>
      </a:lvl4pPr>
      <a:lvl5pPr marL="39688" indent="-39688" algn="l" rtl="0" eaLnBrk="0" fontAlgn="base" hangingPunct="0">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pitchFamily="34" charset="0"/>
        </a:defRPr>
      </a:lvl5pPr>
      <a:lvl6pPr marL="496888" algn="l" rtl="0" fontAlgn="base">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6pPr>
      <a:lvl7pPr marL="954088" algn="l" rtl="0" fontAlgn="base">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7pPr>
      <a:lvl8pPr marL="1411288" algn="l" rtl="0" fontAlgn="base">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8pPr>
      <a:lvl9pPr marL="1868488" algn="l" rtl="0" fontAlgn="base">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9pPr>
    </p:titleStyle>
    <p:bodyStyle>
      <a:lvl1pPr marL="207963" indent="-168275" algn="l" rtl="0" eaLnBrk="0" fontAlgn="base" hangingPunct="0">
        <a:spcBef>
          <a:spcPts val="500"/>
        </a:spcBef>
        <a:spcAft>
          <a:spcPct val="0"/>
        </a:spcAft>
        <a:buSzPct val="100000"/>
        <a:buFont typeface="Arial" pitchFamily="34" charset="0"/>
        <a:buChar char="•"/>
        <a:defRPr sz="2000">
          <a:solidFill>
            <a:srgbClr val="003399"/>
          </a:solidFill>
          <a:latin typeface="+mn-lt"/>
          <a:ea typeface="+mn-ea"/>
          <a:cs typeface="+mn-cs"/>
          <a:sym typeface="Arial" pitchFamily="34" charset="0"/>
        </a:defRPr>
      </a:lvl1pPr>
      <a:lvl2pPr marL="619125" indent="-231775" algn="l" rtl="0" eaLnBrk="0" fontAlgn="base" hangingPunct="0">
        <a:spcBef>
          <a:spcPts val="400"/>
        </a:spcBef>
        <a:spcAft>
          <a:spcPct val="0"/>
        </a:spcAft>
        <a:buSzPct val="75000"/>
        <a:buFont typeface="Arial" pitchFamily="34" charset="0"/>
        <a:buChar char="–"/>
        <a:defRPr>
          <a:solidFill>
            <a:srgbClr val="003399"/>
          </a:solidFill>
          <a:latin typeface="+mn-lt"/>
          <a:ea typeface="+mn-ea"/>
          <a:cs typeface="+mn-cs"/>
          <a:sym typeface="Arial" pitchFamily="34" charset="0"/>
        </a:defRPr>
      </a:lvl2pPr>
      <a:lvl3pPr marL="1016000" indent="-228600" algn="l" rtl="0" eaLnBrk="0" fontAlgn="base" hangingPunct="0">
        <a:spcBef>
          <a:spcPts val="400"/>
        </a:spcBef>
        <a:spcAft>
          <a:spcPct val="0"/>
        </a:spcAft>
        <a:buClr>
          <a:srgbClr val="003399"/>
        </a:buClr>
        <a:buSzPct val="75000"/>
        <a:buFont typeface="Wingdings" pitchFamily="2" charset="2"/>
        <a:buChar char="§"/>
        <a:defRPr>
          <a:solidFill>
            <a:srgbClr val="003399"/>
          </a:solidFill>
          <a:latin typeface="+mn-lt"/>
          <a:ea typeface="+mn-ea"/>
          <a:cs typeface="+mn-cs"/>
          <a:sym typeface="Arial" pitchFamily="34" charset="0"/>
        </a:defRPr>
      </a:lvl3pPr>
      <a:lvl4pPr marL="1358900" indent="-228600" algn="l" rtl="0" eaLnBrk="0" fontAlgn="base" hangingPunct="0">
        <a:spcBef>
          <a:spcPts val="400"/>
        </a:spcBef>
        <a:spcAft>
          <a:spcPct val="0"/>
        </a:spcAft>
        <a:buSzPct val="100000"/>
        <a:buFont typeface="Arial" pitchFamily="34" charset="0"/>
        <a:buChar char="-"/>
        <a:defRPr>
          <a:solidFill>
            <a:srgbClr val="003399"/>
          </a:solidFill>
          <a:latin typeface="+mn-lt"/>
          <a:ea typeface="+mn-ea"/>
          <a:cs typeface="+mn-cs"/>
          <a:sym typeface="Arial" pitchFamily="34" charset="0"/>
        </a:defRPr>
      </a:lvl4pPr>
      <a:lvl5pPr marL="1701800" indent="-228600" algn="l" rtl="0" eaLnBrk="0" fontAlgn="base" hangingPunct="0">
        <a:spcBef>
          <a:spcPts val="400"/>
        </a:spcBef>
        <a:spcAft>
          <a:spcPct val="0"/>
        </a:spcAft>
        <a:buSzPct val="75000"/>
        <a:buFont typeface="Arial" pitchFamily="34" charset="0"/>
        <a:buChar char="-"/>
        <a:defRPr>
          <a:solidFill>
            <a:srgbClr val="003399"/>
          </a:solidFill>
          <a:latin typeface="+mn-lt"/>
          <a:ea typeface="+mn-ea"/>
          <a:cs typeface="+mn-cs"/>
          <a:sym typeface="Arial" pitchFamily="34" charset="0"/>
        </a:defRPr>
      </a:lvl5pPr>
      <a:lvl6pPr marL="2159000" indent="-228600" algn="l" rtl="0" fontAlgn="base">
        <a:spcBef>
          <a:spcPts val="400"/>
        </a:spcBef>
        <a:spcAft>
          <a:spcPct val="0"/>
        </a:spcAft>
        <a:buSzPct val="75000"/>
        <a:buFont typeface="Arial" charset="0"/>
        <a:buChar char="-"/>
        <a:defRPr>
          <a:solidFill>
            <a:srgbClr val="003399"/>
          </a:solidFill>
          <a:latin typeface="+mn-lt"/>
          <a:ea typeface="+mn-ea"/>
          <a:cs typeface="+mn-cs"/>
          <a:sym typeface="Arial" charset="0"/>
        </a:defRPr>
      </a:lvl6pPr>
      <a:lvl7pPr marL="2616200" indent="-228600" algn="l" rtl="0" fontAlgn="base">
        <a:spcBef>
          <a:spcPts val="400"/>
        </a:spcBef>
        <a:spcAft>
          <a:spcPct val="0"/>
        </a:spcAft>
        <a:buSzPct val="75000"/>
        <a:buFont typeface="Arial" charset="0"/>
        <a:buChar char="-"/>
        <a:defRPr>
          <a:solidFill>
            <a:srgbClr val="003399"/>
          </a:solidFill>
          <a:latin typeface="+mn-lt"/>
          <a:ea typeface="+mn-ea"/>
          <a:cs typeface="+mn-cs"/>
          <a:sym typeface="Arial" charset="0"/>
        </a:defRPr>
      </a:lvl7pPr>
      <a:lvl8pPr marL="3073400" indent="-228600" algn="l" rtl="0" fontAlgn="base">
        <a:spcBef>
          <a:spcPts val="400"/>
        </a:spcBef>
        <a:spcAft>
          <a:spcPct val="0"/>
        </a:spcAft>
        <a:buSzPct val="75000"/>
        <a:buFont typeface="Arial" charset="0"/>
        <a:buChar char="-"/>
        <a:defRPr>
          <a:solidFill>
            <a:srgbClr val="003399"/>
          </a:solidFill>
          <a:latin typeface="+mn-lt"/>
          <a:ea typeface="+mn-ea"/>
          <a:cs typeface="+mn-cs"/>
          <a:sym typeface="Arial" charset="0"/>
        </a:defRPr>
      </a:lvl8pPr>
      <a:lvl9pPr marL="3530600" indent="-228600" algn="l" rtl="0" fontAlgn="base">
        <a:spcBef>
          <a:spcPts val="400"/>
        </a:spcBef>
        <a:spcAft>
          <a:spcPct val="0"/>
        </a:spcAft>
        <a:buSzPct val="75000"/>
        <a:buFont typeface="Arial" charset="0"/>
        <a:buChar char="-"/>
        <a:defRPr>
          <a:solidFill>
            <a:srgbClr val="003399"/>
          </a:solidFill>
          <a:latin typeface="+mn-lt"/>
          <a:ea typeface="+mn-ea"/>
          <a:cs typeface="+mn-cs"/>
          <a:sym typeface="Arial"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6" name="Rectangle 1"/>
          <p:cNvSpPr>
            <a:spLocks noGrp="1" noChangeArrowheads="1"/>
          </p:cNvSpPr>
          <p:nvPr>
            <p:ph type="title"/>
          </p:nvPr>
        </p:nvSpPr>
        <p:spPr bwMode="auto">
          <a:xfrm>
            <a:off x="457200" y="90488"/>
            <a:ext cx="8229600" cy="1509712"/>
          </a:xfrm>
          <a:prstGeom prst="rect">
            <a:avLst/>
          </a:prstGeom>
          <a:noFill/>
          <a:ln w="9525">
            <a:noFill/>
            <a:miter lim="800000"/>
            <a:headEnd/>
            <a:tailEnd/>
          </a:ln>
        </p:spPr>
        <p:txBody>
          <a:bodyPr vert="horz" wrap="square" lIns="50800" tIns="50800" rIns="91440" bIns="50800" numCol="1" anchor="ctr" anchorCtr="0" compatLnSpc="1">
            <a:prstTxWarp prst="textNoShape">
              <a:avLst/>
            </a:prstTxWarp>
          </a:bodyPr>
          <a:lstStyle/>
          <a:p>
            <a:pPr lvl="0"/>
            <a:r>
              <a:rPr lang="en-US" smtClean="0">
                <a:sym typeface="Arial Bold" pitchFamily="34" charset="0"/>
              </a:rPr>
              <a:t>Click to edit Master title style</a:t>
            </a:r>
          </a:p>
        </p:txBody>
      </p:sp>
      <p:sp>
        <p:nvSpPr>
          <p:cNvPr id="6147" name="Rectangle 2"/>
          <p:cNvSpPr>
            <a:spLocks noGrp="1" noChangeArrowheads="1"/>
          </p:cNvSpPr>
          <p:nvPr>
            <p:ph type="body" idx="1"/>
          </p:nvPr>
        </p:nvSpPr>
        <p:spPr bwMode="auto">
          <a:xfrm>
            <a:off x="457200" y="1600200"/>
            <a:ext cx="8229600" cy="5257800"/>
          </a:xfrm>
          <a:prstGeom prst="rect">
            <a:avLst/>
          </a:prstGeom>
          <a:noFill/>
          <a:ln w="9525">
            <a:noFill/>
            <a:miter lim="800000"/>
            <a:headEnd/>
            <a:tailEnd/>
          </a:ln>
        </p:spPr>
        <p:txBody>
          <a:bodyPr vert="horz" wrap="square" lIns="50800" tIns="50800" rIns="91440" bIns="50800" numCol="1" anchor="t" anchorCtr="0" compatLnSpc="1">
            <a:prstTxWarp prst="textNoShape">
              <a:avLst/>
            </a:prstTxWarp>
          </a:bodyPr>
          <a:lstStyle/>
          <a:p>
            <a:pPr lvl="0"/>
            <a:r>
              <a:rPr lang="en-US" smtClean="0">
                <a:sym typeface="Arial" pitchFamily="34" charset="0"/>
              </a:rPr>
              <a:t>Click to edit Master text styles</a:t>
            </a:r>
          </a:p>
          <a:p>
            <a:pPr lvl="1"/>
            <a:r>
              <a:rPr lang="en-US" smtClean="0">
                <a:sym typeface="Arial" pitchFamily="34" charset="0"/>
              </a:rPr>
              <a:t>Second level</a:t>
            </a:r>
          </a:p>
          <a:p>
            <a:pPr lvl="2"/>
            <a:r>
              <a:rPr lang="en-US" smtClean="0">
                <a:sym typeface="Arial" pitchFamily="34" charset="0"/>
              </a:rPr>
              <a:t>Third level</a:t>
            </a:r>
          </a:p>
          <a:p>
            <a:pPr lvl="3"/>
            <a:r>
              <a:rPr lang="en-US" smtClean="0">
                <a:sym typeface="Arial" pitchFamily="34" charset="0"/>
              </a:rPr>
              <a:t>Fourth level</a:t>
            </a:r>
          </a:p>
          <a:p>
            <a:pPr lvl="4"/>
            <a:r>
              <a:rPr lang="en-US" smtClean="0">
                <a:sym typeface="Arial" pitchFamily="34" charset="0"/>
              </a:rPr>
              <a:t>Fifth level</a:t>
            </a:r>
          </a:p>
        </p:txBody>
      </p:sp>
      <p:sp>
        <p:nvSpPr>
          <p:cNvPr id="2" name="Text Box 3"/>
          <p:cNvSpPr txBox="1">
            <a:spLocks noGrp="1" noChangeArrowheads="1"/>
          </p:cNvSpPr>
          <p:nvPr>
            <p:ph type="sldNum" sz="quarter" idx="4"/>
          </p:nvPr>
        </p:nvSpPr>
        <p:spPr bwMode="auto">
          <a:xfrm>
            <a:off x="7473950" y="6245225"/>
            <a:ext cx="292100" cy="292100"/>
          </a:xfrm>
          <a:prstGeom prst="rect">
            <a:avLst/>
          </a:prstGeom>
          <a:noFill/>
          <a:ln w="12700">
            <a:noFill/>
            <a:miter lim="800000"/>
            <a:headEnd/>
            <a:tailEnd/>
          </a:ln>
          <a:effectLst/>
        </p:spPr>
        <p:txBody>
          <a:bodyPr vert="horz" wrap="none" lIns="91440" tIns="45720" rIns="91440" bIns="45720" numCol="1" anchor="t" anchorCtr="0" compatLnSpc="1">
            <a:prstTxWarp prst="textNoShape">
              <a:avLst/>
            </a:prstTxWarp>
          </a:bodyPr>
          <a:lstStyle>
            <a:lvl1pPr algn="ctr">
              <a:defRPr sz="1400">
                <a:solidFill>
                  <a:srgbClr val="000000"/>
                </a:solidFill>
                <a:latin typeface="Times New Roman" charset="0"/>
                <a:ea typeface="ヒラギノ角ゴ ProN W3" charset="0"/>
                <a:cs typeface="Times New Roman" charset="0"/>
                <a:sym typeface="Times New Roman" charset="0"/>
              </a:defRPr>
            </a:lvl1pPr>
          </a:lstStyle>
          <a:p>
            <a:pPr>
              <a:defRPr/>
            </a:pPr>
            <a:fld id="{335FD235-E3A0-4197-A259-D6889C03EDC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653" r:id="rId1"/>
    <p:sldLayoutId id="2147484654" r:id="rId2"/>
    <p:sldLayoutId id="2147484655" r:id="rId3"/>
    <p:sldLayoutId id="2147484656" r:id="rId4"/>
    <p:sldLayoutId id="2147484657" r:id="rId5"/>
    <p:sldLayoutId id="2147484658" r:id="rId6"/>
    <p:sldLayoutId id="2147484659" r:id="rId7"/>
    <p:sldLayoutId id="2147484660" r:id="rId8"/>
    <p:sldLayoutId id="2147484661" r:id="rId9"/>
    <p:sldLayoutId id="2147484662" r:id="rId10"/>
    <p:sldLayoutId id="2147484663" r:id="rId11"/>
    <p:sldLayoutId id="2147484691" r:id="rId12"/>
  </p:sldLayoutIdLst>
  <p:transition xmlns:p14="http://schemas.microsoft.com/office/powerpoint/2010/main"/>
  <p:hf hdr="0" ftr="0" dt="0"/>
  <p:txStyles>
    <p:titleStyle>
      <a:lvl1pPr marL="39688" indent="-39688" algn="l" rtl="0" eaLnBrk="0" fontAlgn="base" hangingPunct="0">
        <a:lnSpc>
          <a:spcPct val="120000"/>
        </a:lnSpc>
        <a:spcBef>
          <a:spcPct val="0"/>
        </a:spcBef>
        <a:spcAft>
          <a:spcPct val="0"/>
        </a:spcAft>
        <a:defRPr sz="2800">
          <a:solidFill>
            <a:srgbClr val="003399"/>
          </a:solidFill>
          <a:latin typeface="+mj-lt"/>
          <a:ea typeface="+mj-ea"/>
          <a:cs typeface="+mj-cs"/>
          <a:sym typeface="Arial Bold" pitchFamily="34" charset="0"/>
        </a:defRPr>
      </a:lvl1pPr>
      <a:lvl2pPr marL="39688" indent="-39688" algn="l" rtl="0" eaLnBrk="0" fontAlgn="base" hangingPunct="0">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pitchFamily="34" charset="0"/>
        </a:defRPr>
      </a:lvl2pPr>
      <a:lvl3pPr marL="39688" indent="-39688" algn="l" rtl="0" eaLnBrk="0" fontAlgn="base" hangingPunct="0">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pitchFamily="34" charset="0"/>
        </a:defRPr>
      </a:lvl3pPr>
      <a:lvl4pPr marL="39688" indent="-39688" algn="l" rtl="0" eaLnBrk="0" fontAlgn="base" hangingPunct="0">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pitchFamily="34" charset="0"/>
        </a:defRPr>
      </a:lvl4pPr>
      <a:lvl5pPr marL="39688" indent="-39688" algn="l" rtl="0" eaLnBrk="0" fontAlgn="base" hangingPunct="0">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pitchFamily="34" charset="0"/>
        </a:defRPr>
      </a:lvl5pPr>
      <a:lvl6pPr marL="496888" algn="l" rtl="0" fontAlgn="base">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6pPr>
      <a:lvl7pPr marL="954088" algn="l" rtl="0" fontAlgn="base">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7pPr>
      <a:lvl8pPr marL="1411288" algn="l" rtl="0" fontAlgn="base">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8pPr>
      <a:lvl9pPr marL="1868488" algn="l" rtl="0" fontAlgn="base">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9pPr>
    </p:titleStyle>
    <p:bodyStyle>
      <a:lvl1pPr marL="207963" indent="-168275" algn="l" rtl="0" eaLnBrk="0" fontAlgn="base" hangingPunct="0">
        <a:spcBef>
          <a:spcPts val="500"/>
        </a:spcBef>
        <a:spcAft>
          <a:spcPct val="0"/>
        </a:spcAft>
        <a:buSzPct val="100000"/>
        <a:buFont typeface="Arial" pitchFamily="34" charset="0"/>
        <a:buChar char="•"/>
        <a:defRPr sz="2000">
          <a:solidFill>
            <a:srgbClr val="003399"/>
          </a:solidFill>
          <a:latin typeface="+mn-lt"/>
          <a:ea typeface="+mn-ea"/>
          <a:cs typeface="+mn-cs"/>
          <a:sym typeface="Arial" pitchFamily="34" charset="0"/>
        </a:defRPr>
      </a:lvl1pPr>
      <a:lvl2pPr marL="619125" indent="-231775" algn="l" rtl="0" eaLnBrk="0" fontAlgn="base" hangingPunct="0">
        <a:spcBef>
          <a:spcPts val="400"/>
        </a:spcBef>
        <a:spcAft>
          <a:spcPct val="0"/>
        </a:spcAft>
        <a:buSzPct val="75000"/>
        <a:buFont typeface="Arial" pitchFamily="34" charset="0"/>
        <a:buChar char="–"/>
        <a:defRPr>
          <a:solidFill>
            <a:srgbClr val="003399"/>
          </a:solidFill>
          <a:latin typeface="+mn-lt"/>
          <a:ea typeface="+mn-ea"/>
          <a:cs typeface="+mn-cs"/>
          <a:sym typeface="Arial" pitchFamily="34" charset="0"/>
        </a:defRPr>
      </a:lvl2pPr>
      <a:lvl3pPr marL="1016000" indent="-228600" algn="l" rtl="0" eaLnBrk="0" fontAlgn="base" hangingPunct="0">
        <a:spcBef>
          <a:spcPts val="400"/>
        </a:spcBef>
        <a:spcAft>
          <a:spcPct val="0"/>
        </a:spcAft>
        <a:buClr>
          <a:srgbClr val="003399"/>
        </a:buClr>
        <a:buSzPct val="75000"/>
        <a:buFont typeface="Wingdings" pitchFamily="2" charset="2"/>
        <a:buChar char="§"/>
        <a:defRPr>
          <a:solidFill>
            <a:srgbClr val="003399"/>
          </a:solidFill>
          <a:latin typeface="+mn-lt"/>
          <a:ea typeface="+mn-ea"/>
          <a:cs typeface="+mn-cs"/>
          <a:sym typeface="Arial" pitchFamily="34" charset="0"/>
        </a:defRPr>
      </a:lvl3pPr>
      <a:lvl4pPr marL="1358900" indent="-228600" algn="l" rtl="0" eaLnBrk="0" fontAlgn="base" hangingPunct="0">
        <a:spcBef>
          <a:spcPts val="400"/>
        </a:spcBef>
        <a:spcAft>
          <a:spcPct val="0"/>
        </a:spcAft>
        <a:buSzPct val="100000"/>
        <a:buFont typeface="Arial" pitchFamily="34" charset="0"/>
        <a:buChar char="-"/>
        <a:defRPr>
          <a:solidFill>
            <a:srgbClr val="003399"/>
          </a:solidFill>
          <a:latin typeface="+mn-lt"/>
          <a:ea typeface="+mn-ea"/>
          <a:cs typeface="+mn-cs"/>
          <a:sym typeface="Arial" pitchFamily="34" charset="0"/>
        </a:defRPr>
      </a:lvl4pPr>
      <a:lvl5pPr marL="1701800" indent="-228600" algn="l" rtl="0" eaLnBrk="0" fontAlgn="base" hangingPunct="0">
        <a:spcBef>
          <a:spcPts val="400"/>
        </a:spcBef>
        <a:spcAft>
          <a:spcPct val="0"/>
        </a:spcAft>
        <a:buSzPct val="75000"/>
        <a:buFont typeface="Arial" pitchFamily="34" charset="0"/>
        <a:buChar char="-"/>
        <a:defRPr>
          <a:solidFill>
            <a:srgbClr val="003399"/>
          </a:solidFill>
          <a:latin typeface="+mn-lt"/>
          <a:ea typeface="+mn-ea"/>
          <a:cs typeface="+mn-cs"/>
          <a:sym typeface="Arial" pitchFamily="34" charset="0"/>
        </a:defRPr>
      </a:lvl5pPr>
      <a:lvl6pPr marL="2159000" indent="-228600" algn="l" rtl="0" fontAlgn="base">
        <a:spcBef>
          <a:spcPts val="400"/>
        </a:spcBef>
        <a:spcAft>
          <a:spcPct val="0"/>
        </a:spcAft>
        <a:buSzPct val="75000"/>
        <a:buFont typeface="Arial" charset="0"/>
        <a:buChar char="-"/>
        <a:defRPr>
          <a:solidFill>
            <a:srgbClr val="003399"/>
          </a:solidFill>
          <a:latin typeface="+mn-lt"/>
          <a:ea typeface="+mn-ea"/>
          <a:cs typeface="+mn-cs"/>
          <a:sym typeface="Arial" charset="0"/>
        </a:defRPr>
      </a:lvl6pPr>
      <a:lvl7pPr marL="2616200" indent="-228600" algn="l" rtl="0" fontAlgn="base">
        <a:spcBef>
          <a:spcPts val="400"/>
        </a:spcBef>
        <a:spcAft>
          <a:spcPct val="0"/>
        </a:spcAft>
        <a:buSzPct val="75000"/>
        <a:buFont typeface="Arial" charset="0"/>
        <a:buChar char="-"/>
        <a:defRPr>
          <a:solidFill>
            <a:srgbClr val="003399"/>
          </a:solidFill>
          <a:latin typeface="+mn-lt"/>
          <a:ea typeface="+mn-ea"/>
          <a:cs typeface="+mn-cs"/>
          <a:sym typeface="Arial" charset="0"/>
        </a:defRPr>
      </a:lvl7pPr>
      <a:lvl8pPr marL="3073400" indent="-228600" algn="l" rtl="0" fontAlgn="base">
        <a:spcBef>
          <a:spcPts val="400"/>
        </a:spcBef>
        <a:spcAft>
          <a:spcPct val="0"/>
        </a:spcAft>
        <a:buSzPct val="75000"/>
        <a:buFont typeface="Arial" charset="0"/>
        <a:buChar char="-"/>
        <a:defRPr>
          <a:solidFill>
            <a:srgbClr val="003399"/>
          </a:solidFill>
          <a:latin typeface="+mn-lt"/>
          <a:ea typeface="+mn-ea"/>
          <a:cs typeface="+mn-cs"/>
          <a:sym typeface="Arial" charset="0"/>
        </a:defRPr>
      </a:lvl8pPr>
      <a:lvl9pPr marL="3530600" indent="-228600" algn="l" rtl="0" fontAlgn="base">
        <a:spcBef>
          <a:spcPts val="400"/>
        </a:spcBef>
        <a:spcAft>
          <a:spcPct val="0"/>
        </a:spcAft>
        <a:buSzPct val="75000"/>
        <a:buFont typeface="Arial" charset="0"/>
        <a:buChar char="-"/>
        <a:defRPr>
          <a:solidFill>
            <a:srgbClr val="003399"/>
          </a:solidFill>
          <a:latin typeface="+mn-lt"/>
          <a:ea typeface="+mn-ea"/>
          <a:cs typeface="+mn-cs"/>
          <a:sym typeface="Arial"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70" name="Rectangle 1"/>
          <p:cNvSpPr>
            <a:spLocks noGrp="1" noChangeArrowheads="1"/>
          </p:cNvSpPr>
          <p:nvPr>
            <p:ph type="title"/>
          </p:nvPr>
        </p:nvSpPr>
        <p:spPr bwMode="auto">
          <a:xfrm>
            <a:off x="457200" y="90488"/>
            <a:ext cx="8229600" cy="1509712"/>
          </a:xfrm>
          <a:prstGeom prst="rect">
            <a:avLst/>
          </a:prstGeom>
          <a:noFill/>
          <a:ln w="9525">
            <a:noFill/>
            <a:miter lim="800000"/>
            <a:headEnd/>
            <a:tailEnd/>
          </a:ln>
        </p:spPr>
        <p:txBody>
          <a:bodyPr vert="horz" wrap="square" lIns="50800" tIns="50800" rIns="91440" bIns="50800" numCol="1" anchor="ctr" anchorCtr="0" compatLnSpc="1">
            <a:prstTxWarp prst="textNoShape">
              <a:avLst/>
            </a:prstTxWarp>
          </a:bodyPr>
          <a:lstStyle/>
          <a:p>
            <a:pPr lvl="0"/>
            <a:r>
              <a:rPr lang="en-US" smtClean="0">
                <a:sym typeface="Arial Bold" pitchFamily="34" charset="0"/>
              </a:rPr>
              <a:t>Click to edit Master title style</a:t>
            </a:r>
          </a:p>
        </p:txBody>
      </p:sp>
      <p:sp>
        <p:nvSpPr>
          <p:cNvPr id="7171" name="Rectangle 2"/>
          <p:cNvSpPr>
            <a:spLocks noGrp="1" noChangeArrowheads="1"/>
          </p:cNvSpPr>
          <p:nvPr>
            <p:ph type="body" idx="1"/>
          </p:nvPr>
        </p:nvSpPr>
        <p:spPr bwMode="auto">
          <a:xfrm>
            <a:off x="457200" y="1600200"/>
            <a:ext cx="8229600" cy="5257800"/>
          </a:xfrm>
          <a:prstGeom prst="rect">
            <a:avLst/>
          </a:prstGeom>
          <a:noFill/>
          <a:ln w="9525">
            <a:noFill/>
            <a:miter lim="800000"/>
            <a:headEnd/>
            <a:tailEnd/>
          </a:ln>
        </p:spPr>
        <p:txBody>
          <a:bodyPr vert="horz" wrap="square" lIns="50800" tIns="50800" rIns="91440" bIns="50800" numCol="1" anchor="t" anchorCtr="0" compatLnSpc="1">
            <a:prstTxWarp prst="textNoShape">
              <a:avLst/>
            </a:prstTxWarp>
          </a:bodyPr>
          <a:lstStyle/>
          <a:p>
            <a:pPr lvl="0"/>
            <a:r>
              <a:rPr lang="en-US" smtClean="0">
                <a:sym typeface="Arial" pitchFamily="34" charset="0"/>
              </a:rPr>
              <a:t>Click to edit Master text styles</a:t>
            </a:r>
          </a:p>
          <a:p>
            <a:pPr lvl="1"/>
            <a:r>
              <a:rPr lang="en-US" smtClean="0">
                <a:sym typeface="Arial" pitchFamily="34" charset="0"/>
              </a:rPr>
              <a:t>Second level</a:t>
            </a:r>
          </a:p>
          <a:p>
            <a:pPr lvl="2"/>
            <a:r>
              <a:rPr lang="en-US" smtClean="0">
                <a:sym typeface="Arial" pitchFamily="34" charset="0"/>
              </a:rPr>
              <a:t>Third level</a:t>
            </a:r>
          </a:p>
          <a:p>
            <a:pPr lvl="3"/>
            <a:r>
              <a:rPr lang="en-US" smtClean="0">
                <a:sym typeface="Arial" pitchFamily="34" charset="0"/>
              </a:rPr>
              <a:t>Fourth level</a:t>
            </a:r>
          </a:p>
          <a:p>
            <a:pPr lvl="4"/>
            <a:r>
              <a:rPr lang="en-US" smtClean="0">
                <a:sym typeface="Arial" pitchFamily="34" charset="0"/>
              </a:rPr>
              <a:t>Fifth level</a:t>
            </a:r>
          </a:p>
        </p:txBody>
      </p:sp>
      <p:sp>
        <p:nvSpPr>
          <p:cNvPr id="2" name="Text Box 3"/>
          <p:cNvSpPr txBox="1">
            <a:spLocks noGrp="1" noChangeArrowheads="1"/>
          </p:cNvSpPr>
          <p:nvPr>
            <p:ph type="sldNum" sz="quarter" idx="4"/>
          </p:nvPr>
        </p:nvSpPr>
        <p:spPr bwMode="auto">
          <a:xfrm>
            <a:off x="7473950" y="6245225"/>
            <a:ext cx="292100" cy="292100"/>
          </a:xfrm>
          <a:prstGeom prst="rect">
            <a:avLst/>
          </a:prstGeom>
          <a:noFill/>
          <a:ln w="12700">
            <a:noFill/>
            <a:miter lim="800000"/>
            <a:headEnd/>
            <a:tailEnd/>
          </a:ln>
          <a:effectLst/>
        </p:spPr>
        <p:txBody>
          <a:bodyPr vert="horz" wrap="none" lIns="91440" tIns="45720" rIns="91440" bIns="45720" numCol="1" anchor="t" anchorCtr="0" compatLnSpc="1">
            <a:prstTxWarp prst="textNoShape">
              <a:avLst/>
            </a:prstTxWarp>
          </a:bodyPr>
          <a:lstStyle>
            <a:lvl1pPr algn="ctr">
              <a:defRPr sz="1400">
                <a:solidFill>
                  <a:srgbClr val="000000"/>
                </a:solidFill>
                <a:latin typeface="Times New Roman" charset="0"/>
                <a:ea typeface="ヒラギノ角ゴ ProN W3" charset="0"/>
                <a:cs typeface="Times New Roman" charset="0"/>
                <a:sym typeface="Times New Roman" charset="0"/>
              </a:defRPr>
            </a:lvl1pPr>
          </a:lstStyle>
          <a:p>
            <a:pPr>
              <a:defRPr/>
            </a:pPr>
            <a:fld id="{AF947E18-AB3C-4CD3-BE13-3B074EABBAE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664" r:id="rId1"/>
    <p:sldLayoutId id="2147484665" r:id="rId2"/>
    <p:sldLayoutId id="2147484666" r:id="rId3"/>
    <p:sldLayoutId id="2147484667" r:id="rId4"/>
    <p:sldLayoutId id="2147484668" r:id="rId5"/>
    <p:sldLayoutId id="2147484669" r:id="rId6"/>
    <p:sldLayoutId id="2147484670" r:id="rId7"/>
    <p:sldLayoutId id="2147484671" r:id="rId8"/>
    <p:sldLayoutId id="2147484672" r:id="rId9"/>
    <p:sldLayoutId id="2147484673" r:id="rId10"/>
    <p:sldLayoutId id="2147484674" r:id="rId11"/>
    <p:sldLayoutId id="2147484692" r:id="rId12"/>
  </p:sldLayoutIdLst>
  <p:transition xmlns:p14="http://schemas.microsoft.com/office/powerpoint/2010/main"/>
  <p:hf hdr="0" ftr="0" dt="0"/>
  <p:txStyles>
    <p:titleStyle>
      <a:lvl1pPr marL="39688" indent="-39688" algn="l" rtl="0" eaLnBrk="0" fontAlgn="base" hangingPunct="0">
        <a:lnSpc>
          <a:spcPct val="120000"/>
        </a:lnSpc>
        <a:spcBef>
          <a:spcPct val="0"/>
        </a:spcBef>
        <a:spcAft>
          <a:spcPct val="0"/>
        </a:spcAft>
        <a:defRPr sz="2800">
          <a:solidFill>
            <a:srgbClr val="003399"/>
          </a:solidFill>
          <a:latin typeface="+mj-lt"/>
          <a:ea typeface="+mj-ea"/>
          <a:cs typeface="+mj-cs"/>
          <a:sym typeface="Arial Bold" pitchFamily="34" charset="0"/>
        </a:defRPr>
      </a:lvl1pPr>
      <a:lvl2pPr marL="39688" indent="-39688" algn="l" rtl="0" eaLnBrk="0" fontAlgn="base" hangingPunct="0">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pitchFamily="34" charset="0"/>
        </a:defRPr>
      </a:lvl2pPr>
      <a:lvl3pPr marL="39688" indent="-39688" algn="l" rtl="0" eaLnBrk="0" fontAlgn="base" hangingPunct="0">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pitchFamily="34" charset="0"/>
        </a:defRPr>
      </a:lvl3pPr>
      <a:lvl4pPr marL="39688" indent="-39688" algn="l" rtl="0" eaLnBrk="0" fontAlgn="base" hangingPunct="0">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pitchFamily="34" charset="0"/>
        </a:defRPr>
      </a:lvl4pPr>
      <a:lvl5pPr marL="39688" indent="-39688" algn="l" rtl="0" eaLnBrk="0" fontAlgn="base" hangingPunct="0">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pitchFamily="34" charset="0"/>
        </a:defRPr>
      </a:lvl5pPr>
      <a:lvl6pPr marL="496888" algn="l" rtl="0" fontAlgn="base">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6pPr>
      <a:lvl7pPr marL="954088" algn="l" rtl="0" fontAlgn="base">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7pPr>
      <a:lvl8pPr marL="1411288" algn="l" rtl="0" fontAlgn="base">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8pPr>
      <a:lvl9pPr marL="1868488" algn="l" rtl="0" fontAlgn="base">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9pPr>
    </p:titleStyle>
    <p:bodyStyle>
      <a:lvl1pPr marL="207963" indent="-168275" algn="l" rtl="0" eaLnBrk="0" fontAlgn="base" hangingPunct="0">
        <a:spcBef>
          <a:spcPts val="500"/>
        </a:spcBef>
        <a:spcAft>
          <a:spcPct val="0"/>
        </a:spcAft>
        <a:buSzPct val="100000"/>
        <a:buFont typeface="Arial" pitchFamily="34" charset="0"/>
        <a:buChar char="•"/>
        <a:defRPr sz="2000">
          <a:solidFill>
            <a:srgbClr val="003399"/>
          </a:solidFill>
          <a:latin typeface="+mn-lt"/>
          <a:ea typeface="+mn-ea"/>
          <a:cs typeface="+mn-cs"/>
          <a:sym typeface="Arial" pitchFamily="34" charset="0"/>
        </a:defRPr>
      </a:lvl1pPr>
      <a:lvl2pPr marL="619125" indent="-231775" algn="l" rtl="0" eaLnBrk="0" fontAlgn="base" hangingPunct="0">
        <a:spcBef>
          <a:spcPts val="400"/>
        </a:spcBef>
        <a:spcAft>
          <a:spcPct val="0"/>
        </a:spcAft>
        <a:buSzPct val="75000"/>
        <a:buFont typeface="Arial" pitchFamily="34" charset="0"/>
        <a:buChar char="–"/>
        <a:defRPr>
          <a:solidFill>
            <a:srgbClr val="003399"/>
          </a:solidFill>
          <a:latin typeface="+mn-lt"/>
          <a:ea typeface="+mn-ea"/>
          <a:cs typeface="+mn-cs"/>
          <a:sym typeface="Arial" pitchFamily="34" charset="0"/>
        </a:defRPr>
      </a:lvl2pPr>
      <a:lvl3pPr marL="1016000" indent="-228600" algn="l" rtl="0" eaLnBrk="0" fontAlgn="base" hangingPunct="0">
        <a:spcBef>
          <a:spcPts val="400"/>
        </a:spcBef>
        <a:spcAft>
          <a:spcPct val="0"/>
        </a:spcAft>
        <a:buClr>
          <a:srgbClr val="003399"/>
        </a:buClr>
        <a:buSzPct val="75000"/>
        <a:buFont typeface="Wingdings" pitchFamily="2" charset="2"/>
        <a:buChar char="§"/>
        <a:defRPr>
          <a:solidFill>
            <a:srgbClr val="003399"/>
          </a:solidFill>
          <a:latin typeface="+mn-lt"/>
          <a:ea typeface="+mn-ea"/>
          <a:cs typeface="+mn-cs"/>
          <a:sym typeface="Arial" pitchFamily="34" charset="0"/>
        </a:defRPr>
      </a:lvl3pPr>
      <a:lvl4pPr marL="1358900" indent="-228600" algn="l" rtl="0" eaLnBrk="0" fontAlgn="base" hangingPunct="0">
        <a:spcBef>
          <a:spcPts val="400"/>
        </a:spcBef>
        <a:spcAft>
          <a:spcPct val="0"/>
        </a:spcAft>
        <a:buSzPct val="100000"/>
        <a:buFont typeface="Arial" pitchFamily="34" charset="0"/>
        <a:buChar char="-"/>
        <a:defRPr>
          <a:solidFill>
            <a:srgbClr val="003399"/>
          </a:solidFill>
          <a:latin typeface="+mn-lt"/>
          <a:ea typeface="+mn-ea"/>
          <a:cs typeface="+mn-cs"/>
          <a:sym typeface="Arial" pitchFamily="34" charset="0"/>
        </a:defRPr>
      </a:lvl4pPr>
      <a:lvl5pPr marL="1701800" indent="-228600" algn="l" rtl="0" eaLnBrk="0" fontAlgn="base" hangingPunct="0">
        <a:spcBef>
          <a:spcPts val="400"/>
        </a:spcBef>
        <a:spcAft>
          <a:spcPct val="0"/>
        </a:spcAft>
        <a:buSzPct val="75000"/>
        <a:buFont typeface="Arial" pitchFamily="34" charset="0"/>
        <a:buChar char="-"/>
        <a:defRPr>
          <a:solidFill>
            <a:srgbClr val="003399"/>
          </a:solidFill>
          <a:latin typeface="+mn-lt"/>
          <a:ea typeface="+mn-ea"/>
          <a:cs typeface="+mn-cs"/>
          <a:sym typeface="Arial" pitchFamily="34" charset="0"/>
        </a:defRPr>
      </a:lvl5pPr>
      <a:lvl6pPr marL="2159000" indent="-228600" algn="l" rtl="0" fontAlgn="base">
        <a:spcBef>
          <a:spcPts val="400"/>
        </a:spcBef>
        <a:spcAft>
          <a:spcPct val="0"/>
        </a:spcAft>
        <a:buSzPct val="75000"/>
        <a:buFont typeface="Arial" charset="0"/>
        <a:buChar char="-"/>
        <a:defRPr>
          <a:solidFill>
            <a:srgbClr val="003399"/>
          </a:solidFill>
          <a:latin typeface="+mn-lt"/>
          <a:ea typeface="+mn-ea"/>
          <a:cs typeface="+mn-cs"/>
          <a:sym typeface="Arial" charset="0"/>
        </a:defRPr>
      </a:lvl6pPr>
      <a:lvl7pPr marL="2616200" indent="-228600" algn="l" rtl="0" fontAlgn="base">
        <a:spcBef>
          <a:spcPts val="400"/>
        </a:spcBef>
        <a:spcAft>
          <a:spcPct val="0"/>
        </a:spcAft>
        <a:buSzPct val="75000"/>
        <a:buFont typeface="Arial" charset="0"/>
        <a:buChar char="-"/>
        <a:defRPr>
          <a:solidFill>
            <a:srgbClr val="003399"/>
          </a:solidFill>
          <a:latin typeface="+mn-lt"/>
          <a:ea typeface="+mn-ea"/>
          <a:cs typeface="+mn-cs"/>
          <a:sym typeface="Arial" charset="0"/>
        </a:defRPr>
      </a:lvl7pPr>
      <a:lvl8pPr marL="3073400" indent="-228600" algn="l" rtl="0" fontAlgn="base">
        <a:spcBef>
          <a:spcPts val="400"/>
        </a:spcBef>
        <a:spcAft>
          <a:spcPct val="0"/>
        </a:spcAft>
        <a:buSzPct val="75000"/>
        <a:buFont typeface="Arial" charset="0"/>
        <a:buChar char="-"/>
        <a:defRPr>
          <a:solidFill>
            <a:srgbClr val="003399"/>
          </a:solidFill>
          <a:latin typeface="+mn-lt"/>
          <a:ea typeface="+mn-ea"/>
          <a:cs typeface="+mn-cs"/>
          <a:sym typeface="Arial" charset="0"/>
        </a:defRPr>
      </a:lvl8pPr>
      <a:lvl9pPr marL="3530600" indent="-228600" algn="l" rtl="0" fontAlgn="base">
        <a:spcBef>
          <a:spcPts val="400"/>
        </a:spcBef>
        <a:spcAft>
          <a:spcPct val="0"/>
        </a:spcAft>
        <a:buSzPct val="75000"/>
        <a:buFont typeface="Arial" charset="0"/>
        <a:buChar char="-"/>
        <a:defRPr>
          <a:solidFill>
            <a:srgbClr val="003399"/>
          </a:solidFill>
          <a:latin typeface="+mn-lt"/>
          <a:ea typeface="+mn-ea"/>
          <a:cs typeface="+mn-cs"/>
          <a:sym typeface="Arial"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94" name="Rectangle 1"/>
          <p:cNvSpPr>
            <a:spLocks noGrp="1" noChangeArrowheads="1"/>
          </p:cNvSpPr>
          <p:nvPr>
            <p:ph type="title"/>
          </p:nvPr>
        </p:nvSpPr>
        <p:spPr bwMode="auto">
          <a:xfrm>
            <a:off x="457200" y="90488"/>
            <a:ext cx="8229600" cy="1509712"/>
          </a:xfrm>
          <a:prstGeom prst="rect">
            <a:avLst/>
          </a:prstGeom>
          <a:noFill/>
          <a:ln w="9525">
            <a:noFill/>
            <a:miter lim="800000"/>
            <a:headEnd/>
            <a:tailEnd/>
          </a:ln>
        </p:spPr>
        <p:txBody>
          <a:bodyPr vert="horz" wrap="square" lIns="50800" tIns="50800" rIns="91440" bIns="50800" numCol="1" anchor="ctr" anchorCtr="0" compatLnSpc="1">
            <a:prstTxWarp prst="textNoShape">
              <a:avLst/>
            </a:prstTxWarp>
          </a:bodyPr>
          <a:lstStyle/>
          <a:p>
            <a:pPr lvl="0"/>
            <a:r>
              <a:rPr lang="en-US" smtClean="0">
                <a:sym typeface="Arial Bold" pitchFamily="34" charset="0"/>
              </a:rPr>
              <a:t>Click to edit Master title style</a:t>
            </a:r>
          </a:p>
        </p:txBody>
      </p:sp>
      <p:sp>
        <p:nvSpPr>
          <p:cNvPr id="8195" name="Rectangle 2"/>
          <p:cNvSpPr>
            <a:spLocks noGrp="1" noChangeArrowheads="1"/>
          </p:cNvSpPr>
          <p:nvPr>
            <p:ph type="body" idx="1"/>
          </p:nvPr>
        </p:nvSpPr>
        <p:spPr bwMode="auto">
          <a:xfrm>
            <a:off x="457200" y="1600200"/>
            <a:ext cx="8229600" cy="5257800"/>
          </a:xfrm>
          <a:prstGeom prst="rect">
            <a:avLst/>
          </a:prstGeom>
          <a:noFill/>
          <a:ln w="9525">
            <a:noFill/>
            <a:miter lim="800000"/>
            <a:headEnd/>
            <a:tailEnd/>
          </a:ln>
        </p:spPr>
        <p:txBody>
          <a:bodyPr vert="horz" wrap="square" lIns="50800" tIns="50800" rIns="91440" bIns="50800" numCol="1" anchor="t" anchorCtr="0" compatLnSpc="1">
            <a:prstTxWarp prst="textNoShape">
              <a:avLst/>
            </a:prstTxWarp>
          </a:bodyPr>
          <a:lstStyle/>
          <a:p>
            <a:pPr lvl="0"/>
            <a:r>
              <a:rPr lang="en-US" smtClean="0">
                <a:sym typeface="Arial" pitchFamily="34" charset="0"/>
              </a:rPr>
              <a:t>Click to edit Master text styles</a:t>
            </a:r>
          </a:p>
          <a:p>
            <a:pPr lvl="1"/>
            <a:r>
              <a:rPr lang="en-US" smtClean="0">
                <a:sym typeface="Arial" pitchFamily="34" charset="0"/>
              </a:rPr>
              <a:t>Second level</a:t>
            </a:r>
          </a:p>
          <a:p>
            <a:pPr lvl="2"/>
            <a:r>
              <a:rPr lang="en-US" smtClean="0">
                <a:sym typeface="Arial" pitchFamily="34" charset="0"/>
              </a:rPr>
              <a:t>Third level</a:t>
            </a:r>
          </a:p>
          <a:p>
            <a:pPr lvl="3"/>
            <a:r>
              <a:rPr lang="en-US" smtClean="0">
                <a:sym typeface="Arial" pitchFamily="34" charset="0"/>
              </a:rPr>
              <a:t>Fourth level</a:t>
            </a:r>
          </a:p>
          <a:p>
            <a:pPr lvl="4"/>
            <a:r>
              <a:rPr lang="en-US" smtClean="0">
                <a:sym typeface="Arial" pitchFamily="34" charset="0"/>
              </a:rPr>
              <a:t>Fifth level</a:t>
            </a:r>
          </a:p>
        </p:txBody>
      </p:sp>
      <p:sp>
        <p:nvSpPr>
          <p:cNvPr id="2" name="Text Box 3"/>
          <p:cNvSpPr txBox="1">
            <a:spLocks noGrp="1" noChangeArrowheads="1"/>
          </p:cNvSpPr>
          <p:nvPr>
            <p:ph type="sldNum" sz="quarter" idx="4"/>
          </p:nvPr>
        </p:nvSpPr>
        <p:spPr bwMode="auto">
          <a:xfrm>
            <a:off x="7473950" y="6245225"/>
            <a:ext cx="292100" cy="292100"/>
          </a:xfrm>
          <a:prstGeom prst="rect">
            <a:avLst/>
          </a:prstGeom>
          <a:noFill/>
          <a:ln w="12700">
            <a:noFill/>
            <a:miter lim="800000"/>
            <a:headEnd/>
            <a:tailEnd/>
          </a:ln>
          <a:effectLst/>
        </p:spPr>
        <p:txBody>
          <a:bodyPr vert="horz" wrap="none" lIns="91440" tIns="45720" rIns="91440" bIns="45720" numCol="1" anchor="t" anchorCtr="0" compatLnSpc="1">
            <a:prstTxWarp prst="textNoShape">
              <a:avLst/>
            </a:prstTxWarp>
          </a:bodyPr>
          <a:lstStyle>
            <a:lvl1pPr algn="ctr">
              <a:defRPr sz="1400">
                <a:solidFill>
                  <a:srgbClr val="000000"/>
                </a:solidFill>
                <a:latin typeface="Times New Roman" charset="0"/>
                <a:ea typeface="ヒラギノ角ゴ ProN W3" charset="0"/>
                <a:cs typeface="Times New Roman" charset="0"/>
                <a:sym typeface="Times New Roman" charset="0"/>
              </a:defRPr>
            </a:lvl1pPr>
          </a:lstStyle>
          <a:p>
            <a:pPr>
              <a:defRPr/>
            </a:pPr>
            <a:fld id="{4FAD6103-6A61-484C-96E2-0794F0491527}"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675" r:id="rId1"/>
    <p:sldLayoutId id="2147484676" r:id="rId2"/>
    <p:sldLayoutId id="2147484677" r:id="rId3"/>
    <p:sldLayoutId id="2147484678" r:id="rId4"/>
    <p:sldLayoutId id="2147484679" r:id="rId5"/>
    <p:sldLayoutId id="2147484680" r:id="rId6"/>
    <p:sldLayoutId id="2147484681" r:id="rId7"/>
    <p:sldLayoutId id="2147484682" r:id="rId8"/>
    <p:sldLayoutId id="2147484683" r:id="rId9"/>
    <p:sldLayoutId id="2147484684" r:id="rId10"/>
    <p:sldLayoutId id="2147484685" r:id="rId11"/>
    <p:sldLayoutId id="2147484693" r:id="rId12"/>
  </p:sldLayoutIdLst>
  <p:transition xmlns:p14="http://schemas.microsoft.com/office/powerpoint/2010/main"/>
  <p:hf hdr="0" ftr="0" dt="0"/>
  <p:txStyles>
    <p:titleStyle>
      <a:lvl1pPr marL="39688" indent="-39688" algn="l" rtl="0" eaLnBrk="0" fontAlgn="base" hangingPunct="0">
        <a:lnSpc>
          <a:spcPct val="120000"/>
        </a:lnSpc>
        <a:spcBef>
          <a:spcPct val="0"/>
        </a:spcBef>
        <a:spcAft>
          <a:spcPct val="0"/>
        </a:spcAft>
        <a:defRPr sz="2800">
          <a:solidFill>
            <a:srgbClr val="003399"/>
          </a:solidFill>
          <a:latin typeface="+mj-lt"/>
          <a:ea typeface="+mj-ea"/>
          <a:cs typeface="+mj-cs"/>
          <a:sym typeface="Arial Bold" pitchFamily="34" charset="0"/>
        </a:defRPr>
      </a:lvl1pPr>
      <a:lvl2pPr marL="39688" indent="-39688" algn="l" rtl="0" eaLnBrk="0" fontAlgn="base" hangingPunct="0">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pitchFamily="34" charset="0"/>
        </a:defRPr>
      </a:lvl2pPr>
      <a:lvl3pPr marL="39688" indent="-39688" algn="l" rtl="0" eaLnBrk="0" fontAlgn="base" hangingPunct="0">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pitchFamily="34" charset="0"/>
        </a:defRPr>
      </a:lvl3pPr>
      <a:lvl4pPr marL="39688" indent="-39688" algn="l" rtl="0" eaLnBrk="0" fontAlgn="base" hangingPunct="0">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pitchFamily="34" charset="0"/>
        </a:defRPr>
      </a:lvl4pPr>
      <a:lvl5pPr marL="39688" indent="-39688" algn="l" rtl="0" eaLnBrk="0" fontAlgn="base" hangingPunct="0">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pitchFamily="34" charset="0"/>
        </a:defRPr>
      </a:lvl5pPr>
      <a:lvl6pPr marL="496888" algn="l" rtl="0" fontAlgn="base">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6pPr>
      <a:lvl7pPr marL="954088" algn="l" rtl="0" fontAlgn="base">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7pPr>
      <a:lvl8pPr marL="1411288" algn="l" rtl="0" fontAlgn="base">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8pPr>
      <a:lvl9pPr marL="1868488" algn="l" rtl="0" fontAlgn="base">
        <a:lnSpc>
          <a:spcPct val="120000"/>
        </a:lnSpc>
        <a:spcBef>
          <a:spcPct val="0"/>
        </a:spcBef>
        <a:spcAft>
          <a:spcPct val="0"/>
        </a:spcAft>
        <a:defRPr sz="2800">
          <a:solidFill>
            <a:srgbClr val="003399"/>
          </a:solidFill>
          <a:latin typeface="Arial Bold" charset="0"/>
          <a:ea typeface="ヒラギノ角ゴ ProN W6" charset="-128"/>
          <a:cs typeface="ヒラギノ角ゴ ProN W6" charset="-128"/>
          <a:sym typeface="Arial Bold" charset="0"/>
        </a:defRPr>
      </a:lvl9pPr>
    </p:titleStyle>
    <p:bodyStyle>
      <a:lvl1pPr marL="207963" indent="-168275" algn="l" rtl="0" eaLnBrk="0" fontAlgn="base" hangingPunct="0">
        <a:spcBef>
          <a:spcPts val="500"/>
        </a:spcBef>
        <a:spcAft>
          <a:spcPct val="0"/>
        </a:spcAft>
        <a:buSzPct val="100000"/>
        <a:buFont typeface="Arial" pitchFamily="34" charset="0"/>
        <a:buChar char="•"/>
        <a:defRPr sz="2000">
          <a:solidFill>
            <a:srgbClr val="003399"/>
          </a:solidFill>
          <a:latin typeface="+mn-lt"/>
          <a:ea typeface="+mn-ea"/>
          <a:cs typeface="+mn-cs"/>
          <a:sym typeface="Arial" pitchFamily="34" charset="0"/>
        </a:defRPr>
      </a:lvl1pPr>
      <a:lvl2pPr marL="619125" indent="-231775" algn="l" rtl="0" eaLnBrk="0" fontAlgn="base" hangingPunct="0">
        <a:spcBef>
          <a:spcPts val="400"/>
        </a:spcBef>
        <a:spcAft>
          <a:spcPct val="0"/>
        </a:spcAft>
        <a:buSzPct val="75000"/>
        <a:buFont typeface="Arial" pitchFamily="34" charset="0"/>
        <a:buChar char="–"/>
        <a:defRPr>
          <a:solidFill>
            <a:srgbClr val="003399"/>
          </a:solidFill>
          <a:latin typeface="+mn-lt"/>
          <a:ea typeface="+mn-ea"/>
          <a:cs typeface="+mn-cs"/>
          <a:sym typeface="Arial" pitchFamily="34" charset="0"/>
        </a:defRPr>
      </a:lvl2pPr>
      <a:lvl3pPr marL="1016000" indent="-228600" algn="l" rtl="0" eaLnBrk="0" fontAlgn="base" hangingPunct="0">
        <a:spcBef>
          <a:spcPts val="400"/>
        </a:spcBef>
        <a:spcAft>
          <a:spcPct val="0"/>
        </a:spcAft>
        <a:buClr>
          <a:srgbClr val="003399"/>
        </a:buClr>
        <a:buSzPct val="75000"/>
        <a:buFont typeface="Wingdings" pitchFamily="2" charset="2"/>
        <a:buChar char="§"/>
        <a:defRPr>
          <a:solidFill>
            <a:srgbClr val="003399"/>
          </a:solidFill>
          <a:latin typeface="+mn-lt"/>
          <a:ea typeface="+mn-ea"/>
          <a:cs typeface="+mn-cs"/>
          <a:sym typeface="Arial" pitchFamily="34" charset="0"/>
        </a:defRPr>
      </a:lvl3pPr>
      <a:lvl4pPr marL="1358900" indent="-228600" algn="l" rtl="0" eaLnBrk="0" fontAlgn="base" hangingPunct="0">
        <a:spcBef>
          <a:spcPts val="400"/>
        </a:spcBef>
        <a:spcAft>
          <a:spcPct val="0"/>
        </a:spcAft>
        <a:buSzPct val="100000"/>
        <a:buFont typeface="Arial" pitchFamily="34" charset="0"/>
        <a:buChar char="-"/>
        <a:defRPr>
          <a:solidFill>
            <a:srgbClr val="003399"/>
          </a:solidFill>
          <a:latin typeface="+mn-lt"/>
          <a:ea typeface="+mn-ea"/>
          <a:cs typeface="+mn-cs"/>
          <a:sym typeface="Arial" pitchFamily="34" charset="0"/>
        </a:defRPr>
      </a:lvl4pPr>
      <a:lvl5pPr marL="1701800" indent="-228600" algn="l" rtl="0" eaLnBrk="0" fontAlgn="base" hangingPunct="0">
        <a:spcBef>
          <a:spcPts val="400"/>
        </a:spcBef>
        <a:spcAft>
          <a:spcPct val="0"/>
        </a:spcAft>
        <a:buSzPct val="75000"/>
        <a:buFont typeface="Arial" pitchFamily="34" charset="0"/>
        <a:buChar char="-"/>
        <a:defRPr>
          <a:solidFill>
            <a:srgbClr val="003399"/>
          </a:solidFill>
          <a:latin typeface="+mn-lt"/>
          <a:ea typeface="+mn-ea"/>
          <a:cs typeface="+mn-cs"/>
          <a:sym typeface="Arial" pitchFamily="34" charset="0"/>
        </a:defRPr>
      </a:lvl5pPr>
      <a:lvl6pPr marL="2159000" indent="-228600" algn="l" rtl="0" fontAlgn="base">
        <a:spcBef>
          <a:spcPts val="400"/>
        </a:spcBef>
        <a:spcAft>
          <a:spcPct val="0"/>
        </a:spcAft>
        <a:buSzPct val="75000"/>
        <a:buFont typeface="Arial" charset="0"/>
        <a:buChar char="-"/>
        <a:defRPr>
          <a:solidFill>
            <a:srgbClr val="003399"/>
          </a:solidFill>
          <a:latin typeface="+mn-lt"/>
          <a:ea typeface="+mn-ea"/>
          <a:cs typeface="+mn-cs"/>
          <a:sym typeface="Arial" charset="0"/>
        </a:defRPr>
      </a:lvl6pPr>
      <a:lvl7pPr marL="2616200" indent="-228600" algn="l" rtl="0" fontAlgn="base">
        <a:spcBef>
          <a:spcPts val="400"/>
        </a:spcBef>
        <a:spcAft>
          <a:spcPct val="0"/>
        </a:spcAft>
        <a:buSzPct val="75000"/>
        <a:buFont typeface="Arial" charset="0"/>
        <a:buChar char="-"/>
        <a:defRPr>
          <a:solidFill>
            <a:srgbClr val="003399"/>
          </a:solidFill>
          <a:latin typeface="+mn-lt"/>
          <a:ea typeface="+mn-ea"/>
          <a:cs typeface="+mn-cs"/>
          <a:sym typeface="Arial" charset="0"/>
        </a:defRPr>
      </a:lvl7pPr>
      <a:lvl8pPr marL="3073400" indent="-228600" algn="l" rtl="0" fontAlgn="base">
        <a:spcBef>
          <a:spcPts val="400"/>
        </a:spcBef>
        <a:spcAft>
          <a:spcPct val="0"/>
        </a:spcAft>
        <a:buSzPct val="75000"/>
        <a:buFont typeface="Arial" charset="0"/>
        <a:buChar char="-"/>
        <a:defRPr>
          <a:solidFill>
            <a:srgbClr val="003399"/>
          </a:solidFill>
          <a:latin typeface="+mn-lt"/>
          <a:ea typeface="+mn-ea"/>
          <a:cs typeface="+mn-cs"/>
          <a:sym typeface="Arial" charset="0"/>
        </a:defRPr>
      </a:lvl8pPr>
      <a:lvl9pPr marL="3530600" indent="-228600" algn="l" rtl="0" fontAlgn="base">
        <a:spcBef>
          <a:spcPts val="400"/>
        </a:spcBef>
        <a:spcAft>
          <a:spcPct val="0"/>
        </a:spcAft>
        <a:buSzPct val="75000"/>
        <a:buFont typeface="Arial" charset="0"/>
        <a:buChar char="-"/>
        <a:defRPr>
          <a:solidFill>
            <a:srgbClr val="003399"/>
          </a:solidFill>
          <a:latin typeface="+mn-lt"/>
          <a:ea typeface="+mn-ea"/>
          <a:cs typeface="+mn-cs"/>
          <a:sym typeface="Arial"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1.xml"/><Relationship Id="rId2" Type="http://schemas.openxmlformats.org/officeDocument/2006/relationships/notesSlide" Target="../notesSlides/notesSlide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hyperlink" Target="http://www.nhqualitycampaign.org" TargetMode="External"/><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0.xml"/><Relationship Id="rId4" Type="http://schemas.openxmlformats.org/officeDocument/2006/relationships/package" Target="../embeddings/Microsoft_Word_Document1.docx"/><Relationship Id="rId5" Type="http://schemas.openxmlformats.org/officeDocument/2006/relationships/image" Target="../media/image6.png"/><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hyperlink" Target="http://www.nhqualitycampaign.org" TargetMode="External"/><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hyperlink" Target="http://www.nhqualitycampaign.org" TargetMode="External"/><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hyperlink" Target="http://www.nhqualitycampaign.org" TargetMode="External"/><Relationship Id="rId1" Type="http://schemas.openxmlformats.org/officeDocument/2006/relationships/slideLayout" Target="../slideLayouts/slideLayout63.xml"/><Relationship Id="rId2" Type="http://schemas.openxmlformats.org/officeDocument/2006/relationships/notesSlide" Target="../notesSlides/notesSlide13.xml"/></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hyperlink" Target="http://www.nhqualitycampaign.org" TargetMode="External"/><Relationship Id="rId1" Type="http://schemas.openxmlformats.org/officeDocument/2006/relationships/slideLayout" Target="../slideLayouts/slideLayout75.xml"/><Relationship Id="rId2" Type="http://schemas.openxmlformats.org/officeDocument/2006/relationships/notesSlide" Target="../notesSlides/notesSlide14.xml"/></Relationships>
</file>

<file path=ppt/slides/_rels/slide19.xml.rels><?xml version="1.0" encoding="UTF-8" standalone="yes"?>
<Relationships xmlns="http://schemas.openxmlformats.org/package/2006/relationships"><Relationship Id="rId3" Type="http://schemas.openxmlformats.org/officeDocument/2006/relationships/hyperlink" Target="http://www.nhqualitycampaign.org" TargetMode="External"/><Relationship Id="rId4" Type="http://schemas.openxmlformats.org/officeDocument/2006/relationships/image" Target="../media/image5.jpeg"/><Relationship Id="rId1" Type="http://schemas.openxmlformats.org/officeDocument/2006/relationships/slideLayout" Target="../slideLayouts/slideLayout27.xml"/><Relationship Id="rId2"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3.xml"/><Relationship Id="rId2" Type="http://schemas.openxmlformats.org/officeDocument/2006/relationships/notesSlide" Target="../notesSlides/notesSlide16.xml"/><Relationship Id="rId3" Type="http://schemas.openxmlformats.org/officeDocument/2006/relationships/image" Target="../media/image5.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image" Target="../media/image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image" Target="../media/image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image" Target="../media/image9.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image" Target="../media/image12.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hyperlink" Target="http://www.nhqualitycampaign.org" TargetMode="External"/><Relationship Id="rId1" Type="http://schemas.openxmlformats.org/officeDocument/2006/relationships/slideLayout" Target="../slideLayouts/slideLayout27.xml"/><Relationship Id="rId2" Type="http://schemas.openxmlformats.org/officeDocument/2006/relationships/notesSlide" Target="../notesSlides/notesSlide1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chart" Target="../charts/char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chart" Target="../charts/char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chart" Target="../charts/char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18.xml"/><Relationship Id="rId3" Type="http://schemas.openxmlformats.org/officeDocument/2006/relationships/image" Target="../media/image13.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image" Target="../media/image14.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19.xml"/><Relationship Id="rId3" Type="http://schemas.openxmlformats.org/officeDocument/2006/relationships/chart" Target="../charts/char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1.xml"/><Relationship Id="rId2" Type="http://schemas.openxmlformats.org/officeDocument/2006/relationships/chart" Target="../charts/char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chart" Target="../charts/chart6.xml"/></Relationships>
</file>

<file path=ppt/slides/_rels/slide38.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hyperlink" Target="http://www.nhqualitycampaign.org" TargetMode="External"/><Relationship Id="rId1" Type="http://schemas.openxmlformats.org/officeDocument/2006/relationships/slideLayout" Target="../slideLayouts/slideLayout27.xml"/><Relationship Id="rId2" Type="http://schemas.openxmlformats.org/officeDocument/2006/relationships/notesSlide" Target="../notesSlides/notesSlide20.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image" Target="../media/image1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21.xml"/><Relationship Id="rId3" Type="http://schemas.openxmlformats.org/officeDocument/2006/relationships/image" Target="../media/image16.png"/></Relationships>
</file>

<file path=ppt/slides/_rels/slide41.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hyperlink" Target="http://www.nhqualitycampaign.org" TargetMode="External"/><Relationship Id="rId1" Type="http://schemas.openxmlformats.org/officeDocument/2006/relationships/slideLayout" Target="../slideLayouts/slideLayout27.xml"/><Relationship Id="rId2" Type="http://schemas.openxmlformats.org/officeDocument/2006/relationships/notesSlide" Target="../notesSlides/notesSlide22.xml"/></Relationships>
</file>

<file path=ppt/slides/_rels/slide42.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hyperlink" Target="http://www.nhqualitycampaign.org" TargetMode="External"/><Relationship Id="rId1" Type="http://schemas.openxmlformats.org/officeDocument/2006/relationships/slideLayout" Target="../slideLayouts/slideLayout27.xml"/><Relationship Id="rId2" Type="http://schemas.openxmlformats.org/officeDocument/2006/relationships/notesSlide" Target="../notesSlides/notesSlide2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7.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hyperlink" Target="http://www.nhqualitycampaign.org" TargetMode="External"/><Relationship Id="rId1" Type="http://schemas.openxmlformats.org/officeDocument/2006/relationships/slideLayout" Target="../slideLayouts/slideLayout32.xml"/><Relationship Id="rId2" Type="http://schemas.openxmlformats.org/officeDocument/2006/relationships/notesSlide" Target="../notesSlides/notesSlide2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49.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hyperlink" Target="http://www.nhqualitycampaign.org" TargetMode="External"/><Relationship Id="rId1" Type="http://schemas.openxmlformats.org/officeDocument/2006/relationships/slideLayout" Target="../slideLayouts/slideLayout27.xml"/><Relationship Id="rId2" Type="http://schemas.openxmlformats.org/officeDocument/2006/relationships/notesSlide" Target="../notesSlides/notesSlide2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26.xml"/></Relationships>
</file>

<file path=ppt/slides/_rels/slide51.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hyperlink" Target="mailto:mjk@cmwf.org" TargetMode="External"/><Relationship Id="rId5" Type="http://schemas.openxmlformats.org/officeDocument/2006/relationships/hyperlink" Target="mailto:cb@leadingage.org" TargetMode="External"/><Relationship Id="rId6" Type="http://schemas.openxmlformats.org/officeDocument/2006/relationships/hyperlink" Target="http://www.nhqualitycampaign.org" TargetMode="External"/><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hyperlink" Target="http://www.nhqualitycampaign.org" TargetMode="External"/><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1.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descr="Nursing home patients"/>
          <p:cNvGrpSpPr/>
          <p:nvPr/>
        </p:nvGrpSpPr>
        <p:grpSpPr>
          <a:xfrm>
            <a:off x="0" y="0"/>
            <a:ext cx="9144000" cy="2286000"/>
            <a:chOff x="0" y="0"/>
            <a:chExt cx="9144000" cy="2286000"/>
          </a:xfrm>
        </p:grpSpPr>
        <p:pic>
          <p:nvPicPr>
            <p:cNvPr id="17410" name="Picture 6"/>
            <p:cNvPicPr>
              <a:picLocks noChangeAspect="1"/>
            </p:cNvPicPr>
            <p:nvPr/>
          </p:nvPicPr>
          <p:blipFill>
            <a:blip r:embed="rId3"/>
            <a:srcRect/>
            <a:stretch>
              <a:fillRect/>
            </a:stretch>
          </p:blipFill>
          <p:spPr bwMode="auto">
            <a:xfrm>
              <a:off x="2286000" y="0"/>
              <a:ext cx="2286000" cy="2286000"/>
            </a:xfrm>
            <a:prstGeom prst="rect">
              <a:avLst/>
            </a:prstGeom>
            <a:noFill/>
            <a:ln w="9525">
              <a:noFill/>
              <a:miter lim="800000"/>
              <a:headEnd/>
              <a:tailEnd/>
            </a:ln>
          </p:spPr>
        </p:pic>
        <p:pic>
          <p:nvPicPr>
            <p:cNvPr id="17411" name="Picture 9"/>
            <p:cNvPicPr>
              <a:picLocks noChangeAspect="1"/>
            </p:cNvPicPr>
            <p:nvPr/>
          </p:nvPicPr>
          <p:blipFill>
            <a:blip r:embed="rId4"/>
            <a:srcRect/>
            <a:stretch>
              <a:fillRect/>
            </a:stretch>
          </p:blipFill>
          <p:spPr bwMode="auto">
            <a:xfrm>
              <a:off x="6858000" y="0"/>
              <a:ext cx="2286000" cy="2286000"/>
            </a:xfrm>
            <a:prstGeom prst="rect">
              <a:avLst/>
            </a:prstGeom>
            <a:noFill/>
            <a:ln w="9525">
              <a:noFill/>
              <a:miter lim="800000"/>
              <a:headEnd/>
              <a:tailEnd/>
            </a:ln>
          </p:spPr>
        </p:pic>
        <p:pic>
          <p:nvPicPr>
            <p:cNvPr id="17412" name="Picture 10"/>
            <p:cNvPicPr>
              <a:picLocks noChangeAspect="1"/>
            </p:cNvPicPr>
            <p:nvPr/>
          </p:nvPicPr>
          <p:blipFill>
            <a:blip r:embed="rId5"/>
            <a:srcRect/>
            <a:stretch>
              <a:fillRect/>
            </a:stretch>
          </p:blipFill>
          <p:spPr bwMode="auto">
            <a:xfrm>
              <a:off x="4572000" y="0"/>
              <a:ext cx="2286000" cy="2286000"/>
            </a:xfrm>
            <a:prstGeom prst="rect">
              <a:avLst/>
            </a:prstGeom>
            <a:noFill/>
            <a:ln w="9525">
              <a:noFill/>
              <a:miter lim="800000"/>
              <a:headEnd/>
              <a:tailEnd/>
            </a:ln>
          </p:spPr>
        </p:pic>
        <p:pic>
          <p:nvPicPr>
            <p:cNvPr id="17413" name="Picture 11"/>
            <p:cNvPicPr>
              <a:picLocks noChangeAspect="1"/>
            </p:cNvPicPr>
            <p:nvPr/>
          </p:nvPicPr>
          <p:blipFill>
            <a:blip r:embed="rId6"/>
            <a:srcRect/>
            <a:stretch>
              <a:fillRect/>
            </a:stretch>
          </p:blipFill>
          <p:spPr bwMode="auto">
            <a:xfrm>
              <a:off x="0" y="0"/>
              <a:ext cx="2286000" cy="2286000"/>
            </a:xfrm>
            <a:prstGeom prst="rect">
              <a:avLst/>
            </a:prstGeom>
            <a:noFill/>
            <a:ln w="9525">
              <a:noFill/>
              <a:miter lim="800000"/>
              <a:headEnd/>
              <a:tailEnd/>
            </a:ln>
          </p:spPr>
        </p:pic>
      </p:grpSp>
      <p:sp>
        <p:nvSpPr>
          <p:cNvPr id="2" name="Title 1"/>
          <p:cNvSpPr>
            <a:spLocks noGrp="1"/>
          </p:cNvSpPr>
          <p:nvPr>
            <p:ph type="ctrTitle"/>
          </p:nvPr>
        </p:nvSpPr>
        <p:spPr>
          <a:xfrm>
            <a:off x="685800" y="3940175"/>
            <a:ext cx="7772400" cy="1470025"/>
          </a:xfrm>
        </p:spPr>
        <p:txBody>
          <a:bodyPr/>
          <a:lstStyle/>
          <a:p>
            <a:pPr algn="ctr"/>
            <a:r>
              <a:rPr lang="en-US" sz="4000" dirty="0">
                <a:solidFill>
                  <a:srgbClr val="0000D1"/>
                </a:solidFill>
              </a:rPr>
              <a:t>Advancing Excellence </a:t>
            </a:r>
            <a:br>
              <a:rPr lang="en-US" sz="4000" dirty="0">
                <a:solidFill>
                  <a:srgbClr val="0000D1"/>
                </a:solidFill>
              </a:rPr>
            </a:br>
            <a:r>
              <a:rPr lang="en-US" sz="4000" dirty="0">
                <a:solidFill>
                  <a:srgbClr val="0000D1"/>
                </a:solidFill>
              </a:rPr>
              <a:t>in</a:t>
            </a:r>
            <a:br>
              <a:rPr lang="en-US" sz="4000" dirty="0">
                <a:solidFill>
                  <a:srgbClr val="0000D1"/>
                </a:solidFill>
              </a:rPr>
            </a:br>
            <a:r>
              <a:rPr lang="en-US" sz="4000" dirty="0">
                <a:solidFill>
                  <a:srgbClr val="0000D1"/>
                </a:solidFill>
              </a:rPr>
              <a:t>America’s Nursing Homes</a:t>
            </a:r>
            <a:br>
              <a:rPr lang="en-US" sz="4000" dirty="0">
                <a:solidFill>
                  <a:srgbClr val="0000D1"/>
                </a:solidFill>
              </a:rPr>
            </a:br>
            <a:r>
              <a:rPr lang="en-US" sz="3200" dirty="0">
                <a:solidFill>
                  <a:srgbClr val="0000D1"/>
                </a:solidFill>
              </a:rPr>
              <a:t/>
            </a:r>
            <a:br>
              <a:rPr lang="en-US" sz="3200" dirty="0">
                <a:solidFill>
                  <a:srgbClr val="0000D1"/>
                </a:solidFill>
              </a:rPr>
            </a:br>
            <a:r>
              <a:rPr lang="en-US" dirty="0">
                <a:solidFill>
                  <a:srgbClr val="0000D1"/>
                </a:solidFill>
              </a:rPr>
              <a:t/>
            </a:r>
            <a:br>
              <a:rPr lang="en-US" dirty="0">
                <a:solidFill>
                  <a:srgbClr val="0000D1"/>
                </a:solidFill>
              </a:rPr>
            </a:br>
            <a:r>
              <a:rPr lang="en-US" sz="2400" dirty="0">
                <a:solidFill>
                  <a:srgbClr val="0000D1"/>
                </a:solidFill>
              </a:rPr>
              <a:t>Mary Jane </a:t>
            </a:r>
            <a:r>
              <a:rPr lang="en-US" sz="2400" dirty="0" err="1">
                <a:solidFill>
                  <a:srgbClr val="0000D1"/>
                </a:solidFill>
              </a:rPr>
              <a:t>Koren</a:t>
            </a:r>
            <a:r>
              <a:rPr lang="en-US" sz="2400" dirty="0">
                <a:solidFill>
                  <a:srgbClr val="0000D1"/>
                </a:solidFill>
              </a:rPr>
              <a:t>, M.D., MPH</a:t>
            </a:r>
            <a:br>
              <a:rPr lang="en-US" sz="2400" dirty="0">
                <a:solidFill>
                  <a:srgbClr val="0000D1"/>
                </a:solidFill>
              </a:rPr>
            </a:br>
            <a:r>
              <a:rPr lang="en-US" sz="2400" dirty="0">
                <a:solidFill>
                  <a:srgbClr val="0000D1"/>
                </a:solidFill>
              </a:rPr>
              <a:t>Chair, Advancing Excellence</a:t>
            </a:r>
            <a:br>
              <a:rPr lang="en-US" sz="2400" dirty="0">
                <a:solidFill>
                  <a:srgbClr val="0000D1"/>
                </a:solidFill>
              </a:rPr>
            </a:br>
            <a:r>
              <a:rPr lang="en-US" sz="2400" dirty="0">
                <a:solidFill>
                  <a:srgbClr val="0000D1"/>
                </a:solidFill>
              </a:rPr>
              <a:t>Vice President, The Commonwealth Fund</a:t>
            </a:r>
            <a:r>
              <a:rPr lang="en-US" dirty="0">
                <a:solidFill>
                  <a:srgbClr val="0000D1"/>
                </a:solidFill>
              </a:rPr>
              <a:t/>
            </a:r>
            <a:br>
              <a:rPr lang="en-US" dirty="0">
                <a:solidFill>
                  <a:srgbClr val="0000D1"/>
                </a:solidFill>
              </a:rPr>
            </a:br>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
          <p:cNvSpPr>
            <a:spLocks/>
          </p:cNvSpPr>
          <p:nvPr/>
        </p:nvSpPr>
        <p:spPr bwMode="auto">
          <a:xfrm>
            <a:off x="6553200" y="6245225"/>
            <a:ext cx="2146300" cy="292100"/>
          </a:xfrm>
          <a:prstGeom prst="rect">
            <a:avLst/>
          </a:prstGeom>
          <a:noFill/>
          <a:ln w="9525">
            <a:noFill/>
            <a:miter lim="800000"/>
            <a:headEnd/>
            <a:tailEnd/>
          </a:ln>
        </p:spPr>
        <p:txBody>
          <a:bodyPr lIns="0" tIns="0" rIns="40639" bIns="0"/>
          <a:lstStyle/>
          <a:p>
            <a:pPr marL="39688" algn="r"/>
            <a:endParaRPr lang="en-US" sz="1400">
              <a:cs typeface="Times New Roman" pitchFamily="18" charset="0"/>
            </a:endParaRPr>
          </a:p>
        </p:txBody>
      </p:sp>
      <p:sp>
        <p:nvSpPr>
          <p:cNvPr id="26627" name="Rectangle 3"/>
          <p:cNvSpPr>
            <a:spLocks noGrp="1" noChangeArrowheads="1"/>
          </p:cNvSpPr>
          <p:nvPr>
            <p:ph idx="1"/>
          </p:nvPr>
        </p:nvSpPr>
        <p:spPr>
          <a:xfrm>
            <a:off x="152400" y="533400"/>
            <a:ext cx="4495800" cy="5638800"/>
          </a:xfrm>
        </p:spPr>
        <p:txBody>
          <a:bodyPr rIns="132080"/>
          <a:lstStyle/>
          <a:p>
            <a:pPr>
              <a:spcBef>
                <a:spcPts val="413"/>
              </a:spcBef>
              <a:spcAft>
                <a:spcPts val="200"/>
              </a:spcAft>
              <a:buClr>
                <a:srgbClr val="003399"/>
              </a:buClr>
            </a:pPr>
            <a:r>
              <a:rPr lang="en-US" dirty="0" smtClean="0">
                <a:solidFill>
                  <a:srgbClr val="0000D1"/>
                </a:solidFill>
              </a:rPr>
              <a:t>Association of Health Facility Survey Agencies (AHFSA)</a:t>
            </a:r>
          </a:p>
          <a:p>
            <a:pPr>
              <a:spcBef>
                <a:spcPts val="413"/>
              </a:spcBef>
              <a:spcAft>
                <a:spcPts val="200"/>
              </a:spcAft>
              <a:buClr>
                <a:srgbClr val="003399"/>
              </a:buClr>
            </a:pPr>
            <a:r>
              <a:rPr lang="en-US" dirty="0" smtClean="0">
                <a:solidFill>
                  <a:srgbClr val="0000D1"/>
                </a:solidFill>
              </a:rPr>
              <a:t>Foundation of the National Association of Boards of Examiners of LTC Administrators  (NAB)</a:t>
            </a:r>
          </a:p>
          <a:p>
            <a:pPr>
              <a:spcBef>
                <a:spcPts val="413"/>
              </a:spcBef>
              <a:spcAft>
                <a:spcPts val="200"/>
              </a:spcAft>
              <a:buClr>
                <a:srgbClr val="003399"/>
              </a:buClr>
            </a:pPr>
            <a:r>
              <a:rPr lang="en-US" dirty="0" err="1" smtClean="0">
                <a:solidFill>
                  <a:srgbClr val="0000D1"/>
                </a:solidFill>
              </a:rPr>
              <a:t>Gerontological</a:t>
            </a:r>
            <a:r>
              <a:rPr lang="en-US" dirty="0" smtClean="0">
                <a:solidFill>
                  <a:srgbClr val="0000D1"/>
                </a:solidFill>
              </a:rPr>
              <a:t> Advance Practice Nurses Association (GAPNA)</a:t>
            </a:r>
          </a:p>
          <a:p>
            <a:pPr>
              <a:spcBef>
                <a:spcPts val="413"/>
              </a:spcBef>
              <a:spcAft>
                <a:spcPts val="200"/>
              </a:spcAft>
              <a:buClr>
                <a:srgbClr val="003399"/>
              </a:buClr>
            </a:pPr>
            <a:r>
              <a:rPr lang="en-US" dirty="0" smtClean="0">
                <a:solidFill>
                  <a:srgbClr val="0000D1"/>
                </a:solidFill>
              </a:rPr>
              <a:t>Hartford Institute for Geriatric Nursing </a:t>
            </a:r>
            <a:endParaRPr lang="en-US" dirty="0" smtClean="0">
              <a:solidFill>
                <a:srgbClr val="0000D1"/>
              </a:solidFill>
              <a:cs typeface="Arial" pitchFamily="34" charset="0"/>
            </a:endParaRPr>
          </a:p>
          <a:p>
            <a:pPr>
              <a:spcBef>
                <a:spcPts val="413"/>
              </a:spcBef>
              <a:spcAft>
                <a:spcPts val="200"/>
              </a:spcAft>
              <a:buClr>
                <a:srgbClr val="003399"/>
              </a:buClr>
            </a:pPr>
            <a:r>
              <a:rPr lang="en-US" dirty="0" smtClean="0">
                <a:solidFill>
                  <a:srgbClr val="0000D1"/>
                </a:solidFill>
                <a:cs typeface="Arial" pitchFamily="34" charset="0"/>
              </a:rPr>
              <a:t>National Association of Directors of Nursing Administration in Long Term Care (NADONA/LTC)</a:t>
            </a:r>
          </a:p>
          <a:p>
            <a:pPr>
              <a:spcBef>
                <a:spcPts val="413"/>
              </a:spcBef>
              <a:spcAft>
                <a:spcPts val="200"/>
              </a:spcAft>
              <a:buClr>
                <a:srgbClr val="003399"/>
              </a:buClr>
            </a:pPr>
            <a:r>
              <a:rPr lang="en-US" dirty="0" smtClean="0">
                <a:solidFill>
                  <a:srgbClr val="0000D1"/>
                </a:solidFill>
                <a:cs typeface="Arial" pitchFamily="34" charset="0"/>
              </a:rPr>
              <a:t>National Association of State Long-Term Care Ombudsman Programs (NASOP)</a:t>
            </a:r>
          </a:p>
          <a:p>
            <a:pPr>
              <a:spcBef>
                <a:spcPts val="413"/>
              </a:spcBef>
              <a:spcAft>
                <a:spcPts val="200"/>
              </a:spcAft>
              <a:buClr>
                <a:srgbClr val="003399"/>
              </a:buClr>
            </a:pPr>
            <a:r>
              <a:rPr lang="en-US" dirty="0" smtClean="0">
                <a:solidFill>
                  <a:srgbClr val="0000D1"/>
                </a:solidFill>
                <a:cs typeface="Arial" pitchFamily="34" charset="0"/>
              </a:rPr>
              <a:t>National </a:t>
            </a:r>
            <a:r>
              <a:rPr lang="en-US" dirty="0" err="1" smtClean="0">
                <a:solidFill>
                  <a:srgbClr val="0000D1"/>
                </a:solidFill>
                <a:cs typeface="Arial" pitchFamily="34" charset="0"/>
              </a:rPr>
              <a:t>Gerontological</a:t>
            </a:r>
            <a:r>
              <a:rPr lang="en-US" dirty="0" smtClean="0">
                <a:solidFill>
                  <a:srgbClr val="0000D1"/>
                </a:solidFill>
                <a:cs typeface="Arial" pitchFamily="34" charset="0"/>
              </a:rPr>
              <a:t> Nursing Association (NGNA)</a:t>
            </a:r>
          </a:p>
          <a:p>
            <a:pPr>
              <a:spcBef>
                <a:spcPts val="413"/>
              </a:spcBef>
              <a:buClr>
                <a:srgbClr val="003399"/>
              </a:buClr>
            </a:pPr>
            <a:endParaRPr lang="en-US" sz="2100" dirty="0" smtClean="0">
              <a:solidFill>
                <a:srgbClr val="0000D1"/>
              </a:solidFill>
              <a:cs typeface="Arial" pitchFamily="34" charset="0"/>
            </a:endParaRPr>
          </a:p>
          <a:p>
            <a:pPr>
              <a:spcBef>
                <a:spcPts val="413"/>
              </a:spcBef>
              <a:buClr>
                <a:srgbClr val="003399"/>
              </a:buClr>
            </a:pPr>
            <a:endParaRPr lang="en-US" sz="2100" dirty="0" smtClean="0">
              <a:solidFill>
                <a:srgbClr val="0000D1"/>
              </a:solidFill>
              <a:cs typeface="Arial" pitchFamily="34" charset="0"/>
            </a:endParaRPr>
          </a:p>
          <a:p>
            <a:pPr eaLnBrk="1" hangingPunct="1">
              <a:buClr>
                <a:srgbClr val="003399"/>
              </a:buClr>
            </a:pPr>
            <a:endParaRPr lang="en-US" sz="2100" dirty="0" smtClean="0">
              <a:solidFill>
                <a:srgbClr val="0000D1"/>
              </a:solidFill>
            </a:endParaRPr>
          </a:p>
          <a:p>
            <a:pPr eaLnBrk="1" hangingPunct="1">
              <a:buClr>
                <a:srgbClr val="003399"/>
              </a:buClr>
            </a:pPr>
            <a:endParaRPr lang="en-US" sz="2100" dirty="0" smtClean="0">
              <a:solidFill>
                <a:srgbClr val="0000D1"/>
              </a:solidFill>
            </a:endParaRPr>
          </a:p>
        </p:txBody>
      </p:sp>
      <p:sp>
        <p:nvSpPr>
          <p:cNvPr id="65540" name="Rectangle 4"/>
          <p:cNvSpPr>
            <a:spLocks/>
          </p:cNvSpPr>
          <p:nvPr/>
        </p:nvSpPr>
        <p:spPr bwMode="auto">
          <a:xfrm>
            <a:off x="4724400" y="457200"/>
            <a:ext cx="4191000" cy="6172200"/>
          </a:xfrm>
          <a:prstGeom prst="rect">
            <a:avLst/>
          </a:prstGeom>
          <a:noFill/>
          <a:ln>
            <a:noFill/>
          </a:ln>
          <a:extLst/>
        </p:spPr>
        <p:txBody>
          <a:bodyPr lIns="0" tIns="0" rIns="40639" bIns="0"/>
          <a:lstStyle/>
          <a:p>
            <a:pPr>
              <a:spcBef>
                <a:spcPts val="413"/>
              </a:spcBef>
              <a:buClr>
                <a:srgbClr val="003399"/>
              </a:buClr>
              <a:defRPr/>
            </a:pPr>
            <a:endParaRPr lang="en-US" sz="100" dirty="0">
              <a:solidFill>
                <a:srgbClr val="0000D1"/>
              </a:solidFill>
              <a:latin typeface="Arial"/>
              <a:ea typeface="ヒラギノ角ゴ ProN W3" charset="0"/>
              <a:cs typeface="Arial" charset="0"/>
              <a:sym typeface="Times New Roman" charset="0"/>
            </a:endParaRPr>
          </a:p>
          <a:p>
            <a:pPr>
              <a:spcBef>
                <a:spcPts val="413"/>
              </a:spcBef>
              <a:buClr>
                <a:srgbClr val="003399"/>
              </a:buClr>
              <a:buFont typeface="Arial" pitchFamily="34" charset="0"/>
              <a:buChar char="•"/>
              <a:defRPr/>
            </a:pPr>
            <a:r>
              <a:rPr lang="en-US" sz="2000" dirty="0">
                <a:solidFill>
                  <a:srgbClr val="0000D1"/>
                </a:solidFill>
                <a:latin typeface="Arial" charset="0"/>
                <a:ea typeface="ヒラギノ角ゴ ProN W3" charset="0"/>
                <a:cs typeface="Arial" charset="0"/>
                <a:sym typeface="Times New Roman" charset="0"/>
              </a:rPr>
              <a:t>PHI</a:t>
            </a:r>
          </a:p>
          <a:p>
            <a:pPr>
              <a:spcBef>
                <a:spcPts val="413"/>
              </a:spcBef>
              <a:buClr>
                <a:srgbClr val="003399"/>
              </a:buClr>
              <a:buFont typeface="Arial" pitchFamily="34" charset="0"/>
              <a:buChar char="•"/>
              <a:defRPr/>
            </a:pPr>
            <a:r>
              <a:rPr lang="en-US" sz="2000" dirty="0">
                <a:solidFill>
                  <a:srgbClr val="0000D1"/>
                </a:solidFill>
                <a:latin typeface="Arial"/>
                <a:ea typeface="ヒラギノ角ゴ ProN W3" charset="0"/>
                <a:cs typeface="Arial" charset="0"/>
                <a:sym typeface="Times New Roman" charset="0"/>
              </a:rPr>
              <a:t>Pioneer Network</a:t>
            </a:r>
          </a:p>
          <a:p>
            <a:pPr>
              <a:spcBef>
                <a:spcPts val="413"/>
              </a:spcBef>
              <a:buClr>
                <a:srgbClr val="003399"/>
              </a:buClr>
              <a:buFont typeface="Arial" pitchFamily="34" charset="0"/>
              <a:buChar char="•"/>
              <a:defRPr/>
            </a:pPr>
            <a:r>
              <a:rPr lang="en-US" sz="2000" dirty="0">
                <a:solidFill>
                  <a:srgbClr val="0000D1"/>
                </a:solidFill>
                <a:latin typeface="Arial"/>
                <a:ea typeface="ヒラギノ角ゴ ProN W3" charset="0"/>
                <a:cs typeface="Arial" charset="0"/>
                <a:sym typeface="Times New Roman" charset="0"/>
              </a:rPr>
              <a:t>Service Employees International   Union (SEIU)</a:t>
            </a:r>
          </a:p>
          <a:p>
            <a:pPr>
              <a:buClr>
                <a:srgbClr val="003399"/>
              </a:buClr>
              <a:buFont typeface="Arial" pitchFamily="34" charset="0"/>
              <a:buChar char="•"/>
              <a:defRPr/>
            </a:pPr>
            <a:endParaRPr lang="en-US" sz="1050" dirty="0">
              <a:solidFill>
                <a:srgbClr val="0000D1"/>
              </a:solidFill>
              <a:latin typeface="Arial"/>
              <a:ea typeface="ヒラギノ角ゴ ProN W3" charset="0"/>
              <a:cs typeface="ヒラギノ角ゴ ProN W3" charset="0"/>
              <a:sym typeface="Times New Roman" charset="0"/>
            </a:endParaRPr>
          </a:p>
          <a:p>
            <a:pPr>
              <a:buClr>
                <a:srgbClr val="003399"/>
              </a:buClr>
              <a:defRPr/>
            </a:pPr>
            <a:r>
              <a:rPr lang="en-US" sz="2000" b="1" i="1" u="sng" dirty="0">
                <a:solidFill>
                  <a:srgbClr val="0000D1"/>
                </a:solidFill>
                <a:latin typeface="Arial"/>
                <a:ea typeface="ヒラギノ角ゴ ProN W3" charset="0"/>
                <a:cs typeface="ヒラギノ角ゴ ProN W3" charset="0"/>
                <a:sym typeface="Times New Roman" charset="0"/>
              </a:rPr>
              <a:t>Non-voting/Government Members</a:t>
            </a:r>
          </a:p>
          <a:p>
            <a:pPr>
              <a:spcAft>
                <a:spcPts val="200"/>
              </a:spcAft>
              <a:buClr>
                <a:srgbClr val="003399"/>
              </a:buClr>
              <a:buFont typeface="Arial" pitchFamily="34" charset="0"/>
              <a:buChar char="•"/>
              <a:defRPr/>
            </a:pPr>
            <a:r>
              <a:rPr lang="en-US" sz="2000" dirty="0">
                <a:solidFill>
                  <a:srgbClr val="0000D1"/>
                </a:solidFill>
                <a:latin typeface="Arial"/>
                <a:ea typeface="ヒラギノ角ゴ ProN W3" charset="0"/>
                <a:cs typeface="ヒラギノ角ゴ ProN W3" charset="0"/>
                <a:sym typeface="Times New Roman" charset="0"/>
              </a:rPr>
              <a:t>Administration on Aging</a:t>
            </a:r>
          </a:p>
          <a:p>
            <a:pPr>
              <a:spcAft>
                <a:spcPts val="200"/>
              </a:spcAft>
              <a:buClr>
                <a:srgbClr val="003399"/>
              </a:buClr>
              <a:buFont typeface="Arial" pitchFamily="34" charset="0"/>
              <a:buChar char="•"/>
              <a:defRPr/>
            </a:pPr>
            <a:r>
              <a:rPr lang="en-US" sz="2000" dirty="0">
                <a:solidFill>
                  <a:srgbClr val="0000D1"/>
                </a:solidFill>
                <a:latin typeface="Arial"/>
                <a:ea typeface="ヒラギノ角ゴ ProN W3" charset="0"/>
                <a:cs typeface="ヒラギノ角ゴ ProN W3" charset="0"/>
                <a:sym typeface="Times New Roman" charset="0"/>
              </a:rPr>
              <a:t>Agency for Healthcare Research          and Quality  (AHRQ)</a:t>
            </a:r>
          </a:p>
          <a:p>
            <a:pPr>
              <a:spcAft>
                <a:spcPts val="200"/>
              </a:spcAft>
              <a:buClr>
                <a:srgbClr val="003399"/>
              </a:buClr>
              <a:buFont typeface="Arial" pitchFamily="34" charset="0"/>
              <a:buChar char="•"/>
              <a:defRPr/>
            </a:pPr>
            <a:r>
              <a:rPr lang="en-US" sz="2000" dirty="0">
                <a:solidFill>
                  <a:srgbClr val="0000D1"/>
                </a:solidFill>
                <a:latin typeface="Arial"/>
                <a:ea typeface="ヒラギノ角ゴ ProN W3" charset="0"/>
                <a:cs typeface="ヒラギノ角ゴ ProN W3" charset="0"/>
                <a:sym typeface="Times New Roman" charset="0"/>
              </a:rPr>
              <a:t>Assistant Secretary for Policy and Evaluation (ASPE)</a:t>
            </a:r>
          </a:p>
          <a:p>
            <a:pPr>
              <a:spcAft>
                <a:spcPts val="200"/>
              </a:spcAft>
              <a:buClr>
                <a:srgbClr val="003399"/>
              </a:buClr>
              <a:buFont typeface="Arial" pitchFamily="34" charset="0"/>
              <a:buChar char="•"/>
              <a:defRPr/>
            </a:pPr>
            <a:r>
              <a:rPr lang="en-US" sz="2000" dirty="0">
                <a:solidFill>
                  <a:srgbClr val="0000D1"/>
                </a:solidFill>
                <a:latin typeface="Arial"/>
                <a:ea typeface="ヒラギノ角ゴ ProN W3" charset="0"/>
                <a:cs typeface="ヒラギノ角ゴ ProN W3" charset="0"/>
                <a:sym typeface="Times New Roman" charset="0"/>
              </a:rPr>
              <a:t>Centers for Disease Control and Prevention (CDC)</a:t>
            </a:r>
          </a:p>
          <a:p>
            <a:pPr>
              <a:spcAft>
                <a:spcPts val="200"/>
              </a:spcAft>
              <a:buClr>
                <a:srgbClr val="003399"/>
              </a:buClr>
              <a:buFont typeface="Arial" pitchFamily="34" charset="0"/>
              <a:buChar char="•"/>
              <a:defRPr/>
            </a:pPr>
            <a:r>
              <a:rPr lang="en-US" sz="2000" dirty="0">
                <a:solidFill>
                  <a:srgbClr val="0000D1"/>
                </a:solidFill>
                <a:latin typeface="Arial"/>
                <a:ea typeface="ヒラギノ角ゴ ProN W3" charset="0"/>
                <a:cs typeface="ヒラギノ角ゴ ProN W3" charset="0"/>
                <a:sym typeface="Times New Roman" charset="0"/>
              </a:rPr>
              <a:t>Centers for Medicare &amp; Medicaid Services (CMS) and its contractors, the Quality Improvement Organizations (QIOs) and State Survey Agencies</a:t>
            </a:r>
          </a:p>
          <a:p>
            <a:pPr marL="342900" indent="-342900">
              <a:spcAft>
                <a:spcPts val="200"/>
              </a:spcAft>
              <a:buClr>
                <a:srgbClr val="003399"/>
              </a:buClr>
              <a:buFont typeface="Arial"/>
              <a:buChar char="•"/>
              <a:defRPr/>
            </a:pPr>
            <a:r>
              <a:rPr lang="en-US" sz="2000" dirty="0">
                <a:solidFill>
                  <a:srgbClr val="0000D1"/>
                </a:solidFill>
                <a:latin typeface="Arial"/>
                <a:ea typeface="ヒラギノ角ゴ ProN W3" charset="0"/>
                <a:cs typeface="ヒラギノ角ゴ ProN W3" charset="0"/>
                <a:sym typeface="Times New Roman" charset="0"/>
              </a:rPr>
              <a:t>Department of Veteran’s Affairs</a:t>
            </a:r>
          </a:p>
          <a:p>
            <a:pPr>
              <a:buClr>
                <a:srgbClr val="003399"/>
              </a:buClr>
              <a:defRPr/>
            </a:pPr>
            <a:endParaRPr lang="en-US" sz="2000" dirty="0">
              <a:solidFill>
                <a:srgbClr val="0000D1"/>
              </a:solidFill>
              <a:latin typeface="Arial"/>
              <a:ea typeface="ヒラギノ角ゴ ProN W3" charset="0"/>
              <a:cs typeface="Arial" charset="0"/>
              <a:sym typeface="Arial"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Number Placeholder 1"/>
          <p:cNvSpPr>
            <a:spLocks noGrp="1"/>
          </p:cNvSpPr>
          <p:nvPr>
            <p:ph type="sldNum" sz="quarter" idx="10"/>
          </p:nvPr>
        </p:nvSpPr>
        <p:spPr>
          <a:noFill/>
        </p:spPr>
        <p:txBody>
          <a:bodyPr/>
          <a:lstStyle/>
          <a:p>
            <a:fld id="{CAF034F7-23E5-4FCC-B710-A4E436A94FB3}" type="slidenum">
              <a:rPr lang="en-US" smtClean="0">
                <a:latin typeface="Times New Roman" pitchFamily="18" charset="0"/>
                <a:ea typeface="ヒラギノ角ゴ ProN W3"/>
                <a:cs typeface="Times New Roman" pitchFamily="18" charset="0"/>
                <a:sym typeface="Times New Roman" pitchFamily="18" charset="0"/>
              </a:rPr>
              <a:pPr/>
              <a:t>11</a:t>
            </a:fld>
            <a:endParaRPr lang="en-US" smtClean="0">
              <a:latin typeface="Times New Roman" pitchFamily="18" charset="0"/>
              <a:ea typeface="ヒラギノ角ゴ ProN W3"/>
              <a:cs typeface="Times New Roman" pitchFamily="18" charset="0"/>
              <a:sym typeface="Times New Roman" pitchFamily="18" charset="0"/>
            </a:endParaRPr>
          </a:p>
        </p:txBody>
      </p:sp>
      <p:grpSp>
        <p:nvGrpSpPr>
          <p:cNvPr id="3" name="Group 2" descr="There are the areas consumers and the public care about most.  Also reflects a shift in thinking over the past several years:  in a lo-tech, hi-touch environment Quality is ALL about the staff &#10;Enough staff &#10;Competent staff&#10;Consistent staff &#10;Caring staff&#10;Satisfied staff&#10;&#10;Malcolm Sparrow&#10;"/>
          <p:cNvGrpSpPr/>
          <p:nvPr/>
        </p:nvGrpSpPr>
        <p:grpSpPr>
          <a:xfrm>
            <a:off x="381000" y="1981200"/>
            <a:ext cx="8534400" cy="3733800"/>
            <a:chOff x="381000" y="1981200"/>
            <a:chExt cx="8534400" cy="3733800"/>
          </a:xfrm>
        </p:grpSpPr>
        <p:sp>
          <p:nvSpPr>
            <p:cNvPr id="27651" name="Alternate Process 5"/>
            <p:cNvSpPr>
              <a:spLocks noChangeArrowheads="1"/>
            </p:cNvSpPr>
            <p:nvPr/>
          </p:nvSpPr>
          <p:spPr bwMode="auto">
            <a:xfrm>
              <a:off x="2514600" y="1981200"/>
              <a:ext cx="1981200" cy="1600200"/>
            </a:xfrm>
            <a:prstGeom prst="flowChartAlternateProcess">
              <a:avLst/>
            </a:prstGeom>
            <a:solidFill>
              <a:srgbClr val="739ED3">
                <a:alpha val="97646"/>
              </a:srgbClr>
            </a:solidFill>
            <a:ln w="9525" algn="ctr">
              <a:solidFill>
                <a:srgbClr val="000000"/>
              </a:solidFill>
              <a:round/>
              <a:headEnd/>
              <a:tailEnd/>
            </a:ln>
          </p:spPr>
          <p:txBody>
            <a:bodyPr/>
            <a:lstStyle/>
            <a:p>
              <a:pPr algn="ctr"/>
              <a:endParaRPr lang="en-US" sz="1600">
                <a:solidFill>
                  <a:srgbClr val="FFFF00"/>
                </a:solidFill>
                <a:ea typeface="ヒラギノ明朝 ProN W3"/>
                <a:cs typeface="ヒラギノ明朝 ProN W3"/>
              </a:endParaRPr>
            </a:p>
            <a:p>
              <a:pPr algn="ctr"/>
              <a:endParaRPr lang="en-US" sz="1600">
                <a:solidFill>
                  <a:srgbClr val="FFFF00"/>
                </a:solidFill>
                <a:ea typeface="ヒラギノ明朝 ProN W3"/>
                <a:cs typeface="ヒラギノ明朝 ProN W3"/>
              </a:endParaRPr>
            </a:p>
            <a:p>
              <a:pPr algn="ctr"/>
              <a:r>
                <a:rPr lang="en-US" sz="2500">
                  <a:solidFill>
                    <a:srgbClr val="FFFF00"/>
                  </a:solidFill>
                  <a:ea typeface="ヒラギノ明朝 ProN W3"/>
                  <a:cs typeface="ヒラギノ明朝 ProN W3"/>
                </a:rPr>
                <a:t>3. Restraints</a:t>
              </a:r>
            </a:p>
          </p:txBody>
        </p:sp>
        <p:sp>
          <p:nvSpPr>
            <p:cNvPr id="27652" name="Alternate Process 6"/>
            <p:cNvSpPr>
              <a:spLocks noChangeArrowheads="1"/>
            </p:cNvSpPr>
            <p:nvPr/>
          </p:nvSpPr>
          <p:spPr bwMode="auto">
            <a:xfrm>
              <a:off x="4724400" y="3962400"/>
              <a:ext cx="2057400" cy="1752600"/>
            </a:xfrm>
            <a:prstGeom prst="flowChartAlternateProcess">
              <a:avLst/>
            </a:prstGeom>
            <a:solidFill>
              <a:srgbClr val="739ED3"/>
            </a:solidFill>
            <a:ln w="9525" algn="ctr">
              <a:solidFill>
                <a:srgbClr val="000000"/>
              </a:solidFill>
              <a:round/>
              <a:headEnd/>
              <a:tailEnd/>
            </a:ln>
          </p:spPr>
          <p:txBody>
            <a:bodyPr/>
            <a:lstStyle/>
            <a:p>
              <a:pPr algn="ctr"/>
              <a:endParaRPr lang="en-US" sz="1200">
                <a:solidFill>
                  <a:srgbClr val="FFFF00"/>
                </a:solidFill>
                <a:ea typeface="ヒラギノ明朝 ProN W3"/>
                <a:cs typeface="ヒラギノ明朝 ProN W3"/>
              </a:endParaRPr>
            </a:p>
            <a:p>
              <a:pPr algn="ctr"/>
              <a:r>
                <a:rPr lang="en-US">
                  <a:solidFill>
                    <a:srgbClr val="FFFF00"/>
                  </a:solidFill>
                  <a:ea typeface="ヒラギノ明朝 ProN W3"/>
                  <a:cs typeface="ヒラギノ明朝 ProN W3"/>
                </a:rPr>
                <a:t>6.  Advance </a:t>
              </a:r>
            </a:p>
            <a:p>
              <a:pPr algn="ctr"/>
              <a:r>
                <a:rPr lang="en-US">
                  <a:solidFill>
                    <a:srgbClr val="FFFF00"/>
                  </a:solidFill>
                  <a:ea typeface="ヒラギノ明朝 ProN W3"/>
                  <a:cs typeface="ヒラギノ明朝 ProN W3"/>
                </a:rPr>
                <a:t>Care Planning</a:t>
              </a:r>
            </a:p>
          </p:txBody>
        </p:sp>
        <p:sp>
          <p:nvSpPr>
            <p:cNvPr id="27653" name="Alternate Process 7"/>
            <p:cNvSpPr>
              <a:spLocks noChangeArrowheads="1"/>
            </p:cNvSpPr>
            <p:nvPr/>
          </p:nvSpPr>
          <p:spPr bwMode="auto">
            <a:xfrm>
              <a:off x="4648200" y="1981200"/>
              <a:ext cx="2057400" cy="1600200"/>
            </a:xfrm>
            <a:prstGeom prst="flowChartAlternateProcess">
              <a:avLst/>
            </a:prstGeom>
            <a:solidFill>
              <a:srgbClr val="739ED3"/>
            </a:solidFill>
            <a:ln w="9525" algn="ctr">
              <a:solidFill>
                <a:srgbClr val="000000"/>
              </a:solidFill>
              <a:round/>
              <a:headEnd/>
              <a:tailEnd/>
            </a:ln>
          </p:spPr>
          <p:txBody>
            <a:bodyPr/>
            <a:lstStyle/>
            <a:p>
              <a:pPr algn="ctr"/>
              <a:endParaRPr lang="en-US">
                <a:solidFill>
                  <a:srgbClr val="FFFF00"/>
                </a:solidFill>
                <a:ea typeface="ヒラギノ明朝 ProN W3"/>
                <a:cs typeface="ヒラギノ明朝 ProN W3"/>
              </a:endParaRPr>
            </a:p>
            <a:p>
              <a:pPr algn="ctr"/>
              <a:r>
                <a:rPr lang="en-US" sz="3200">
                  <a:solidFill>
                    <a:srgbClr val="FFFF00"/>
                  </a:solidFill>
                  <a:ea typeface="ヒラギノ明朝 ProN W3"/>
                  <a:cs typeface="ヒラギノ明朝 ProN W3"/>
                </a:rPr>
                <a:t>5. Pain</a:t>
              </a:r>
            </a:p>
          </p:txBody>
        </p:sp>
        <p:sp>
          <p:nvSpPr>
            <p:cNvPr id="27654" name="Alternate Process 8"/>
            <p:cNvSpPr>
              <a:spLocks noChangeArrowheads="1"/>
            </p:cNvSpPr>
            <p:nvPr/>
          </p:nvSpPr>
          <p:spPr bwMode="auto">
            <a:xfrm>
              <a:off x="6934200" y="3962400"/>
              <a:ext cx="1981200" cy="1752600"/>
            </a:xfrm>
            <a:prstGeom prst="flowChartAlternateProcess">
              <a:avLst/>
            </a:prstGeom>
            <a:solidFill>
              <a:srgbClr val="AA467A"/>
            </a:solidFill>
            <a:ln w="9525" algn="ctr">
              <a:solidFill>
                <a:srgbClr val="000000"/>
              </a:solidFill>
              <a:round/>
              <a:headEnd/>
              <a:tailEnd/>
            </a:ln>
          </p:spPr>
          <p:txBody>
            <a:bodyPr/>
            <a:lstStyle/>
            <a:p>
              <a:pPr algn="ctr"/>
              <a:endParaRPr lang="en-US" sz="1600">
                <a:ea typeface="ヒラギノ明朝 ProN W3"/>
                <a:cs typeface="ヒラギノ明朝 ProN W3"/>
              </a:endParaRPr>
            </a:p>
            <a:p>
              <a:pPr algn="ctr"/>
              <a:r>
                <a:rPr lang="en-US" sz="2000">
                  <a:solidFill>
                    <a:srgbClr val="FFFF00"/>
                  </a:solidFill>
                  <a:ea typeface="ヒラギノ明朝 ProN W3"/>
                  <a:cs typeface="ヒラギノ明朝 ProN W3"/>
                </a:rPr>
                <a:t>8</a:t>
              </a:r>
              <a:r>
                <a:rPr lang="en-US" sz="2800">
                  <a:solidFill>
                    <a:srgbClr val="FFFF00"/>
                  </a:solidFill>
                  <a:ea typeface="ヒラギノ明朝 ProN W3"/>
                  <a:cs typeface="ヒラギノ明朝 ProN W3"/>
                </a:rPr>
                <a:t>. Staff </a:t>
              </a:r>
              <a:r>
                <a:rPr lang="en-US" sz="2700">
                  <a:solidFill>
                    <a:srgbClr val="FFFF00"/>
                  </a:solidFill>
                  <a:ea typeface="ヒラギノ明朝 ProN W3"/>
                  <a:cs typeface="ヒラギノ明朝 ProN W3"/>
                </a:rPr>
                <a:t>Satisfaction</a:t>
              </a:r>
            </a:p>
          </p:txBody>
        </p:sp>
        <p:sp>
          <p:nvSpPr>
            <p:cNvPr id="27655" name="Alternate Process 9"/>
            <p:cNvSpPr>
              <a:spLocks noChangeArrowheads="1"/>
            </p:cNvSpPr>
            <p:nvPr/>
          </p:nvSpPr>
          <p:spPr bwMode="auto">
            <a:xfrm>
              <a:off x="6934200" y="1981200"/>
              <a:ext cx="1981200" cy="1600200"/>
            </a:xfrm>
            <a:prstGeom prst="flowChartAlternateProcess">
              <a:avLst/>
            </a:prstGeom>
            <a:solidFill>
              <a:srgbClr val="AA467A"/>
            </a:solidFill>
            <a:ln w="9525" algn="ctr">
              <a:solidFill>
                <a:srgbClr val="000000"/>
              </a:solidFill>
              <a:round/>
              <a:headEnd/>
              <a:tailEnd/>
            </a:ln>
          </p:spPr>
          <p:txBody>
            <a:bodyPr/>
            <a:lstStyle/>
            <a:p>
              <a:pPr algn="ctr"/>
              <a:endParaRPr lang="en-US" sz="1800">
                <a:solidFill>
                  <a:srgbClr val="FFFF00"/>
                </a:solidFill>
                <a:ea typeface="ヒラギノ明朝 ProN W3"/>
                <a:cs typeface="ヒラギノ明朝 ProN W3"/>
              </a:endParaRPr>
            </a:p>
            <a:p>
              <a:pPr algn="ctr"/>
              <a:r>
                <a:rPr lang="en-US" sz="2700">
                  <a:solidFill>
                    <a:srgbClr val="FFFF00"/>
                  </a:solidFill>
                  <a:ea typeface="ヒラギノ明朝 ProN W3"/>
                  <a:cs typeface="ヒラギノ明朝 ProN W3"/>
                </a:rPr>
                <a:t>7. Resident</a:t>
              </a:r>
            </a:p>
            <a:p>
              <a:pPr algn="ctr"/>
              <a:r>
                <a:rPr lang="en-US" sz="2700">
                  <a:solidFill>
                    <a:srgbClr val="FFFF00"/>
                  </a:solidFill>
                  <a:ea typeface="ヒラギノ明朝 ProN W3"/>
                  <a:cs typeface="ヒラギノ明朝 ProN W3"/>
                </a:rPr>
                <a:t>Satisfaction</a:t>
              </a:r>
            </a:p>
          </p:txBody>
        </p:sp>
        <p:sp>
          <p:nvSpPr>
            <p:cNvPr id="27656" name="Alternate Process 10"/>
            <p:cNvSpPr>
              <a:spLocks noChangeArrowheads="1"/>
            </p:cNvSpPr>
            <p:nvPr/>
          </p:nvSpPr>
          <p:spPr bwMode="auto">
            <a:xfrm>
              <a:off x="2514600" y="3962400"/>
              <a:ext cx="1981200" cy="1752600"/>
            </a:xfrm>
            <a:prstGeom prst="flowChartAlternateProcess">
              <a:avLst/>
            </a:prstGeom>
            <a:solidFill>
              <a:srgbClr val="739ED3"/>
            </a:solidFill>
            <a:ln w="9525" algn="ctr">
              <a:solidFill>
                <a:srgbClr val="000000"/>
              </a:solidFill>
              <a:round/>
              <a:headEnd/>
              <a:tailEnd/>
            </a:ln>
          </p:spPr>
          <p:txBody>
            <a:bodyPr/>
            <a:lstStyle/>
            <a:p>
              <a:pPr algn="ctr"/>
              <a:endParaRPr lang="en-US" sz="1800">
                <a:solidFill>
                  <a:srgbClr val="FFFF00"/>
                </a:solidFill>
                <a:ea typeface="ヒラギノ明朝 ProN W3"/>
                <a:cs typeface="ヒラギノ明朝 ProN W3"/>
              </a:endParaRPr>
            </a:p>
            <a:p>
              <a:pPr algn="ctr"/>
              <a:r>
                <a:rPr lang="en-US" sz="2800">
                  <a:solidFill>
                    <a:srgbClr val="FFFF00"/>
                  </a:solidFill>
                  <a:ea typeface="ヒラギノ明朝 ProN W3"/>
                  <a:cs typeface="ヒラギノ明朝 ProN W3"/>
                </a:rPr>
                <a:t>4. Pressure Ulcers</a:t>
              </a:r>
              <a:endParaRPr lang="en-US" sz="3600">
                <a:solidFill>
                  <a:srgbClr val="FFFF00"/>
                </a:solidFill>
                <a:ea typeface="ヒラギノ明朝 ProN W3"/>
                <a:cs typeface="ヒラギノ明朝 ProN W3"/>
              </a:endParaRPr>
            </a:p>
          </p:txBody>
        </p:sp>
        <p:sp>
          <p:nvSpPr>
            <p:cNvPr id="27657" name="Alternate Process 11"/>
            <p:cNvSpPr>
              <a:spLocks noChangeArrowheads="1"/>
            </p:cNvSpPr>
            <p:nvPr/>
          </p:nvSpPr>
          <p:spPr bwMode="auto">
            <a:xfrm>
              <a:off x="381000" y="3962400"/>
              <a:ext cx="1981200" cy="1752600"/>
            </a:xfrm>
            <a:prstGeom prst="flowChartAlternateProcess">
              <a:avLst/>
            </a:prstGeom>
            <a:solidFill>
              <a:srgbClr val="267465">
                <a:alpha val="98038"/>
              </a:srgbClr>
            </a:solidFill>
            <a:ln w="9525" algn="ctr">
              <a:solidFill>
                <a:srgbClr val="000000"/>
              </a:solidFill>
              <a:round/>
              <a:headEnd/>
              <a:tailEnd/>
            </a:ln>
          </p:spPr>
          <p:txBody>
            <a:bodyPr/>
            <a:lstStyle/>
            <a:p>
              <a:pPr algn="ctr"/>
              <a:endParaRPr lang="en-US" sz="1600">
                <a:solidFill>
                  <a:srgbClr val="FFFF00"/>
                </a:solidFill>
                <a:ea typeface="ヒラギノ明朝 ProN W3"/>
                <a:cs typeface="ヒラギノ明朝 ProN W3"/>
              </a:endParaRPr>
            </a:p>
            <a:p>
              <a:pPr algn="ctr"/>
              <a:r>
                <a:rPr lang="en-US" sz="2500">
                  <a:solidFill>
                    <a:srgbClr val="FFFF00"/>
                  </a:solidFill>
                  <a:ea typeface="ヒラギノ明朝 ProN W3"/>
                  <a:cs typeface="ヒラギノ明朝 ProN W3"/>
                </a:rPr>
                <a:t>2.Consistent Assignment  </a:t>
              </a:r>
            </a:p>
          </p:txBody>
        </p:sp>
        <p:sp>
          <p:nvSpPr>
            <p:cNvPr id="27658" name="Alternate Process 13"/>
            <p:cNvSpPr>
              <a:spLocks noChangeArrowheads="1"/>
            </p:cNvSpPr>
            <p:nvPr/>
          </p:nvSpPr>
          <p:spPr bwMode="auto">
            <a:xfrm>
              <a:off x="381000" y="2057400"/>
              <a:ext cx="1981200" cy="1600200"/>
            </a:xfrm>
            <a:prstGeom prst="flowChartAlternateProcess">
              <a:avLst/>
            </a:prstGeom>
            <a:solidFill>
              <a:srgbClr val="267465"/>
            </a:solidFill>
            <a:ln w="9525" algn="ctr">
              <a:solidFill>
                <a:srgbClr val="000000"/>
              </a:solidFill>
              <a:round/>
              <a:headEnd/>
              <a:tailEnd/>
            </a:ln>
          </p:spPr>
          <p:txBody>
            <a:bodyPr/>
            <a:lstStyle/>
            <a:p>
              <a:pPr algn="ctr"/>
              <a:endParaRPr lang="en-US" sz="1800" dirty="0">
                <a:solidFill>
                  <a:srgbClr val="F1E590"/>
                </a:solidFill>
                <a:ea typeface="ヒラギノ明朝 ProN W3"/>
                <a:cs typeface="ヒラギノ明朝 ProN W3"/>
              </a:endParaRPr>
            </a:p>
            <a:p>
              <a:pPr algn="ctr"/>
              <a:r>
                <a:rPr lang="en-US" sz="2000" dirty="0">
                  <a:solidFill>
                    <a:srgbClr val="FFFF00"/>
                  </a:solidFill>
                  <a:ea typeface="ヒラギノ明朝 ProN W3"/>
                  <a:cs typeface="ヒラギノ明朝 ProN W3"/>
                </a:rPr>
                <a:t>1</a:t>
              </a:r>
              <a:r>
                <a:rPr lang="en-US" sz="2800" dirty="0">
                  <a:solidFill>
                    <a:srgbClr val="FFFF00"/>
                  </a:solidFill>
                  <a:ea typeface="ヒラギノ明朝 ProN W3"/>
                  <a:cs typeface="ヒラギノ明朝 ProN W3"/>
                </a:rPr>
                <a:t>. Staff</a:t>
              </a:r>
            </a:p>
            <a:p>
              <a:pPr algn="ctr"/>
              <a:r>
                <a:rPr lang="en-US" sz="2800" dirty="0">
                  <a:solidFill>
                    <a:srgbClr val="FFFF00"/>
                  </a:solidFill>
                  <a:ea typeface="ヒラギノ明朝 ProN W3"/>
                  <a:cs typeface="ヒラギノ明朝 ProN W3"/>
                </a:rPr>
                <a:t>Turnover</a:t>
              </a:r>
              <a:endParaRPr lang="en-US" dirty="0">
                <a:solidFill>
                  <a:srgbClr val="FFFF00"/>
                </a:solidFill>
                <a:ea typeface="ヒラギノ明朝 ProN W3"/>
                <a:cs typeface="ヒラギノ明朝 ProN W3"/>
              </a:endParaRPr>
            </a:p>
          </p:txBody>
        </p:sp>
      </p:grpSp>
      <p:sp>
        <p:nvSpPr>
          <p:cNvPr id="2" name="Title 1"/>
          <p:cNvSpPr>
            <a:spLocks noGrp="1"/>
          </p:cNvSpPr>
          <p:nvPr>
            <p:ph type="title" idx="4294967295"/>
          </p:nvPr>
        </p:nvSpPr>
        <p:spPr>
          <a:xfrm>
            <a:off x="0" y="0"/>
            <a:ext cx="9144000" cy="1600200"/>
          </a:xfrm>
          <a:solidFill>
            <a:srgbClr val="0036DF"/>
          </a:solidFill>
        </p:spPr>
        <p:txBody>
          <a:bodyPr/>
          <a:lstStyle/>
          <a:p>
            <a:pPr algn="ctr"/>
            <a:r>
              <a:rPr lang="en-US" dirty="0" smtClean="0">
                <a:solidFill>
                  <a:srgbClr val="F6FFFD"/>
                </a:solidFill>
              </a:rPr>
              <a:t>Advancing Excellence Goals</a:t>
            </a:r>
            <a:endParaRPr lang="en-US" dirty="0">
              <a:solidFill>
                <a:srgbClr val="F6FFFD"/>
              </a:solidFill>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1" descr="Advancing Excellence"/>
          <p:cNvPicPr>
            <a:picLocks noChangeArrowheads="1"/>
          </p:cNvPicPr>
          <p:nvPr/>
        </p:nvPicPr>
        <p:blipFill>
          <a:blip r:embed="rId3"/>
          <a:srcRect/>
          <a:stretch>
            <a:fillRect/>
          </a:stretch>
        </p:blipFill>
        <p:spPr bwMode="auto">
          <a:xfrm>
            <a:off x="533400" y="5818188"/>
            <a:ext cx="1752600" cy="787400"/>
          </a:xfrm>
          <a:prstGeom prst="rect">
            <a:avLst/>
          </a:prstGeom>
          <a:noFill/>
          <a:ln w="9525">
            <a:noFill/>
            <a:miter lim="800000"/>
            <a:headEnd/>
            <a:tailEnd/>
          </a:ln>
        </p:spPr>
      </p:pic>
      <p:sp>
        <p:nvSpPr>
          <p:cNvPr id="28676" name="Rectangle 4"/>
          <p:cNvSpPr>
            <a:spLocks noGrp="1" noChangeArrowheads="1"/>
          </p:cNvSpPr>
          <p:nvPr>
            <p:ph type="title"/>
          </p:nvPr>
        </p:nvSpPr>
        <p:spPr>
          <a:xfrm>
            <a:off x="0" y="0"/>
            <a:ext cx="9144000" cy="1143000"/>
          </a:xfrm>
          <a:solidFill>
            <a:srgbClr val="0000FF"/>
          </a:solidFill>
        </p:spPr>
        <p:txBody>
          <a:bodyPr rIns="132080"/>
          <a:lstStyle/>
          <a:p>
            <a:pPr indent="0" algn="ctr" eaLnBrk="1" hangingPunct="1"/>
            <a:r>
              <a:rPr lang="en-US" sz="3600" dirty="0" smtClean="0">
                <a:solidFill>
                  <a:srgbClr val="FBF7DB"/>
                </a:solidFill>
              </a:rPr>
              <a:t>AE is committed to three audiences:</a:t>
            </a:r>
          </a:p>
        </p:txBody>
      </p:sp>
      <p:sp>
        <p:nvSpPr>
          <p:cNvPr id="28677" name="Rectangle 5"/>
          <p:cNvSpPr>
            <a:spLocks noGrp="1" noChangeArrowheads="1"/>
          </p:cNvSpPr>
          <p:nvPr>
            <p:ph type="body" idx="1"/>
          </p:nvPr>
        </p:nvSpPr>
        <p:spPr>
          <a:xfrm>
            <a:off x="76200" y="1295400"/>
            <a:ext cx="9067800" cy="4876800"/>
          </a:xfrm>
        </p:spPr>
        <p:txBody>
          <a:bodyPr rIns="132080">
            <a:normAutofit fontScale="92500" lnSpcReduction="20000"/>
          </a:bodyPr>
          <a:lstStyle/>
          <a:p>
            <a:pPr eaLnBrk="1" hangingPunct="1">
              <a:spcAft>
                <a:spcPts val="500"/>
              </a:spcAft>
            </a:pPr>
            <a:r>
              <a:rPr lang="en-US" sz="2700" dirty="0" smtClean="0">
                <a:solidFill>
                  <a:srgbClr val="0000D1"/>
                </a:solidFill>
                <a:latin typeface="Arial Bold" pitchFamily="34" charset="0"/>
              </a:rPr>
              <a:t>NHs:  </a:t>
            </a:r>
          </a:p>
          <a:p>
            <a:pPr lvl="1" eaLnBrk="1" hangingPunct="1">
              <a:spcAft>
                <a:spcPts val="500"/>
              </a:spcAft>
            </a:pPr>
            <a:r>
              <a:rPr lang="en-US" sz="2200" dirty="0" smtClean="0">
                <a:solidFill>
                  <a:srgbClr val="0000D1"/>
                </a:solidFill>
                <a:latin typeface="Arial Bold" pitchFamily="34" charset="0"/>
              </a:rPr>
              <a:t>AE selects meaningful issues aligned with national initiatives</a:t>
            </a:r>
          </a:p>
          <a:p>
            <a:pPr lvl="1" eaLnBrk="1" hangingPunct="1">
              <a:spcAft>
                <a:spcPts val="500"/>
              </a:spcAft>
            </a:pPr>
            <a:r>
              <a:rPr lang="en-US" sz="2200" dirty="0" smtClean="0">
                <a:solidFill>
                  <a:srgbClr val="0000D1"/>
                </a:solidFill>
                <a:latin typeface="Arial Bold" pitchFamily="34" charset="0"/>
              </a:rPr>
              <a:t>Provides free, practical, evidence-based resources to support organizational stability and performance improvement </a:t>
            </a:r>
          </a:p>
          <a:p>
            <a:pPr eaLnBrk="1" hangingPunct="1">
              <a:spcAft>
                <a:spcPts val="500"/>
              </a:spcAft>
            </a:pPr>
            <a:r>
              <a:rPr lang="en-US" sz="2700" dirty="0" smtClean="0">
                <a:solidFill>
                  <a:srgbClr val="0000D1"/>
                </a:solidFill>
                <a:latin typeface="Arial Bold" pitchFamily="34" charset="0"/>
              </a:rPr>
              <a:t>Direct care staff: </a:t>
            </a:r>
          </a:p>
          <a:p>
            <a:pPr lvl="1" eaLnBrk="1" hangingPunct="1">
              <a:spcAft>
                <a:spcPts val="500"/>
              </a:spcAft>
            </a:pPr>
            <a:r>
              <a:rPr lang="en-US" sz="2300" dirty="0" smtClean="0">
                <a:solidFill>
                  <a:srgbClr val="0000D1"/>
                </a:solidFill>
                <a:latin typeface="Arial Bold" pitchFamily="34" charset="0"/>
              </a:rPr>
              <a:t>AE’s tools designed so workers can join in on QI efforts</a:t>
            </a:r>
          </a:p>
          <a:p>
            <a:pPr lvl="1" eaLnBrk="1" hangingPunct="1">
              <a:spcAft>
                <a:spcPts val="500"/>
              </a:spcAft>
            </a:pPr>
            <a:r>
              <a:rPr lang="en-US" sz="2300" dirty="0" smtClean="0">
                <a:solidFill>
                  <a:srgbClr val="0000D1"/>
                </a:solidFill>
                <a:latin typeface="Arial Bold" pitchFamily="34" charset="0"/>
              </a:rPr>
              <a:t>Solicits feedback about how they feel about their job </a:t>
            </a:r>
            <a:endParaRPr lang="en-US" sz="2500" dirty="0" smtClean="0">
              <a:solidFill>
                <a:srgbClr val="0000D1"/>
              </a:solidFill>
              <a:latin typeface="Arial Bold" pitchFamily="34" charset="0"/>
            </a:endParaRPr>
          </a:p>
          <a:p>
            <a:pPr eaLnBrk="1" hangingPunct="1">
              <a:spcAft>
                <a:spcPts val="500"/>
              </a:spcAft>
            </a:pPr>
            <a:r>
              <a:rPr lang="en-US" sz="2700" dirty="0" smtClean="0">
                <a:solidFill>
                  <a:srgbClr val="0000D1"/>
                </a:solidFill>
                <a:latin typeface="Arial Bold" pitchFamily="34" charset="0"/>
              </a:rPr>
              <a:t>Residents and their families: </a:t>
            </a:r>
          </a:p>
          <a:p>
            <a:pPr lvl="1" eaLnBrk="1" hangingPunct="1">
              <a:spcAft>
                <a:spcPts val="500"/>
              </a:spcAft>
            </a:pPr>
            <a:r>
              <a:rPr lang="en-US" sz="2300" dirty="0" smtClean="0">
                <a:solidFill>
                  <a:srgbClr val="0000D1"/>
                </a:solidFill>
                <a:latin typeface="Arial Bold" pitchFamily="34" charset="0"/>
              </a:rPr>
              <a:t>AE promotes open communication and participation of families and residents in care planning. </a:t>
            </a:r>
          </a:p>
          <a:p>
            <a:pPr lvl="1" eaLnBrk="1" hangingPunct="1">
              <a:spcAft>
                <a:spcPts val="500"/>
              </a:spcAft>
            </a:pPr>
            <a:r>
              <a:rPr lang="en-US" sz="2300" dirty="0" smtClean="0">
                <a:solidFill>
                  <a:srgbClr val="0000D1"/>
                </a:solidFill>
                <a:latin typeface="Arial Bold" pitchFamily="34" charset="0"/>
              </a:rPr>
              <a:t>Encourages measurement of “customer” satisfaction as a part of the home’s QI </a:t>
            </a:r>
            <a:r>
              <a:rPr lang="en-US" sz="2300" dirty="0" smtClean="0">
                <a:solidFill>
                  <a:srgbClr val="0000D1"/>
                </a:solidFill>
                <a:latin typeface="Arial Bold" pitchFamily="34" charset="0"/>
              </a:rPr>
              <a:t>process</a:t>
            </a:r>
          </a:p>
          <a:p>
            <a:pPr marL="387350" lvl="1" indent="0" algn="ctr" eaLnBrk="1" hangingPunct="1">
              <a:spcAft>
                <a:spcPts val="500"/>
              </a:spcAft>
              <a:buNone/>
            </a:pPr>
            <a:r>
              <a:rPr lang="en-US" sz="2300" dirty="0" smtClean="0">
                <a:solidFill>
                  <a:srgbClr val="0000D1"/>
                </a:solidFill>
                <a:latin typeface="Arial Bold" pitchFamily="34" charset="0"/>
                <a:hlinkClick r:id="rId4"/>
              </a:rPr>
              <a:t>http://</a:t>
            </a:r>
            <a:r>
              <a:rPr lang="en-US" sz="2300" dirty="0" err="1" smtClean="0">
                <a:solidFill>
                  <a:srgbClr val="0000D1"/>
                </a:solidFill>
                <a:latin typeface="Arial Bold" pitchFamily="34" charset="0"/>
                <a:hlinkClick r:id="rId4"/>
              </a:rPr>
              <a:t>www.nhqualitycampaign.org</a:t>
            </a:r>
            <a:endParaRPr lang="en-US" sz="2300" dirty="0" smtClean="0">
              <a:solidFill>
                <a:srgbClr val="0000D1"/>
              </a:solidFill>
              <a:latin typeface="Arial Bold" pitchFamily="34"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Slide Number Placeholder 1"/>
          <p:cNvSpPr>
            <a:spLocks noGrp="1"/>
          </p:cNvSpPr>
          <p:nvPr>
            <p:ph type="sldNum" sz="quarter" idx="10"/>
          </p:nvPr>
        </p:nvSpPr>
        <p:spPr>
          <a:noFill/>
        </p:spPr>
        <p:txBody>
          <a:bodyPr/>
          <a:lstStyle/>
          <a:p>
            <a:fld id="{A8ED93F9-85F6-41DB-B766-A74E139CB957}" type="slidenum">
              <a:rPr lang="en-US" smtClean="0">
                <a:latin typeface="Times New Roman" pitchFamily="18" charset="0"/>
                <a:ea typeface="ヒラギノ角ゴ ProN W3"/>
                <a:cs typeface="Times New Roman" pitchFamily="18" charset="0"/>
                <a:sym typeface="Times New Roman" pitchFamily="18" charset="0"/>
              </a:rPr>
              <a:pPr/>
              <a:t>13</a:t>
            </a:fld>
            <a:endParaRPr lang="en-US" smtClean="0">
              <a:latin typeface="Times New Roman" pitchFamily="18" charset="0"/>
              <a:ea typeface="ヒラギノ角ゴ ProN W3"/>
              <a:cs typeface="Times New Roman" pitchFamily="18" charset="0"/>
              <a:sym typeface="Times New Roman" pitchFamily="18" charset="0"/>
            </a:endParaRPr>
          </a:p>
        </p:txBody>
      </p:sp>
      <p:graphicFrame>
        <p:nvGraphicFramePr>
          <p:cNvPr id="1026" name="Object 15" title="AE goals compared to other initiatives"/>
          <p:cNvGraphicFramePr>
            <a:graphicFrameLocks noChangeAspect="1"/>
          </p:cNvGraphicFramePr>
          <p:nvPr>
            <p:extLst>
              <p:ext uri="{D42A27DB-BD31-4B8C-83A1-F6EECF244321}">
                <p14:modId xmlns:p14="http://schemas.microsoft.com/office/powerpoint/2010/main" val="2236556226"/>
              </p:ext>
            </p:extLst>
          </p:nvPr>
        </p:nvGraphicFramePr>
        <p:xfrm>
          <a:off x="0" y="304800"/>
          <a:ext cx="8631238" cy="6178550"/>
        </p:xfrm>
        <a:graphic>
          <a:graphicData uri="http://schemas.openxmlformats.org/presentationml/2006/ole">
            <mc:AlternateContent xmlns:mc="http://schemas.openxmlformats.org/markup-compatibility/2006">
              <mc:Choice xmlns:v="urn:schemas-microsoft-com:vml" Requires="v">
                <p:oleObj spid="_x0000_s1030" name="Document" r:id="rId4" imgW="5676691" imgH="4063850" progId="Word.Document.12">
                  <p:embed/>
                </p:oleObj>
              </mc:Choice>
              <mc:Fallback>
                <p:oleObj name="Document" r:id="rId4" imgW="5676691" imgH="4063850" progId="Word.Document.12">
                  <p:embed/>
                  <p:pic>
                    <p:nvPicPr>
                      <p:cNvPr id="0" name="Object 1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304800"/>
                        <a:ext cx="8631238" cy="6178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Title 1"/>
          <p:cNvSpPr>
            <a:spLocks noGrp="1"/>
          </p:cNvSpPr>
          <p:nvPr>
            <p:ph type="title" idx="4294967295"/>
          </p:nvPr>
        </p:nvSpPr>
        <p:spPr>
          <a:xfrm>
            <a:off x="0" y="0"/>
            <a:ext cx="9144000" cy="1143000"/>
          </a:xfrm>
          <a:solidFill>
            <a:srgbClr val="0036DF"/>
          </a:solidFill>
        </p:spPr>
        <p:txBody>
          <a:bodyPr/>
          <a:lstStyle/>
          <a:p>
            <a:pPr algn="ctr"/>
            <a:r>
              <a:rPr lang="en-US" dirty="0" smtClean="0">
                <a:solidFill>
                  <a:srgbClr val="F6FFFD"/>
                </a:solidFill>
              </a:rPr>
              <a:t>AE goals compared to other initiatives</a:t>
            </a:r>
            <a:endParaRPr lang="en-US" dirty="0">
              <a:solidFill>
                <a:srgbClr val="F6FFFD"/>
              </a:solidFill>
            </a:endParaRPr>
          </a:p>
        </p:txBody>
      </p:sp>
    </p:spTree>
  </p:cSld>
  <p:clrMapOvr>
    <a:masterClrMapping/>
  </p:clrMapOvr>
  <p:transition xmlns:p14="http://schemas.microsoft.com/office/powerpoint/2010/mai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1" descr="Advancing Excellence"/>
          <p:cNvPicPr>
            <a:picLocks noChangeArrowheads="1"/>
          </p:cNvPicPr>
          <p:nvPr/>
        </p:nvPicPr>
        <p:blipFill>
          <a:blip r:embed="rId3"/>
          <a:srcRect/>
          <a:stretch>
            <a:fillRect/>
          </a:stretch>
        </p:blipFill>
        <p:spPr bwMode="auto">
          <a:xfrm>
            <a:off x="533400" y="5818188"/>
            <a:ext cx="1752600" cy="787400"/>
          </a:xfrm>
          <a:prstGeom prst="rect">
            <a:avLst/>
          </a:prstGeom>
          <a:noFill/>
          <a:ln w="9525">
            <a:noFill/>
            <a:miter lim="800000"/>
            <a:headEnd/>
            <a:tailEnd/>
          </a:ln>
        </p:spPr>
      </p:pic>
      <p:sp>
        <p:nvSpPr>
          <p:cNvPr id="29700" name="Rectangle 3"/>
          <p:cNvSpPr>
            <a:spLocks noGrp="1" noChangeArrowheads="1"/>
          </p:cNvSpPr>
          <p:nvPr>
            <p:ph type="title"/>
          </p:nvPr>
        </p:nvSpPr>
        <p:spPr>
          <a:solidFill>
            <a:srgbClr val="0000FF"/>
          </a:solidFill>
        </p:spPr>
        <p:txBody>
          <a:bodyPr rIns="132080"/>
          <a:lstStyle/>
          <a:p>
            <a:pPr indent="0" algn="ctr" eaLnBrk="1" hangingPunct="1"/>
            <a:r>
              <a:rPr lang="en-US" sz="3200" dirty="0" smtClean="0">
                <a:solidFill>
                  <a:srgbClr val="FBF7DB"/>
                </a:solidFill>
              </a:rPr>
              <a:t>Local Area Networks of Excellence (LANES)</a:t>
            </a:r>
          </a:p>
        </p:txBody>
      </p:sp>
      <p:sp>
        <p:nvSpPr>
          <p:cNvPr id="2" name="Content Placeholder 1"/>
          <p:cNvSpPr>
            <a:spLocks noGrp="1"/>
          </p:cNvSpPr>
          <p:nvPr>
            <p:ph idx="1"/>
          </p:nvPr>
        </p:nvSpPr>
        <p:spPr/>
        <p:txBody>
          <a:bodyPr/>
          <a:lstStyle/>
          <a:p>
            <a:pPr marL="457200" indent="-457200">
              <a:spcAft>
                <a:spcPts val="1200"/>
              </a:spcAft>
              <a:defRPr/>
            </a:pPr>
            <a:r>
              <a:rPr lang="en-US" sz="2800" dirty="0">
                <a:solidFill>
                  <a:srgbClr val="0036DF"/>
                </a:solidFill>
              </a:rPr>
              <a:t>Neutral space where stakeholders can come together to build working relationships </a:t>
            </a:r>
          </a:p>
          <a:p>
            <a:pPr marL="914400" lvl="1" indent="-457200">
              <a:spcAft>
                <a:spcPts val="1200"/>
              </a:spcAft>
              <a:buFont typeface="Arial" pitchFamily="34" charset="0"/>
              <a:buChar char="•"/>
              <a:defRPr/>
            </a:pPr>
            <a:r>
              <a:rPr lang="en-US" dirty="0">
                <a:solidFill>
                  <a:srgbClr val="0036DF"/>
                </a:solidFill>
              </a:rPr>
              <a:t>Divisive issues (e.g. 5 Star, reimbursement, the survey) are deliberately set aside or avoided</a:t>
            </a:r>
          </a:p>
          <a:p>
            <a:pPr marL="914400" lvl="1" indent="-457200">
              <a:spcAft>
                <a:spcPts val="1200"/>
              </a:spcAft>
              <a:buFont typeface="Arial" pitchFamily="34" charset="0"/>
              <a:buChar char="•"/>
              <a:defRPr/>
            </a:pPr>
            <a:r>
              <a:rPr lang="en-US" dirty="0">
                <a:solidFill>
                  <a:srgbClr val="0036DF"/>
                </a:solidFill>
              </a:rPr>
              <a:t>Must learn to work together toward a shared goal – better care for the resident</a:t>
            </a:r>
            <a:endParaRPr lang="en-US" i="1" dirty="0">
              <a:solidFill>
                <a:srgbClr val="0036DF"/>
              </a:solidFill>
            </a:endParaRPr>
          </a:p>
          <a:p>
            <a:pPr marL="457200" indent="-457200">
              <a:spcAft>
                <a:spcPts val="1200"/>
              </a:spcAft>
              <a:defRPr/>
            </a:pPr>
            <a:r>
              <a:rPr lang="en-US" sz="2800" dirty="0">
                <a:solidFill>
                  <a:srgbClr val="0036DF"/>
                </a:solidFill>
              </a:rPr>
              <a:t>The aim is create ongoing learning networks or “learning communities” of stakeholders and of NHs</a:t>
            </a:r>
          </a:p>
          <a:p>
            <a:pPr marL="39688" indent="0" algn="ctr">
              <a:buNone/>
            </a:pPr>
            <a:r>
              <a:rPr lang="en-US" dirty="0" smtClean="0">
                <a:hlinkClick r:id="rId4"/>
              </a:rPr>
              <a:t>http://</a:t>
            </a:r>
            <a:r>
              <a:rPr lang="en-US" dirty="0" err="1" smtClean="0">
                <a:hlinkClick r:id="rId4"/>
              </a:rPr>
              <a:t>www.nhqualitycampaign.org</a:t>
            </a:r>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1" descr="Advancing Excellence"/>
          <p:cNvPicPr>
            <a:picLocks noChangeArrowheads="1"/>
          </p:cNvPicPr>
          <p:nvPr/>
        </p:nvPicPr>
        <p:blipFill>
          <a:blip r:embed="rId3"/>
          <a:srcRect/>
          <a:stretch>
            <a:fillRect/>
          </a:stretch>
        </p:blipFill>
        <p:spPr bwMode="auto">
          <a:xfrm>
            <a:off x="533400" y="5818188"/>
            <a:ext cx="1752600" cy="787400"/>
          </a:xfrm>
          <a:prstGeom prst="rect">
            <a:avLst/>
          </a:prstGeom>
          <a:noFill/>
          <a:ln w="9525">
            <a:noFill/>
            <a:miter lim="800000"/>
            <a:headEnd/>
            <a:tailEnd/>
          </a:ln>
        </p:spPr>
      </p:pic>
      <p:sp>
        <p:nvSpPr>
          <p:cNvPr id="30724" name="Rectangle 3"/>
          <p:cNvSpPr>
            <a:spLocks noGrp="1" noChangeArrowheads="1"/>
          </p:cNvSpPr>
          <p:nvPr>
            <p:ph type="title"/>
          </p:nvPr>
        </p:nvSpPr>
        <p:spPr>
          <a:xfrm>
            <a:off x="0" y="0"/>
            <a:ext cx="9144000" cy="1600200"/>
          </a:xfrm>
          <a:solidFill>
            <a:srgbClr val="0000FF"/>
          </a:solidFill>
        </p:spPr>
        <p:txBody>
          <a:bodyPr rIns="132080"/>
          <a:lstStyle/>
          <a:p>
            <a:pPr indent="0" algn="ctr" eaLnBrk="1" hangingPunct="1"/>
            <a:r>
              <a:rPr lang="en-US" sz="3200" dirty="0" smtClean="0">
                <a:solidFill>
                  <a:srgbClr val="FBF7DB"/>
                </a:solidFill>
              </a:rPr>
              <a:t>Key Members of the LANE</a:t>
            </a:r>
          </a:p>
        </p:txBody>
      </p:sp>
      <p:sp>
        <p:nvSpPr>
          <p:cNvPr id="2" name="Content Placeholder 1"/>
          <p:cNvSpPr>
            <a:spLocks noGrp="1"/>
          </p:cNvSpPr>
          <p:nvPr>
            <p:ph idx="1"/>
          </p:nvPr>
        </p:nvSpPr>
        <p:spPr/>
        <p:txBody>
          <a:bodyPr/>
          <a:lstStyle/>
          <a:p>
            <a:pPr marL="457200" indent="-457200">
              <a:spcAft>
                <a:spcPts val="1200"/>
              </a:spcAft>
            </a:pPr>
            <a:r>
              <a:rPr lang="en-US" sz="2400" dirty="0">
                <a:solidFill>
                  <a:srgbClr val="0036DF"/>
                </a:solidFill>
              </a:rPr>
              <a:t>QIO</a:t>
            </a:r>
          </a:p>
          <a:p>
            <a:pPr marL="457200" indent="-457200">
              <a:spcAft>
                <a:spcPts val="1200"/>
              </a:spcAft>
            </a:pPr>
            <a:r>
              <a:rPr lang="en-US" sz="2400" dirty="0">
                <a:solidFill>
                  <a:srgbClr val="0036DF"/>
                </a:solidFill>
              </a:rPr>
              <a:t>Ombudsman</a:t>
            </a:r>
          </a:p>
          <a:p>
            <a:pPr marL="457200" indent="-457200">
              <a:spcAft>
                <a:spcPts val="1200"/>
              </a:spcAft>
            </a:pPr>
            <a:r>
              <a:rPr lang="en-US" sz="2400" dirty="0">
                <a:solidFill>
                  <a:srgbClr val="0036DF"/>
                </a:solidFill>
              </a:rPr>
              <a:t>State Survey Agency</a:t>
            </a:r>
          </a:p>
          <a:p>
            <a:pPr marL="457200" indent="-457200">
              <a:spcAft>
                <a:spcPts val="1200"/>
              </a:spcAft>
            </a:pPr>
            <a:r>
              <a:rPr lang="en-US" sz="2400" dirty="0">
                <a:solidFill>
                  <a:srgbClr val="0036DF"/>
                </a:solidFill>
              </a:rPr>
              <a:t>Nursing Home Association Reps </a:t>
            </a:r>
          </a:p>
          <a:p>
            <a:pPr marL="457200" indent="-457200">
              <a:spcAft>
                <a:spcPts val="1200"/>
              </a:spcAft>
            </a:pPr>
            <a:r>
              <a:rPr lang="en-US" sz="2400" dirty="0">
                <a:solidFill>
                  <a:srgbClr val="0036DF"/>
                </a:solidFill>
              </a:rPr>
              <a:t>Culture Change Coalition Rep</a:t>
            </a:r>
          </a:p>
          <a:p>
            <a:pPr marL="457200" indent="-457200">
              <a:spcAft>
                <a:spcPts val="1200"/>
              </a:spcAft>
            </a:pPr>
            <a:r>
              <a:rPr lang="en-US" sz="2400" dirty="0">
                <a:solidFill>
                  <a:srgbClr val="0036DF"/>
                </a:solidFill>
              </a:rPr>
              <a:t>Others can include consumer advocacy groups, state Medicaid agency, health care professionals (e.g. state AMDA chapters), unions, etc.</a:t>
            </a:r>
          </a:p>
          <a:p>
            <a:pPr marL="39688" indent="0" algn="ctr">
              <a:buNone/>
            </a:pPr>
            <a:r>
              <a:rPr lang="en-US" dirty="0" smtClean="0">
                <a:latin typeface="Times New Roman Bold Italic" pitchFamily="18" charset="0"/>
                <a:cs typeface="Times New Roman Bold Italic" pitchFamily="18" charset="0"/>
                <a:sym typeface="Times New Roman Bold Italic" pitchFamily="18" charset="0"/>
                <a:hlinkClick r:id="rId4"/>
              </a:rPr>
              <a:t>http://www.nhqualitycampaign.org</a:t>
            </a:r>
            <a:endParaRPr lang="en-US" dirty="0">
              <a:latin typeface="Times New Roman Bold Italic" pitchFamily="18" charset="0"/>
              <a:cs typeface="Times New Roman Bold Italic" pitchFamily="18" charset="0"/>
              <a:sym typeface="Times New Roman Bold Italic" pitchFamily="18"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5"/>
          <p:cNvSpPr>
            <a:spLocks noGrp="1"/>
          </p:cNvSpPr>
          <p:nvPr>
            <p:ph type="ctrTitle"/>
          </p:nvPr>
        </p:nvSpPr>
        <p:spPr>
          <a:xfrm>
            <a:off x="0" y="2130425"/>
            <a:ext cx="9144000" cy="1470025"/>
          </a:xfrm>
          <a:solidFill>
            <a:srgbClr val="0929D8"/>
          </a:solidFill>
        </p:spPr>
        <p:txBody>
          <a:bodyPr/>
          <a:lstStyle/>
          <a:p>
            <a:pPr marL="0" indent="0" algn="ctr"/>
            <a:r>
              <a:rPr lang="en-US" dirty="0" smtClean="0">
                <a:solidFill>
                  <a:srgbClr val="F6FFFD"/>
                </a:solidFill>
              </a:rPr>
              <a:t>Process: how it works</a:t>
            </a:r>
          </a:p>
        </p:txBody>
      </p:sp>
      <p:sp>
        <p:nvSpPr>
          <p:cNvPr id="31747" name="Subtitle 6"/>
          <p:cNvSpPr>
            <a:spLocks noGrp="1"/>
          </p:cNvSpPr>
          <p:nvPr>
            <p:ph type="subTitle" idx="1"/>
          </p:nvPr>
        </p:nvSpPr>
        <p:spPr/>
        <p:txBody>
          <a:bodyPr/>
          <a:lstStyle/>
          <a:p>
            <a:endParaRPr lang="en-US" smtClean="0"/>
          </a:p>
        </p:txBody>
      </p:sp>
      <p:sp>
        <p:nvSpPr>
          <p:cNvPr id="31748" name="Slide Number Placeholder 4"/>
          <p:cNvSpPr>
            <a:spLocks noGrp="1"/>
          </p:cNvSpPr>
          <p:nvPr>
            <p:ph type="sldNum" sz="quarter" idx="10"/>
          </p:nvPr>
        </p:nvSpPr>
        <p:spPr>
          <a:noFill/>
        </p:spPr>
        <p:txBody>
          <a:bodyPr/>
          <a:lstStyle/>
          <a:p>
            <a:fld id="{13C097D1-4344-4ADF-9D8A-227AA51593B3}" type="slidenum">
              <a:rPr lang="en-US" smtClean="0">
                <a:latin typeface="Times New Roman" pitchFamily="18" charset="0"/>
                <a:ea typeface="ヒラギノ角ゴ ProN W3"/>
                <a:cs typeface="Times New Roman" pitchFamily="18" charset="0"/>
                <a:sym typeface="Times New Roman" pitchFamily="18" charset="0"/>
              </a:rPr>
              <a:pPr/>
              <a:t>16</a:t>
            </a:fld>
            <a:endParaRPr lang="en-US" smtClean="0">
              <a:latin typeface="Times New Roman" pitchFamily="18" charset="0"/>
              <a:ea typeface="ヒラギノ角ゴ ProN W3"/>
              <a:cs typeface="Times New Roman" pitchFamily="18" charset="0"/>
              <a:sym typeface="Times New Roman" pitchFamily="18" charset="0"/>
            </a:endParaRPr>
          </a:p>
        </p:txBody>
      </p:sp>
    </p:spTree>
  </p:cSld>
  <p:clrMapOvr>
    <a:masterClrMapping/>
  </p:clrMapOvr>
  <p:transition xmlns:p14="http://schemas.microsoft.com/office/powerpoint/2010/mai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1" descr="Advancing Excellence"/>
          <p:cNvPicPr>
            <a:picLocks noChangeArrowheads="1"/>
          </p:cNvPicPr>
          <p:nvPr/>
        </p:nvPicPr>
        <p:blipFill>
          <a:blip r:embed="rId3"/>
          <a:srcRect/>
          <a:stretch>
            <a:fillRect/>
          </a:stretch>
        </p:blipFill>
        <p:spPr bwMode="auto">
          <a:xfrm>
            <a:off x="533400" y="5818188"/>
            <a:ext cx="1752600" cy="787400"/>
          </a:xfrm>
          <a:prstGeom prst="rect">
            <a:avLst/>
          </a:prstGeom>
          <a:noFill/>
          <a:ln w="9525">
            <a:noFill/>
            <a:miter lim="800000"/>
            <a:headEnd/>
            <a:tailEnd/>
          </a:ln>
        </p:spPr>
      </p:pic>
      <p:sp>
        <p:nvSpPr>
          <p:cNvPr id="32772" name="Rectangle 3"/>
          <p:cNvSpPr>
            <a:spLocks noGrp="1" noChangeArrowheads="1"/>
          </p:cNvSpPr>
          <p:nvPr>
            <p:ph type="title"/>
          </p:nvPr>
        </p:nvSpPr>
        <p:spPr>
          <a:xfrm>
            <a:off x="0" y="0"/>
            <a:ext cx="9144000" cy="1295400"/>
          </a:xfrm>
          <a:solidFill>
            <a:srgbClr val="0000FF"/>
          </a:solidFill>
        </p:spPr>
        <p:txBody>
          <a:bodyPr rIns="132080"/>
          <a:lstStyle/>
          <a:p>
            <a:pPr indent="0" algn="ctr" eaLnBrk="1" hangingPunct="1"/>
            <a:r>
              <a:rPr lang="en-US" sz="3200" dirty="0" smtClean="0">
                <a:solidFill>
                  <a:srgbClr val="FBF7DB"/>
                </a:solidFill>
              </a:rPr>
              <a:t>Becoming part of the AE Campaign</a:t>
            </a:r>
          </a:p>
        </p:txBody>
      </p:sp>
      <p:sp>
        <p:nvSpPr>
          <p:cNvPr id="32773" name="Rectangle 4"/>
          <p:cNvSpPr>
            <a:spLocks noGrp="1" noChangeArrowheads="1"/>
          </p:cNvSpPr>
          <p:nvPr>
            <p:ph type="body" idx="1"/>
          </p:nvPr>
        </p:nvSpPr>
        <p:spPr>
          <a:xfrm>
            <a:off x="381000" y="1371600"/>
            <a:ext cx="8610600" cy="4419600"/>
          </a:xfrm>
          <a:solidFill>
            <a:srgbClr val="FFFFFF"/>
          </a:solidFill>
        </p:spPr>
        <p:txBody>
          <a:bodyPr rIns="132080"/>
          <a:lstStyle/>
          <a:p>
            <a:pPr eaLnBrk="1" hangingPunct="1">
              <a:buClr>
                <a:srgbClr val="003399"/>
              </a:buClr>
            </a:pPr>
            <a:endParaRPr lang="en-US" sz="1600" dirty="0" smtClean="0">
              <a:solidFill>
                <a:srgbClr val="0000FF"/>
              </a:solidFill>
            </a:endParaRPr>
          </a:p>
          <a:p>
            <a:pPr eaLnBrk="1" hangingPunct="1">
              <a:spcAft>
                <a:spcPts val="600"/>
              </a:spcAft>
              <a:buClr>
                <a:srgbClr val="003399"/>
              </a:buClr>
            </a:pPr>
            <a:r>
              <a:rPr lang="en-US" sz="2700" dirty="0" smtClean="0">
                <a:solidFill>
                  <a:srgbClr val="0000FF"/>
                </a:solidFill>
              </a:rPr>
              <a:t>Nursing homes register on website</a:t>
            </a:r>
          </a:p>
          <a:p>
            <a:pPr eaLnBrk="1" hangingPunct="1">
              <a:spcAft>
                <a:spcPts val="600"/>
              </a:spcAft>
              <a:buClr>
                <a:srgbClr val="003399"/>
              </a:buClr>
            </a:pPr>
            <a:r>
              <a:rPr lang="en-US" sz="2700" dirty="0" smtClean="0">
                <a:solidFill>
                  <a:srgbClr val="0000FF"/>
                </a:solidFill>
              </a:rPr>
              <a:t>Choose 3 goals minimum – 1 clinical, 1 organizational plus 1 more (however, may pick all 8)</a:t>
            </a:r>
          </a:p>
          <a:p>
            <a:pPr eaLnBrk="1" hangingPunct="1">
              <a:spcAft>
                <a:spcPts val="600"/>
              </a:spcAft>
              <a:buClr>
                <a:srgbClr val="003399"/>
              </a:buClr>
            </a:pPr>
            <a:r>
              <a:rPr lang="en-US" sz="2700" dirty="0" smtClean="0">
                <a:solidFill>
                  <a:srgbClr val="0000FF"/>
                </a:solidFill>
              </a:rPr>
              <a:t>Identify benchmarks and set targets</a:t>
            </a:r>
          </a:p>
          <a:p>
            <a:pPr eaLnBrk="1" hangingPunct="1">
              <a:spcAft>
                <a:spcPts val="600"/>
              </a:spcAft>
              <a:buClr>
                <a:srgbClr val="003399"/>
              </a:buClr>
            </a:pPr>
            <a:r>
              <a:rPr lang="en-US" sz="2700" dirty="0" smtClean="0">
                <a:solidFill>
                  <a:srgbClr val="0000FF"/>
                </a:solidFill>
              </a:rPr>
              <a:t>Use the web-site to access AE’s resources and tools</a:t>
            </a:r>
          </a:p>
          <a:p>
            <a:pPr eaLnBrk="1" hangingPunct="1">
              <a:spcAft>
                <a:spcPts val="600"/>
              </a:spcAft>
              <a:buClr>
                <a:srgbClr val="003399"/>
              </a:buClr>
            </a:pPr>
            <a:r>
              <a:rPr lang="en-US" sz="2700" dirty="0" smtClean="0">
                <a:solidFill>
                  <a:srgbClr val="0000FF"/>
                </a:solidFill>
              </a:rPr>
              <a:t>Collect and monitor data using PDSA/PI methods</a:t>
            </a:r>
          </a:p>
          <a:p>
            <a:pPr eaLnBrk="1" hangingPunct="1">
              <a:spcAft>
                <a:spcPts val="600"/>
              </a:spcAft>
              <a:buClr>
                <a:srgbClr val="003399"/>
              </a:buClr>
            </a:pPr>
            <a:r>
              <a:rPr lang="en-US" sz="2700" dirty="0" smtClean="0">
                <a:solidFill>
                  <a:srgbClr val="0000FF"/>
                </a:solidFill>
              </a:rPr>
              <a:t>Enter data on AE website </a:t>
            </a:r>
            <a:r>
              <a:rPr lang="en-US" sz="2700" dirty="0" smtClean="0">
                <a:solidFill>
                  <a:srgbClr val="0000FF"/>
                </a:solidFill>
              </a:rPr>
              <a:t>regularly</a:t>
            </a:r>
          </a:p>
          <a:p>
            <a:pPr marL="39688" indent="0" algn="ctr" eaLnBrk="1" hangingPunct="1">
              <a:spcAft>
                <a:spcPts val="600"/>
              </a:spcAft>
              <a:buClr>
                <a:srgbClr val="003399"/>
              </a:buClr>
              <a:buNone/>
            </a:pPr>
            <a:r>
              <a:rPr lang="en-US" sz="2400" dirty="0">
                <a:latin typeface="Times New Roman Bold Italic" pitchFamily="18" charset="0"/>
                <a:cs typeface="Times New Roman Bold Italic" pitchFamily="18" charset="0"/>
                <a:sym typeface="Times New Roman Bold Italic" pitchFamily="18" charset="0"/>
                <a:hlinkClick r:id="rId4"/>
              </a:rPr>
              <a:t>http://</a:t>
            </a:r>
            <a:r>
              <a:rPr lang="en-US" sz="2400" dirty="0" smtClean="0">
                <a:latin typeface="Times New Roman Bold Italic" pitchFamily="18" charset="0"/>
                <a:cs typeface="Times New Roman Bold Italic" pitchFamily="18" charset="0"/>
                <a:sym typeface="Times New Roman Bold Italic" pitchFamily="18" charset="0"/>
                <a:hlinkClick r:id="rId4"/>
              </a:rPr>
              <a:t>www.nhqualitycampaign.org</a:t>
            </a:r>
            <a:r>
              <a:rPr lang="en-US" sz="2400" dirty="0" smtClean="0">
                <a:solidFill>
                  <a:srgbClr val="0000FF"/>
                </a:solidFill>
              </a:rPr>
              <a:t> </a:t>
            </a:r>
            <a:endParaRPr lang="en-US" sz="2400" dirty="0" smtClean="0">
              <a:solidFill>
                <a:srgbClr val="0000FF"/>
              </a:solidFill>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1" descr="Advancing Excellence"/>
          <p:cNvPicPr>
            <a:picLocks noChangeArrowheads="1"/>
          </p:cNvPicPr>
          <p:nvPr/>
        </p:nvPicPr>
        <p:blipFill>
          <a:blip r:embed="rId3"/>
          <a:srcRect/>
          <a:stretch>
            <a:fillRect/>
          </a:stretch>
        </p:blipFill>
        <p:spPr bwMode="auto">
          <a:xfrm>
            <a:off x="533400" y="5818188"/>
            <a:ext cx="1752600" cy="787400"/>
          </a:xfrm>
          <a:prstGeom prst="rect">
            <a:avLst/>
          </a:prstGeom>
          <a:noFill/>
          <a:ln w="9525">
            <a:noFill/>
            <a:miter lim="800000"/>
            <a:headEnd/>
            <a:tailEnd/>
          </a:ln>
        </p:spPr>
      </p:pic>
      <p:sp>
        <p:nvSpPr>
          <p:cNvPr id="33796" name="Rectangle 3"/>
          <p:cNvSpPr>
            <a:spLocks noGrp="1" noChangeArrowheads="1"/>
          </p:cNvSpPr>
          <p:nvPr>
            <p:ph type="title"/>
          </p:nvPr>
        </p:nvSpPr>
        <p:spPr>
          <a:xfrm>
            <a:off x="0" y="0"/>
            <a:ext cx="9144000" cy="1143000"/>
          </a:xfrm>
          <a:solidFill>
            <a:srgbClr val="0000FF"/>
          </a:solidFill>
        </p:spPr>
        <p:txBody>
          <a:bodyPr rIns="132080"/>
          <a:lstStyle/>
          <a:p>
            <a:pPr indent="0" algn="ctr" eaLnBrk="1" hangingPunct="1">
              <a:lnSpc>
                <a:spcPct val="90000"/>
              </a:lnSpc>
            </a:pPr>
            <a:r>
              <a:rPr lang="en-US" sz="3600" dirty="0" smtClean="0">
                <a:solidFill>
                  <a:srgbClr val="FBF7DB"/>
                </a:solidFill>
              </a:rPr>
              <a:t>Campaign Benefits</a:t>
            </a:r>
          </a:p>
        </p:txBody>
      </p:sp>
      <p:sp>
        <p:nvSpPr>
          <p:cNvPr id="33797" name="Rectangle 4"/>
          <p:cNvSpPr>
            <a:spLocks noGrp="1" noChangeArrowheads="1"/>
          </p:cNvSpPr>
          <p:nvPr>
            <p:ph type="body" idx="1"/>
          </p:nvPr>
        </p:nvSpPr>
        <p:spPr>
          <a:xfrm>
            <a:off x="228600" y="1295400"/>
            <a:ext cx="8763000" cy="4724400"/>
          </a:xfrm>
        </p:spPr>
        <p:txBody>
          <a:bodyPr rIns="132080"/>
          <a:lstStyle/>
          <a:p>
            <a:pPr marL="412750" indent="-373063" eaLnBrk="1" hangingPunct="1">
              <a:buClr>
                <a:srgbClr val="000000"/>
              </a:buClr>
            </a:pPr>
            <a:r>
              <a:rPr lang="en-US" sz="2400" dirty="0" smtClean="0">
                <a:solidFill>
                  <a:srgbClr val="0000FF"/>
                </a:solidFill>
              </a:rPr>
              <a:t>Focuses on things consumers, surveyors and payers are concerned about </a:t>
            </a:r>
          </a:p>
          <a:p>
            <a:pPr marL="412750" indent="-373063" eaLnBrk="1" hangingPunct="1">
              <a:buClr>
                <a:srgbClr val="000000"/>
              </a:buClr>
            </a:pPr>
            <a:r>
              <a:rPr lang="en-US" sz="2400" dirty="0" smtClean="0">
                <a:solidFill>
                  <a:srgbClr val="0000FF"/>
                </a:solidFill>
              </a:rPr>
              <a:t>Increased staff stability: less turnover, better retention </a:t>
            </a:r>
          </a:p>
          <a:p>
            <a:pPr marL="822325" lvl="1" indent="-373063" eaLnBrk="1" hangingPunct="1">
              <a:buClr>
                <a:srgbClr val="000000"/>
              </a:buClr>
              <a:buFont typeface="Arial" pitchFamily="34" charset="0"/>
              <a:buChar char="•"/>
            </a:pPr>
            <a:r>
              <a:rPr lang="en-US" sz="2000" dirty="0" smtClean="0">
                <a:solidFill>
                  <a:srgbClr val="0000FF"/>
                </a:solidFill>
              </a:rPr>
              <a:t>Saves money </a:t>
            </a:r>
          </a:p>
          <a:p>
            <a:pPr marL="822325" lvl="1" indent="-373063" eaLnBrk="1" hangingPunct="1">
              <a:buClr>
                <a:srgbClr val="000000"/>
              </a:buClr>
              <a:buFont typeface="Arial" pitchFamily="34" charset="0"/>
              <a:buChar char="•"/>
            </a:pPr>
            <a:r>
              <a:rPr lang="en-US" sz="2000" dirty="0" smtClean="0">
                <a:solidFill>
                  <a:srgbClr val="0000FF"/>
                </a:solidFill>
              </a:rPr>
              <a:t>Improves performance</a:t>
            </a:r>
          </a:p>
          <a:p>
            <a:pPr marL="822325" lvl="1" indent="-373063" eaLnBrk="1" hangingPunct="1">
              <a:buClr>
                <a:srgbClr val="000000"/>
              </a:buClr>
              <a:buFont typeface="Arial" pitchFamily="34" charset="0"/>
              <a:buChar char="•"/>
            </a:pPr>
            <a:r>
              <a:rPr lang="en-US" sz="2000" dirty="0" smtClean="0">
                <a:solidFill>
                  <a:srgbClr val="0000FF"/>
                </a:solidFill>
              </a:rPr>
              <a:t>Builds better relationships among staff and residents/families</a:t>
            </a:r>
          </a:p>
          <a:p>
            <a:pPr marL="412750" indent="-373063" eaLnBrk="1" hangingPunct="1">
              <a:buClr>
                <a:srgbClr val="000000"/>
              </a:buClr>
            </a:pPr>
            <a:r>
              <a:rPr lang="en-US" sz="2400" dirty="0" smtClean="0">
                <a:solidFill>
                  <a:srgbClr val="0000FF"/>
                </a:solidFill>
              </a:rPr>
              <a:t>Improves satisfaction (staff/resident/family)</a:t>
            </a:r>
          </a:p>
          <a:p>
            <a:pPr marL="412750" indent="-373063" eaLnBrk="1" hangingPunct="1">
              <a:buClr>
                <a:srgbClr val="000000"/>
              </a:buClr>
            </a:pPr>
            <a:r>
              <a:rPr lang="en-US" sz="2400" dirty="0" smtClean="0">
                <a:solidFill>
                  <a:srgbClr val="0000FF"/>
                </a:solidFill>
              </a:rPr>
              <a:t>Lets them be part of a learning network, lets them compare their performance with others  </a:t>
            </a:r>
          </a:p>
          <a:p>
            <a:pPr marL="412750" indent="-373063" eaLnBrk="1" hangingPunct="1">
              <a:buClr>
                <a:srgbClr val="000000"/>
              </a:buClr>
            </a:pPr>
            <a:r>
              <a:rPr lang="en-US" sz="2400" dirty="0" smtClean="0">
                <a:solidFill>
                  <a:srgbClr val="0000FF"/>
                </a:solidFill>
              </a:rPr>
              <a:t>Complements other initiatives</a:t>
            </a:r>
          </a:p>
          <a:p>
            <a:pPr marL="822325" lvl="1" indent="-373063" eaLnBrk="1" hangingPunct="1">
              <a:buClr>
                <a:srgbClr val="000000"/>
              </a:buClr>
              <a:buFont typeface="Arial" pitchFamily="34" charset="0"/>
              <a:buChar char="•"/>
            </a:pPr>
            <a:r>
              <a:rPr lang="en-US" sz="2000" dirty="0" smtClean="0">
                <a:solidFill>
                  <a:srgbClr val="0000FF"/>
                </a:solidFill>
              </a:rPr>
              <a:t>QA/PI (ACA section 6102)</a:t>
            </a:r>
          </a:p>
          <a:p>
            <a:pPr marL="822325" lvl="1" indent="-373063" eaLnBrk="1" hangingPunct="1">
              <a:buClr>
                <a:srgbClr val="000000"/>
              </a:buClr>
              <a:buFont typeface="Arial" pitchFamily="34" charset="0"/>
              <a:buChar char="•"/>
            </a:pPr>
            <a:r>
              <a:rPr lang="en-US" sz="2000" dirty="0" smtClean="0">
                <a:solidFill>
                  <a:srgbClr val="0000FF"/>
                </a:solidFill>
              </a:rPr>
              <a:t>QIO program initiatives (10</a:t>
            </a:r>
            <a:r>
              <a:rPr lang="en-US" sz="2000" baseline="30000" dirty="0" smtClean="0">
                <a:solidFill>
                  <a:srgbClr val="0000FF"/>
                </a:solidFill>
              </a:rPr>
              <a:t>th</a:t>
            </a:r>
            <a:r>
              <a:rPr lang="en-US" sz="2000" dirty="0" smtClean="0">
                <a:solidFill>
                  <a:srgbClr val="0000FF"/>
                </a:solidFill>
              </a:rPr>
              <a:t> SOW just starting)</a:t>
            </a:r>
          </a:p>
          <a:p>
            <a:pPr marL="822325" lvl="1" indent="-373063" eaLnBrk="1" hangingPunct="1">
              <a:buClr>
                <a:srgbClr val="000000"/>
              </a:buClr>
              <a:buFont typeface="Arial" pitchFamily="34" charset="0"/>
              <a:buChar char="•"/>
            </a:pPr>
            <a:r>
              <a:rPr lang="en-US" sz="2000" dirty="0" smtClean="0">
                <a:solidFill>
                  <a:srgbClr val="0000FF"/>
                </a:solidFill>
              </a:rPr>
              <a:t>Preparation for payment </a:t>
            </a:r>
            <a:r>
              <a:rPr lang="en-US" sz="2000" dirty="0" smtClean="0">
                <a:solidFill>
                  <a:srgbClr val="0000FF"/>
                </a:solidFill>
              </a:rPr>
              <a:t>reforms</a:t>
            </a:r>
          </a:p>
          <a:p>
            <a:pPr marL="449262" lvl="1" indent="0" algn="ctr" eaLnBrk="1" hangingPunct="1">
              <a:buClr>
                <a:srgbClr val="000000"/>
              </a:buClr>
              <a:buNone/>
            </a:pPr>
            <a:r>
              <a:rPr lang="en-US" sz="2000" dirty="0">
                <a:latin typeface="Times New Roman Bold Italic" pitchFamily="18" charset="0"/>
                <a:cs typeface="Times New Roman Bold Italic" pitchFamily="18" charset="0"/>
                <a:sym typeface="Times New Roman Bold Italic" pitchFamily="18" charset="0"/>
                <a:hlinkClick r:id="rId4"/>
              </a:rPr>
              <a:t>http://www.nhqualitycampaign.org</a:t>
            </a:r>
            <a:r>
              <a:rPr lang="en-US" sz="2000" dirty="0">
                <a:solidFill>
                  <a:srgbClr val="0000FF"/>
                </a:solidFill>
              </a:rPr>
              <a:t> </a:t>
            </a:r>
          </a:p>
          <a:p>
            <a:pPr marL="822325" lvl="1" indent="-373063" eaLnBrk="1" hangingPunct="1">
              <a:buClr>
                <a:srgbClr val="000000"/>
              </a:buClr>
              <a:buFont typeface="Arial" pitchFamily="34" charset="0"/>
              <a:buChar char="•"/>
            </a:pPr>
            <a:endParaRPr lang="en-US" sz="2000" dirty="0" smtClean="0">
              <a:solidFill>
                <a:srgbClr val="0000FF"/>
              </a:solidFill>
            </a:endParaRPr>
          </a:p>
        </p:txBody>
      </p:sp>
      <p:sp>
        <p:nvSpPr>
          <p:cNvPr id="33798" name="Rectangle 5"/>
          <p:cNvSpPr>
            <a:spLocks/>
          </p:cNvSpPr>
          <p:nvPr/>
        </p:nvSpPr>
        <p:spPr bwMode="auto">
          <a:xfrm>
            <a:off x="6553200" y="6245225"/>
            <a:ext cx="2146300" cy="292100"/>
          </a:xfrm>
          <a:prstGeom prst="rect">
            <a:avLst/>
          </a:prstGeom>
          <a:noFill/>
          <a:ln w="9525">
            <a:noFill/>
            <a:miter lim="800000"/>
            <a:headEnd/>
            <a:tailEnd/>
          </a:ln>
        </p:spPr>
        <p:txBody>
          <a:bodyPr lIns="0" tIns="0" rIns="40639" bIns="0"/>
          <a:lstStyle/>
          <a:p>
            <a:pPr marL="39688" algn="r"/>
            <a:endParaRPr lang="en-US" sz="1400">
              <a:cs typeface="Times New Roman" pitchFamily="18"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0" y="0"/>
            <a:ext cx="9144000" cy="1600200"/>
          </a:xfrm>
          <a:solidFill>
            <a:srgbClr val="0000FF"/>
          </a:solidFill>
        </p:spPr>
        <p:txBody>
          <a:bodyPr/>
          <a:lstStyle/>
          <a:p>
            <a:pPr algn="ctr"/>
            <a:r>
              <a:rPr lang="en-US" sz="3600" dirty="0" smtClean="0">
                <a:solidFill>
                  <a:srgbClr val="F6FFFD"/>
                </a:solidFill>
                <a:ea typeface="MS PGothic" pitchFamily="34" charset="-128"/>
              </a:rPr>
              <a:t> Free Campaign Tools</a:t>
            </a:r>
          </a:p>
        </p:txBody>
      </p:sp>
      <p:sp>
        <p:nvSpPr>
          <p:cNvPr id="2" name="Content Placeholder 1"/>
          <p:cNvSpPr>
            <a:spLocks noGrp="1"/>
          </p:cNvSpPr>
          <p:nvPr>
            <p:ph idx="1"/>
          </p:nvPr>
        </p:nvSpPr>
        <p:spPr>
          <a:xfrm>
            <a:off x="457200" y="1600200"/>
            <a:ext cx="8229600" cy="4191000"/>
          </a:xfrm>
        </p:spPr>
        <p:txBody>
          <a:bodyPr/>
          <a:lstStyle/>
          <a:p>
            <a:pPr>
              <a:spcAft>
                <a:spcPts val="1200"/>
              </a:spcAft>
            </a:pPr>
            <a:r>
              <a:rPr lang="en-US" dirty="0" smtClean="0">
                <a:solidFill>
                  <a:srgbClr val="0000D1"/>
                </a:solidFill>
                <a:latin typeface="Arial" pitchFamily="34" charset="0"/>
                <a:ea typeface="ヒラギノ明朝 ProN W3"/>
                <a:cs typeface="ヒラギノ明朝 ProN W3"/>
              </a:rPr>
              <a:t>Evidence</a:t>
            </a:r>
            <a:r>
              <a:rPr lang="en-US" dirty="0">
                <a:solidFill>
                  <a:srgbClr val="0000D1"/>
                </a:solidFill>
                <a:latin typeface="Arial" pitchFamily="34" charset="0"/>
                <a:ea typeface="ヒラギノ明朝 ProN W3"/>
                <a:cs typeface="ヒラギノ明朝 ProN W3"/>
              </a:rPr>
              <a:t>-based or field tested  </a:t>
            </a:r>
          </a:p>
          <a:p>
            <a:pPr>
              <a:spcAft>
                <a:spcPts val="1200"/>
              </a:spcAft>
            </a:pPr>
            <a:r>
              <a:rPr lang="en-US" dirty="0">
                <a:solidFill>
                  <a:srgbClr val="0000D1"/>
                </a:solidFill>
                <a:latin typeface="Arial" pitchFamily="34" charset="0"/>
                <a:ea typeface="ヒラギノ明朝 ProN W3"/>
                <a:cs typeface="ヒラギノ明朝 ProN W3"/>
              </a:rPr>
              <a:t>  Downloadable, ready to use</a:t>
            </a:r>
          </a:p>
          <a:p>
            <a:pPr>
              <a:spcAft>
                <a:spcPts val="1200"/>
              </a:spcAft>
            </a:pPr>
            <a:r>
              <a:rPr lang="en-US" dirty="0">
                <a:solidFill>
                  <a:srgbClr val="0000D1"/>
                </a:solidFill>
                <a:latin typeface="Arial" pitchFamily="34" charset="0"/>
                <a:ea typeface="ヒラギノ明朝 ProN W3"/>
                <a:cs typeface="ヒラギノ明朝 ProN W3"/>
              </a:rPr>
              <a:t> Standardized formatting, user-friendly Excel worksheets for </a:t>
            </a:r>
            <a:r>
              <a:rPr lang="en-US" dirty="0" smtClean="0">
                <a:solidFill>
                  <a:srgbClr val="0000D1"/>
                </a:solidFill>
                <a:latin typeface="Arial" pitchFamily="34" charset="0"/>
                <a:ea typeface="ヒラギノ明朝 ProN W3"/>
                <a:cs typeface="ヒラギノ明朝 ProN W3"/>
              </a:rPr>
              <a:t>data collection</a:t>
            </a:r>
            <a:endParaRPr lang="en-US" dirty="0">
              <a:solidFill>
                <a:srgbClr val="0000D1"/>
              </a:solidFill>
              <a:latin typeface="Arial" pitchFamily="34" charset="0"/>
              <a:ea typeface="ヒラギノ明朝 ProN W3"/>
              <a:cs typeface="ヒラギノ明朝 ProN W3"/>
            </a:endParaRPr>
          </a:p>
          <a:p>
            <a:pPr>
              <a:spcAft>
                <a:spcPts val="1200"/>
              </a:spcAft>
            </a:pPr>
            <a:r>
              <a:rPr lang="en-US" dirty="0">
                <a:solidFill>
                  <a:srgbClr val="0000D1"/>
                </a:solidFill>
                <a:latin typeface="Arial" pitchFamily="34" charset="0"/>
                <a:ea typeface="ヒラギノ明朝 ProN W3"/>
                <a:cs typeface="ヒラギノ明朝 ProN W3"/>
              </a:rPr>
              <a:t>  Clear, easy to understand instructions</a:t>
            </a:r>
          </a:p>
          <a:p>
            <a:pPr>
              <a:spcAft>
                <a:spcPts val="1200"/>
              </a:spcAft>
            </a:pPr>
            <a:r>
              <a:rPr lang="en-US" dirty="0">
                <a:solidFill>
                  <a:srgbClr val="0000D1"/>
                </a:solidFill>
                <a:latin typeface="Arial" pitchFamily="34" charset="0"/>
                <a:ea typeface="ヒラギノ明朝 ProN W3"/>
                <a:cs typeface="ヒラギノ明朝 ProN W3"/>
              </a:rPr>
              <a:t>  Calculations, trend graphs and charting </a:t>
            </a:r>
            <a:r>
              <a:rPr lang="en-US" dirty="0" smtClean="0">
                <a:solidFill>
                  <a:srgbClr val="0000D1"/>
                </a:solidFill>
                <a:latin typeface="Arial" pitchFamily="34" charset="0"/>
                <a:ea typeface="ヒラギノ明朝 ProN W3"/>
                <a:cs typeface="ヒラギノ明朝 ProN W3"/>
              </a:rPr>
              <a:t>functions built</a:t>
            </a:r>
            <a:r>
              <a:rPr lang="en-US" dirty="0">
                <a:solidFill>
                  <a:srgbClr val="0000D1"/>
                </a:solidFill>
                <a:latin typeface="Arial" pitchFamily="34" charset="0"/>
                <a:ea typeface="ヒラギノ明朝 ProN W3"/>
                <a:cs typeface="ヒラギノ明朝 ProN W3"/>
              </a:rPr>
              <a:t>-in</a:t>
            </a:r>
          </a:p>
          <a:p>
            <a:pPr>
              <a:spcAft>
                <a:spcPts val="1200"/>
              </a:spcAft>
            </a:pPr>
            <a:r>
              <a:rPr lang="en-US" dirty="0">
                <a:solidFill>
                  <a:srgbClr val="0000D1"/>
                </a:solidFill>
                <a:latin typeface="Arial" pitchFamily="34" charset="0"/>
                <a:ea typeface="ヒラギノ明朝 ProN W3"/>
                <a:cs typeface="ヒラギノ明朝 ProN W3"/>
              </a:rPr>
              <a:t> Compatible materials provided for </a:t>
            </a:r>
            <a:r>
              <a:rPr lang="en-US" dirty="0" smtClean="0">
                <a:solidFill>
                  <a:srgbClr val="0000D1"/>
                </a:solidFill>
                <a:latin typeface="Arial" pitchFamily="34" charset="0"/>
                <a:ea typeface="ヒラギノ明朝 ProN W3"/>
                <a:cs typeface="ヒラギノ明朝 ProN W3"/>
              </a:rPr>
              <a:t>consumers</a:t>
            </a:r>
            <a:endParaRPr lang="en-US" dirty="0">
              <a:solidFill>
                <a:srgbClr val="0000D1"/>
              </a:solidFill>
              <a:latin typeface="Arial" pitchFamily="34" charset="0"/>
              <a:ea typeface="ヒラギノ明朝 ProN W3"/>
              <a:cs typeface="ヒラギノ明朝 ProN W3"/>
            </a:endParaRPr>
          </a:p>
          <a:p>
            <a:pPr marL="39688" lvl="1" indent="0" algn="ctr">
              <a:spcBef>
                <a:spcPts val="500"/>
              </a:spcBef>
              <a:spcAft>
                <a:spcPts val="1200"/>
              </a:spcAft>
              <a:buSzPct val="100000"/>
              <a:buNone/>
            </a:pPr>
            <a:r>
              <a:rPr lang="en-US" sz="2000" dirty="0">
                <a:latin typeface="Times New Roman Bold Italic" pitchFamily="18" charset="0"/>
                <a:cs typeface="Times New Roman Bold Italic" pitchFamily="18" charset="0"/>
                <a:sym typeface="Times New Roman Bold Italic" pitchFamily="18" charset="0"/>
                <a:hlinkClick r:id="rId3"/>
              </a:rPr>
              <a:t>http://www.nhqualitycampaign.org</a:t>
            </a:r>
            <a:r>
              <a:rPr lang="en-US" sz="2000" dirty="0">
                <a:solidFill>
                  <a:srgbClr val="0000FF"/>
                </a:solidFill>
              </a:rPr>
              <a:t> </a:t>
            </a:r>
          </a:p>
          <a:p>
            <a:pPr>
              <a:spcAft>
                <a:spcPts val="1200"/>
              </a:spcAft>
            </a:pPr>
            <a:endParaRPr lang="en-US" dirty="0"/>
          </a:p>
        </p:txBody>
      </p:sp>
      <p:pic>
        <p:nvPicPr>
          <p:cNvPr id="34820" name="Picture 1" descr="Advancing Excellence"/>
          <p:cNvPicPr>
            <a:picLocks noChangeArrowheads="1"/>
          </p:cNvPicPr>
          <p:nvPr/>
        </p:nvPicPr>
        <p:blipFill>
          <a:blip r:embed="rId4"/>
          <a:srcRect/>
          <a:stretch>
            <a:fillRect/>
          </a:stretch>
        </p:blipFill>
        <p:spPr bwMode="auto">
          <a:xfrm>
            <a:off x="533400" y="5818188"/>
            <a:ext cx="1752600" cy="787400"/>
          </a:xfrm>
          <a:prstGeom prst="rect">
            <a:avLst/>
          </a:prstGeom>
          <a:noFill/>
          <a:ln w="9525">
            <a:noFill/>
            <a:miter lim="800000"/>
            <a:headEnd/>
            <a:tailEnd/>
          </a:ln>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0" y="0"/>
            <a:ext cx="9144000" cy="1219200"/>
          </a:xfrm>
          <a:solidFill>
            <a:srgbClr val="0036DF"/>
          </a:solidFill>
        </p:spPr>
        <p:txBody>
          <a:bodyPr/>
          <a:lstStyle/>
          <a:p>
            <a:pPr algn="ctr"/>
            <a:r>
              <a:rPr lang="en-US" dirty="0" smtClean="0">
                <a:solidFill>
                  <a:srgbClr val="F6FFFD"/>
                </a:solidFill>
              </a:rPr>
              <a:t>Advancing Excellence: The NH Quality Campaign </a:t>
            </a:r>
            <a:r>
              <a:rPr lang="en-US" sz="3200" dirty="0" smtClean="0">
                <a:solidFill>
                  <a:srgbClr val="F6FFFD"/>
                </a:solidFill>
              </a:rPr>
              <a:t/>
            </a:r>
            <a:br>
              <a:rPr lang="en-US" sz="3200" dirty="0" smtClean="0">
                <a:solidFill>
                  <a:srgbClr val="F6FFFD"/>
                </a:solidFill>
              </a:rPr>
            </a:br>
            <a:r>
              <a:rPr lang="en-US" dirty="0" smtClean="0">
                <a:solidFill>
                  <a:srgbClr val="F6FFFD"/>
                </a:solidFill>
              </a:rPr>
              <a:t>Overview of the presentation </a:t>
            </a:r>
          </a:p>
        </p:txBody>
      </p:sp>
      <p:sp>
        <p:nvSpPr>
          <p:cNvPr id="18435" name="Content Placeholder 2"/>
          <p:cNvSpPr>
            <a:spLocks noGrp="1"/>
          </p:cNvSpPr>
          <p:nvPr>
            <p:ph idx="1"/>
          </p:nvPr>
        </p:nvSpPr>
        <p:spPr>
          <a:xfrm>
            <a:off x="457200" y="1295400"/>
            <a:ext cx="8229600" cy="5486400"/>
          </a:xfrm>
        </p:spPr>
        <p:txBody>
          <a:bodyPr/>
          <a:lstStyle/>
          <a:p>
            <a:pPr>
              <a:spcAft>
                <a:spcPts val="1200"/>
              </a:spcAft>
            </a:pPr>
            <a:r>
              <a:rPr lang="en-US" dirty="0" smtClean="0"/>
              <a:t>Background</a:t>
            </a:r>
          </a:p>
          <a:p>
            <a:pPr>
              <a:spcAft>
                <a:spcPts val="1200"/>
              </a:spcAft>
            </a:pPr>
            <a:r>
              <a:rPr lang="en-US" dirty="0" smtClean="0"/>
              <a:t>Description of Advancing Excellence:  </a:t>
            </a:r>
          </a:p>
          <a:p>
            <a:pPr lvl="1">
              <a:spcAft>
                <a:spcPts val="1200"/>
              </a:spcAft>
            </a:pPr>
            <a:r>
              <a:rPr lang="en-US" dirty="0" smtClean="0"/>
              <a:t>Purpose and structure</a:t>
            </a:r>
          </a:p>
          <a:p>
            <a:pPr lvl="1">
              <a:spcAft>
                <a:spcPts val="1200"/>
              </a:spcAft>
            </a:pPr>
            <a:r>
              <a:rPr lang="en-US" dirty="0" smtClean="0"/>
              <a:t>Process: how it works </a:t>
            </a:r>
          </a:p>
          <a:p>
            <a:pPr>
              <a:spcAft>
                <a:spcPts val="1200"/>
              </a:spcAft>
            </a:pPr>
            <a:r>
              <a:rPr lang="en-US" dirty="0" smtClean="0"/>
              <a:t>Accomplishments </a:t>
            </a:r>
          </a:p>
          <a:p>
            <a:pPr lvl="1">
              <a:spcAft>
                <a:spcPts val="1200"/>
              </a:spcAft>
            </a:pPr>
            <a:r>
              <a:rPr lang="en-US" dirty="0" smtClean="0"/>
              <a:t>Evidence of impact </a:t>
            </a:r>
          </a:p>
          <a:p>
            <a:pPr lvl="1">
              <a:spcAft>
                <a:spcPts val="1200"/>
              </a:spcAft>
            </a:pPr>
            <a:r>
              <a:rPr lang="en-US" dirty="0" smtClean="0"/>
              <a:t> Other achievements </a:t>
            </a:r>
          </a:p>
          <a:p>
            <a:pPr>
              <a:spcAft>
                <a:spcPts val="1200"/>
              </a:spcAft>
            </a:pPr>
            <a:r>
              <a:rPr lang="en-US" dirty="0" smtClean="0"/>
              <a:t>Building on what works</a:t>
            </a:r>
          </a:p>
          <a:p>
            <a:pPr lvl="1">
              <a:spcAft>
                <a:spcPts val="1200"/>
              </a:spcAft>
            </a:pPr>
            <a:r>
              <a:rPr lang="en-US" dirty="0" smtClean="0"/>
              <a:t>Using AE to test new ideas </a:t>
            </a:r>
          </a:p>
          <a:p>
            <a:pPr lvl="1">
              <a:spcAft>
                <a:spcPts val="1200"/>
              </a:spcAft>
            </a:pPr>
            <a:r>
              <a:rPr lang="en-US" dirty="0" smtClean="0"/>
              <a:t>Working with CMS: QA/PI and the QIO’s 10</a:t>
            </a:r>
            <a:r>
              <a:rPr lang="en-US" baseline="30000" dirty="0" smtClean="0"/>
              <a:t>th</a:t>
            </a:r>
            <a:r>
              <a:rPr lang="en-US" dirty="0" smtClean="0"/>
              <a:t> SOW </a:t>
            </a:r>
          </a:p>
          <a:p>
            <a:pPr lvl="1">
              <a:spcAft>
                <a:spcPts val="1200"/>
              </a:spcAft>
            </a:pPr>
            <a:r>
              <a:rPr lang="en-US" dirty="0" smtClean="0"/>
              <a:t>Factors associated with why AE has been successful</a:t>
            </a:r>
          </a:p>
        </p:txBody>
      </p:sp>
      <p:sp>
        <p:nvSpPr>
          <p:cNvPr id="18436" name="Slide Number Placeholder 3"/>
          <p:cNvSpPr>
            <a:spLocks noGrp="1"/>
          </p:cNvSpPr>
          <p:nvPr>
            <p:ph type="sldNum" sz="quarter" idx="10"/>
          </p:nvPr>
        </p:nvSpPr>
        <p:spPr>
          <a:noFill/>
        </p:spPr>
        <p:txBody>
          <a:bodyPr/>
          <a:lstStyle/>
          <a:p>
            <a:fld id="{4834E9DA-48EC-4106-A2B8-7F3A9C5C4DA2}" type="slidenum">
              <a:rPr lang="en-US" smtClean="0">
                <a:latin typeface="Times New Roman" pitchFamily="18" charset="0"/>
                <a:ea typeface="ヒラギノ角ゴ ProN W3"/>
                <a:cs typeface="Times New Roman" pitchFamily="18" charset="0"/>
                <a:sym typeface="Times New Roman" pitchFamily="18" charset="0"/>
              </a:rPr>
              <a:pPr/>
              <a:t>2</a:t>
            </a:fld>
            <a:endParaRPr lang="en-US" smtClean="0">
              <a:latin typeface="Times New Roman" pitchFamily="18" charset="0"/>
              <a:ea typeface="ヒラギノ角ゴ ProN W3"/>
              <a:cs typeface="Times New Roman" pitchFamily="18" charset="0"/>
              <a:sym typeface="Times New Roman" pitchFamily="18" charset="0"/>
            </a:endParaRPr>
          </a:p>
        </p:txBody>
      </p:sp>
    </p:spTree>
  </p:cSld>
  <p:clrMapOvr>
    <a:masterClrMapping/>
  </p:clrMapOvr>
  <p:transition xmlns:p14="http://schemas.microsoft.com/office/powerpoint/2010/mai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0" y="0"/>
            <a:ext cx="9144000" cy="1600200"/>
          </a:xfrm>
          <a:solidFill>
            <a:srgbClr val="0000FF"/>
          </a:solidFill>
        </p:spPr>
        <p:txBody>
          <a:bodyPr/>
          <a:lstStyle/>
          <a:p>
            <a:pPr algn="ctr"/>
            <a:r>
              <a:rPr lang="en-US" sz="3200" dirty="0" smtClean="0">
                <a:solidFill>
                  <a:srgbClr val="FBF7DB"/>
                </a:solidFill>
                <a:ea typeface="MS PGothic" pitchFamily="34" charset="-128"/>
              </a:rPr>
              <a:t>Advancing Excellence Tools</a:t>
            </a:r>
          </a:p>
        </p:txBody>
      </p:sp>
      <p:sp>
        <p:nvSpPr>
          <p:cNvPr id="2" name="Content Placeholder 1"/>
          <p:cNvSpPr>
            <a:spLocks noGrp="1"/>
          </p:cNvSpPr>
          <p:nvPr>
            <p:ph idx="1"/>
          </p:nvPr>
        </p:nvSpPr>
        <p:spPr/>
        <p:txBody>
          <a:bodyPr/>
          <a:lstStyle/>
          <a:p>
            <a:pPr marL="39688" indent="0" algn="ctr">
              <a:buNone/>
            </a:pPr>
            <a:endParaRPr lang="en-US" sz="1800" dirty="0">
              <a:solidFill>
                <a:srgbClr val="0000D1"/>
              </a:solidFill>
              <a:latin typeface="Arial Bold" pitchFamily="34" charset="0"/>
              <a:ea typeface="ヒラギノ明朝 ProN W3"/>
              <a:cs typeface="ヒラギノ明朝 ProN W3"/>
            </a:endParaRPr>
          </a:p>
          <a:p>
            <a:pPr lvl="1">
              <a:buFont typeface="Arial" pitchFamily="34" charset="0"/>
              <a:buChar char="•"/>
            </a:pPr>
            <a:r>
              <a:rPr lang="en-US" sz="2400" dirty="0">
                <a:solidFill>
                  <a:srgbClr val="0000D1"/>
                </a:solidFill>
                <a:latin typeface="Arial" pitchFamily="34" charset="0"/>
              </a:rPr>
              <a:t>Staff Turnover Calculator</a:t>
            </a:r>
          </a:p>
          <a:p>
            <a:pPr lvl="1">
              <a:buFont typeface="Arial" pitchFamily="34" charset="0"/>
              <a:buChar char="•"/>
            </a:pPr>
            <a:r>
              <a:rPr lang="en-US" sz="2400" dirty="0">
                <a:solidFill>
                  <a:srgbClr val="0000D1"/>
                </a:solidFill>
                <a:latin typeface="Arial" pitchFamily="34" charset="0"/>
              </a:rPr>
              <a:t>Consistent Assignment Calculator</a:t>
            </a:r>
          </a:p>
          <a:p>
            <a:pPr lvl="1">
              <a:buFont typeface="Arial" pitchFamily="34" charset="0"/>
              <a:buChar char="•"/>
            </a:pPr>
            <a:r>
              <a:rPr lang="en-US" sz="2400" dirty="0">
                <a:solidFill>
                  <a:srgbClr val="0000D1"/>
                </a:solidFill>
                <a:latin typeface="Arial" pitchFamily="34" charset="0"/>
              </a:rPr>
              <a:t>Pressure Ulcer Monitoring Tool</a:t>
            </a:r>
          </a:p>
          <a:p>
            <a:pPr lvl="1">
              <a:buFont typeface="Arial" pitchFamily="34" charset="0"/>
              <a:buChar char="•"/>
            </a:pPr>
            <a:r>
              <a:rPr lang="en-US" sz="2400" dirty="0">
                <a:solidFill>
                  <a:srgbClr val="0000D1"/>
                </a:solidFill>
                <a:latin typeface="Arial" pitchFamily="34" charset="0"/>
              </a:rPr>
              <a:t>Restraint Monitoring Tool</a:t>
            </a:r>
          </a:p>
          <a:p>
            <a:pPr lvl="1">
              <a:buFont typeface="Arial" pitchFamily="34" charset="0"/>
              <a:buChar char="•"/>
            </a:pPr>
            <a:r>
              <a:rPr lang="en-US" sz="2400" dirty="0">
                <a:solidFill>
                  <a:srgbClr val="0000D1"/>
                </a:solidFill>
                <a:latin typeface="Arial" pitchFamily="34" charset="0"/>
              </a:rPr>
              <a:t>Pain Monitoring Tool</a:t>
            </a:r>
          </a:p>
          <a:p>
            <a:pPr lvl="1">
              <a:buFont typeface="Arial" pitchFamily="34" charset="0"/>
              <a:buChar char="•"/>
            </a:pPr>
            <a:r>
              <a:rPr lang="en-US" sz="2400" dirty="0">
                <a:solidFill>
                  <a:srgbClr val="0000D1"/>
                </a:solidFill>
                <a:latin typeface="Arial" pitchFamily="34" charset="0"/>
              </a:rPr>
              <a:t>Advance Care Plan Monitoring </a:t>
            </a:r>
            <a:r>
              <a:rPr lang="en-US" sz="2400" dirty="0" smtClean="0">
                <a:solidFill>
                  <a:srgbClr val="0000D1"/>
                </a:solidFill>
                <a:latin typeface="Arial" pitchFamily="34" charset="0"/>
              </a:rPr>
              <a:t>Tool</a:t>
            </a:r>
            <a:endParaRPr lang="en-US" sz="2400" dirty="0">
              <a:solidFill>
                <a:srgbClr val="0000D1"/>
              </a:solidFill>
              <a:latin typeface="Arial" pitchFamily="34" charset="0"/>
            </a:endParaRPr>
          </a:p>
          <a:p>
            <a:pPr lvl="1">
              <a:buFont typeface="Arial" pitchFamily="34" charset="0"/>
              <a:buChar char="•"/>
            </a:pPr>
            <a:r>
              <a:rPr lang="en-US" sz="2400" dirty="0">
                <a:solidFill>
                  <a:srgbClr val="0000D1"/>
                </a:solidFill>
                <a:latin typeface="Arial" pitchFamily="34" charset="0"/>
              </a:rPr>
              <a:t>Suggest tools to measure Staff Satisfaction and Resident/Family </a:t>
            </a:r>
            <a:r>
              <a:rPr lang="en-US" sz="2400" dirty="0" smtClean="0">
                <a:solidFill>
                  <a:srgbClr val="0000D1"/>
                </a:solidFill>
                <a:latin typeface="Arial" pitchFamily="34" charset="0"/>
              </a:rPr>
              <a:t>Satisfaction</a:t>
            </a:r>
            <a:endParaRPr lang="en-US" sz="2400" dirty="0">
              <a:solidFill>
                <a:srgbClr val="0000D1"/>
              </a:solidFill>
              <a:latin typeface="Arial" pitchFamily="34" charset="0"/>
            </a:endParaRPr>
          </a:p>
        </p:txBody>
      </p:sp>
      <p:pic>
        <p:nvPicPr>
          <p:cNvPr id="35844" name="Picture 1" descr="Advancing Excellence"/>
          <p:cNvPicPr>
            <a:picLocks noChangeArrowheads="1"/>
          </p:cNvPicPr>
          <p:nvPr/>
        </p:nvPicPr>
        <p:blipFill>
          <a:blip r:embed="rId3"/>
          <a:srcRect/>
          <a:stretch>
            <a:fillRect/>
          </a:stretch>
        </p:blipFill>
        <p:spPr bwMode="auto">
          <a:xfrm>
            <a:off x="533400" y="5818188"/>
            <a:ext cx="1752600" cy="787400"/>
          </a:xfrm>
          <a:prstGeom prst="rect">
            <a:avLst/>
          </a:prstGeom>
          <a:noFill/>
          <a:ln w="9525">
            <a:noFill/>
            <a:miter lim="800000"/>
            <a:headEnd/>
            <a:tailEnd/>
          </a:ln>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Number Placeholder 1"/>
          <p:cNvSpPr>
            <a:spLocks noGrp="1"/>
          </p:cNvSpPr>
          <p:nvPr>
            <p:ph type="sldNum" sz="quarter" idx="10"/>
          </p:nvPr>
        </p:nvSpPr>
        <p:spPr>
          <a:noFill/>
        </p:spPr>
        <p:txBody>
          <a:bodyPr/>
          <a:lstStyle/>
          <a:p>
            <a:fld id="{4D1ED08D-B64D-484C-BEC2-EF9A5C0405D1}" type="slidenum">
              <a:rPr lang="en-US" smtClean="0">
                <a:solidFill>
                  <a:schemeClr val="tx1"/>
                </a:solidFill>
                <a:latin typeface="Times New Roman" pitchFamily="18" charset="0"/>
                <a:ea typeface="ヒラギノ角ゴ ProN W3"/>
                <a:cs typeface="Times New Roman" pitchFamily="18" charset="0"/>
                <a:sym typeface="Times New Roman" pitchFamily="18" charset="0"/>
              </a:rPr>
              <a:pPr/>
              <a:t>21</a:t>
            </a:fld>
            <a:endParaRPr lang="en-US" smtClean="0">
              <a:solidFill>
                <a:schemeClr val="tx1"/>
              </a:solidFill>
              <a:latin typeface="Times New Roman" pitchFamily="18" charset="0"/>
              <a:ea typeface="ヒラギノ角ゴ ProN W3"/>
              <a:cs typeface="Times New Roman" pitchFamily="18" charset="0"/>
              <a:sym typeface="Times New Roman" pitchFamily="18" charset="0"/>
            </a:endParaRPr>
          </a:p>
        </p:txBody>
      </p:sp>
      <p:pic>
        <p:nvPicPr>
          <p:cNvPr id="36867" name="Picture 2" descr="Advancing Excellence Homepage"/>
          <p:cNvPicPr>
            <a:picLocks noChangeAspect="1"/>
          </p:cNvPicPr>
          <p:nvPr/>
        </p:nvPicPr>
        <p:blipFill>
          <a:blip r:embed="rId2"/>
          <a:srcRect/>
          <a:stretch>
            <a:fillRect/>
          </a:stretch>
        </p:blipFill>
        <p:spPr bwMode="auto">
          <a:xfrm>
            <a:off x="374650" y="0"/>
            <a:ext cx="8318500" cy="6858000"/>
          </a:xfrm>
          <a:prstGeom prst="rect">
            <a:avLst/>
          </a:prstGeom>
          <a:noFill/>
          <a:ln w="9525">
            <a:noFill/>
            <a:miter lim="800000"/>
            <a:headEnd/>
            <a:tailEnd/>
          </a:ln>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1"/>
          <p:cNvSpPr>
            <a:spLocks noGrp="1"/>
          </p:cNvSpPr>
          <p:nvPr>
            <p:ph type="sldNum" sz="quarter" idx="10"/>
          </p:nvPr>
        </p:nvSpPr>
        <p:spPr>
          <a:noFill/>
        </p:spPr>
        <p:txBody>
          <a:bodyPr/>
          <a:lstStyle/>
          <a:p>
            <a:fld id="{5B78ED17-EFA7-4210-A013-EA0DA2C5A59E}" type="slidenum">
              <a:rPr lang="en-US" smtClean="0">
                <a:latin typeface="Times New Roman" pitchFamily="18" charset="0"/>
                <a:ea typeface="ヒラギノ角ゴ ProN W3"/>
                <a:cs typeface="Times New Roman" pitchFamily="18" charset="0"/>
                <a:sym typeface="Times New Roman" pitchFamily="18" charset="0"/>
              </a:rPr>
              <a:pPr/>
              <a:t>22</a:t>
            </a:fld>
            <a:endParaRPr lang="en-US" smtClean="0">
              <a:latin typeface="Times New Roman" pitchFamily="18" charset="0"/>
              <a:ea typeface="ヒラギノ角ゴ ProN W3"/>
              <a:cs typeface="Times New Roman" pitchFamily="18" charset="0"/>
              <a:sym typeface="Times New Roman" pitchFamily="18" charset="0"/>
            </a:endParaRPr>
          </a:p>
        </p:txBody>
      </p:sp>
      <p:pic>
        <p:nvPicPr>
          <p:cNvPr id="37891" name="Picture 2" descr="Advancing Excellence Resources page"/>
          <p:cNvPicPr>
            <a:picLocks noChangeAspect="1"/>
          </p:cNvPicPr>
          <p:nvPr/>
        </p:nvPicPr>
        <p:blipFill>
          <a:blip r:embed="rId2"/>
          <a:srcRect/>
          <a:stretch>
            <a:fillRect/>
          </a:stretch>
        </p:blipFill>
        <p:spPr bwMode="auto">
          <a:xfrm>
            <a:off x="609600" y="-17463"/>
            <a:ext cx="8078788" cy="6858001"/>
          </a:xfrm>
          <a:prstGeom prst="rect">
            <a:avLst/>
          </a:prstGeom>
          <a:noFill/>
          <a:ln w="9525">
            <a:noFill/>
            <a:miter lim="800000"/>
            <a:headEnd/>
            <a:tailEnd/>
          </a:ln>
        </p:spPr>
      </p:pic>
    </p:spTree>
  </p:cSld>
  <p:clrMapOvr>
    <a:masterClrMapping/>
  </p:clrMapOvr>
  <p:transition xmlns:p14="http://schemas.microsoft.com/office/powerpoint/2010/mai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Number Placeholder 1"/>
          <p:cNvSpPr>
            <a:spLocks noGrp="1"/>
          </p:cNvSpPr>
          <p:nvPr>
            <p:ph type="sldNum" sz="quarter" idx="10"/>
          </p:nvPr>
        </p:nvSpPr>
        <p:spPr>
          <a:noFill/>
        </p:spPr>
        <p:txBody>
          <a:bodyPr/>
          <a:lstStyle/>
          <a:p>
            <a:fld id="{E5ED244A-CE4E-45F6-BE37-EEB957C41739}" type="slidenum">
              <a:rPr lang="en-US" smtClean="0">
                <a:solidFill>
                  <a:schemeClr val="tx1"/>
                </a:solidFill>
                <a:latin typeface="Times New Roman" pitchFamily="18" charset="0"/>
                <a:ea typeface="ヒラギノ角ゴ ProN W3"/>
                <a:cs typeface="Times New Roman" pitchFamily="18" charset="0"/>
                <a:sym typeface="Times New Roman" pitchFamily="18" charset="0"/>
              </a:rPr>
              <a:pPr/>
              <a:t>23</a:t>
            </a:fld>
            <a:endParaRPr lang="en-US" smtClean="0">
              <a:solidFill>
                <a:schemeClr val="tx1"/>
              </a:solidFill>
              <a:latin typeface="Times New Roman" pitchFamily="18" charset="0"/>
              <a:ea typeface="ヒラギノ角ゴ ProN W3"/>
              <a:cs typeface="Times New Roman" pitchFamily="18" charset="0"/>
              <a:sym typeface="Times New Roman" pitchFamily="18" charset="0"/>
            </a:endParaRPr>
          </a:p>
        </p:txBody>
      </p:sp>
      <p:pic>
        <p:nvPicPr>
          <p:cNvPr id="38915" name="Picture 2" descr="Advancing Excellence Goal 1"/>
          <p:cNvPicPr>
            <a:picLocks noChangeAspect="1"/>
          </p:cNvPicPr>
          <p:nvPr/>
        </p:nvPicPr>
        <p:blipFill>
          <a:blip r:embed="rId2"/>
          <a:srcRect/>
          <a:stretch>
            <a:fillRect/>
          </a:stretch>
        </p:blipFill>
        <p:spPr bwMode="auto">
          <a:xfrm>
            <a:off x="25400" y="0"/>
            <a:ext cx="8804275" cy="6858000"/>
          </a:xfrm>
          <a:prstGeom prst="rect">
            <a:avLst/>
          </a:prstGeom>
          <a:noFill/>
          <a:ln w="9525">
            <a:noFill/>
            <a:miter lim="800000"/>
            <a:headEnd/>
            <a:tailEnd/>
          </a:ln>
        </p:spPr>
      </p:pic>
    </p:spTree>
  </p:cSld>
  <p:clrMapOvr>
    <a:masterClrMapping/>
  </p:clrMapOvr>
  <p:transition xmlns:p14="http://schemas.microsoft.com/office/powerpoint/2010/mai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Number Placeholder 1"/>
          <p:cNvSpPr>
            <a:spLocks noGrp="1"/>
          </p:cNvSpPr>
          <p:nvPr>
            <p:ph type="sldNum" sz="quarter" idx="10"/>
          </p:nvPr>
        </p:nvSpPr>
        <p:spPr>
          <a:noFill/>
        </p:spPr>
        <p:txBody>
          <a:bodyPr/>
          <a:lstStyle/>
          <a:p>
            <a:fld id="{44B6CC8A-6168-4BDB-AA37-FA1EC94F1998}" type="slidenum">
              <a:rPr lang="en-US" smtClean="0">
                <a:latin typeface="Times New Roman" pitchFamily="18" charset="0"/>
                <a:ea typeface="ヒラギノ角ゴ ProN W3"/>
                <a:cs typeface="Times New Roman" pitchFamily="18" charset="0"/>
                <a:sym typeface="Times New Roman" pitchFamily="18" charset="0"/>
              </a:rPr>
              <a:pPr/>
              <a:t>24</a:t>
            </a:fld>
            <a:endParaRPr lang="en-US" smtClean="0">
              <a:latin typeface="Times New Roman" pitchFamily="18" charset="0"/>
              <a:ea typeface="ヒラギノ角ゴ ProN W3"/>
              <a:cs typeface="Times New Roman" pitchFamily="18" charset="0"/>
              <a:sym typeface="Times New Roman" pitchFamily="18" charset="0"/>
            </a:endParaRPr>
          </a:p>
        </p:txBody>
      </p:sp>
      <p:pic>
        <p:nvPicPr>
          <p:cNvPr id="39939" name="Picture 2" descr="Advancing Excellence Data Entry"/>
          <p:cNvPicPr>
            <a:picLocks noChangeAspect="1"/>
          </p:cNvPicPr>
          <p:nvPr/>
        </p:nvPicPr>
        <p:blipFill>
          <a:blip r:embed="rId2"/>
          <a:srcRect/>
          <a:stretch>
            <a:fillRect/>
          </a:stretch>
        </p:blipFill>
        <p:spPr bwMode="auto">
          <a:xfrm>
            <a:off x="0" y="838200"/>
            <a:ext cx="9144000" cy="4752975"/>
          </a:xfrm>
          <a:prstGeom prst="rect">
            <a:avLst/>
          </a:prstGeom>
          <a:noFill/>
          <a:ln w="9525">
            <a:noFill/>
            <a:miter lim="800000"/>
            <a:headEnd/>
            <a:tailEnd/>
          </a:ln>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Number Placeholder 1"/>
          <p:cNvSpPr>
            <a:spLocks noGrp="1"/>
          </p:cNvSpPr>
          <p:nvPr>
            <p:ph type="sldNum" sz="quarter" idx="10"/>
          </p:nvPr>
        </p:nvSpPr>
        <p:spPr>
          <a:noFill/>
        </p:spPr>
        <p:txBody>
          <a:bodyPr/>
          <a:lstStyle/>
          <a:p>
            <a:fld id="{C83A651C-E2DF-446A-9A5E-6E5B94266EDE}" type="slidenum">
              <a:rPr lang="en-US" smtClean="0">
                <a:latin typeface="Times New Roman" pitchFamily="18" charset="0"/>
                <a:ea typeface="ヒラギノ角ゴ ProN W3"/>
                <a:cs typeface="Times New Roman" pitchFamily="18" charset="0"/>
                <a:sym typeface="Times New Roman" pitchFamily="18" charset="0"/>
              </a:rPr>
              <a:pPr/>
              <a:t>25</a:t>
            </a:fld>
            <a:endParaRPr lang="en-US" smtClean="0">
              <a:latin typeface="Times New Roman" pitchFamily="18" charset="0"/>
              <a:ea typeface="ヒラギノ角ゴ ProN W3"/>
              <a:cs typeface="Times New Roman" pitchFamily="18" charset="0"/>
              <a:sym typeface="Times New Roman" pitchFamily="18" charset="0"/>
            </a:endParaRPr>
          </a:p>
        </p:txBody>
      </p:sp>
      <p:pic>
        <p:nvPicPr>
          <p:cNvPr id="40963" name="Picture 2" descr="Advancing Excellence Instruction"/>
          <p:cNvPicPr>
            <a:picLocks noChangeAspect="1"/>
          </p:cNvPicPr>
          <p:nvPr/>
        </p:nvPicPr>
        <p:blipFill>
          <a:blip r:embed="rId2"/>
          <a:srcRect/>
          <a:stretch>
            <a:fillRect/>
          </a:stretch>
        </p:blipFill>
        <p:spPr bwMode="auto">
          <a:xfrm>
            <a:off x="0" y="228600"/>
            <a:ext cx="8943975" cy="6373813"/>
          </a:xfrm>
          <a:prstGeom prst="rect">
            <a:avLst/>
          </a:prstGeom>
          <a:noFill/>
          <a:ln w="9525">
            <a:noFill/>
            <a:miter lim="800000"/>
            <a:headEnd/>
            <a:tailEnd/>
          </a:ln>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Number Placeholder 1"/>
          <p:cNvSpPr>
            <a:spLocks noGrp="1"/>
          </p:cNvSpPr>
          <p:nvPr>
            <p:ph type="sldNum" sz="quarter" idx="10"/>
          </p:nvPr>
        </p:nvSpPr>
        <p:spPr>
          <a:noFill/>
        </p:spPr>
        <p:txBody>
          <a:bodyPr/>
          <a:lstStyle/>
          <a:p>
            <a:fld id="{956606C9-B02C-45C0-8D79-EEF4C5F37A16}" type="slidenum">
              <a:rPr lang="en-US" smtClean="0">
                <a:latin typeface="Times New Roman" pitchFamily="18" charset="0"/>
                <a:ea typeface="ヒラギノ角ゴ ProN W3"/>
                <a:cs typeface="Times New Roman" pitchFamily="18" charset="0"/>
                <a:sym typeface="Times New Roman" pitchFamily="18" charset="0"/>
              </a:rPr>
              <a:pPr/>
              <a:t>26</a:t>
            </a:fld>
            <a:endParaRPr lang="en-US" smtClean="0">
              <a:latin typeface="Times New Roman" pitchFamily="18" charset="0"/>
              <a:ea typeface="ヒラギノ角ゴ ProN W3"/>
              <a:cs typeface="Times New Roman" pitchFamily="18" charset="0"/>
              <a:sym typeface="Times New Roman" pitchFamily="18" charset="0"/>
            </a:endParaRPr>
          </a:p>
        </p:txBody>
      </p:sp>
      <p:pic>
        <p:nvPicPr>
          <p:cNvPr id="41987" name="Picture 2" descr="Advancing Excellence Reducing Pressure Ulcers"/>
          <p:cNvPicPr>
            <a:picLocks noChangeAspect="1"/>
          </p:cNvPicPr>
          <p:nvPr/>
        </p:nvPicPr>
        <p:blipFill>
          <a:blip r:embed="rId2"/>
          <a:srcRect/>
          <a:stretch>
            <a:fillRect/>
          </a:stretch>
        </p:blipFill>
        <p:spPr bwMode="auto">
          <a:xfrm>
            <a:off x="0" y="381000"/>
            <a:ext cx="9144000" cy="6096000"/>
          </a:xfrm>
          <a:prstGeom prst="rect">
            <a:avLst/>
          </a:prstGeom>
          <a:noFill/>
          <a:ln w="9525">
            <a:noFill/>
            <a:miter lim="800000"/>
            <a:headEnd/>
            <a:tailEnd/>
          </a:ln>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4"/>
          <p:cNvSpPr>
            <a:spLocks noGrp="1"/>
          </p:cNvSpPr>
          <p:nvPr>
            <p:ph type="ctrTitle"/>
          </p:nvPr>
        </p:nvSpPr>
        <p:spPr>
          <a:xfrm>
            <a:off x="0" y="2130425"/>
            <a:ext cx="9144000" cy="1470025"/>
          </a:xfrm>
          <a:solidFill>
            <a:srgbClr val="0929D8"/>
          </a:solidFill>
        </p:spPr>
        <p:txBody>
          <a:bodyPr/>
          <a:lstStyle/>
          <a:p>
            <a:pPr marL="0" indent="0" algn="ctr"/>
            <a:r>
              <a:rPr lang="en-US" dirty="0" smtClean="0">
                <a:solidFill>
                  <a:srgbClr val="F6FFFD"/>
                </a:solidFill>
              </a:rPr>
              <a:t>Accomplishments</a:t>
            </a:r>
          </a:p>
        </p:txBody>
      </p:sp>
      <p:sp>
        <p:nvSpPr>
          <p:cNvPr id="43011" name="Subtitle 5"/>
          <p:cNvSpPr>
            <a:spLocks noGrp="1"/>
          </p:cNvSpPr>
          <p:nvPr>
            <p:ph type="subTitle" idx="1"/>
          </p:nvPr>
        </p:nvSpPr>
        <p:spPr/>
        <p:txBody>
          <a:bodyPr/>
          <a:lstStyle/>
          <a:p>
            <a:endParaRPr lang="en-US" smtClean="0"/>
          </a:p>
        </p:txBody>
      </p:sp>
      <p:sp>
        <p:nvSpPr>
          <p:cNvPr id="43012" name="Slide Number Placeholder 1"/>
          <p:cNvSpPr>
            <a:spLocks noGrp="1"/>
          </p:cNvSpPr>
          <p:nvPr>
            <p:ph type="sldNum" sz="quarter" idx="10"/>
          </p:nvPr>
        </p:nvSpPr>
        <p:spPr>
          <a:noFill/>
        </p:spPr>
        <p:txBody>
          <a:bodyPr/>
          <a:lstStyle/>
          <a:p>
            <a:fld id="{D9C1890B-3177-4ABA-A423-9A2AAC65D90A}" type="slidenum">
              <a:rPr lang="en-US" smtClean="0">
                <a:latin typeface="Times New Roman" pitchFamily="18" charset="0"/>
                <a:ea typeface="ヒラギノ角ゴ ProN W3"/>
                <a:cs typeface="Times New Roman" pitchFamily="18" charset="0"/>
                <a:sym typeface="Times New Roman" pitchFamily="18" charset="0"/>
              </a:rPr>
              <a:pPr/>
              <a:t>27</a:t>
            </a:fld>
            <a:endParaRPr lang="en-US" smtClean="0">
              <a:latin typeface="Times New Roman" pitchFamily="18" charset="0"/>
              <a:ea typeface="ヒラギノ角ゴ ProN W3"/>
              <a:cs typeface="Times New Roman" pitchFamily="18" charset="0"/>
              <a:sym typeface="Times New Roman" pitchFamily="18" charset="0"/>
            </a:endParaRPr>
          </a:p>
        </p:txBody>
      </p:sp>
    </p:spTree>
  </p:cSld>
  <p:clrMapOvr>
    <a:masterClrMapping/>
  </p:clrMapOvr>
  <p:transition xmlns:p14="http://schemas.microsoft.com/office/powerpoint/2010/mai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1" descr="Advancing Excellence"/>
          <p:cNvPicPr>
            <a:picLocks noChangeArrowheads="1"/>
          </p:cNvPicPr>
          <p:nvPr/>
        </p:nvPicPr>
        <p:blipFill>
          <a:blip r:embed="rId3"/>
          <a:srcRect/>
          <a:stretch>
            <a:fillRect/>
          </a:stretch>
        </p:blipFill>
        <p:spPr bwMode="auto">
          <a:xfrm>
            <a:off x="533400" y="5818188"/>
            <a:ext cx="1752600" cy="787400"/>
          </a:xfrm>
          <a:prstGeom prst="rect">
            <a:avLst/>
          </a:prstGeom>
          <a:noFill/>
          <a:ln w="9525">
            <a:noFill/>
            <a:miter lim="800000"/>
            <a:headEnd/>
            <a:tailEnd/>
          </a:ln>
        </p:spPr>
      </p:pic>
      <p:sp>
        <p:nvSpPr>
          <p:cNvPr id="44036" name="Rectangle 3"/>
          <p:cNvSpPr>
            <a:spLocks noGrp="1" noChangeArrowheads="1"/>
          </p:cNvSpPr>
          <p:nvPr>
            <p:ph type="title"/>
          </p:nvPr>
        </p:nvSpPr>
        <p:spPr>
          <a:xfrm>
            <a:off x="0" y="0"/>
            <a:ext cx="9144000" cy="1143000"/>
          </a:xfrm>
          <a:solidFill>
            <a:srgbClr val="0000FF"/>
          </a:solidFill>
        </p:spPr>
        <p:txBody>
          <a:bodyPr rIns="132080"/>
          <a:lstStyle/>
          <a:p>
            <a:pPr indent="0" algn="ctr" eaLnBrk="1" hangingPunct="1">
              <a:lnSpc>
                <a:spcPct val="90000"/>
              </a:lnSpc>
            </a:pPr>
            <a:r>
              <a:rPr lang="en-US" sz="3600" dirty="0" smtClean="0">
                <a:solidFill>
                  <a:srgbClr val="FBF7DB"/>
                </a:solidFill>
              </a:rPr>
              <a:t>Recruitment </a:t>
            </a:r>
          </a:p>
        </p:txBody>
      </p:sp>
      <p:sp>
        <p:nvSpPr>
          <p:cNvPr id="60420" name="Rectangle 4"/>
          <p:cNvSpPr>
            <a:spLocks noGrp="1" noChangeArrowheads="1"/>
          </p:cNvSpPr>
          <p:nvPr>
            <p:ph type="body" idx="1"/>
          </p:nvPr>
        </p:nvSpPr>
        <p:spPr>
          <a:xfrm>
            <a:off x="450850" y="1066800"/>
            <a:ext cx="8610600" cy="5562600"/>
          </a:xfrm>
          <a:extLst/>
        </p:spPr>
        <p:txBody>
          <a:bodyPr rIns="132080"/>
          <a:lstStyle/>
          <a:p>
            <a:pPr marL="39688" indent="0">
              <a:buFont typeface="Arial" charset="0"/>
              <a:buNone/>
              <a:defRPr/>
            </a:pPr>
            <a:endParaRPr lang="en-US" sz="2500" dirty="0" smtClean="0">
              <a:sym typeface="Arial" charset="0"/>
            </a:endParaRPr>
          </a:p>
          <a:p>
            <a:pPr>
              <a:buFont typeface="Arial" charset="0"/>
              <a:buChar char="•"/>
              <a:defRPr/>
            </a:pPr>
            <a:r>
              <a:rPr lang="en-US" sz="2800" b="1" dirty="0" smtClean="0">
                <a:sym typeface="Arial" charset="0"/>
              </a:rPr>
              <a:t>Participating </a:t>
            </a:r>
            <a:r>
              <a:rPr lang="en-US" sz="2800" b="1" dirty="0">
                <a:sym typeface="Arial" charset="0"/>
              </a:rPr>
              <a:t>nursing homes in Phase 2:</a:t>
            </a:r>
            <a:r>
              <a:rPr lang="en-US" sz="2800" b="1" baseline="30000" dirty="0">
                <a:sym typeface="Arial" charset="0"/>
              </a:rPr>
              <a:t>+</a:t>
            </a:r>
            <a:r>
              <a:rPr lang="en-US" sz="2800" b="1" dirty="0">
                <a:sym typeface="Arial" charset="0"/>
              </a:rPr>
              <a:t> </a:t>
            </a:r>
            <a:r>
              <a:rPr lang="en-US" sz="2800" dirty="0">
                <a:sym typeface="Arial" charset="0"/>
              </a:rPr>
              <a:t>  </a:t>
            </a:r>
            <a:r>
              <a:rPr lang="en-US" sz="2800" dirty="0" smtClean="0">
                <a:sym typeface="Arial" charset="0"/>
              </a:rPr>
              <a:t>                       7398</a:t>
            </a:r>
            <a:r>
              <a:rPr lang="en-US" sz="2800" dirty="0">
                <a:sym typeface="Arial" charset="0"/>
              </a:rPr>
              <a:t> ( </a:t>
            </a:r>
            <a:r>
              <a:rPr lang="en-US" sz="2800" dirty="0" smtClean="0">
                <a:sym typeface="Arial" charset="0"/>
              </a:rPr>
              <a:t>47%)</a:t>
            </a:r>
            <a:endParaRPr lang="en-US" sz="2800" dirty="0">
              <a:sym typeface="Arial" charset="0"/>
            </a:endParaRPr>
          </a:p>
          <a:p>
            <a:pPr marL="39688" indent="0">
              <a:buFont typeface="Arial" charset="0"/>
              <a:buNone/>
              <a:defRPr/>
            </a:pPr>
            <a:r>
              <a:rPr lang="en-US" sz="2800" dirty="0">
                <a:sym typeface="Arial" charset="0"/>
              </a:rPr>
              <a:t> </a:t>
            </a:r>
            <a:r>
              <a:rPr lang="en-US" sz="2800" dirty="0" smtClean="0">
                <a:sym typeface="Arial" charset="0"/>
              </a:rPr>
              <a:t>                         4726</a:t>
            </a:r>
            <a:r>
              <a:rPr lang="en-US" sz="2800" dirty="0">
                <a:sym typeface="Arial" charset="0"/>
              </a:rPr>
              <a:t>  Charter members</a:t>
            </a:r>
          </a:p>
          <a:p>
            <a:pPr marL="39688" indent="0">
              <a:buFont typeface="Arial" charset="0"/>
              <a:buNone/>
              <a:defRPr/>
            </a:pPr>
            <a:r>
              <a:rPr lang="en-US" sz="2800" dirty="0" smtClean="0">
                <a:sym typeface="Arial" charset="0"/>
              </a:rPr>
              <a:t>                          1965</a:t>
            </a:r>
            <a:r>
              <a:rPr lang="en-US" sz="2800" dirty="0">
                <a:sym typeface="Arial" charset="0"/>
              </a:rPr>
              <a:t>  New participants</a:t>
            </a:r>
          </a:p>
          <a:p>
            <a:pPr>
              <a:buFont typeface="Arial" charset="0"/>
              <a:buChar char="•"/>
              <a:defRPr/>
            </a:pPr>
            <a:r>
              <a:rPr lang="en-US" sz="2800" b="1" dirty="0">
                <a:sym typeface="Arial" charset="0"/>
              </a:rPr>
              <a:t>Participating consumers:</a:t>
            </a:r>
            <a:r>
              <a:rPr lang="en-US" sz="2800" dirty="0">
                <a:sym typeface="Arial" charset="0"/>
              </a:rPr>
              <a:t>   </a:t>
            </a:r>
            <a:r>
              <a:rPr lang="en-US" sz="2800" dirty="0" smtClean="0">
                <a:sym typeface="Arial" charset="0"/>
              </a:rPr>
              <a:t>3053</a:t>
            </a:r>
            <a:endParaRPr lang="en-US" sz="2800" dirty="0">
              <a:sym typeface="Arial" charset="0"/>
            </a:endParaRPr>
          </a:p>
          <a:p>
            <a:pPr>
              <a:buFont typeface="Arial" charset="0"/>
              <a:buChar char="•"/>
              <a:defRPr/>
            </a:pPr>
            <a:r>
              <a:rPr lang="en-US" sz="2800" b="1" dirty="0">
                <a:sym typeface="Arial" charset="0"/>
              </a:rPr>
              <a:t>Participating nursing home staff:</a:t>
            </a:r>
            <a:r>
              <a:rPr lang="en-US" sz="2800" dirty="0">
                <a:sym typeface="Arial" charset="0"/>
              </a:rPr>
              <a:t>    </a:t>
            </a:r>
            <a:r>
              <a:rPr lang="en-US" sz="2800" dirty="0" smtClean="0">
                <a:sym typeface="Arial" charset="0"/>
              </a:rPr>
              <a:t>                       1860</a:t>
            </a:r>
          </a:p>
          <a:p>
            <a:pPr lvl="5">
              <a:defRPr/>
            </a:pPr>
            <a:r>
              <a:rPr lang="en-US" sz="2300" b="1" i="1" dirty="0" smtClean="0"/>
              <a:t>September </a:t>
            </a:r>
            <a:r>
              <a:rPr lang="en-US" sz="2300" b="1" i="1" dirty="0" smtClean="0"/>
              <a:t>1, </a:t>
            </a:r>
            <a:r>
              <a:rPr lang="en-US" sz="2300" b="1" i="1" dirty="0" smtClean="0"/>
              <a:t>2011</a:t>
            </a:r>
          </a:p>
          <a:p>
            <a:pPr marL="1930400" lvl="5" indent="0">
              <a:buNone/>
              <a:defRPr/>
            </a:pPr>
            <a:r>
              <a:rPr lang="en-US" sz="2400" dirty="0" err="1" smtClean="0">
                <a:latin typeface="Times New Roman Bold Italic" pitchFamily="18" charset="0"/>
                <a:cs typeface="Times New Roman Bold Italic" pitchFamily="18" charset="0"/>
                <a:sym typeface="Times New Roman Bold Italic" pitchFamily="18" charset="0"/>
                <a:hlinkClick r:id="rId4"/>
              </a:rPr>
              <a:t>www.nhqualitycampaign.org</a:t>
            </a:r>
            <a:endParaRPr lang="en-US" sz="2400" dirty="0">
              <a:latin typeface="Times New Roman Bold Italic" pitchFamily="18" charset="0"/>
              <a:cs typeface="Times New Roman Bold Italic" pitchFamily="18" charset="0"/>
              <a:sym typeface="Times New Roman Bold Italic" pitchFamily="18" charset="0"/>
            </a:endParaRPr>
          </a:p>
        </p:txBody>
      </p:sp>
      <p:sp>
        <p:nvSpPr>
          <p:cNvPr id="44038" name="Rectangle 5"/>
          <p:cNvSpPr>
            <a:spLocks/>
          </p:cNvSpPr>
          <p:nvPr/>
        </p:nvSpPr>
        <p:spPr bwMode="auto">
          <a:xfrm>
            <a:off x="6553200" y="6245225"/>
            <a:ext cx="2146300" cy="292100"/>
          </a:xfrm>
          <a:prstGeom prst="rect">
            <a:avLst/>
          </a:prstGeom>
          <a:noFill/>
          <a:ln w="9525">
            <a:noFill/>
            <a:miter lim="800000"/>
            <a:headEnd/>
            <a:tailEnd/>
          </a:ln>
        </p:spPr>
        <p:txBody>
          <a:bodyPr lIns="0" tIns="0" rIns="40639" bIns="0"/>
          <a:lstStyle/>
          <a:p>
            <a:pPr marL="39688" algn="r"/>
            <a:endParaRPr lang="en-US" sz="1400">
              <a:solidFill>
                <a:schemeClr val="tx1"/>
              </a:solidFill>
              <a:cs typeface="Times New Roman" pitchFamily="18"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Number Placeholder 1"/>
          <p:cNvSpPr>
            <a:spLocks noGrp="1"/>
          </p:cNvSpPr>
          <p:nvPr>
            <p:ph type="sldNum" sz="quarter" idx="10"/>
          </p:nvPr>
        </p:nvSpPr>
        <p:spPr>
          <a:noFill/>
        </p:spPr>
        <p:txBody>
          <a:bodyPr/>
          <a:lstStyle/>
          <a:p>
            <a:fld id="{DE4FFBF7-7244-43D7-9AF9-3C4C7D5BCF45}" type="slidenum">
              <a:rPr lang="en-US" smtClean="0">
                <a:solidFill>
                  <a:schemeClr val="tx1"/>
                </a:solidFill>
                <a:latin typeface="Times New Roman" pitchFamily="18" charset="0"/>
                <a:ea typeface="ヒラギノ角ゴ ProN W3"/>
                <a:cs typeface="Times New Roman" pitchFamily="18" charset="0"/>
                <a:sym typeface="Times New Roman" pitchFamily="18" charset="0"/>
              </a:rPr>
              <a:pPr/>
              <a:t>29</a:t>
            </a:fld>
            <a:endParaRPr lang="en-US" smtClean="0">
              <a:solidFill>
                <a:schemeClr val="tx1"/>
              </a:solidFill>
              <a:latin typeface="Times New Roman" pitchFamily="18" charset="0"/>
              <a:ea typeface="ヒラギノ角ゴ ProN W3"/>
              <a:cs typeface="Times New Roman" pitchFamily="18" charset="0"/>
              <a:sym typeface="Times New Roman" pitchFamily="18" charset="0"/>
            </a:endParaRPr>
          </a:p>
        </p:txBody>
      </p:sp>
      <p:graphicFrame>
        <p:nvGraphicFramePr>
          <p:cNvPr id="3" name="Chart 2" title="Recruitment % by State"/>
          <p:cNvGraphicFramePr/>
          <p:nvPr>
            <p:extLst>
              <p:ext uri="{D42A27DB-BD31-4B8C-83A1-F6EECF244321}">
                <p14:modId xmlns:p14="http://schemas.microsoft.com/office/powerpoint/2010/main" val="1877764786"/>
              </p:ext>
            </p:extLst>
          </p:nvPr>
        </p:nvGraphicFramePr>
        <p:xfrm>
          <a:off x="304800" y="685800"/>
          <a:ext cx="8534400" cy="5867400"/>
        </p:xfrm>
        <a:graphic>
          <a:graphicData uri="http://schemas.openxmlformats.org/drawingml/2006/chart">
            <c:chart xmlns:c="http://schemas.openxmlformats.org/drawingml/2006/chart" xmlns:r="http://schemas.openxmlformats.org/officeDocument/2006/relationships" r:id="rId2"/>
          </a:graphicData>
        </a:graphic>
      </p:graphicFrame>
      <p:sp>
        <p:nvSpPr>
          <p:cNvPr id="2" name="Title 1"/>
          <p:cNvSpPr>
            <a:spLocks noGrp="1"/>
          </p:cNvSpPr>
          <p:nvPr>
            <p:ph type="title" idx="4294967295"/>
          </p:nvPr>
        </p:nvSpPr>
        <p:spPr>
          <a:xfrm>
            <a:off x="0" y="0"/>
            <a:ext cx="9144000" cy="914400"/>
          </a:xfrm>
          <a:solidFill>
            <a:srgbClr val="0036DF"/>
          </a:solidFill>
        </p:spPr>
        <p:txBody>
          <a:bodyPr/>
          <a:lstStyle/>
          <a:p>
            <a:pPr algn="ctr"/>
            <a:r>
              <a:rPr lang="en-US" dirty="0" smtClean="0">
                <a:solidFill>
                  <a:srgbClr val="F6FFFD"/>
                </a:solidFill>
              </a:rPr>
              <a:t>Recruitment</a:t>
            </a:r>
            <a:r>
              <a:rPr lang="en-US" baseline="0" dirty="0" smtClean="0">
                <a:solidFill>
                  <a:srgbClr val="F6FFFD"/>
                </a:solidFill>
              </a:rPr>
              <a:t> % by State</a:t>
            </a:r>
            <a:endParaRPr lang="en-US" dirty="0">
              <a:solidFill>
                <a:srgbClr val="F6FFFD"/>
              </a:solidFill>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4"/>
          <p:cNvSpPr>
            <a:spLocks noGrp="1"/>
          </p:cNvSpPr>
          <p:nvPr>
            <p:ph type="ctrTitle"/>
          </p:nvPr>
        </p:nvSpPr>
        <p:spPr>
          <a:xfrm>
            <a:off x="0" y="2130425"/>
            <a:ext cx="9144000" cy="1470025"/>
          </a:xfrm>
          <a:solidFill>
            <a:srgbClr val="0036DF"/>
          </a:solidFill>
        </p:spPr>
        <p:txBody>
          <a:bodyPr/>
          <a:lstStyle/>
          <a:p>
            <a:pPr marL="0" indent="0" algn="ctr"/>
            <a:r>
              <a:rPr lang="en-US" sz="3200" dirty="0" smtClean="0">
                <a:solidFill>
                  <a:srgbClr val="F6FFFD"/>
                </a:solidFill>
              </a:rPr>
              <a:t>Background</a:t>
            </a:r>
          </a:p>
        </p:txBody>
      </p:sp>
      <p:sp>
        <p:nvSpPr>
          <p:cNvPr id="19459" name="Subtitle 5"/>
          <p:cNvSpPr>
            <a:spLocks noGrp="1"/>
          </p:cNvSpPr>
          <p:nvPr>
            <p:ph type="subTitle" idx="1"/>
          </p:nvPr>
        </p:nvSpPr>
        <p:spPr/>
        <p:txBody>
          <a:bodyPr/>
          <a:lstStyle/>
          <a:p>
            <a:endParaRPr lang="en-US" smtClean="0"/>
          </a:p>
        </p:txBody>
      </p:sp>
      <p:sp>
        <p:nvSpPr>
          <p:cNvPr id="19460" name="Slide Number Placeholder 3"/>
          <p:cNvSpPr>
            <a:spLocks noGrp="1"/>
          </p:cNvSpPr>
          <p:nvPr>
            <p:ph type="sldNum" sz="quarter" idx="10"/>
          </p:nvPr>
        </p:nvSpPr>
        <p:spPr>
          <a:noFill/>
        </p:spPr>
        <p:txBody>
          <a:bodyPr/>
          <a:lstStyle/>
          <a:p>
            <a:fld id="{6016590D-A0F0-4BC8-A09E-27331ABD1AEA}" type="slidenum">
              <a:rPr lang="en-US" smtClean="0">
                <a:latin typeface="Times New Roman" pitchFamily="18" charset="0"/>
                <a:ea typeface="ヒラギノ角ゴ ProN W3"/>
                <a:cs typeface="Times New Roman" pitchFamily="18" charset="0"/>
                <a:sym typeface="Times New Roman" pitchFamily="18" charset="0"/>
              </a:rPr>
              <a:pPr/>
              <a:t>3</a:t>
            </a:fld>
            <a:endParaRPr lang="en-US" smtClean="0">
              <a:latin typeface="Times New Roman" pitchFamily="18" charset="0"/>
              <a:ea typeface="ヒラギノ角ゴ ProN W3"/>
              <a:cs typeface="Times New Roman" pitchFamily="18" charset="0"/>
              <a:sym typeface="Times New Roman" pitchFamily="18" charset="0"/>
            </a:endParaRPr>
          </a:p>
        </p:txBody>
      </p:sp>
    </p:spTree>
  </p:cSld>
  <p:clrMapOvr>
    <a:masterClrMapping/>
  </p:clrMapOvr>
  <p:transition xmlns:p14="http://schemas.microsoft.com/office/powerpoint/2010/mai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Number Placeholder 1"/>
          <p:cNvSpPr>
            <a:spLocks noGrp="1"/>
          </p:cNvSpPr>
          <p:nvPr>
            <p:ph type="sldNum" sz="quarter" idx="10"/>
          </p:nvPr>
        </p:nvSpPr>
        <p:spPr>
          <a:noFill/>
        </p:spPr>
        <p:txBody>
          <a:bodyPr/>
          <a:lstStyle/>
          <a:p>
            <a:fld id="{90D274A2-5A5F-4CC2-87E6-12C99F1D8E0C}" type="slidenum">
              <a:rPr lang="en-US" smtClean="0">
                <a:solidFill>
                  <a:schemeClr val="tx1"/>
                </a:solidFill>
                <a:latin typeface="Times New Roman" pitchFamily="18" charset="0"/>
                <a:ea typeface="ヒラギノ角ゴ ProN W3"/>
                <a:cs typeface="Times New Roman" pitchFamily="18" charset="0"/>
                <a:sym typeface="Times New Roman" pitchFamily="18" charset="0"/>
              </a:rPr>
              <a:pPr/>
              <a:t>30</a:t>
            </a:fld>
            <a:endParaRPr lang="en-US" smtClean="0">
              <a:solidFill>
                <a:schemeClr val="tx1"/>
              </a:solidFill>
              <a:latin typeface="Times New Roman" pitchFamily="18" charset="0"/>
              <a:ea typeface="ヒラギノ角ゴ ProN W3"/>
              <a:cs typeface="Times New Roman" pitchFamily="18" charset="0"/>
              <a:sym typeface="Times New Roman" pitchFamily="18" charset="0"/>
            </a:endParaRPr>
          </a:p>
        </p:txBody>
      </p:sp>
      <p:graphicFrame>
        <p:nvGraphicFramePr>
          <p:cNvPr id="3" name="Chart 2" title="Recruitment % by State"/>
          <p:cNvGraphicFramePr/>
          <p:nvPr>
            <p:extLst>
              <p:ext uri="{D42A27DB-BD31-4B8C-83A1-F6EECF244321}">
                <p14:modId xmlns:p14="http://schemas.microsoft.com/office/powerpoint/2010/main" val="3203209623"/>
              </p:ext>
            </p:extLst>
          </p:nvPr>
        </p:nvGraphicFramePr>
        <p:xfrm>
          <a:off x="381000" y="609600"/>
          <a:ext cx="8382000" cy="6096000"/>
        </p:xfrm>
        <a:graphic>
          <a:graphicData uri="http://schemas.openxmlformats.org/drawingml/2006/chart">
            <c:chart xmlns:c="http://schemas.openxmlformats.org/drawingml/2006/chart" xmlns:r="http://schemas.openxmlformats.org/officeDocument/2006/relationships" r:id="rId2"/>
          </a:graphicData>
        </a:graphic>
      </p:graphicFrame>
      <p:sp>
        <p:nvSpPr>
          <p:cNvPr id="2" name="Title 1"/>
          <p:cNvSpPr>
            <a:spLocks noGrp="1"/>
          </p:cNvSpPr>
          <p:nvPr>
            <p:ph type="title" idx="4294967295"/>
          </p:nvPr>
        </p:nvSpPr>
        <p:spPr>
          <a:xfrm>
            <a:off x="0" y="0"/>
            <a:ext cx="9144000" cy="762000"/>
          </a:xfrm>
          <a:solidFill>
            <a:srgbClr val="0036DF"/>
          </a:solidFill>
        </p:spPr>
        <p:txBody>
          <a:bodyPr/>
          <a:lstStyle/>
          <a:p>
            <a:pPr algn="ctr"/>
            <a:r>
              <a:rPr lang="en-US" dirty="0" smtClean="0">
                <a:solidFill>
                  <a:srgbClr val="F6FFFD"/>
                </a:solidFill>
              </a:rPr>
              <a:t>Recruitment % by State</a:t>
            </a:r>
            <a:endParaRPr lang="en-US" dirty="0">
              <a:solidFill>
                <a:srgbClr val="F6FFFD"/>
              </a:solidFill>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Number Placeholder 1"/>
          <p:cNvSpPr txBox="1">
            <a:spLocks noGrp="1"/>
          </p:cNvSpPr>
          <p:nvPr/>
        </p:nvSpPr>
        <p:spPr bwMode="auto">
          <a:xfrm>
            <a:off x="6553200" y="6245225"/>
            <a:ext cx="2133600" cy="476250"/>
          </a:xfrm>
          <a:prstGeom prst="rect">
            <a:avLst/>
          </a:prstGeom>
          <a:noFill/>
          <a:ln w="9525">
            <a:noFill/>
            <a:miter lim="800000"/>
            <a:headEnd/>
            <a:tailEnd/>
          </a:ln>
        </p:spPr>
        <p:txBody>
          <a:bodyPr/>
          <a:lstStyle/>
          <a:p>
            <a:pPr algn="r" eaLnBrk="0" hangingPunct="0"/>
            <a:endParaRPr lang="en-US" sz="1400">
              <a:solidFill>
                <a:schemeClr val="tx1"/>
              </a:solidFill>
              <a:ea typeface="MS PGothic" pitchFamily="34" charset="-128"/>
            </a:endParaRPr>
          </a:p>
        </p:txBody>
      </p:sp>
      <p:graphicFrame>
        <p:nvGraphicFramePr>
          <p:cNvPr id="7" name="Chart 6" title="The Relative and Absolute Number of Residents at High Risk for Developing Pressure Ulcers is increasing"/>
          <p:cNvGraphicFramePr/>
          <p:nvPr>
            <p:extLst>
              <p:ext uri="{D42A27DB-BD31-4B8C-83A1-F6EECF244321}">
                <p14:modId xmlns:p14="http://schemas.microsoft.com/office/powerpoint/2010/main" val="3820687536"/>
              </p:ext>
            </p:extLst>
          </p:nvPr>
        </p:nvGraphicFramePr>
        <p:xfrm>
          <a:off x="533400" y="1114424"/>
          <a:ext cx="8077200" cy="5133976"/>
        </p:xfrm>
        <a:graphic>
          <a:graphicData uri="http://schemas.openxmlformats.org/drawingml/2006/chart">
            <c:chart xmlns:c="http://schemas.openxmlformats.org/drawingml/2006/chart" xmlns:r="http://schemas.openxmlformats.org/officeDocument/2006/relationships" r:id="rId2"/>
          </a:graphicData>
        </a:graphic>
      </p:graphicFrame>
      <p:sp>
        <p:nvSpPr>
          <p:cNvPr id="2" name="Title 1"/>
          <p:cNvSpPr>
            <a:spLocks noGrp="1"/>
          </p:cNvSpPr>
          <p:nvPr>
            <p:ph type="title" idx="4294967295"/>
          </p:nvPr>
        </p:nvSpPr>
        <p:spPr>
          <a:xfrm>
            <a:off x="0" y="0"/>
            <a:ext cx="9144000" cy="1600200"/>
          </a:xfrm>
          <a:solidFill>
            <a:srgbClr val="0036DF"/>
          </a:solidFill>
        </p:spPr>
        <p:txBody>
          <a:bodyPr/>
          <a:lstStyle/>
          <a:p>
            <a:pPr algn="ctr"/>
            <a:r>
              <a:rPr lang="en-US" dirty="0" smtClean="0">
                <a:solidFill>
                  <a:srgbClr val="F6FFFD"/>
                </a:solidFill>
              </a:rPr>
              <a:t>The Relative and Absolute Number of Residents at High Risk</a:t>
            </a:r>
            <a:r>
              <a:rPr lang="en-US" baseline="0" dirty="0" smtClean="0">
                <a:solidFill>
                  <a:srgbClr val="F6FFFD"/>
                </a:solidFill>
              </a:rPr>
              <a:t> for Developing Pressure Ulcers is Increasing</a:t>
            </a:r>
            <a:endParaRPr lang="en-US" dirty="0">
              <a:solidFill>
                <a:srgbClr val="F6FFFD"/>
              </a:solidFill>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1" name="Picture 5" title="Physical Restraints"/>
          <p:cNvPicPr>
            <a:picLocks noChangeAspect="1" noChangeArrowheads="1"/>
          </p:cNvPicPr>
          <p:nvPr/>
        </p:nvPicPr>
        <p:blipFill>
          <a:blip r:embed="rId3"/>
          <a:srcRect/>
          <a:stretch>
            <a:fillRect/>
          </a:stretch>
        </p:blipFill>
        <p:spPr bwMode="auto">
          <a:xfrm>
            <a:off x="838200" y="838200"/>
            <a:ext cx="7385050" cy="5334000"/>
          </a:xfrm>
          <a:prstGeom prst="rect">
            <a:avLst/>
          </a:prstGeom>
          <a:noFill/>
          <a:ln w="9525">
            <a:noFill/>
            <a:miter lim="800000"/>
            <a:headEnd/>
            <a:tailEnd/>
          </a:ln>
        </p:spPr>
      </p:pic>
      <p:sp>
        <p:nvSpPr>
          <p:cNvPr id="2" name="Title 1"/>
          <p:cNvSpPr>
            <a:spLocks noGrp="1"/>
          </p:cNvSpPr>
          <p:nvPr>
            <p:ph type="title" idx="4294967295"/>
          </p:nvPr>
        </p:nvSpPr>
        <p:spPr>
          <a:xfrm>
            <a:off x="0" y="0"/>
            <a:ext cx="9144000" cy="838200"/>
          </a:xfrm>
          <a:solidFill>
            <a:srgbClr val="0036DF"/>
          </a:solidFill>
        </p:spPr>
        <p:txBody>
          <a:bodyPr/>
          <a:lstStyle/>
          <a:p>
            <a:pPr algn="ctr"/>
            <a:r>
              <a:rPr lang="en-US" dirty="0" smtClean="0">
                <a:solidFill>
                  <a:srgbClr val="F6FFFD"/>
                </a:solidFill>
              </a:rPr>
              <a:t>Physical Restraints</a:t>
            </a:r>
            <a:endParaRPr lang="en-US" dirty="0">
              <a:solidFill>
                <a:srgbClr val="F6FFFD"/>
              </a:solidFill>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Number Placeholder 3"/>
          <p:cNvSpPr txBox="1">
            <a:spLocks noGrp="1"/>
          </p:cNvSpPr>
          <p:nvPr/>
        </p:nvSpPr>
        <p:spPr bwMode="auto">
          <a:xfrm>
            <a:off x="6553200" y="6245225"/>
            <a:ext cx="2133600" cy="476250"/>
          </a:xfrm>
          <a:prstGeom prst="rect">
            <a:avLst/>
          </a:prstGeom>
          <a:noFill/>
          <a:ln w="9525">
            <a:noFill/>
            <a:miter lim="800000"/>
            <a:headEnd/>
            <a:tailEnd/>
          </a:ln>
        </p:spPr>
        <p:txBody>
          <a:bodyPr/>
          <a:lstStyle/>
          <a:p>
            <a:pPr algn="r" eaLnBrk="0" hangingPunct="0"/>
            <a:endParaRPr lang="en-US" sz="1400">
              <a:solidFill>
                <a:schemeClr val="tx1"/>
              </a:solidFill>
              <a:ea typeface="MS PGothic" pitchFamily="34" charset="-128"/>
            </a:endParaRPr>
          </a:p>
        </p:txBody>
      </p:sp>
      <p:pic>
        <p:nvPicPr>
          <p:cNvPr id="49156" name="Picture 5" title="High Risk Pressure Ulcers"/>
          <p:cNvPicPr>
            <a:picLocks noChangeAspect="1" noChangeArrowheads="1"/>
          </p:cNvPicPr>
          <p:nvPr/>
        </p:nvPicPr>
        <p:blipFill>
          <a:blip r:embed="rId2"/>
          <a:srcRect/>
          <a:stretch>
            <a:fillRect/>
          </a:stretch>
        </p:blipFill>
        <p:spPr bwMode="auto">
          <a:xfrm>
            <a:off x="838200" y="838200"/>
            <a:ext cx="7385050" cy="5334000"/>
          </a:xfrm>
          <a:prstGeom prst="rect">
            <a:avLst/>
          </a:prstGeom>
          <a:noFill/>
          <a:ln w="9525">
            <a:noFill/>
            <a:miter lim="800000"/>
            <a:headEnd/>
            <a:tailEnd/>
          </a:ln>
        </p:spPr>
      </p:pic>
      <p:sp>
        <p:nvSpPr>
          <p:cNvPr id="2" name="Title 1"/>
          <p:cNvSpPr>
            <a:spLocks noGrp="1"/>
          </p:cNvSpPr>
          <p:nvPr>
            <p:ph type="title" idx="4294967295"/>
          </p:nvPr>
        </p:nvSpPr>
        <p:spPr>
          <a:xfrm>
            <a:off x="0" y="0"/>
            <a:ext cx="9144000" cy="838200"/>
          </a:xfrm>
          <a:solidFill>
            <a:srgbClr val="0036DF"/>
          </a:solidFill>
        </p:spPr>
        <p:txBody>
          <a:bodyPr/>
          <a:lstStyle/>
          <a:p>
            <a:pPr algn="ctr"/>
            <a:r>
              <a:rPr lang="en-US" dirty="0" smtClean="0">
                <a:solidFill>
                  <a:srgbClr val="F6FFFD"/>
                </a:solidFill>
              </a:rPr>
              <a:t>High Risk</a:t>
            </a:r>
            <a:r>
              <a:rPr lang="en-US" baseline="0" dirty="0" smtClean="0">
                <a:solidFill>
                  <a:srgbClr val="F6FFFD"/>
                </a:solidFill>
              </a:rPr>
              <a:t> Pressure Ulcers</a:t>
            </a:r>
            <a:endParaRPr lang="en-US" dirty="0">
              <a:solidFill>
                <a:srgbClr val="F6FFFD"/>
              </a:solidFill>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idx="4294967295"/>
          </p:nvPr>
        </p:nvSpPr>
        <p:spPr>
          <a:xfrm>
            <a:off x="0" y="0"/>
            <a:ext cx="9144000" cy="1143000"/>
          </a:xfrm>
          <a:solidFill>
            <a:srgbClr val="0000FF"/>
          </a:solidFill>
        </p:spPr>
        <p:txBody>
          <a:bodyPr/>
          <a:lstStyle/>
          <a:p>
            <a:pPr algn="ctr" eaLnBrk="1" hangingPunct="1"/>
            <a:r>
              <a:rPr lang="en-US" sz="3600" b="1" dirty="0" smtClean="0">
                <a:solidFill>
                  <a:srgbClr val="FBF7DB"/>
                </a:solidFill>
                <a:latin typeface="Calibri" pitchFamily="34" charset="0"/>
              </a:rPr>
              <a:t>Campaign Progress</a:t>
            </a:r>
          </a:p>
        </p:txBody>
      </p:sp>
      <p:sp>
        <p:nvSpPr>
          <p:cNvPr id="50179" name="Content Placeholder 2"/>
          <p:cNvSpPr>
            <a:spLocks noGrp="1"/>
          </p:cNvSpPr>
          <p:nvPr>
            <p:ph idx="4294967295"/>
          </p:nvPr>
        </p:nvSpPr>
        <p:spPr>
          <a:xfrm>
            <a:off x="533400" y="1295400"/>
            <a:ext cx="8229600" cy="4876800"/>
          </a:xfrm>
        </p:spPr>
        <p:txBody>
          <a:bodyPr/>
          <a:lstStyle/>
          <a:p>
            <a:pPr marL="168275" eaLnBrk="1" hangingPunct="1"/>
            <a:endParaRPr lang="en-US" sz="2800" dirty="0" smtClean="0"/>
          </a:p>
          <a:p>
            <a:pPr marL="168275" eaLnBrk="1" hangingPunct="1"/>
            <a:r>
              <a:rPr lang="en-US" sz="3200" dirty="0" smtClean="0">
                <a:solidFill>
                  <a:srgbClr val="0000D1"/>
                </a:solidFill>
              </a:rPr>
              <a:t>Campaign participants* have improved faster than non-participants in all things measured.</a:t>
            </a:r>
          </a:p>
          <a:p>
            <a:pPr marL="168275" eaLnBrk="1" hangingPunct="1"/>
            <a:r>
              <a:rPr lang="en-US" sz="3200" dirty="0" smtClean="0">
                <a:solidFill>
                  <a:srgbClr val="0000D1"/>
                </a:solidFill>
              </a:rPr>
              <a:t>Campaign participants* improved faster in the goals they selected to work on in every case.</a:t>
            </a:r>
          </a:p>
          <a:p>
            <a:pPr marL="168275" eaLnBrk="1" hangingPunct="1"/>
            <a:r>
              <a:rPr lang="en-US" sz="3200" dirty="0" smtClean="0">
                <a:solidFill>
                  <a:srgbClr val="0000D1"/>
                </a:solidFill>
              </a:rPr>
              <a:t>Campaign participants that set targets improved the </a:t>
            </a:r>
            <a:r>
              <a:rPr lang="en-US" sz="3200" dirty="0" smtClean="0">
                <a:solidFill>
                  <a:srgbClr val="0000D1"/>
                </a:solidFill>
              </a:rPr>
              <a:t>most</a:t>
            </a:r>
          </a:p>
          <a:p>
            <a:pPr marL="168275" eaLnBrk="1" hangingPunct="1"/>
            <a:endParaRPr lang="en-US" sz="3200" dirty="0" smtClean="0">
              <a:solidFill>
                <a:srgbClr val="0000D1"/>
              </a:solidFill>
            </a:endParaRPr>
          </a:p>
          <a:p>
            <a:pPr marL="0" indent="0" eaLnBrk="1" hangingPunct="1">
              <a:buNone/>
            </a:pPr>
            <a:r>
              <a:rPr lang="en-US" sz="1800" dirty="0">
                <a:solidFill>
                  <a:srgbClr val="0929D8"/>
                </a:solidFill>
              </a:rPr>
              <a:t>*In the aggregate…</a:t>
            </a:r>
          </a:p>
          <a:p>
            <a:pPr marL="168275" eaLnBrk="1" hangingPunct="1"/>
            <a:endParaRPr lang="en-US" sz="3200" dirty="0" smtClean="0">
              <a:solidFill>
                <a:srgbClr val="0000D1"/>
              </a:solidFill>
            </a:endParaRPr>
          </a:p>
          <a:p>
            <a:pPr marL="168275" eaLnBrk="1" hangingPunct="1"/>
            <a:endParaRPr lang="en-US" sz="2800" dirty="0" smtClean="0"/>
          </a:p>
          <a:p>
            <a:pPr marL="168275" eaLnBrk="1" hangingPunct="1">
              <a:buFontTx/>
              <a:buNone/>
            </a:pPr>
            <a:endParaRPr lang="en-US" dirty="0" smtClean="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0"/>
            <a:ext cx="9144000" cy="1444625"/>
          </a:xfrm>
          <a:solidFill>
            <a:srgbClr val="0000FF"/>
          </a:solidFill>
        </p:spPr>
        <p:txBody>
          <a:bodyPr>
            <a:noAutofit/>
          </a:bodyPr>
          <a:lstStyle/>
          <a:p>
            <a:pPr algn="ctr" eaLnBrk="1" hangingPunct="1">
              <a:defRPr/>
            </a:pPr>
            <a:r>
              <a:rPr lang="en-US" b="1" dirty="0" smtClean="0">
                <a:solidFill>
                  <a:srgbClr val="FBF7DB"/>
                </a:solidFill>
                <a:effectLst>
                  <a:outerShdw blurRad="38100" dist="38100" dir="2700000" algn="tl">
                    <a:srgbClr val="000000"/>
                  </a:outerShdw>
                </a:effectLst>
                <a:sym typeface="Arial Bold" charset="0"/>
              </a:rPr>
              <a:t>Accelerated Improvement Since Campaign Start</a:t>
            </a:r>
            <a:r>
              <a:rPr lang="en-US" sz="4000" b="1" dirty="0" smtClean="0">
                <a:solidFill>
                  <a:srgbClr val="FBF7DB"/>
                </a:solidFill>
                <a:effectLst>
                  <a:outerShdw blurRad="38100" dist="38100" dir="2700000" algn="tl">
                    <a:srgbClr val="000000"/>
                  </a:outerShdw>
                </a:effectLst>
                <a:sym typeface="Arial Bold" charset="0"/>
              </a:rPr>
              <a:t/>
            </a:r>
            <a:br>
              <a:rPr lang="en-US" sz="4000" b="1" dirty="0" smtClean="0">
                <a:solidFill>
                  <a:srgbClr val="FBF7DB"/>
                </a:solidFill>
                <a:effectLst>
                  <a:outerShdw blurRad="38100" dist="38100" dir="2700000" algn="tl">
                    <a:srgbClr val="000000"/>
                  </a:outerShdw>
                </a:effectLst>
                <a:sym typeface="Arial Bold" charset="0"/>
              </a:rPr>
            </a:br>
            <a:r>
              <a:rPr lang="en-US" sz="1600" b="1" dirty="0" smtClean="0">
                <a:solidFill>
                  <a:srgbClr val="FBF7DB"/>
                </a:solidFill>
                <a:effectLst>
                  <a:outerShdw blurRad="38100" dist="38100" dir="2700000" algn="tl">
                    <a:srgbClr val="000000"/>
                  </a:outerShdw>
                </a:effectLst>
                <a:sym typeface="Arial Bold" charset="0"/>
              </a:rPr>
              <a:t>2005 Q3 - 2006 Q3 (year before) vs. 2008 Q3 - 2009 Q3 (last year)</a:t>
            </a:r>
            <a:endParaRPr lang="en-US" sz="1600" b="1" dirty="0" smtClean="0">
              <a:solidFill>
                <a:srgbClr val="FBF7DB"/>
              </a:solidFill>
              <a:sym typeface="Arial Bold" charset="0"/>
            </a:endParaRPr>
          </a:p>
        </p:txBody>
      </p:sp>
      <p:sp>
        <p:nvSpPr>
          <p:cNvPr id="51203" name="Slide Number Placeholder 3"/>
          <p:cNvSpPr txBox="1">
            <a:spLocks noGrp="1"/>
          </p:cNvSpPr>
          <p:nvPr/>
        </p:nvSpPr>
        <p:spPr bwMode="auto">
          <a:xfrm>
            <a:off x="7848600" y="6248400"/>
            <a:ext cx="914400" cy="457200"/>
          </a:xfrm>
          <a:prstGeom prst="rect">
            <a:avLst/>
          </a:prstGeom>
          <a:noFill/>
          <a:ln w="9525">
            <a:noFill/>
            <a:miter lim="800000"/>
            <a:headEnd/>
            <a:tailEnd/>
          </a:ln>
        </p:spPr>
        <p:txBody>
          <a:bodyPr/>
          <a:lstStyle/>
          <a:p>
            <a:pPr algn="ctr" eaLnBrk="0" hangingPunct="0"/>
            <a:r>
              <a:rPr lang="en-US" sz="1400">
                <a:solidFill>
                  <a:schemeClr val="tx1"/>
                </a:solidFill>
                <a:latin typeface="Arial" pitchFamily="34" charset="0"/>
                <a:ea typeface="MS PGothic" pitchFamily="34" charset="-128"/>
              </a:rPr>
              <a:t> </a:t>
            </a:r>
          </a:p>
        </p:txBody>
      </p:sp>
      <p:grpSp>
        <p:nvGrpSpPr>
          <p:cNvPr id="3" name="Group 2" descr="This slide compares the improvement of facilities during the year before joining the campaign, and the same facilities for last year of the campaign from Q3 of 2005 to Q3 2006 (BEFORE) and Q3 2008 to Q3 2009.&#10;"/>
          <p:cNvGrpSpPr/>
          <p:nvPr/>
        </p:nvGrpSpPr>
        <p:grpSpPr>
          <a:xfrm>
            <a:off x="533400" y="1524000"/>
            <a:ext cx="7924800" cy="4953000"/>
            <a:chOff x="533400" y="1524000"/>
            <a:chExt cx="7924800" cy="4953000"/>
          </a:xfrm>
        </p:grpSpPr>
        <p:sp>
          <p:nvSpPr>
            <p:cNvPr id="51204" name="Text Box 1"/>
            <p:cNvSpPr txBox="1">
              <a:spLocks noChangeArrowheads="1"/>
            </p:cNvSpPr>
            <p:nvPr/>
          </p:nvSpPr>
          <p:spPr bwMode="auto">
            <a:xfrm>
              <a:off x="533400" y="5867400"/>
              <a:ext cx="7467600" cy="609600"/>
            </a:xfrm>
            <a:prstGeom prst="rect">
              <a:avLst/>
            </a:prstGeom>
            <a:noFill/>
            <a:ln w="9525">
              <a:noFill/>
              <a:miter lim="800000"/>
              <a:headEnd/>
              <a:tailEnd/>
            </a:ln>
          </p:spPr>
          <p:txBody>
            <a:bodyPr lIns="27432" tIns="18288" rIns="0" bIns="0"/>
            <a:lstStyle/>
            <a:p>
              <a:r>
                <a:rPr lang="en-US" sz="1100" b="1">
                  <a:latin typeface="Calibri" pitchFamily="34" charset="0"/>
                  <a:ea typeface="MS PGothic" pitchFamily="34" charset="-128"/>
                  <a:cs typeface="Verdana" pitchFamily="34" charset="0"/>
                </a:rPr>
                <a:t>Percent Improvement Comparing Participants Selecting Goal and Non-Participants for the year before the Campaign and for the last year of the Campaign. </a:t>
              </a:r>
              <a:r>
                <a:rPr lang="en-US" sz="1100">
                  <a:latin typeface="Calibri" pitchFamily="34" charset="0"/>
                  <a:ea typeface="MS PGothic" pitchFamily="34" charset="-128"/>
                  <a:cs typeface="Verdana" pitchFamily="34" charset="0"/>
                </a:rPr>
                <a:t> Those selecting the clinical goal realized greater relative </a:t>
              </a:r>
              <a:r>
                <a:rPr lang="en-US" sz="1000">
                  <a:latin typeface="Calibri" pitchFamily="34" charset="0"/>
                  <a:ea typeface="MS PGothic" pitchFamily="34" charset="-128"/>
                  <a:cs typeface="Verdana" pitchFamily="34" charset="0"/>
                </a:rPr>
                <a:t>improvement than non-participants for Pressure Ulcers and Restraint use after </a:t>
              </a:r>
              <a:r>
                <a:rPr lang="en-US" sz="1100">
                  <a:latin typeface="Calibri" pitchFamily="34" charset="0"/>
                  <a:ea typeface="MS PGothic" pitchFamily="34" charset="-128"/>
                  <a:cs typeface="Verdana" pitchFamily="34" charset="0"/>
                </a:rPr>
                <a:t>joining the Campaign</a:t>
              </a:r>
            </a:p>
          </p:txBody>
        </p:sp>
        <p:graphicFrame>
          <p:nvGraphicFramePr>
            <p:cNvPr id="6" name="Chart 5"/>
            <p:cNvGraphicFramePr>
              <a:graphicFrameLocks/>
            </p:cNvGraphicFramePr>
            <p:nvPr>
              <p:extLst>
                <p:ext uri="{D42A27DB-BD31-4B8C-83A1-F6EECF244321}">
                  <p14:modId xmlns:p14="http://schemas.microsoft.com/office/powerpoint/2010/main" val="2689145476"/>
                </p:ext>
              </p:extLst>
            </p:nvPr>
          </p:nvGraphicFramePr>
          <p:xfrm>
            <a:off x="609600" y="1524000"/>
            <a:ext cx="7848600" cy="4324350"/>
          </p:xfrm>
          <a:graphic>
            <a:graphicData uri="http://schemas.openxmlformats.org/drawingml/2006/chart">
              <c:chart xmlns:c="http://schemas.openxmlformats.org/drawingml/2006/chart" xmlns:r="http://schemas.openxmlformats.org/officeDocument/2006/relationships" r:id="rId3"/>
            </a:graphicData>
          </a:graphic>
        </p:graphicFrame>
      </p:gr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a:xfrm>
            <a:off x="0" y="0"/>
            <a:ext cx="9144000" cy="1295400"/>
          </a:xfrm>
          <a:solidFill>
            <a:srgbClr val="0000FF"/>
          </a:solidFill>
        </p:spPr>
        <p:txBody>
          <a:bodyPr/>
          <a:lstStyle/>
          <a:p>
            <a:pPr algn="ctr" eaLnBrk="1" hangingPunct="1"/>
            <a:r>
              <a:rPr lang="en-US" sz="3600" dirty="0" smtClean="0">
                <a:solidFill>
                  <a:srgbClr val="FBF7DB"/>
                </a:solidFill>
                <a:latin typeface="Calibri" pitchFamily="34" charset="0"/>
              </a:rPr>
              <a:t>Progress toward Campaign Goal</a:t>
            </a:r>
          </a:p>
        </p:txBody>
      </p:sp>
      <p:graphicFrame>
        <p:nvGraphicFramePr>
          <p:cNvPr id="4" name="Chart 3" title="Progress toward Campaign Goal"/>
          <p:cNvGraphicFramePr/>
          <p:nvPr>
            <p:extLst>
              <p:ext uri="{D42A27DB-BD31-4B8C-83A1-F6EECF244321}">
                <p14:modId xmlns:p14="http://schemas.microsoft.com/office/powerpoint/2010/main" val="74099820"/>
              </p:ext>
            </p:extLst>
          </p:nvPr>
        </p:nvGraphicFramePr>
        <p:xfrm>
          <a:off x="609600" y="1600200"/>
          <a:ext cx="8153400" cy="48006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Number Placeholder 3"/>
          <p:cNvSpPr txBox="1">
            <a:spLocks noGrp="1"/>
          </p:cNvSpPr>
          <p:nvPr/>
        </p:nvSpPr>
        <p:spPr bwMode="auto">
          <a:xfrm>
            <a:off x="7473950" y="6245225"/>
            <a:ext cx="292100" cy="292100"/>
          </a:xfrm>
          <a:prstGeom prst="rect">
            <a:avLst/>
          </a:prstGeom>
          <a:noFill/>
          <a:ln w="12700">
            <a:noFill/>
            <a:miter lim="800000"/>
            <a:headEnd/>
            <a:tailEnd/>
          </a:ln>
        </p:spPr>
        <p:txBody>
          <a:bodyPr wrap="none"/>
          <a:lstStyle/>
          <a:p>
            <a:pPr algn="ctr"/>
            <a:fld id="{B55FC033-D6AE-4585-B1C1-0A3D95FBF0B2}" type="slidenum">
              <a:rPr lang="en-US" sz="1400">
                <a:solidFill>
                  <a:schemeClr val="tx1"/>
                </a:solidFill>
                <a:cs typeface="Times New Roman" pitchFamily="18" charset="0"/>
              </a:rPr>
              <a:pPr algn="ctr"/>
              <a:t>37</a:t>
            </a:fld>
            <a:endParaRPr lang="en-US" sz="1400">
              <a:solidFill>
                <a:schemeClr val="tx1"/>
              </a:solidFill>
              <a:cs typeface="Times New Roman" pitchFamily="18" charset="0"/>
            </a:endParaRPr>
          </a:p>
        </p:txBody>
      </p:sp>
      <p:sp>
        <p:nvSpPr>
          <p:cNvPr id="53251" name="Title 6"/>
          <p:cNvSpPr>
            <a:spLocks noGrp="1"/>
          </p:cNvSpPr>
          <p:nvPr>
            <p:ph type="title" idx="4294967295"/>
          </p:nvPr>
        </p:nvSpPr>
        <p:spPr/>
        <p:txBody>
          <a:bodyPr/>
          <a:lstStyle/>
          <a:p>
            <a:r>
              <a:rPr lang="en-US" dirty="0" smtClean="0"/>
              <a:t>Change and Relative Improvement</a:t>
            </a:r>
            <a:r>
              <a:rPr lang="en-US" baseline="0" dirty="0" smtClean="0"/>
              <a:t> in National QMs Q3 2006 to Q3 2010</a:t>
            </a:r>
            <a:endParaRPr lang="en-US" dirty="0" smtClean="0"/>
          </a:p>
        </p:txBody>
      </p:sp>
      <p:sp>
        <p:nvSpPr>
          <p:cNvPr id="53252" name="Title 1"/>
          <p:cNvSpPr txBox="1">
            <a:spLocks/>
          </p:cNvSpPr>
          <p:nvPr/>
        </p:nvSpPr>
        <p:spPr bwMode="auto">
          <a:xfrm>
            <a:off x="-11113" y="0"/>
            <a:ext cx="9144001" cy="1357313"/>
          </a:xfrm>
          <a:prstGeom prst="rect">
            <a:avLst/>
          </a:prstGeom>
          <a:solidFill>
            <a:srgbClr val="0000FF"/>
          </a:solidFill>
          <a:ln w="9525">
            <a:noFill/>
            <a:miter lim="800000"/>
            <a:headEnd/>
            <a:tailEnd/>
          </a:ln>
        </p:spPr>
        <p:txBody>
          <a:bodyPr lIns="50800" tIns="50800" bIns="50800" anchor="ctr"/>
          <a:lstStyle/>
          <a:p>
            <a:pPr marL="39688" indent="-39688" algn="ctr" eaLnBrk="0" hangingPunct="0">
              <a:lnSpc>
                <a:spcPct val="120000"/>
              </a:lnSpc>
            </a:pPr>
            <a:endParaRPr lang="en-US" sz="2800">
              <a:solidFill>
                <a:srgbClr val="FFFFFF"/>
              </a:solidFill>
              <a:latin typeface="Arial Bold" pitchFamily="34" charset="0"/>
              <a:ea typeface="ヒラギノ角ゴ ProN W6"/>
              <a:cs typeface="ヒラギノ角ゴ ProN W6"/>
              <a:sym typeface="Arial Bold" pitchFamily="34" charset="0"/>
            </a:endParaRPr>
          </a:p>
          <a:p>
            <a:pPr marL="39688" indent="-39688" algn="ctr" eaLnBrk="0" hangingPunct="0">
              <a:lnSpc>
                <a:spcPct val="120000"/>
              </a:lnSpc>
            </a:pPr>
            <a:r>
              <a:rPr lang="en-US" sz="2800">
                <a:solidFill>
                  <a:srgbClr val="FFFFFF"/>
                </a:solidFill>
                <a:latin typeface="Arial Bold" pitchFamily="34" charset="0"/>
                <a:ea typeface="ヒラギノ角ゴ ProN W6"/>
                <a:cs typeface="ヒラギノ角ゴ ProN W6"/>
                <a:sym typeface="Arial Bold" pitchFamily="34" charset="0"/>
              </a:rPr>
              <a:t>Change and Relative Improvement  in National QMs</a:t>
            </a:r>
            <a:br>
              <a:rPr lang="en-US" sz="2800">
                <a:solidFill>
                  <a:srgbClr val="FFFFFF"/>
                </a:solidFill>
                <a:latin typeface="Arial Bold" pitchFamily="34" charset="0"/>
                <a:ea typeface="ヒラギノ角ゴ ProN W6"/>
                <a:cs typeface="ヒラギノ角ゴ ProN W6"/>
                <a:sym typeface="Arial Bold" pitchFamily="34" charset="0"/>
              </a:rPr>
            </a:br>
            <a:r>
              <a:rPr lang="en-US" sz="2800">
                <a:solidFill>
                  <a:srgbClr val="FFFFFF"/>
                </a:solidFill>
                <a:latin typeface="Arial Bold" pitchFamily="34" charset="0"/>
                <a:ea typeface="ヒラギノ角ゴ ProN W6"/>
                <a:cs typeface="ヒラギノ角ゴ ProN W6"/>
                <a:sym typeface="Arial Bold" pitchFamily="34" charset="0"/>
              </a:rPr>
              <a:t>  Q3 2006 to Q3 2010 </a:t>
            </a:r>
            <a:br>
              <a:rPr lang="en-US" sz="2800">
                <a:solidFill>
                  <a:srgbClr val="FFFFFF"/>
                </a:solidFill>
                <a:latin typeface="Arial Bold" pitchFamily="34" charset="0"/>
                <a:ea typeface="ヒラギノ角ゴ ProN W6"/>
                <a:cs typeface="ヒラギノ角ゴ ProN W6"/>
                <a:sym typeface="Arial Bold" pitchFamily="34" charset="0"/>
              </a:rPr>
            </a:br>
            <a:endParaRPr lang="en-US" sz="2800">
              <a:solidFill>
                <a:srgbClr val="FFFFFF"/>
              </a:solidFill>
              <a:latin typeface="Arial Bold" pitchFamily="34" charset="0"/>
              <a:ea typeface="ヒラギノ角ゴ ProN W6"/>
              <a:cs typeface="ヒラギノ角ゴ ProN W6"/>
              <a:sym typeface="Arial Bold" pitchFamily="34" charset="0"/>
            </a:endParaRPr>
          </a:p>
        </p:txBody>
      </p:sp>
      <p:graphicFrame>
        <p:nvGraphicFramePr>
          <p:cNvPr id="10" name="Content Placeholder 9" title="Change and Relative Improvement in National QMs Q3 2006 to Q3 2010"/>
          <p:cNvGraphicFramePr>
            <a:graphicFrameLocks noGrp="1"/>
          </p:cNvGraphicFramePr>
          <p:nvPr>
            <p:ph idx="4294967295"/>
            <p:extLst>
              <p:ext uri="{D42A27DB-BD31-4B8C-83A1-F6EECF244321}">
                <p14:modId xmlns:p14="http://schemas.microsoft.com/office/powerpoint/2010/main" val="2697873506"/>
              </p:ext>
            </p:extLst>
          </p:nvPr>
        </p:nvGraphicFramePr>
        <p:xfrm>
          <a:off x="381000" y="1371600"/>
          <a:ext cx="8229600" cy="52578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1" descr="Advancing Excellence"/>
          <p:cNvPicPr>
            <a:picLocks noChangeArrowheads="1"/>
          </p:cNvPicPr>
          <p:nvPr/>
        </p:nvPicPr>
        <p:blipFill>
          <a:blip r:embed="rId3"/>
          <a:srcRect/>
          <a:stretch>
            <a:fillRect/>
          </a:stretch>
        </p:blipFill>
        <p:spPr bwMode="auto">
          <a:xfrm>
            <a:off x="533400" y="5818188"/>
            <a:ext cx="1752600" cy="787400"/>
          </a:xfrm>
          <a:prstGeom prst="rect">
            <a:avLst/>
          </a:prstGeom>
          <a:noFill/>
          <a:ln w="9525">
            <a:noFill/>
            <a:miter lim="800000"/>
            <a:headEnd/>
            <a:tailEnd/>
          </a:ln>
        </p:spPr>
      </p:pic>
      <p:sp>
        <p:nvSpPr>
          <p:cNvPr id="54276" name="Rectangle 3"/>
          <p:cNvSpPr>
            <a:spLocks noGrp="1" noChangeArrowheads="1"/>
          </p:cNvSpPr>
          <p:nvPr>
            <p:ph type="title"/>
          </p:nvPr>
        </p:nvSpPr>
        <p:spPr>
          <a:xfrm>
            <a:off x="0" y="0"/>
            <a:ext cx="9144000" cy="1371600"/>
          </a:xfrm>
          <a:solidFill>
            <a:srgbClr val="0000FF"/>
          </a:solidFill>
        </p:spPr>
        <p:txBody>
          <a:bodyPr rIns="132080"/>
          <a:lstStyle/>
          <a:p>
            <a:pPr indent="0" algn="ctr" eaLnBrk="1" hangingPunct="1">
              <a:lnSpc>
                <a:spcPct val="90000"/>
              </a:lnSpc>
            </a:pPr>
            <a:r>
              <a:rPr lang="en-US" sz="3600" dirty="0" smtClean="0">
                <a:solidFill>
                  <a:srgbClr val="FBF7DB"/>
                </a:solidFill>
              </a:rPr>
              <a:t>Advancing LANE Performance</a:t>
            </a:r>
            <a:endParaRPr lang="en-US" sz="3600" i="1" dirty="0" smtClean="0">
              <a:solidFill>
                <a:srgbClr val="FBF7DB"/>
              </a:solidFill>
            </a:endParaRPr>
          </a:p>
        </p:txBody>
      </p:sp>
      <p:sp>
        <p:nvSpPr>
          <p:cNvPr id="60420" name="Rectangle 4"/>
          <p:cNvSpPr>
            <a:spLocks noGrp="1" noChangeArrowheads="1"/>
          </p:cNvSpPr>
          <p:nvPr>
            <p:ph type="body" idx="1"/>
          </p:nvPr>
        </p:nvSpPr>
        <p:spPr>
          <a:xfrm>
            <a:off x="533400" y="1447800"/>
            <a:ext cx="7848600" cy="4953000"/>
          </a:xfrm>
        </p:spPr>
        <p:txBody>
          <a:bodyPr rIns="132080"/>
          <a:lstStyle/>
          <a:p>
            <a:pPr marL="39687" indent="0" eaLnBrk="1" hangingPunct="1">
              <a:buClr>
                <a:srgbClr val="000000"/>
              </a:buClr>
              <a:buFont typeface="Arial" charset="0"/>
              <a:buNone/>
              <a:defRPr/>
            </a:pPr>
            <a:endParaRPr lang="en-US" sz="400" dirty="0" smtClean="0">
              <a:sym typeface="Arial" charset="0"/>
            </a:endParaRPr>
          </a:p>
          <a:p>
            <a:pPr marL="39687" indent="0" algn="ctr" eaLnBrk="1" hangingPunct="1">
              <a:buClr>
                <a:srgbClr val="000000"/>
              </a:buClr>
              <a:buFont typeface="Arial" charset="0"/>
              <a:buNone/>
              <a:defRPr/>
            </a:pPr>
            <a:r>
              <a:rPr lang="en-US" sz="3200" dirty="0" smtClean="0">
                <a:solidFill>
                  <a:srgbClr val="FF0000"/>
                </a:solidFill>
                <a:sym typeface="Arial" charset="0"/>
              </a:rPr>
              <a:t>21 Statewide Performance Improvement Projects</a:t>
            </a:r>
            <a:r>
              <a:rPr lang="en-US" sz="3200" dirty="0">
                <a:solidFill>
                  <a:srgbClr val="FF0000"/>
                </a:solidFill>
                <a:sym typeface="Arial" charset="0"/>
              </a:rPr>
              <a:t> </a:t>
            </a:r>
            <a:r>
              <a:rPr lang="en-US" sz="3200" dirty="0" smtClean="0">
                <a:solidFill>
                  <a:srgbClr val="FF0000"/>
                </a:solidFill>
                <a:sym typeface="Arial" charset="0"/>
              </a:rPr>
              <a:t>in 14 States</a:t>
            </a:r>
          </a:p>
          <a:p>
            <a:pPr marL="611187" indent="-571500" eaLnBrk="1" hangingPunct="1">
              <a:buClr>
                <a:srgbClr val="000000"/>
              </a:buClr>
              <a:buFont typeface="Arial" charset="0"/>
              <a:buChar char="•"/>
              <a:defRPr/>
            </a:pPr>
            <a:r>
              <a:rPr lang="en-US" sz="2800" dirty="0" smtClean="0">
                <a:sym typeface="Arial" charset="0"/>
              </a:rPr>
              <a:t>Increased use of Consistent Assignment</a:t>
            </a:r>
          </a:p>
          <a:p>
            <a:pPr marL="611187" indent="-571500" eaLnBrk="1" hangingPunct="1">
              <a:buClr>
                <a:srgbClr val="000000"/>
              </a:buClr>
              <a:buFont typeface="Arial" charset="0"/>
              <a:buChar char="•"/>
              <a:defRPr/>
            </a:pPr>
            <a:r>
              <a:rPr lang="en-US" sz="2800" dirty="0" smtClean="0">
                <a:sym typeface="Arial" charset="0"/>
              </a:rPr>
              <a:t>Decreased Staff Turnover</a:t>
            </a:r>
          </a:p>
          <a:p>
            <a:pPr marL="611187" indent="-571500" eaLnBrk="1" hangingPunct="1">
              <a:buClr>
                <a:srgbClr val="000000"/>
              </a:buClr>
              <a:buFont typeface="Arial" charset="0"/>
              <a:buChar char="•"/>
              <a:defRPr/>
            </a:pPr>
            <a:r>
              <a:rPr lang="en-US" sz="2800" dirty="0" smtClean="0">
                <a:sym typeface="Arial" charset="0"/>
              </a:rPr>
              <a:t>Decreased Pressure Ulcers</a:t>
            </a:r>
          </a:p>
          <a:p>
            <a:pPr marL="611187" indent="-571500" eaLnBrk="1" hangingPunct="1">
              <a:buClr>
                <a:srgbClr val="000000"/>
              </a:buClr>
              <a:buFont typeface="Arial" charset="0"/>
              <a:buChar char="•"/>
              <a:defRPr/>
            </a:pPr>
            <a:r>
              <a:rPr lang="en-US" sz="2800" dirty="0" smtClean="0">
                <a:sym typeface="Arial" charset="0"/>
              </a:rPr>
              <a:t>Decreased Physical Restraints</a:t>
            </a:r>
          </a:p>
          <a:p>
            <a:pPr marL="611187" indent="-571500" eaLnBrk="1" hangingPunct="1">
              <a:buClr>
                <a:srgbClr val="000000"/>
              </a:buClr>
              <a:buFont typeface="Arial" charset="0"/>
              <a:buChar char="•"/>
              <a:defRPr/>
            </a:pPr>
            <a:r>
              <a:rPr lang="en-US" sz="2800" dirty="0" smtClean="0">
                <a:sym typeface="Arial" charset="0"/>
              </a:rPr>
              <a:t>Increased Advance Care Planning</a:t>
            </a:r>
          </a:p>
          <a:p>
            <a:pPr marL="611187" indent="-571500" eaLnBrk="1" hangingPunct="1">
              <a:buClr>
                <a:srgbClr val="000000"/>
              </a:buClr>
              <a:buFont typeface="Arial" charset="0"/>
              <a:buChar char="•"/>
              <a:defRPr/>
            </a:pPr>
            <a:r>
              <a:rPr lang="en-US" sz="2800" dirty="0" smtClean="0">
                <a:sym typeface="Arial" charset="0"/>
              </a:rPr>
              <a:t>Increased website data </a:t>
            </a:r>
            <a:r>
              <a:rPr lang="en-US" sz="2800" dirty="0" smtClean="0">
                <a:sym typeface="Arial" charset="0"/>
              </a:rPr>
              <a:t>entry</a:t>
            </a:r>
          </a:p>
          <a:p>
            <a:pPr marL="39687" indent="0" algn="ctr" eaLnBrk="1" hangingPunct="1">
              <a:buClr>
                <a:srgbClr val="000000"/>
              </a:buClr>
              <a:buNone/>
              <a:defRPr/>
            </a:pPr>
            <a:r>
              <a:rPr lang="en-US" sz="2800" dirty="0" err="1">
                <a:latin typeface="Times New Roman Bold Italic" pitchFamily="18" charset="0"/>
                <a:cs typeface="Times New Roman Bold Italic" pitchFamily="18" charset="0"/>
                <a:sym typeface="Times New Roman Bold Italic" pitchFamily="18" charset="0"/>
                <a:hlinkClick r:id="rId4"/>
              </a:rPr>
              <a:t>www.nhqualitycampaign.org</a:t>
            </a:r>
            <a:endParaRPr lang="en-US" sz="2800" dirty="0">
              <a:latin typeface="Times New Roman Bold Italic" pitchFamily="18" charset="0"/>
              <a:cs typeface="Times New Roman Bold Italic" pitchFamily="18" charset="0"/>
              <a:sym typeface="Times New Roman Bold Italic" pitchFamily="18" charset="0"/>
            </a:endParaRPr>
          </a:p>
          <a:p>
            <a:pPr marL="611187" indent="-571500" eaLnBrk="1" hangingPunct="1">
              <a:buClr>
                <a:srgbClr val="000000"/>
              </a:buClr>
              <a:buFont typeface="Arial" charset="0"/>
              <a:buChar char="•"/>
              <a:defRPr/>
            </a:pPr>
            <a:endParaRPr lang="en-US" sz="2800" dirty="0" smtClean="0">
              <a:sym typeface="Arial" charset="0"/>
            </a:endParaRPr>
          </a:p>
          <a:p>
            <a:pPr marL="39687" indent="0" eaLnBrk="1" hangingPunct="1">
              <a:buClr>
                <a:srgbClr val="000000"/>
              </a:buClr>
              <a:buFont typeface="Arial" charset="0"/>
              <a:buNone/>
              <a:defRPr/>
            </a:pPr>
            <a:endParaRPr lang="en-US" sz="2800" dirty="0" smtClean="0">
              <a:sym typeface="Arial" charset="0"/>
            </a:endParaRPr>
          </a:p>
        </p:txBody>
      </p:sp>
      <p:sp>
        <p:nvSpPr>
          <p:cNvPr id="54278" name="Rectangle 5"/>
          <p:cNvSpPr>
            <a:spLocks/>
          </p:cNvSpPr>
          <p:nvPr/>
        </p:nvSpPr>
        <p:spPr bwMode="auto">
          <a:xfrm>
            <a:off x="6553200" y="6245225"/>
            <a:ext cx="2146300" cy="292100"/>
          </a:xfrm>
          <a:prstGeom prst="rect">
            <a:avLst/>
          </a:prstGeom>
          <a:noFill/>
          <a:ln w="9525">
            <a:noFill/>
            <a:miter lim="800000"/>
            <a:headEnd/>
            <a:tailEnd/>
          </a:ln>
        </p:spPr>
        <p:txBody>
          <a:bodyPr lIns="0" tIns="0" rIns="40639" bIns="0"/>
          <a:lstStyle/>
          <a:p>
            <a:pPr marL="39688" algn="r"/>
            <a:endParaRPr lang="en-US" sz="1400">
              <a:cs typeface="Times New Roman" pitchFamily="18"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descr="LANE Participation in Advancing Excellence Fall 2010 Map"/>
          <p:cNvGrpSpPr/>
          <p:nvPr/>
        </p:nvGrpSpPr>
        <p:grpSpPr>
          <a:xfrm>
            <a:off x="381000" y="152400"/>
            <a:ext cx="8496300" cy="6946900"/>
            <a:chOff x="381000" y="152400"/>
            <a:chExt cx="8496300" cy="6946900"/>
          </a:xfrm>
        </p:grpSpPr>
        <p:grpSp>
          <p:nvGrpSpPr>
            <p:cNvPr id="55298" name="Group 8"/>
            <p:cNvGrpSpPr>
              <a:grpSpLocks/>
            </p:cNvGrpSpPr>
            <p:nvPr/>
          </p:nvGrpSpPr>
          <p:grpSpPr bwMode="auto">
            <a:xfrm>
              <a:off x="762000" y="457200"/>
              <a:ext cx="7743825" cy="5105400"/>
              <a:chOff x="609600" y="457200"/>
              <a:chExt cx="7743190" cy="5105400"/>
            </a:xfrm>
          </p:grpSpPr>
          <p:pic>
            <p:nvPicPr>
              <p:cNvPr id="55455" name="Picture 8" descr="http://www.dirtsurfer.com/images/map/us_map_blank.gif"/>
              <p:cNvPicPr>
                <a:picLocks noChangeAspect="1" noChangeArrowheads="1"/>
              </p:cNvPicPr>
              <p:nvPr/>
            </p:nvPicPr>
            <p:blipFill>
              <a:blip r:embed="rId2"/>
              <a:srcRect/>
              <a:stretch>
                <a:fillRect/>
              </a:stretch>
            </p:blipFill>
            <p:spPr bwMode="auto">
              <a:xfrm>
                <a:off x="609600" y="457200"/>
                <a:ext cx="7743190" cy="5105400"/>
              </a:xfrm>
              <a:prstGeom prst="rect">
                <a:avLst/>
              </a:prstGeom>
              <a:noFill/>
              <a:ln w="9525">
                <a:noFill/>
                <a:miter lim="800000"/>
                <a:headEnd/>
                <a:tailEnd/>
              </a:ln>
            </p:spPr>
          </p:pic>
          <p:sp>
            <p:nvSpPr>
              <p:cNvPr id="8" name="Rectangle 7"/>
              <p:cNvSpPr/>
              <p:nvPr/>
            </p:nvSpPr>
            <p:spPr>
              <a:xfrm>
                <a:off x="5028838" y="5334000"/>
                <a:ext cx="3276331" cy="152400"/>
              </a:xfrm>
              <a:prstGeom prst="rect">
                <a:avLst/>
              </a:prstGeom>
              <a:solidFill>
                <a:schemeClr val="bg1">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dirty="0"/>
                  <a:t> </a:t>
                </a:r>
              </a:p>
            </p:txBody>
          </p:sp>
        </p:grpSp>
        <p:sp>
          <p:nvSpPr>
            <p:cNvPr id="12" name="5-Point Star 11"/>
            <p:cNvSpPr/>
            <p:nvPr/>
          </p:nvSpPr>
          <p:spPr>
            <a:xfrm>
              <a:off x="381000" y="6248400"/>
              <a:ext cx="228600" cy="228600"/>
            </a:xfrm>
            <a:prstGeom prst="star5">
              <a:avLst>
                <a:gd name="adj" fmla="val 19098"/>
                <a:gd name="hf" fmla="val 105146"/>
                <a:gd name="vf" fmla="val 110557"/>
              </a:avLst>
            </a:prstGeom>
            <a:solidFill>
              <a:srgbClr val="0070C0"/>
            </a:solidFill>
            <a:ln w="12700">
              <a:solidFill>
                <a:schemeClr val="tx1"/>
              </a:solidFill>
            </a:ln>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p>
          </p:txBody>
        </p:sp>
        <p:sp>
          <p:nvSpPr>
            <p:cNvPr id="55302" name="TextBox 12"/>
            <p:cNvSpPr txBox="1">
              <a:spLocks noChangeArrowheads="1"/>
            </p:cNvSpPr>
            <p:nvPr/>
          </p:nvSpPr>
          <p:spPr bwMode="auto">
            <a:xfrm>
              <a:off x="609600" y="5715000"/>
              <a:ext cx="4495800" cy="1384300"/>
            </a:xfrm>
            <a:prstGeom prst="rect">
              <a:avLst/>
            </a:prstGeom>
            <a:noFill/>
            <a:ln w="9525">
              <a:noFill/>
              <a:miter lim="800000"/>
              <a:headEnd/>
              <a:tailEnd/>
            </a:ln>
          </p:spPr>
          <p:txBody>
            <a:bodyPr>
              <a:spAutoFit/>
            </a:bodyPr>
            <a:lstStyle/>
            <a:p>
              <a:r>
                <a:rPr lang="en-US" sz="1800">
                  <a:latin typeface="Calibri" pitchFamily="34" charset="0"/>
                  <a:ea typeface="ヒラギノ明朝 ProN W3"/>
                  <a:cs typeface="ヒラギノ明朝 ProN W3"/>
                </a:rPr>
                <a:t>More than 50% nursing home participation</a:t>
              </a:r>
            </a:p>
            <a:p>
              <a:endParaRPr lang="en-US" sz="1800">
                <a:latin typeface="Calibri" pitchFamily="34" charset="0"/>
                <a:ea typeface="ヒラギノ明朝 ProN W3"/>
                <a:cs typeface="ヒラギノ明朝 ProN W3"/>
              </a:endParaRPr>
            </a:p>
            <a:p>
              <a:r>
                <a:rPr lang="en-US" sz="1800">
                  <a:latin typeface="Calibri" pitchFamily="34" charset="0"/>
                  <a:ea typeface="ヒラギノ明朝 ProN W3"/>
                  <a:cs typeface="ヒラギノ明朝 ProN W3"/>
                </a:rPr>
                <a:t>Accelerating LANE Performance States</a:t>
              </a:r>
            </a:p>
            <a:p>
              <a:endParaRPr lang="en-US" sz="600">
                <a:latin typeface="Calibri" pitchFamily="34" charset="0"/>
                <a:ea typeface="ヒラギノ明朝 ProN W3"/>
                <a:cs typeface="ヒラギノ明朝 ProN W3"/>
              </a:endParaRPr>
            </a:p>
            <a:p>
              <a:endParaRPr lang="en-US">
                <a:latin typeface="Calibri" pitchFamily="34" charset="0"/>
                <a:ea typeface="ヒラギノ明朝 ProN W3"/>
                <a:cs typeface="ヒラギノ明朝 ProN W3"/>
              </a:endParaRPr>
            </a:p>
          </p:txBody>
        </p:sp>
        <p:sp>
          <p:nvSpPr>
            <p:cNvPr id="14" name="5-Point Star 13"/>
            <p:cNvSpPr/>
            <p:nvPr/>
          </p:nvSpPr>
          <p:spPr>
            <a:xfrm>
              <a:off x="5105400" y="2743200"/>
              <a:ext cx="228600" cy="228600"/>
            </a:xfrm>
            <a:prstGeom prst="star5">
              <a:avLst>
                <a:gd name="adj" fmla="val 19098"/>
                <a:gd name="hf" fmla="val 105146"/>
                <a:gd name="vf" fmla="val 110557"/>
              </a:avLst>
            </a:prstGeom>
            <a:solidFill>
              <a:srgbClr val="0070C0"/>
            </a:solidFill>
            <a:ln w="12700">
              <a:solidFill>
                <a:schemeClr val="tx1"/>
              </a:solidFill>
            </a:ln>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p>
          </p:txBody>
        </p:sp>
        <p:sp>
          <p:nvSpPr>
            <p:cNvPr id="15" name="5-Point Star 14"/>
            <p:cNvSpPr/>
            <p:nvPr/>
          </p:nvSpPr>
          <p:spPr>
            <a:xfrm>
              <a:off x="1600200" y="762000"/>
              <a:ext cx="228600" cy="228600"/>
            </a:xfrm>
            <a:prstGeom prst="star5">
              <a:avLst>
                <a:gd name="adj" fmla="val 19098"/>
                <a:gd name="hf" fmla="val 105146"/>
                <a:gd name="vf" fmla="val 110557"/>
              </a:avLst>
            </a:prstGeom>
            <a:solidFill>
              <a:srgbClr val="0070C0"/>
            </a:solidFill>
            <a:ln w="12700">
              <a:solidFill>
                <a:schemeClr val="tx1"/>
              </a:solidFill>
            </a:ln>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p>
          </p:txBody>
        </p:sp>
        <p:sp>
          <p:nvSpPr>
            <p:cNvPr id="16" name="5-Point Star 15"/>
            <p:cNvSpPr/>
            <p:nvPr/>
          </p:nvSpPr>
          <p:spPr>
            <a:xfrm>
              <a:off x="3352800" y="2514600"/>
              <a:ext cx="228600" cy="228600"/>
            </a:xfrm>
            <a:prstGeom prst="star5">
              <a:avLst>
                <a:gd name="adj" fmla="val 19098"/>
                <a:gd name="hf" fmla="val 105146"/>
                <a:gd name="vf" fmla="val 110557"/>
              </a:avLst>
            </a:prstGeom>
            <a:solidFill>
              <a:srgbClr val="0070C0"/>
            </a:solidFill>
            <a:ln w="12700">
              <a:solidFill>
                <a:schemeClr val="tx1"/>
              </a:solidFill>
            </a:ln>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p>
          </p:txBody>
        </p:sp>
        <p:sp>
          <p:nvSpPr>
            <p:cNvPr id="17" name="5-Point Star 16"/>
            <p:cNvSpPr/>
            <p:nvPr/>
          </p:nvSpPr>
          <p:spPr>
            <a:xfrm>
              <a:off x="6096000" y="3657600"/>
              <a:ext cx="228600" cy="228600"/>
            </a:xfrm>
            <a:prstGeom prst="star5">
              <a:avLst>
                <a:gd name="adj" fmla="val 19098"/>
                <a:gd name="hf" fmla="val 105146"/>
                <a:gd name="vf" fmla="val 110557"/>
              </a:avLst>
            </a:prstGeom>
            <a:solidFill>
              <a:srgbClr val="0070C0"/>
            </a:solidFill>
            <a:ln w="12700">
              <a:solidFill>
                <a:schemeClr val="tx1"/>
              </a:solidFill>
            </a:ln>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p>
          </p:txBody>
        </p:sp>
        <p:sp>
          <p:nvSpPr>
            <p:cNvPr id="18" name="5-Point Star 17"/>
            <p:cNvSpPr/>
            <p:nvPr/>
          </p:nvSpPr>
          <p:spPr>
            <a:xfrm>
              <a:off x="5181600" y="3581400"/>
              <a:ext cx="228600" cy="228600"/>
            </a:xfrm>
            <a:prstGeom prst="star5">
              <a:avLst>
                <a:gd name="adj" fmla="val 19098"/>
                <a:gd name="hf" fmla="val 105146"/>
                <a:gd name="vf" fmla="val 110557"/>
              </a:avLst>
            </a:prstGeom>
            <a:solidFill>
              <a:srgbClr val="0070C0"/>
            </a:solidFill>
            <a:ln w="12700">
              <a:solidFill>
                <a:schemeClr val="tx1"/>
              </a:solidFill>
            </a:ln>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p>
          </p:txBody>
        </p:sp>
        <p:sp>
          <p:nvSpPr>
            <p:cNvPr id="19" name="5-Point Star 18"/>
            <p:cNvSpPr/>
            <p:nvPr/>
          </p:nvSpPr>
          <p:spPr>
            <a:xfrm>
              <a:off x="1219200" y="2667000"/>
              <a:ext cx="228600" cy="228600"/>
            </a:xfrm>
            <a:prstGeom prst="star5">
              <a:avLst>
                <a:gd name="adj" fmla="val 19098"/>
                <a:gd name="hf" fmla="val 105146"/>
                <a:gd name="vf" fmla="val 110557"/>
              </a:avLst>
            </a:prstGeom>
            <a:solidFill>
              <a:srgbClr val="0070C0"/>
            </a:solidFill>
            <a:ln w="12700">
              <a:solidFill>
                <a:schemeClr val="tx1"/>
              </a:solidFill>
            </a:ln>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p>
          </p:txBody>
        </p:sp>
        <p:sp>
          <p:nvSpPr>
            <p:cNvPr id="20" name="5-Point Star 19"/>
            <p:cNvSpPr/>
            <p:nvPr/>
          </p:nvSpPr>
          <p:spPr>
            <a:xfrm>
              <a:off x="5486400" y="1600200"/>
              <a:ext cx="228600" cy="228600"/>
            </a:xfrm>
            <a:prstGeom prst="star5">
              <a:avLst>
                <a:gd name="adj" fmla="val 19098"/>
                <a:gd name="hf" fmla="val 105146"/>
                <a:gd name="vf" fmla="val 110557"/>
              </a:avLst>
            </a:prstGeom>
            <a:solidFill>
              <a:srgbClr val="0070C0"/>
            </a:solidFill>
            <a:ln w="12700">
              <a:solidFill>
                <a:schemeClr val="tx1"/>
              </a:solidFill>
            </a:ln>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p>
          </p:txBody>
        </p:sp>
        <p:sp>
          <p:nvSpPr>
            <p:cNvPr id="21" name="5-Point Star 20"/>
            <p:cNvSpPr/>
            <p:nvPr/>
          </p:nvSpPr>
          <p:spPr>
            <a:xfrm>
              <a:off x="8077200" y="838200"/>
              <a:ext cx="228600" cy="228600"/>
            </a:xfrm>
            <a:prstGeom prst="star5">
              <a:avLst>
                <a:gd name="adj" fmla="val 19098"/>
                <a:gd name="hf" fmla="val 105146"/>
                <a:gd name="vf" fmla="val 110557"/>
              </a:avLst>
            </a:prstGeom>
            <a:solidFill>
              <a:srgbClr val="0070C0"/>
            </a:solidFill>
            <a:ln w="12700">
              <a:solidFill>
                <a:schemeClr val="tx1"/>
              </a:solidFill>
            </a:ln>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p>
          </p:txBody>
        </p:sp>
        <p:sp>
          <p:nvSpPr>
            <p:cNvPr id="22" name="5-Point Star 21"/>
            <p:cNvSpPr/>
            <p:nvPr/>
          </p:nvSpPr>
          <p:spPr>
            <a:xfrm>
              <a:off x="7467600" y="1600200"/>
              <a:ext cx="228600" cy="228600"/>
            </a:xfrm>
            <a:prstGeom prst="star5">
              <a:avLst>
                <a:gd name="adj" fmla="val 19098"/>
                <a:gd name="hf" fmla="val 105146"/>
                <a:gd name="vf" fmla="val 110557"/>
              </a:avLst>
            </a:prstGeom>
            <a:solidFill>
              <a:srgbClr val="0070C0"/>
            </a:solidFill>
            <a:ln w="12700">
              <a:solidFill>
                <a:schemeClr val="tx1"/>
              </a:solidFill>
            </a:ln>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p>
          </p:txBody>
        </p:sp>
        <p:sp>
          <p:nvSpPr>
            <p:cNvPr id="23" name="5-Point Star 22"/>
            <p:cNvSpPr/>
            <p:nvPr/>
          </p:nvSpPr>
          <p:spPr>
            <a:xfrm>
              <a:off x="4343400" y="2743200"/>
              <a:ext cx="228600" cy="228600"/>
            </a:xfrm>
            <a:prstGeom prst="star5">
              <a:avLst>
                <a:gd name="adj" fmla="val 19098"/>
                <a:gd name="hf" fmla="val 105146"/>
                <a:gd name="vf" fmla="val 110557"/>
              </a:avLst>
            </a:prstGeom>
            <a:solidFill>
              <a:srgbClr val="0070C0"/>
            </a:solidFill>
            <a:ln w="12700">
              <a:solidFill>
                <a:schemeClr val="tx1"/>
              </a:solidFill>
            </a:ln>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p>
          </p:txBody>
        </p:sp>
        <p:sp>
          <p:nvSpPr>
            <p:cNvPr id="24" name="5-Point Star 23"/>
            <p:cNvSpPr/>
            <p:nvPr/>
          </p:nvSpPr>
          <p:spPr>
            <a:xfrm>
              <a:off x="5562600" y="2438400"/>
              <a:ext cx="228600" cy="228600"/>
            </a:xfrm>
            <a:prstGeom prst="star5">
              <a:avLst>
                <a:gd name="adj" fmla="val 19098"/>
                <a:gd name="hf" fmla="val 105146"/>
                <a:gd name="vf" fmla="val 110557"/>
              </a:avLst>
            </a:prstGeom>
            <a:solidFill>
              <a:srgbClr val="0070C0"/>
            </a:solidFill>
            <a:ln w="12700">
              <a:solidFill>
                <a:schemeClr val="tx1"/>
              </a:solidFill>
            </a:ln>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p>
          </p:txBody>
        </p:sp>
        <p:sp>
          <p:nvSpPr>
            <p:cNvPr id="25" name="5-Point Star 24"/>
            <p:cNvSpPr/>
            <p:nvPr/>
          </p:nvSpPr>
          <p:spPr>
            <a:xfrm>
              <a:off x="6172200" y="1828800"/>
              <a:ext cx="228600" cy="228600"/>
            </a:xfrm>
            <a:prstGeom prst="star5">
              <a:avLst>
                <a:gd name="adj" fmla="val 19098"/>
                <a:gd name="hf" fmla="val 105146"/>
                <a:gd name="vf" fmla="val 110557"/>
              </a:avLst>
            </a:prstGeom>
            <a:solidFill>
              <a:srgbClr val="0070C0"/>
            </a:solidFill>
            <a:ln w="12700">
              <a:solidFill>
                <a:schemeClr val="tx1"/>
              </a:solidFill>
            </a:ln>
            <a:effectLst>
              <a:glow rad="152400">
                <a:schemeClr val="accent1">
                  <a:satMod val="175000"/>
                  <a:alpha val="55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p>
          </p:txBody>
        </p:sp>
        <p:sp>
          <p:nvSpPr>
            <p:cNvPr id="26" name="5-Point Star 25"/>
            <p:cNvSpPr/>
            <p:nvPr/>
          </p:nvSpPr>
          <p:spPr>
            <a:xfrm>
              <a:off x="1752600" y="2209800"/>
              <a:ext cx="228600" cy="228600"/>
            </a:xfrm>
            <a:prstGeom prst="star5">
              <a:avLst>
                <a:gd name="adj" fmla="val 19098"/>
                <a:gd name="hf" fmla="val 105146"/>
                <a:gd name="vf" fmla="val 110557"/>
              </a:avLst>
            </a:prstGeom>
            <a:solidFill>
              <a:srgbClr val="FFFF00">
                <a:alpha val="42000"/>
              </a:srgbClr>
            </a:solidFill>
            <a:ln w="12700">
              <a:solidFill>
                <a:schemeClr val="tx1"/>
              </a:solidFill>
            </a:ln>
            <a:effectLst>
              <a:glow rad="127000">
                <a:srgbClr val="FFFF00">
                  <a:alpha val="51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p>
          </p:txBody>
        </p:sp>
        <p:sp>
          <p:nvSpPr>
            <p:cNvPr id="27" name="5-Point Star 26"/>
            <p:cNvSpPr/>
            <p:nvPr/>
          </p:nvSpPr>
          <p:spPr>
            <a:xfrm>
              <a:off x="6781800" y="2590800"/>
              <a:ext cx="228600" cy="228600"/>
            </a:xfrm>
            <a:prstGeom prst="star5">
              <a:avLst>
                <a:gd name="adj" fmla="val 19098"/>
                <a:gd name="hf" fmla="val 105146"/>
                <a:gd name="vf" fmla="val 110557"/>
              </a:avLst>
            </a:prstGeom>
            <a:solidFill>
              <a:srgbClr val="FFFF00">
                <a:alpha val="42000"/>
              </a:srgbClr>
            </a:solidFill>
            <a:ln w="12700">
              <a:solidFill>
                <a:schemeClr val="tx1"/>
              </a:solidFill>
            </a:ln>
            <a:effectLst>
              <a:glow rad="127000">
                <a:srgbClr val="FFFF00">
                  <a:alpha val="51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p>
          </p:txBody>
        </p:sp>
        <p:sp>
          <p:nvSpPr>
            <p:cNvPr id="29" name="5-Point Star 28"/>
            <p:cNvSpPr/>
            <p:nvPr/>
          </p:nvSpPr>
          <p:spPr>
            <a:xfrm>
              <a:off x="7696200" y="1295400"/>
              <a:ext cx="228600" cy="228600"/>
            </a:xfrm>
            <a:prstGeom prst="star5">
              <a:avLst>
                <a:gd name="adj" fmla="val 19098"/>
                <a:gd name="hf" fmla="val 105146"/>
                <a:gd name="vf" fmla="val 110557"/>
              </a:avLst>
            </a:prstGeom>
            <a:solidFill>
              <a:srgbClr val="FFFF00">
                <a:alpha val="42000"/>
              </a:srgbClr>
            </a:solidFill>
            <a:ln w="12700">
              <a:solidFill>
                <a:schemeClr val="tx1"/>
              </a:solidFill>
            </a:ln>
            <a:effectLst>
              <a:glow rad="127000">
                <a:srgbClr val="FFFF00">
                  <a:alpha val="51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p>
          </p:txBody>
        </p:sp>
        <p:sp>
          <p:nvSpPr>
            <p:cNvPr id="30" name="5-Point Star 29"/>
            <p:cNvSpPr/>
            <p:nvPr/>
          </p:nvSpPr>
          <p:spPr>
            <a:xfrm>
              <a:off x="7239000" y="2667000"/>
              <a:ext cx="228600" cy="228600"/>
            </a:xfrm>
            <a:prstGeom prst="star5">
              <a:avLst>
                <a:gd name="adj" fmla="val 19098"/>
                <a:gd name="hf" fmla="val 105146"/>
                <a:gd name="vf" fmla="val 110557"/>
              </a:avLst>
            </a:prstGeom>
            <a:solidFill>
              <a:srgbClr val="FFFF00">
                <a:alpha val="42000"/>
              </a:srgbClr>
            </a:solidFill>
            <a:ln w="12700">
              <a:solidFill>
                <a:schemeClr val="tx1"/>
              </a:solidFill>
            </a:ln>
            <a:effectLst>
              <a:glow rad="127000">
                <a:srgbClr val="FFFF00">
                  <a:alpha val="51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p>
          </p:txBody>
        </p:sp>
        <p:sp>
          <p:nvSpPr>
            <p:cNvPr id="31" name="5-Point Star 30"/>
            <p:cNvSpPr/>
            <p:nvPr/>
          </p:nvSpPr>
          <p:spPr>
            <a:xfrm>
              <a:off x="6248400" y="2895600"/>
              <a:ext cx="228600" cy="228600"/>
            </a:xfrm>
            <a:prstGeom prst="star5">
              <a:avLst>
                <a:gd name="adj" fmla="val 19098"/>
                <a:gd name="hf" fmla="val 105146"/>
                <a:gd name="vf" fmla="val 110557"/>
              </a:avLst>
            </a:prstGeom>
            <a:solidFill>
              <a:srgbClr val="FFFF00">
                <a:alpha val="42000"/>
              </a:srgbClr>
            </a:solidFill>
            <a:ln w="12700">
              <a:solidFill>
                <a:schemeClr val="tx1"/>
              </a:solidFill>
            </a:ln>
            <a:effectLst>
              <a:glow rad="127000">
                <a:srgbClr val="FFFF00">
                  <a:alpha val="51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p>
          </p:txBody>
        </p:sp>
        <p:sp>
          <p:nvSpPr>
            <p:cNvPr id="32" name="5-Point Star 31"/>
            <p:cNvSpPr/>
            <p:nvPr/>
          </p:nvSpPr>
          <p:spPr>
            <a:xfrm>
              <a:off x="7772400" y="1676400"/>
              <a:ext cx="228600" cy="228600"/>
            </a:xfrm>
            <a:prstGeom prst="star5">
              <a:avLst>
                <a:gd name="adj" fmla="val 19098"/>
                <a:gd name="hf" fmla="val 105146"/>
                <a:gd name="vf" fmla="val 110557"/>
              </a:avLst>
            </a:prstGeom>
            <a:solidFill>
              <a:srgbClr val="FFFF00">
                <a:alpha val="42000"/>
              </a:srgbClr>
            </a:solidFill>
            <a:ln w="12700">
              <a:solidFill>
                <a:schemeClr val="tx1"/>
              </a:solidFill>
            </a:ln>
            <a:effectLst>
              <a:glow rad="127000">
                <a:srgbClr val="FFFF00">
                  <a:alpha val="51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p>
          </p:txBody>
        </p:sp>
        <p:sp>
          <p:nvSpPr>
            <p:cNvPr id="33" name="5-Point Star 32"/>
            <p:cNvSpPr/>
            <p:nvPr/>
          </p:nvSpPr>
          <p:spPr>
            <a:xfrm>
              <a:off x="4191000" y="1676400"/>
              <a:ext cx="228600" cy="228600"/>
            </a:xfrm>
            <a:prstGeom prst="star5">
              <a:avLst>
                <a:gd name="adj" fmla="val 19098"/>
                <a:gd name="hf" fmla="val 105146"/>
                <a:gd name="vf" fmla="val 110557"/>
              </a:avLst>
            </a:prstGeom>
            <a:solidFill>
              <a:srgbClr val="FFFF00">
                <a:alpha val="42000"/>
              </a:srgbClr>
            </a:solidFill>
            <a:ln w="12700">
              <a:solidFill>
                <a:schemeClr val="tx1"/>
              </a:solidFill>
            </a:ln>
            <a:effectLst>
              <a:glow rad="127000">
                <a:srgbClr val="FFFF00">
                  <a:alpha val="51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p>
          </p:txBody>
        </p:sp>
        <p:sp>
          <p:nvSpPr>
            <p:cNvPr id="34" name="5-Point Star 33"/>
            <p:cNvSpPr/>
            <p:nvPr/>
          </p:nvSpPr>
          <p:spPr>
            <a:xfrm>
              <a:off x="8077200" y="1828800"/>
              <a:ext cx="228600" cy="228600"/>
            </a:xfrm>
            <a:prstGeom prst="star5">
              <a:avLst>
                <a:gd name="adj" fmla="val 19098"/>
                <a:gd name="hf" fmla="val 105146"/>
                <a:gd name="vf" fmla="val 110557"/>
              </a:avLst>
            </a:prstGeom>
            <a:solidFill>
              <a:srgbClr val="FFFF00">
                <a:alpha val="42000"/>
              </a:srgbClr>
            </a:solidFill>
            <a:ln w="12700">
              <a:solidFill>
                <a:schemeClr val="tx1"/>
              </a:solidFill>
            </a:ln>
            <a:effectLst>
              <a:glow rad="127000">
                <a:srgbClr val="FFFF00">
                  <a:alpha val="51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p>
          </p:txBody>
        </p:sp>
        <p:sp>
          <p:nvSpPr>
            <p:cNvPr id="35" name="5-Point Star 34"/>
            <p:cNvSpPr/>
            <p:nvPr/>
          </p:nvSpPr>
          <p:spPr>
            <a:xfrm>
              <a:off x="6705600" y="3733800"/>
              <a:ext cx="228600" cy="228600"/>
            </a:xfrm>
            <a:prstGeom prst="star5">
              <a:avLst>
                <a:gd name="adj" fmla="val 19098"/>
                <a:gd name="hf" fmla="val 105146"/>
                <a:gd name="vf" fmla="val 110557"/>
              </a:avLst>
            </a:prstGeom>
            <a:solidFill>
              <a:srgbClr val="FFFF00">
                <a:alpha val="42000"/>
              </a:srgbClr>
            </a:solidFill>
            <a:ln w="12700">
              <a:solidFill>
                <a:schemeClr val="tx1"/>
              </a:solidFill>
            </a:ln>
            <a:effectLst>
              <a:glow rad="127000">
                <a:srgbClr val="FFFF00">
                  <a:alpha val="51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p>
          </p:txBody>
        </p:sp>
        <p:sp>
          <p:nvSpPr>
            <p:cNvPr id="36" name="5-Point Star 35"/>
            <p:cNvSpPr/>
            <p:nvPr/>
          </p:nvSpPr>
          <p:spPr>
            <a:xfrm>
              <a:off x="6096000" y="3886200"/>
              <a:ext cx="228600" cy="228600"/>
            </a:xfrm>
            <a:prstGeom prst="star5">
              <a:avLst>
                <a:gd name="adj" fmla="val 19098"/>
                <a:gd name="hf" fmla="val 105146"/>
                <a:gd name="vf" fmla="val 110557"/>
              </a:avLst>
            </a:prstGeom>
            <a:solidFill>
              <a:srgbClr val="FFFF00">
                <a:alpha val="42000"/>
              </a:srgbClr>
            </a:solidFill>
            <a:ln w="12700">
              <a:solidFill>
                <a:schemeClr val="tx1"/>
              </a:solidFill>
            </a:ln>
            <a:effectLst>
              <a:glow rad="127000">
                <a:srgbClr val="FFFF00">
                  <a:alpha val="51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p>
          </p:txBody>
        </p:sp>
        <p:sp>
          <p:nvSpPr>
            <p:cNvPr id="37" name="5-Point Star 36"/>
            <p:cNvSpPr/>
            <p:nvPr/>
          </p:nvSpPr>
          <p:spPr>
            <a:xfrm>
              <a:off x="1295400" y="1295400"/>
              <a:ext cx="228600" cy="228600"/>
            </a:xfrm>
            <a:prstGeom prst="star5">
              <a:avLst>
                <a:gd name="adj" fmla="val 19098"/>
                <a:gd name="hf" fmla="val 105146"/>
                <a:gd name="vf" fmla="val 110557"/>
              </a:avLst>
            </a:prstGeom>
            <a:solidFill>
              <a:srgbClr val="FFFF00">
                <a:alpha val="42000"/>
              </a:srgbClr>
            </a:solidFill>
            <a:ln w="12700">
              <a:solidFill>
                <a:schemeClr val="tx1"/>
              </a:solidFill>
            </a:ln>
            <a:effectLst>
              <a:glow rad="127000">
                <a:srgbClr val="FFFF00">
                  <a:alpha val="51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p>
          </p:txBody>
        </p:sp>
        <p:sp>
          <p:nvSpPr>
            <p:cNvPr id="38" name="5-Point Star 37"/>
            <p:cNvSpPr/>
            <p:nvPr/>
          </p:nvSpPr>
          <p:spPr>
            <a:xfrm>
              <a:off x="4038600" y="2667000"/>
              <a:ext cx="228600" cy="228600"/>
            </a:xfrm>
            <a:prstGeom prst="star5">
              <a:avLst>
                <a:gd name="adj" fmla="val 19098"/>
                <a:gd name="hf" fmla="val 105146"/>
                <a:gd name="vf" fmla="val 110557"/>
              </a:avLst>
            </a:prstGeom>
            <a:solidFill>
              <a:srgbClr val="FFFF00">
                <a:alpha val="42000"/>
              </a:srgbClr>
            </a:solidFill>
            <a:ln w="12700">
              <a:solidFill>
                <a:schemeClr val="tx1"/>
              </a:solidFill>
            </a:ln>
            <a:effectLst>
              <a:glow rad="127000">
                <a:srgbClr val="FFFF00">
                  <a:alpha val="51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p>
          </p:txBody>
        </p:sp>
        <p:sp>
          <p:nvSpPr>
            <p:cNvPr id="39" name="5-Point Star 38"/>
            <p:cNvSpPr/>
            <p:nvPr/>
          </p:nvSpPr>
          <p:spPr>
            <a:xfrm>
              <a:off x="8077200" y="1066800"/>
              <a:ext cx="228600" cy="228600"/>
            </a:xfrm>
            <a:prstGeom prst="star5">
              <a:avLst>
                <a:gd name="adj" fmla="val 19098"/>
                <a:gd name="hf" fmla="val 105146"/>
                <a:gd name="vf" fmla="val 110557"/>
              </a:avLst>
            </a:prstGeom>
            <a:solidFill>
              <a:srgbClr val="FFFF00">
                <a:alpha val="42000"/>
              </a:srgbClr>
            </a:solidFill>
            <a:ln w="12700">
              <a:solidFill>
                <a:schemeClr val="tx1"/>
              </a:solidFill>
            </a:ln>
            <a:effectLst>
              <a:glow rad="127000">
                <a:srgbClr val="FFFF00">
                  <a:alpha val="51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p>
          </p:txBody>
        </p:sp>
        <p:sp>
          <p:nvSpPr>
            <p:cNvPr id="40" name="5-Point Star 39"/>
            <p:cNvSpPr/>
            <p:nvPr/>
          </p:nvSpPr>
          <p:spPr>
            <a:xfrm>
              <a:off x="3048000" y="3429000"/>
              <a:ext cx="228600" cy="228600"/>
            </a:xfrm>
            <a:prstGeom prst="star5">
              <a:avLst>
                <a:gd name="adj" fmla="val 19098"/>
                <a:gd name="hf" fmla="val 105146"/>
                <a:gd name="vf" fmla="val 110557"/>
              </a:avLst>
            </a:prstGeom>
            <a:solidFill>
              <a:srgbClr val="FFFF00">
                <a:alpha val="42000"/>
              </a:srgbClr>
            </a:solidFill>
            <a:ln w="12700">
              <a:solidFill>
                <a:schemeClr val="tx1"/>
              </a:solidFill>
            </a:ln>
            <a:effectLst>
              <a:glow rad="127000">
                <a:srgbClr val="FFFF00">
                  <a:alpha val="51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p>
          </p:txBody>
        </p:sp>
        <p:sp>
          <p:nvSpPr>
            <p:cNvPr id="41" name="5-Point Star 40"/>
            <p:cNvSpPr/>
            <p:nvPr/>
          </p:nvSpPr>
          <p:spPr>
            <a:xfrm>
              <a:off x="5562600" y="1828800"/>
              <a:ext cx="228600" cy="228600"/>
            </a:xfrm>
            <a:prstGeom prst="star5">
              <a:avLst>
                <a:gd name="adj" fmla="val 19098"/>
                <a:gd name="hf" fmla="val 105146"/>
                <a:gd name="vf" fmla="val 110557"/>
              </a:avLst>
            </a:prstGeom>
            <a:solidFill>
              <a:srgbClr val="FFFF00">
                <a:alpha val="42000"/>
              </a:srgbClr>
            </a:solidFill>
            <a:ln w="12700">
              <a:solidFill>
                <a:schemeClr val="tx1"/>
              </a:solidFill>
            </a:ln>
            <a:effectLst>
              <a:glow rad="127000">
                <a:srgbClr val="FFFF00">
                  <a:alpha val="51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p>
          </p:txBody>
        </p:sp>
        <p:sp>
          <p:nvSpPr>
            <p:cNvPr id="42" name="5-Point Star 41"/>
            <p:cNvSpPr/>
            <p:nvPr/>
          </p:nvSpPr>
          <p:spPr>
            <a:xfrm>
              <a:off x="4114800" y="2133600"/>
              <a:ext cx="228600" cy="228600"/>
            </a:xfrm>
            <a:prstGeom prst="star5">
              <a:avLst>
                <a:gd name="adj" fmla="val 19098"/>
                <a:gd name="hf" fmla="val 105146"/>
                <a:gd name="vf" fmla="val 110557"/>
              </a:avLst>
            </a:prstGeom>
            <a:solidFill>
              <a:srgbClr val="FFFF00">
                <a:alpha val="42000"/>
              </a:srgbClr>
            </a:solidFill>
            <a:ln w="12700">
              <a:solidFill>
                <a:schemeClr val="tx1"/>
              </a:solidFill>
            </a:ln>
            <a:effectLst>
              <a:glow rad="127000">
                <a:srgbClr val="FFFF00">
                  <a:alpha val="51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p>
          </p:txBody>
        </p:sp>
        <p:sp>
          <p:nvSpPr>
            <p:cNvPr id="43" name="5-Point Star 42"/>
            <p:cNvSpPr/>
            <p:nvPr/>
          </p:nvSpPr>
          <p:spPr>
            <a:xfrm>
              <a:off x="3429000" y="2743200"/>
              <a:ext cx="228600" cy="228600"/>
            </a:xfrm>
            <a:prstGeom prst="star5">
              <a:avLst>
                <a:gd name="adj" fmla="val 19098"/>
                <a:gd name="hf" fmla="val 105146"/>
                <a:gd name="vf" fmla="val 110557"/>
              </a:avLst>
            </a:prstGeom>
            <a:solidFill>
              <a:srgbClr val="FFFF00">
                <a:alpha val="42000"/>
              </a:srgbClr>
            </a:solidFill>
            <a:ln w="12700">
              <a:solidFill>
                <a:schemeClr val="tx1"/>
              </a:solidFill>
            </a:ln>
            <a:effectLst>
              <a:glow rad="127000">
                <a:srgbClr val="FFFF00">
                  <a:alpha val="51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p>
          </p:txBody>
        </p:sp>
        <p:sp>
          <p:nvSpPr>
            <p:cNvPr id="45" name="5-Point Star 44"/>
            <p:cNvSpPr/>
            <p:nvPr/>
          </p:nvSpPr>
          <p:spPr>
            <a:xfrm>
              <a:off x="381000" y="5791200"/>
              <a:ext cx="228600" cy="228600"/>
            </a:xfrm>
            <a:prstGeom prst="star5">
              <a:avLst>
                <a:gd name="adj" fmla="val 19098"/>
                <a:gd name="hf" fmla="val 105146"/>
                <a:gd name="vf" fmla="val 110557"/>
              </a:avLst>
            </a:prstGeom>
            <a:solidFill>
              <a:srgbClr val="FFFF00">
                <a:alpha val="42000"/>
              </a:srgbClr>
            </a:solidFill>
            <a:ln w="12700">
              <a:solidFill>
                <a:schemeClr val="tx1"/>
              </a:solidFill>
            </a:ln>
            <a:effectLst>
              <a:glow rad="127000">
                <a:srgbClr val="FFFF00">
                  <a:alpha val="51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p>
          </p:txBody>
        </p:sp>
        <p:sp>
          <p:nvSpPr>
            <p:cNvPr id="46" name="5-Point Star 45"/>
            <p:cNvSpPr/>
            <p:nvPr/>
          </p:nvSpPr>
          <p:spPr>
            <a:xfrm>
              <a:off x="6019800" y="2438400"/>
              <a:ext cx="228600" cy="228600"/>
            </a:xfrm>
            <a:prstGeom prst="star5">
              <a:avLst>
                <a:gd name="adj" fmla="val 19098"/>
                <a:gd name="hf" fmla="val 105146"/>
                <a:gd name="vf" fmla="val 110557"/>
              </a:avLst>
            </a:prstGeom>
            <a:solidFill>
              <a:srgbClr val="00B050"/>
            </a:solidFill>
            <a:ln w="12700">
              <a:solidFill>
                <a:schemeClr val="tx1"/>
              </a:solidFill>
            </a:ln>
            <a:effectLst>
              <a:glow rad="228600">
                <a:srgbClr val="00B05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p>
          </p:txBody>
        </p:sp>
        <p:sp>
          <p:nvSpPr>
            <p:cNvPr id="48" name="5-Point Star 47"/>
            <p:cNvSpPr/>
            <p:nvPr/>
          </p:nvSpPr>
          <p:spPr>
            <a:xfrm>
              <a:off x="5638800" y="2743200"/>
              <a:ext cx="228600" cy="228600"/>
            </a:xfrm>
            <a:prstGeom prst="star5">
              <a:avLst>
                <a:gd name="adj" fmla="val 19098"/>
                <a:gd name="hf" fmla="val 105146"/>
                <a:gd name="vf" fmla="val 110557"/>
              </a:avLst>
            </a:prstGeom>
            <a:solidFill>
              <a:srgbClr val="00B050"/>
            </a:solidFill>
            <a:ln w="12700">
              <a:solidFill>
                <a:schemeClr val="tx1"/>
              </a:solidFill>
            </a:ln>
            <a:effectLst>
              <a:glow rad="228600">
                <a:srgbClr val="00B05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p>
          </p:txBody>
        </p:sp>
        <p:sp>
          <p:nvSpPr>
            <p:cNvPr id="49" name="5-Point Star 48"/>
            <p:cNvSpPr/>
            <p:nvPr/>
          </p:nvSpPr>
          <p:spPr>
            <a:xfrm>
              <a:off x="6477000" y="3505200"/>
              <a:ext cx="228600" cy="228600"/>
            </a:xfrm>
            <a:prstGeom prst="star5">
              <a:avLst>
                <a:gd name="adj" fmla="val 19098"/>
                <a:gd name="hf" fmla="val 105146"/>
                <a:gd name="vf" fmla="val 110557"/>
              </a:avLst>
            </a:prstGeom>
            <a:solidFill>
              <a:srgbClr val="00B050"/>
            </a:solidFill>
            <a:ln w="12700">
              <a:solidFill>
                <a:schemeClr val="tx1"/>
              </a:solidFill>
            </a:ln>
            <a:effectLst>
              <a:glow rad="228600">
                <a:srgbClr val="00B05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p>
          </p:txBody>
        </p:sp>
        <p:sp>
          <p:nvSpPr>
            <p:cNvPr id="50" name="5-Point Star 49"/>
            <p:cNvSpPr/>
            <p:nvPr/>
          </p:nvSpPr>
          <p:spPr>
            <a:xfrm>
              <a:off x="6477000" y="2286000"/>
              <a:ext cx="228600" cy="228600"/>
            </a:xfrm>
            <a:prstGeom prst="star5">
              <a:avLst>
                <a:gd name="adj" fmla="val 19098"/>
                <a:gd name="hf" fmla="val 105146"/>
                <a:gd name="vf" fmla="val 110557"/>
              </a:avLst>
            </a:prstGeom>
            <a:solidFill>
              <a:srgbClr val="00B050"/>
            </a:solidFill>
            <a:ln w="12700">
              <a:solidFill>
                <a:schemeClr val="tx1"/>
              </a:solidFill>
            </a:ln>
            <a:effectLst>
              <a:glow rad="228600">
                <a:srgbClr val="00B05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p>
          </p:txBody>
        </p:sp>
        <p:sp>
          <p:nvSpPr>
            <p:cNvPr id="51" name="5-Point Star 50"/>
            <p:cNvSpPr/>
            <p:nvPr/>
          </p:nvSpPr>
          <p:spPr>
            <a:xfrm>
              <a:off x="5029200" y="5791200"/>
              <a:ext cx="228600" cy="228600"/>
            </a:xfrm>
            <a:prstGeom prst="star5">
              <a:avLst>
                <a:gd name="adj" fmla="val 19098"/>
                <a:gd name="hf" fmla="val 105146"/>
                <a:gd name="vf" fmla="val 110557"/>
              </a:avLst>
            </a:prstGeom>
            <a:solidFill>
              <a:srgbClr val="00B050"/>
            </a:solidFill>
            <a:ln w="12700">
              <a:solidFill>
                <a:schemeClr val="tx1"/>
              </a:solidFill>
            </a:ln>
            <a:effectLst>
              <a:glow rad="228600">
                <a:srgbClr val="00B05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p>
          </p:txBody>
        </p:sp>
        <p:sp>
          <p:nvSpPr>
            <p:cNvPr id="55408" name="TextBox 51"/>
            <p:cNvSpPr txBox="1">
              <a:spLocks noChangeArrowheads="1"/>
            </p:cNvSpPr>
            <p:nvPr/>
          </p:nvSpPr>
          <p:spPr bwMode="auto">
            <a:xfrm>
              <a:off x="5408613" y="5715000"/>
              <a:ext cx="3429000" cy="923925"/>
            </a:xfrm>
            <a:prstGeom prst="rect">
              <a:avLst/>
            </a:prstGeom>
            <a:noFill/>
            <a:ln w="9525">
              <a:noFill/>
              <a:miter lim="800000"/>
              <a:headEnd/>
              <a:tailEnd/>
            </a:ln>
          </p:spPr>
          <p:txBody>
            <a:bodyPr>
              <a:spAutoFit/>
            </a:bodyPr>
            <a:lstStyle/>
            <a:p>
              <a:r>
                <a:rPr lang="en-US" sz="1800">
                  <a:latin typeface="Calibri" pitchFamily="34" charset="0"/>
                  <a:ea typeface="ヒラギノ明朝 ProN W3"/>
                  <a:cs typeface="ヒラギノ明朝 ProN W3"/>
                </a:rPr>
                <a:t>Critical Access Nursing Home State</a:t>
              </a:r>
            </a:p>
            <a:p>
              <a:endParaRPr lang="en-US" sz="1800">
                <a:latin typeface="Calibri" pitchFamily="34" charset="0"/>
                <a:ea typeface="ヒラギノ明朝 ProN W3"/>
                <a:cs typeface="ヒラギノ明朝 ProN W3"/>
              </a:endParaRPr>
            </a:p>
            <a:p>
              <a:r>
                <a:rPr lang="en-US" sz="1800">
                  <a:latin typeface="Calibri" pitchFamily="34" charset="0"/>
                  <a:ea typeface="ヒラギノ明朝 ProN W3"/>
                  <a:cs typeface="ヒラギノ明朝 ProN W3"/>
                </a:rPr>
                <a:t>Changing LANEs Project</a:t>
              </a:r>
            </a:p>
          </p:txBody>
        </p:sp>
        <p:sp>
          <p:nvSpPr>
            <p:cNvPr id="47" name="5-Point Star 46"/>
            <p:cNvSpPr/>
            <p:nvPr/>
          </p:nvSpPr>
          <p:spPr>
            <a:xfrm>
              <a:off x="1371600" y="2819400"/>
              <a:ext cx="228600" cy="228600"/>
            </a:xfrm>
            <a:prstGeom prst="star5">
              <a:avLst>
                <a:gd name="adj" fmla="val 19098"/>
                <a:gd name="hf" fmla="val 105146"/>
                <a:gd name="vf" fmla="val 110557"/>
              </a:avLst>
            </a:prstGeom>
            <a:solidFill>
              <a:srgbClr val="FF6600"/>
            </a:solidFill>
            <a:ln w="12700">
              <a:solidFill>
                <a:schemeClr val="tx1"/>
              </a:solidFill>
            </a:ln>
            <a:effectLst>
              <a:glow rad="127000">
                <a:srgbClr val="FF6600">
                  <a:alpha val="57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p>
          </p:txBody>
        </p:sp>
        <p:sp>
          <p:nvSpPr>
            <p:cNvPr id="54" name="5-Point Star 53"/>
            <p:cNvSpPr/>
            <p:nvPr/>
          </p:nvSpPr>
          <p:spPr>
            <a:xfrm>
              <a:off x="6172200" y="1600200"/>
              <a:ext cx="228600" cy="228600"/>
            </a:xfrm>
            <a:prstGeom prst="star5">
              <a:avLst>
                <a:gd name="adj" fmla="val 19098"/>
                <a:gd name="hf" fmla="val 105146"/>
                <a:gd name="vf" fmla="val 110557"/>
              </a:avLst>
            </a:prstGeom>
            <a:solidFill>
              <a:srgbClr val="FF6600"/>
            </a:solidFill>
            <a:ln w="12700">
              <a:solidFill>
                <a:schemeClr val="tx1"/>
              </a:solidFill>
            </a:ln>
            <a:effectLst>
              <a:glow rad="127000">
                <a:srgbClr val="FF6600">
                  <a:alpha val="57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p>
          </p:txBody>
        </p:sp>
        <p:sp>
          <p:nvSpPr>
            <p:cNvPr id="55" name="5-Point Star 54"/>
            <p:cNvSpPr/>
            <p:nvPr/>
          </p:nvSpPr>
          <p:spPr>
            <a:xfrm>
              <a:off x="4419600" y="3352800"/>
              <a:ext cx="228600" cy="228600"/>
            </a:xfrm>
            <a:prstGeom prst="star5">
              <a:avLst>
                <a:gd name="adj" fmla="val 19098"/>
                <a:gd name="hf" fmla="val 105146"/>
                <a:gd name="vf" fmla="val 110557"/>
              </a:avLst>
            </a:prstGeom>
            <a:solidFill>
              <a:srgbClr val="FF6600"/>
            </a:solidFill>
            <a:ln w="12700">
              <a:solidFill>
                <a:schemeClr val="tx1"/>
              </a:solidFill>
            </a:ln>
            <a:effectLst>
              <a:glow rad="127000">
                <a:srgbClr val="FF6600">
                  <a:alpha val="57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p>
          </p:txBody>
        </p:sp>
        <p:sp>
          <p:nvSpPr>
            <p:cNvPr id="56" name="5-Point Star 55"/>
            <p:cNvSpPr/>
            <p:nvPr/>
          </p:nvSpPr>
          <p:spPr>
            <a:xfrm>
              <a:off x="5029200" y="6248400"/>
              <a:ext cx="228600" cy="228600"/>
            </a:xfrm>
            <a:prstGeom prst="star5">
              <a:avLst>
                <a:gd name="adj" fmla="val 19098"/>
                <a:gd name="hf" fmla="val 105146"/>
                <a:gd name="vf" fmla="val 110557"/>
              </a:avLst>
            </a:prstGeom>
            <a:solidFill>
              <a:srgbClr val="FF6600"/>
            </a:solidFill>
            <a:ln w="12700">
              <a:solidFill>
                <a:schemeClr val="tx1"/>
              </a:solidFill>
            </a:ln>
            <a:effectLst>
              <a:glow rad="127000">
                <a:srgbClr val="FF6600">
                  <a:alpha val="57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p>
          </p:txBody>
        </p:sp>
        <p:sp>
          <p:nvSpPr>
            <p:cNvPr id="57" name="5-Point Star 56"/>
            <p:cNvSpPr/>
            <p:nvPr/>
          </p:nvSpPr>
          <p:spPr>
            <a:xfrm>
              <a:off x="2971800" y="2667000"/>
              <a:ext cx="228600" cy="228600"/>
            </a:xfrm>
            <a:prstGeom prst="star5">
              <a:avLst>
                <a:gd name="adj" fmla="val 19098"/>
                <a:gd name="hf" fmla="val 105146"/>
                <a:gd name="vf" fmla="val 110557"/>
              </a:avLst>
            </a:prstGeom>
            <a:solidFill>
              <a:srgbClr val="FF6600"/>
            </a:solidFill>
            <a:ln w="12700">
              <a:solidFill>
                <a:schemeClr val="tx1"/>
              </a:solidFill>
            </a:ln>
            <a:effectLst>
              <a:glow rad="127000">
                <a:srgbClr val="FF6600">
                  <a:alpha val="57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p>
          </p:txBody>
        </p:sp>
        <p:sp>
          <p:nvSpPr>
            <p:cNvPr id="58" name="5-Point Star 57"/>
            <p:cNvSpPr/>
            <p:nvPr/>
          </p:nvSpPr>
          <p:spPr>
            <a:xfrm>
              <a:off x="8001000" y="1600200"/>
              <a:ext cx="228600" cy="228600"/>
            </a:xfrm>
            <a:prstGeom prst="star5">
              <a:avLst>
                <a:gd name="adj" fmla="val 19098"/>
                <a:gd name="hf" fmla="val 105146"/>
                <a:gd name="vf" fmla="val 110557"/>
              </a:avLst>
            </a:prstGeom>
            <a:solidFill>
              <a:srgbClr val="FF6600"/>
            </a:solidFill>
            <a:ln w="12700">
              <a:solidFill>
                <a:schemeClr val="tx1"/>
              </a:solidFill>
            </a:ln>
            <a:effectLst>
              <a:glow rad="127000">
                <a:srgbClr val="FF6600">
                  <a:alpha val="57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p>
          </p:txBody>
        </p:sp>
        <p:sp>
          <p:nvSpPr>
            <p:cNvPr id="59" name="5-Point Star 58"/>
            <p:cNvSpPr/>
            <p:nvPr/>
          </p:nvSpPr>
          <p:spPr>
            <a:xfrm>
              <a:off x="1828800" y="838200"/>
              <a:ext cx="228600" cy="228600"/>
            </a:xfrm>
            <a:prstGeom prst="star5">
              <a:avLst>
                <a:gd name="adj" fmla="val 19098"/>
                <a:gd name="hf" fmla="val 105146"/>
                <a:gd name="vf" fmla="val 110557"/>
              </a:avLst>
            </a:prstGeom>
            <a:solidFill>
              <a:srgbClr val="FF6600"/>
            </a:solidFill>
            <a:ln w="12700">
              <a:solidFill>
                <a:schemeClr val="tx1"/>
              </a:solidFill>
            </a:ln>
            <a:effectLst>
              <a:glow rad="127000">
                <a:srgbClr val="FF6600">
                  <a:alpha val="57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p>
          </p:txBody>
        </p:sp>
        <p:sp>
          <p:nvSpPr>
            <p:cNvPr id="55430" name="TextBox 59"/>
            <p:cNvSpPr txBox="1">
              <a:spLocks noChangeArrowheads="1"/>
            </p:cNvSpPr>
            <p:nvPr/>
          </p:nvSpPr>
          <p:spPr bwMode="auto">
            <a:xfrm>
              <a:off x="2057400" y="152400"/>
              <a:ext cx="6819900" cy="461963"/>
            </a:xfrm>
            <a:prstGeom prst="rect">
              <a:avLst/>
            </a:prstGeom>
            <a:noFill/>
            <a:ln w="9525">
              <a:noFill/>
              <a:miter lim="800000"/>
              <a:headEnd/>
              <a:tailEnd/>
            </a:ln>
          </p:spPr>
          <p:txBody>
            <a:bodyPr>
              <a:spAutoFit/>
            </a:bodyPr>
            <a:lstStyle/>
            <a:p>
              <a:r>
                <a:rPr lang="en-US">
                  <a:latin typeface="Calibri" pitchFamily="34" charset="0"/>
                  <a:ea typeface="ヒラギノ明朝 ProN W3"/>
                  <a:cs typeface="ヒラギノ明朝 ProN W3"/>
                </a:rPr>
                <a:t>LANE Participation in Advancing Excellence Fall 2010</a:t>
              </a:r>
            </a:p>
          </p:txBody>
        </p:sp>
        <p:sp>
          <p:nvSpPr>
            <p:cNvPr id="52" name="5-Point Star 51"/>
            <p:cNvSpPr/>
            <p:nvPr/>
          </p:nvSpPr>
          <p:spPr>
            <a:xfrm>
              <a:off x="7620000" y="2133600"/>
              <a:ext cx="228600" cy="228600"/>
            </a:xfrm>
            <a:prstGeom prst="star5">
              <a:avLst>
                <a:gd name="adj" fmla="val 19098"/>
                <a:gd name="hf" fmla="val 105146"/>
                <a:gd name="vf" fmla="val 110557"/>
              </a:avLst>
            </a:prstGeom>
            <a:solidFill>
              <a:srgbClr val="0070C0"/>
            </a:solidFill>
            <a:ln w="12700">
              <a:solidFill>
                <a:schemeClr val="tx1"/>
              </a:solidFill>
            </a:ln>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p>
          </p:txBody>
        </p:sp>
        <p:sp>
          <p:nvSpPr>
            <p:cNvPr id="53" name="5-Point Star 52"/>
            <p:cNvSpPr/>
            <p:nvPr/>
          </p:nvSpPr>
          <p:spPr>
            <a:xfrm>
              <a:off x="4800600" y="1143000"/>
              <a:ext cx="228600" cy="228600"/>
            </a:xfrm>
            <a:prstGeom prst="star5">
              <a:avLst>
                <a:gd name="adj" fmla="val 19098"/>
                <a:gd name="hf" fmla="val 105146"/>
                <a:gd name="vf" fmla="val 110557"/>
              </a:avLst>
            </a:prstGeom>
            <a:solidFill>
              <a:srgbClr val="0070C0"/>
            </a:solidFill>
            <a:ln w="12700">
              <a:solidFill>
                <a:schemeClr val="tx1"/>
              </a:solidFill>
            </a:ln>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p>
          </p:txBody>
        </p:sp>
        <p:sp>
          <p:nvSpPr>
            <p:cNvPr id="60" name="5-Point Star 59"/>
            <p:cNvSpPr/>
            <p:nvPr/>
          </p:nvSpPr>
          <p:spPr>
            <a:xfrm>
              <a:off x="4343400" y="2286000"/>
              <a:ext cx="228600" cy="228600"/>
            </a:xfrm>
            <a:prstGeom prst="star5">
              <a:avLst>
                <a:gd name="adj" fmla="val 19098"/>
                <a:gd name="hf" fmla="val 105146"/>
                <a:gd name="vf" fmla="val 110557"/>
              </a:avLst>
            </a:prstGeom>
            <a:solidFill>
              <a:srgbClr val="0070C0"/>
            </a:solidFill>
            <a:ln w="12700">
              <a:solidFill>
                <a:schemeClr val="tx1"/>
              </a:solidFill>
            </a:ln>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p>
          </p:txBody>
        </p:sp>
        <p:sp>
          <p:nvSpPr>
            <p:cNvPr id="61" name="5-Point Star 60"/>
            <p:cNvSpPr/>
            <p:nvPr/>
          </p:nvSpPr>
          <p:spPr>
            <a:xfrm>
              <a:off x="7848600" y="1447800"/>
              <a:ext cx="228600" cy="228600"/>
            </a:xfrm>
            <a:prstGeom prst="star5">
              <a:avLst>
                <a:gd name="adj" fmla="val 19098"/>
                <a:gd name="hf" fmla="val 105146"/>
                <a:gd name="vf" fmla="val 110557"/>
              </a:avLst>
            </a:prstGeom>
            <a:solidFill>
              <a:srgbClr val="FFFF00">
                <a:alpha val="42000"/>
              </a:srgbClr>
            </a:solidFill>
            <a:ln w="12700">
              <a:solidFill>
                <a:schemeClr val="tx1"/>
              </a:solidFill>
            </a:ln>
            <a:effectLst>
              <a:glow rad="127000">
                <a:srgbClr val="FFFF00">
                  <a:alpha val="51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p>
          </p:txBody>
        </p:sp>
        <p:sp>
          <p:nvSpPr>
            <p:cNvPr id="62" name="5-Point Star 61"/>
            <p:cNvSpPr/>
            <p:nvPr/>
          </p:nvSpPr>
          <p:spPr>
            <a:xfrm>
              <a:off x="4648200" y="3200400"/>
              <a:ext cx="228600" cy="228600"/>
            </a:xfrm>
            <a:prstGeom prst="star5">
              <a:avLst>
                <a:gd name="adj" fmla="val 19098"/>
                <a:gd name="hf" fmla="val 105146"/>
                <a:gd name="vf" fmla="val 110557"/>
              </a:avLst>
            </a:prstGeom>
            <a:solidFill>
              <a:srgbClr val="FFFF00">
                <a:alpha val="42000"/>
              </a:srgbClr>
            </a:solidFill>
            <a:ln w="12700">
              <a:solidFill>
                <a:schemeClr val="tx1"/>
              </a:solidFill>
            </a:ln>
            <a:effectLst>
              <a:glow rad="127000">
                <a:srgbClr val="FFFF00">
                  <a:alpha val="51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p>
          </p:txBody>
        </p:sp>
        <p:sp>
          <p:nvSpPr>
            <p:cNvPr id="64" name="5-Point Star 63"/>
            <p:cNvSpPr/>
            <p:nvPr/>
          </p:nvSpPr>
          <p:spPr>
            <a:xfrm>
              <a:off x="5257800" y="3276600"/>
              <a:ext cx="228600" cy="228600"/>
            </a:xfrm>
            <a:prstGeom prst="star5">
              <a:avLst>
                <a:gd name="adj" fmla="val 19098"/>
                <a:gd name="hf" fmla="val 105146"/>
                <a:gd name="vf" fmla="val 110557"/>
              </a:avLst>
            </a:prstGeom>
            <a:solidFill>
              <a:srgbClr val="FFFF00">
                <a:alpha val="42000"/>
              </a:srgbClr>
            </a:solidFill>
            <a:ln w="12700">
              <a:solidFill>
                <a:schemeClr val="tx1"/>
              </a:solidFill>
            </a:ln>
            <a:effectLst>
              <a:glow rad="127000">
                <a:srgbClr val="FFFF00">
                  <a:alpha val="51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p>
          </p:txBody>
        </p:sp>
        <p:sp>
          <p:nvSpPr>
            <p:cNvPr id="65" name="5-Point Star 64"/>
            <p:cNvSpPr/>
            <p:nvPr/>
          </p:nvSpPr>
          <p:spPr>
            <a:xfrm>
              <a:off x="3048000" y="1752600"/>
              <a:ext cx="228600" cy="228600"/>
            </a:xfrm>
            <a:prstGeom prst="star5">
              <a:avLst>
                <a:gd name="adj" fmla="val 19098"/>
                <a:gd name="hf" fmla="val 105146"/>
                <a:gd name="vf" fmla="val 110557"/>
              </a:avLst>
            </a:prstGeom>
            <a:solidFill>
              <a:srgbClr val="FFFF00">
                <a:alpha val="42000"/>
              </a:srgbClr>
            </a:solidFill>
            <a:ln w="12700">
              <a:solidFill>
                <a:schemeClr val="tx1"/>
              </a:solidFill>
            </a:ln>
            <a:effectLst>
              <a:glow rad="127000">
                <a:srgbClr val="FFFF00">
                  <a:alpha val="51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p>
          </p:txBody>
        </p:sp>
        <p:sp>
          <p:nvSpPr>
            <p:cNvPr id="71" name="5-Point Star 70"/>
            <p:cNvSpPr/>
            <p:nvPr/>
          </p:nvSpPr>
          <p:spPr>
            <a:xfrm>
              <a:off x="5257800" y="2819400"/>
              <a:ext cx="228600" cy="228600"/>
            </a:xfrm>
            <a:prstGeom prst="star5">
              <a:avLst>
                <a:gd name="adj" fmla="val 19098"/>
                <a:gd name="hf" fmla="val 105146"/>
                <a:gd name="vf" fmla="val 110557"/>
              </a:avLst>
            </a:prstGeom>
            <a:solidFill>
              <a:srgbClr val="FFFF00">
                <a:alpha val="42000"/>
              </a:srgbClr>
            </a:solidFill>
            <a:ln w="12700">
              <a:solidFill>
                <a:schemeClr val="tx1"/>
              </a:solidFill>
            </a:ln>
            <a:effectLst>
              <a:glow rad="127000">
                <a:srgbClr val="FFFF00">
                  <a:alpha val="51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p>
          </p:txBody>
        </p:sp>
      </p:gr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Number Placeholder 4"/>
          <p:cNvSpPr>
            <a:spLocks noGrp="1"/>
          </p:cNvSpPr>
          <p:nvPr>
            <p:ph type="sldNum" sz="quarter" idx="12"/>
          </p:nvPr>
        </p:nvSpPr>
        <p:spPr>
          <a:noFill/>
        </p:spPr>
        <p:txBody>
          <a:bodyPr/>
          <a:lstStyle/>
          <a:p>
            <a:fld id="{46688805-4F2B-4F0D-926B-248770642C75}" type="slidenum">
              <a:rPr lang="en-US" smtClean="0">
                <a:latin typeface="Times New Roman" pitchFamily="18" charset="0"/>
                <a:ea typeface="ヒラギノ角ゴ ProN W3"/>
                <a:cs typeface="Times New Roman" pitchFamily="18" charset="0"/>
                <a:sym typeface="Times New Roman" pitchFamily="18" charset="0"/>
              </a:rPr>
              <a:pPr/>
              <a:t>4</a:t>
            </a:fld>
            <a:endParaRPr lang="en-US" smtClean="0">
              <a:latin typeface="Times New Roman" pitchFamily="18" charset="0"/>
              <a:ea typeface="ヒラギノ角ゴ ProN W3"/>
              <a:cs typeface="Times New Roman" pitchFamily="18" charset="0"/>
              <a:sym typeface="Times New Roman" pitchFamily="18" charset="0"/>
            </a:endParaRPr>
          </a:p>
        </p:txBody>
      </p:sp>
      <p:graphicFrame>
        <p:nvGraphicFramePr>
          <p:cNvPr id="815142" name="Group 38" title="Context for the NH Quality Campaign"/>
          <p:cNvGraphicFramePr>
            <a:graphicFrameLocks noGrp="1"/>
          </p:cNvGraphicFramePr>
          <p:nvPr>
            <p:ph/>
            <p:extLst>
              <p:ext uri="{D42A27DB-BD31-4B8C-83A1-F6EECF244321}">
                <p14:modId xmlns:p14="http://schemas.microsoft.com/office/powerpoint/2010/main" val="2254995765"/>
              </p:ext>
            </p:extLst>
          </p:nvPr>
        </p:nvGraphicFramePr>
        <p:xfrm>
          <a:off x="457200" y="1524000"/>
          <a:ext cx="8229600" cy="5182234"/>
        </p:xfrm>
        <a:graphic>
          <a:graphicData uri="http://schemas.openxmlformats.org/drawingml/2006/table">
            <a:tbl>
              <a:tblPr/>
              <a:tblGrid>
                <a:gridCol w="4114800"/>
                <a:gridCol w="4114800"/>
              </a:tblGrid>
              <a:tr h="180975">
                <a:tc>
                  <a:txBody>
                    <a:bodyPr/>
                    <a:lstStyle/>
                    <a:p>
                      <a:pPr marL="0" marR="0" lvl="0" indent="0" algn="l" defTabSz="914400" rtl="0" eaLnBrk="1" fontAlgn="base" latinLnBrk="0" hangingPunct="1">
                        <a:lnSpc>
                          <a:spcPct val="100000"/>
                        </a:lnSpc>
                        <a:spcBef>
                          <a:spcPct val="20000"/>
                        </a:spcBef>
                        <a:spcAft>
                          <a:spcPct val="0"/>
                        </a:spcAft>
                        <a:buClr>
                          <a:srgbClr val="FF66CC"/>
                        </a:buClr>
                        <a:buSzTx/>
                        <a:buFontTx/>
                        <a:buNone/>
                        <a:tabLst/>
                      </a:pPr>
                      <a:r>
                        <a:rPr kumimoji="0" lang="en-US" sz="2800" b="1" i="0" u="none" strike="noStrike" cap="none" normalizeH="0" baseline="0" dirty="0" smtClean="0">
                          <a:ln>
                            <a:noFill/>
                          </a:ln>
                          <a:solidFill>
                            <a:schemeClr val="tx1"/>
                          </a:solidFill>
                          <a:effectLst/>
                          <a:latin typeface="Arial Narrow" pitchFamily="34" charset="0"/>
                        </a:rPr>
                        <a:t> Industry Characteristics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FF66CC"/>
                        </a:buClr>
                        <a:buSzTx/>
                        <a:buFontTx/>
                        <a:buNone/>
                        <a:tabLst/>
                      </a:pPr>
                      <a:r>
                        <a:rPr kumimoji="0" lang="en-US" sz="2800" b="1" i="0" u="none" strike="noStrike" cap="none" normalizeH="0" baseline="0" dirty="0" smtClean="0">
                          <a:ln>
                            <a:noFill/>
                          </a:ln>
                          <a:solidFill>
                            <a:schemeClr val="tx1"/>
                          </a:solidFill>
                          <a:effectLst/>
                          <a:latin typeface="Arial Narrow" pitchFamily="34" charset="0"/>
                        </a:rPr>
                        <a:t>Facility Characteristics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64075">
                <a:tc>
                  <a:txBody>
                    <a:bodyPr/>
                    <a:lstStyle/>
                    <a:p>
                      <a:pPr marL="0" marR="0" lvl="0" indent="0" algn="l" defTabSz="914400" rtl="0" eaLnBrk="1" fontAlgn="base" latinLnBrk="0" hangingPunct="1">
                        <a:lnSpc>
                          <a:spcPct val="100000"/>
                        </a:lnSpc>
                        <a:spcBef>
                          <a:spcPct val="20000"/>
                        </a:spcBef>
                        <a:spcAft>
                          <a:spcPct val="0"/>
                        </a:spcAft>
                        <a:buClr>
                          <a:srgbClr val="FF66CC"/>
                        </a:buClr>
                        <a:buSzTx/>
                        <a:buFontTx/>
                        <a:buChar char="•"/>
                        <a:tabLst/>
                      </a:pPr>
                      <a:r>
                        <a:rPr kumimoji="0" lang="en-US" sz="2400" b="0" i="0" u="none" strike="noStrike" cap="none" normalizeH="0" baseline="0" dirty="0" smtClean="0">
                          <a:ln>
                            <a:noFill/>
                          </a:ln>
                          <a:solidFill>
                            <a:schemeClr val="tx1"/>
                          </a:solidFill>
                          <a:effectLst/>
                          <a:latin typeface="Arial" pitchFamily="34" charset="0"/>
                        </a:rPr>
                        <a:t>15,800 facilities ( approx. 1.68 million beds)</a:t>
                      </a:r>
                    </a:p>
                    <a:p>
                      <a:pPr marL="0" marR="0" lvl="0" indent="0" algn="l" defTabSz="914400" rtl="0" eaLnBrk="1" fontAlgn="base" latinLnBrk="0" hangingPunct="1">
                        <a:lnSpc>
                          <a:spcPct val="100000"/>
                        </a:lnSpc>
                        <a:spcBef>
                          <a:spcPct val="20000"/>
                        </a:spcBef>
                        <a:spcAft>
                          <a:spcPct val="0"/>
                        </a:spcAft>
                        <a:buClr>
                          <a:srgbClr val="FF66CC"/>
                        </a:buClr>
                        <a:buSzTx/>
                        <a:buFont typeface="Arial" pitchFamily="34" charset="0"/>
                        <a:buNone/>
                        <a:tabLst/>
                      </a:pPr>
                      <a:r>
                        <a:rPr kumimoji="0" lang="en-US" sz="2000" b="0" i="0" u="none" strike="noStrike" cap="none" normalizeH="0" baseline="0" dirty="0" smtClean="0">
                          <a:ln>
                            <a:noFill/>
                          </a:ln>
                          <a:solidFill>
                            <a:schemeClr val="tx1"/>
                          </a:solidFill>
                          <a:effectLst/>
                          <a:latin typeface="Arial" pitchFamily="34" charset="0"/>
                        </a:rPr>
                        <a:t>    - 1.4 million residents on any            given day; </a:t>
                      </a:r>
                    </a:p>
                    <a:p>
                      <a:pPr marL="0" marR="0" lvl="0" indent="0" algn="l" defTabSz="914400" rtl="0" eaLnBrk="1" fontAlgn="base" latinLnBrk="0" hangingPunct="1">
                        <a:lnSpc>
                          <a:spcPct val="100000"/>
                        </a:lnSpc>
                        <a:spcBef>
                          <a:spcPct val="20000"/>
                        </a:spcBef>
                        <a:spcAft>
                          <a:spcPct val="0"/>
                        </a:spcAft>
                        <a:buClr>
                          <a:srgbClr val="FF66CC"/>
                        </a:buClr>
                        <a:buSzTx/>
                        <a:buFont typeface="Arial" pitchFamily="34" charset="0"/>
                        <a:buNone/>
                        <a:tabLst/>
                      </a:pPr>
                      <a:r>
                        <a:rPr kumimoji="0" lang="en-US" sz="2000" b="0" i="0" u="none" strike="noStrike" cap="none" normalizeH="0" baseline="0" dirty="0" smtClean="0">
                          <a:ln>
                            <a:noFill/>
                          </a:ln>
                          <a:solidFill>
                            <a:schemeClr val="tx1"/>
                          </a:solidFill>
                          <a:effectLst/>
                          <a:latin typeface="Arial" pitchFamily="34" charset="0"/>
                        </a:rPr>
                        <a:t>    - 2.8 million discharges/yr</a:t>
                      </a:r>
                    </a:p>
                    <a:p>
                      <a:pPr marL="0" marR="0" lvl="0" indent="0" algn="l" defTabSz="914400" rtl="0" eaLnBrk="1" fontAlgn="base" latinLnBrk="0" hangingPunct="1">
                        <a:lnSpc>
                          <a:spcPct val="100000"/>
                        </a:lnSpc>
                        <a:spcBef>
                          <a:spcPct val="20000"/>
                        </a:spcBef>
                        <a:spcAft>
                          <a:spcPct val="0"/>
                        </a:spcAft>
                        <a:buClr>
                          <a:srgbClr val="FF66CC"/>
                        </a:buClr>
                        <a:buSzTx/>
                        <a:buFontTx/>
                        <a:buChar char="•"/>
                        <a:tabLst/>
                      </a:pPr>
                      <a:r>
                        <a:rPr kumimoji="0" lang="en-US" sz="2400" b="0" i="0" u="none" strike="noStrike" cap="none" normalizeH="0" baseline="0" dirty="0" smtClean="0">
                          <a:ln>
                            <a:noFill/>
                          </a:ln>
                          <a:solidFill>
                            <a:schemeClr val="tx1"/>
                          </a:solidFill>
                          <a:effectLst/>
                          <a:latin typeface="Arial" pitchFamily="34" charset="0"/>
                        </a:rPr>
                        <a:t>&gt;95% of beds are Medicare or Medicaid certified</a:t>
                      </a:r>
                    </a:p>
                    <a:p>
                      <a:pPr marL="0" marR="0" lvl="0" indent="0" algn="l" defTabSz="914400" rtl="0" eaLnBrk="1" fontAlgn="base" latinLnBrk="0" hangingPunct="1">
                        <a:lnSpc>
                          <a:spcPct val="100000"/>
                        </a:lnSpc>
                        <a:spcBef>
                          <a:spcPct val="20000"/>
                        </a:spcBef>
                        <a:spcAft>
                          <a:spcPct val="0"/>
                        </a:spcAft>
                        <a:buClr>
                          <a:srgbClr val="FF66CC"/>
                        </a:buClr>
                        <a:buSzTx/>
                        <a:buFontTx/>
                        <a:buChar char="•"/>
                        <a:tabLst/>
                      </a:pPr>
                      <a:r>
                        <a:rPr kumimoji="0" lang="en-US" sz="2400" b="0" i="0" u="none" strike="noStrike" cap="none" normalizeH="0" baseline="0" dirty="0" smtClean="0">
                          <a:ln>
                            <a:noFill/>
                          </a:ln>
                          <a:solidFill>
                            <a:schemeClr val="tx1"/>
                          </a:solidFill>
                          <a:effectLst/>
                          <a:latin typeface="Arial" pitchFamily="34" charset="0"/>
                        </a:rPr>
                        <a:t>66% for-profit, 28% not-for-profit, 6% </a:t>
                      </a:r>
                      <a:r>
                        <a:rPr kumimoji="0" lang="en-US" sz="2400" b="0" i="0" u="none" strike="noStrike" cap="none" normalizeH="0" baseline="0" dirty="0" err="1" smtClean="0">
                          <a:ln>
                            <a:noFill/>
                          </a:ln>
                          <a:solidFill>
                            <a:schemeClr val="tx1"/>
                          </a:solidFill>
                          <a:effectLst/>
                          <a:latin typeface="Arial" pitchFamily="34" charset="0"/>
                        </a:rPr>
                        <a:t>gov’t</a:t>
                      </a:r>
                      <a:r>
                        <a:rPr kumimoji="0" lang="en-US" sz="2400" b="0" i="0" u="none" strike="noStrike" cap="none" normalizeH="0" baseline="0" dirty="0" smtClean="0">
                          <a:ln>
                            <a:noFill/>
                          </a:ln>
                          <a:solidFill>
                            <a:schemeClr val="tx1"/>
                          </a:solidFill>
                          <a:effectLst/>
                          <a:latin typeface="Arial" pitchFamily="34" charset="0"/>
                        </a:rPr>
                        <a:t>.</a:t>
                      </a:r>
                    </a:p>
                    <a:p>
                      <a:pPr marL="0" marR="0" lvl="0" indent="0" algn="l" defTabSz="914400" rtl="0" eaLnBrk="1" fontAlgn="base" latinLnBrk="0" hangingPunct="1">
                        <a:lnSpc>
                          <a:spcPct val="100000"/>
                        </a:lnSpc>
                        <a:spcBef>
                          <a:spcPct val="20000"/>
                        </a:spcBef>
                        <a:spcAft>
                          <a:spcPct val="0"/>
                        </a:spcAft>
                        <a:buClr>
                          <a:srgbClr val="FF66CC"/>
                        </a:buClr>
                        <a:buSzTx/>
                        <a:buFontTx/>
                        <a:buChar char="•"/>
                        <a:tabLst/>
                      </a:pPr>
                      <a:r>
                        <a:rPr kumimoji="0" lang="en-US" sz="2400" b="0" i="0" u="none" strike="noStrike" cap="none" normalizeH="0" baseline="0" dirty="0" smtClean="0">
                          <a:ln>
                            <a:noFill/>
                          </a:ln>
                          <a:solidFill>
                            <a:schemeClr val="tx1"/>
                          </a:solidFill>
                          <a:effectLst/>
                          <a:latin typeface="Arial" pitchFamily="34" charset="0"/>
                        </a:rPr>
                        <a:t>52% are part of a multi-facility group</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FF66CC"/>
                        </a:buClr>
                        <a:buSzTx/>
                        <a:buFontTx/>
                        <a:buChar char="•"/>
                        <a:tabLst/>
                      </a:pPr>
                      <a:r>
                        <a:rPr kumimoji="0" lang="en-US" sz="2400" b="0" i="0" u="none" strike="noStrike" cap="none" normalizeH="0" baseline="0" dirty="0" smtClean="0">
                          <a:ln>
                            <a:noFill/>
                          </a:ln>
                          <a:solidFill>
                            <a:schemeClr val="tx1"/>
                          </a:solidFill>
                          <a:effectLst/>
                          <a:latin typeface="Arial" pitchFamily="34" charset="0"/>
                        </a:rPr>
                        <a:t>110 beds average size</a:t>
                      </a:r>
                    </a:p>
                    <a:p>
                      <a:pPr marL="0" marR="0" lvl="0" indent="0" algn="l" defTabSz="914400" rtl="0" eaLnBrk="1" fontAlgn="base" latinLnBrk="0" hangingPunct="1">
                        <a:lnSpc>
                          <a:spcPct val="100000"/>
                        </a:lnSpc>
                        <a:spcBef>
                          <a:spcPct val="20000"/>
                        </a:spcBef>
                        <a:spcAft>
                          <a:spcPct val="0"/>
                        </a:spcAft>
                        <a:buClr>
                          <a:srgbClr val="FF66CC"/>
                        </a:buClr>
                        <a:buSzTx/>
                        <a:buFontTx/>
                        <a:buChar char="•"/>
                        <a:tabLst/>
                      </a:pPr>
                      <a:r>
                        <a:rPr kumimoji="0" lang="en-US" sz="2400" b="0" i="0" u="none" strike="noStrike" cap="none" normalizeH="0" baseline="0" dirty="0" smtClean="0">
                          <a:ln>
                            <a:noFill/>
                          </a:ln>
                          <a:solidFill>
                            <a:schemeClr val="tx1"/>
                          </a:solidFill>
                          <a:effectLst/>
                          <a:latin typeface="Arial" pitchFamily="34" charset="0"/>
                        </a:rPr>
                        <a:t>Median occupancy 86% and dropping gradually</a:t>
                      </a:r>
                    </a:p>
                    <a:p>
                      <a:pPr marL="0" marR="0" lvl="0" indent="0" algn="l" defTabSz="914400" rtl="0" eaLnBrk="1" fontAlgn="base" latinLnBrk="0" hangingPunct="1">
                        <a:lnSpc>
                          <a:spcPct val="100000"/>
                        </a:lnSpc>
                        <a:spcBef>
                          <a:spcPct val="20000"/>
                        </a:spcBef>
                        <a:spcAft>
                          <a:spcPct val="0"/>
                        </a:spcAft>
                        <a:buClr>
                          <a:srgbClr val="FF66CC"/>
                        </a:buClr>
                        <a:buSzTx/>
                        <a:buFontTx/>
                        <a:buChar char="•"/>
                        <a:tabLst/>
                      </a:pPr>
                      <a:r>
                        <a:rPr kumimoji="0" lang="en-US" sz="2400" b="0" i="0" u="none" strike="noStrike" cap="none" normalizeH="0" baseline="0" dirty="0" smtClean="0">
                          <a:ln>
                            <a:noFill/>
                          </a:ln>
                          <a:solidFill>
                            <a:schemeClr val="tx1"/>
                          </a:solidFill>
                          <a:effectLst/>
                          <a:latin typeface="Arial" pitchFamily="34" charset="0"/>
                        </a:rPr>
                        <a:t>Generally, high staff turnover </a:t>
                      </a:r>
                    </a:p>
                    <a:p>
                      <a:pPr marL="457200" marR="0" lvl="1"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pitchFamily="34" charset="0"/>
                        </a:rPr>
                        <a:t>- CNAs 71% annually</a:t>
                      </a:r>
                    </a:p>
                    <a:p>
                      <a:pPr marL="457200" marR="0" lvl="1"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pitchFamily="34" charset="0"/>
                        </a:rPr>
                        <a:t>- Nurses 48.9%</a:t>
                      </a:r>
                    </a:p>
                    <a:p>
                      <a:pPr marL="457200" marR="0" lvl="1"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pitchFamily="34" charset="0"/>
                        </a:rPr>
                        <a:t>- Administrative staff 35.5%</a:t>
                      </a:r>
                    </a:p>
                    <a:p>
                      <a:pPr marL="0" marR="0" lvl="0" indent="0" algn="l" defTabSz="914400" rtl="0" eaLnBrk="1" fontAlgn="base" latinLnBrk="0" hangingPunct="1">
                        <a:lnSpc>
                          <a:spcPct val="100000"/>
                        </a:lnSpc>
                        <a:spcBef>
                          <a:spcPct val="20000"/>
                        </a:spcBef>
                        <a:spcAft>
                          <a:spcPct val="0"/>
                        </a:spcAft>
                        <a:buClr>
                          <a:srgbClr val="FF66CC"/>
                        </a:buClr>
                        <a:buSzTx/>
                        <a:buFontTx/>
                        <a:buChar char="•"/>
                        <a:tabLst/>
                      </a:pPr>
                      <a:r>
                        <a:rPr kumimoji="0" lang="en-US" sz="2400" b="0" i="0" u="none" strike="noStrike" cap="none" normalizeH="0" baseline="0" dirty="0" smtClean="0">
                          <a:ln>
                            <a:noFill/>
                          </a:ln>
                          <a:solidFill>
                            <a:schemeClr val="tx1"/>
                          </a:solidFill>
                          <a:effectLst/>
                          <a:latin typeface="Arial" pitchFamily="34" charset="0"/>
                        </a:rPr>
                        <a:t>Old buildings: average NH is over 30 years old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 name="Title 1"/>
          <p:cNvSpPr>
            <a:spLocks noGrp="1"/>
          </p:cNvSpPr>
          <p:nvPr>
            <p:ph type="title" idx="4294967295"/>
          </p:nvPr>
        </p:nvSpPr>
        <p:spPr>
          <a:xfrm>
            <a:off x="0" y="0"/>
            <a:ext cx="9144000" cy="1600200"/>
          </a:xfrm>
          <a:solidFill>
            <a:srgbClr val="0036DF"/>
          </a:solidFill>
        </p:spPr>
        <p:txBody>
          <a:bodyPr/>
          <a:lstStyle/>
          <a:p>
            <a:pPr algn="ctr"/>
            <a:r>
              <a:rPr lang="en-US" dirty="0" smtClean="0">
                <a:solidFill>
                  <a:srgbClr val="F6FFFD"/>
                </a:solidFill>
              </a:rPr>
              <a:t>Context for the NH Quality Campaign</a:t>
            </a:r>
            <a:endParaRPr lang="en-US" dirty="0">
              <a:solidFill>
                <a:srgbClr val="F6FFFD"/>
              </a:solidFill>
            </a:endParaRPr>
          </a:p>
        </p:txBody>
      </p:sp>
    </p:spTree>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3"/>
          <p:cNvSpPr>
            <a:spLocks noGrp="1" noChangeArrowheads="1"/>
          </p:cNvSpPr>
          <p:nvPr>
            <p:ph type="title" idx="4294967295"/>
          </p:nvPr>
        </p:nvSpPr>
        <p:spPr>
          <a:xfrm>
            <a:off x="0" y="0"/>
            <a:ext cx="9144000" cy="1295400"/>
          </a:xfrm>
          <a:solidFill>
            <a:srgbClr val="0000FF"/>
          </a:solidFill>
        </p:spPr>
        <p:txBody>
          <a:bodyPr/>
          <a:lstStyle/>
          <a:p>
            <a:pPr algn="ctr" eaLnBrk="1" hangingPunct="1">
              <a:spcBef>
                <a:spcPct val="50000"/>
              </a:spcBef>
            </a:pPr>
            <a:r>
              <a:rPr lang="en-US" sz="4800" dirty="0" smtClean="0">
                <a:solidFill>
                  <a:srgbClr val="FBF7DB"/>
                </a:solidFill>
                <a:latin typeface="Calibri" pitchFamily="34" charset="0"/>
              </a:rPr>
              <a:t/>
            </a:r>
            <a:br>
              <a:rPr lang="en-US" sz="4800" dirty="0" smtClean="0">
                <a:solidFill>
                  <a:srgbClr val="FBF7DB"/>
                </a:solidFill>
                <a:latin typeface="Calibri" pitchFamily="34" charset="0"/>
              </a:rPr>
            </a:br>
            <a:r>
              <a:rPr lang="en-US" sz="4000" dirty="0" smtClean="0">
                <a:solidFill>
                  <a:srgbClr val="FBF7DB"/>
                </a:solidFill>
                <a:latin typeface="Calibri" pitchFamily="34" charset="0"/>
              </a:rPr>
              <a:t>Arkansas Restraint Rate</a:t>
            </a:r>
            <a:br>
              <a:rPr lang="en-US" sz="4000" dirty="0" smtClean="0">
                <a:solidFill>
                  <a:srgbClr val="FBF7DB"/>
                </a:solidFill>
                <a:latin typeface="Calibri" pitchFamily="34" charset="0"/>
              </a:rPr>
            </a:br>
            <a:r>
              <a:rPr lang="en-US" sz="2400" dirty="0" smtClean="0">
                <a:solidFill>
                  <a:srgbClr val="FBF7DB"/>
                </a:solidFill>
                <a:latin typeface="Calibri" pitchFamily="34" charset="0"/>
              </a:rPr>
              <a:t>2005 Q3 through  2009 Q3</a:t>
            </a:r>
            <a:br>
              <a:rPr lang="en-US" sz="2400" dirty="0" smtClean="0">
                <a:solidFill>
                  <a:srgbClr val="FBF7DB"/>
                </a:solidFill>
                <a:latin typeface="Calibri" pitchFamily="34" charset="0"/>
              </a:rPr>
            </a:br>
            <a:endParaRPr lang="en-US" sz="4000" dirty="0" smtClean="0">
              <a:solidFill>
                <a:srgbClr val="FBF7DB"/>
              </a:solidFill>
              <a:latin typeface="Calibri" pitchFamily="34" charset="0"/>
            </a:endParaRPr>
          </a:p>
        </p:txBody>
      </p:sp>
      <p:grpSp>
        <p:nvGrpSpPr>
          <p:cNvPr id="2" name="Group 1" title="Arkansas Restraint Rate 2005 Q3 through 2009 Q3"/>
          <p:cNvGrpSpPr/>
          <p:nvPr/>
        </p:nvGrpSpPr>
        <p:grpSpPr>
          <a:xfrm>
            <a:off x="457200" y="1676400"/>
            <a:ext cx="7924800" cy="4889500"/>
            <a:chOff x="457200" y="1676400"/>
            <a:chExt cx="7924800" cy="4889500"/>
          </a:xfrm>
        </p:grpSpPr>
        <p:pic>
          <p:nvPicPr>
            <p:cNvPr id="56323" name="Picture 9"/>
            <p:cNvPicPr>
              <a:picLocks noChangeAspect="1" noChangeArrowheads="1"/>
            </p:cNvPicPr>
            <p:nvPr/>
          </p:nvPicPr>
          <p:blipFill>
            <a:blip r:embed="rId3"/>
            <a:srcRect/>
            <a:stretch>
              <a:fillRect/>
            </a:stretch>
          </p:blipFill>
          <p:spPr bwMode="auto">
            <a:xfrm>
              <a:off x="914400" y="1676400"/>
              <a:ext cx="7391400" cy="4889500"/>
            </a:xfrm>
            <a:prstGeom prst="rect">
              <a:avLst/>
            </a:prstGeom>
            <a:noFill/>
            <a:ln w="9525">
              <a:noFill/>
              <a:miter lim="800000"/>
              <a:headEnd/>
              <a:tailEnd/>
            </a:ln>
          </p:spPr>
        </p:pic>
        <p:sp>
          <p:nvSpPr>
            <p:cNvPr id="17" name="TextBox 4"/>
            <p:cNvSpPr txBox="1"/>
            <p:nvPr/>
          </p:nvSpPr>
          <p:spPr>
            <a:xfrm>
              <a:off x="2590800" y="4038600"/>
              <a:ext cx="419100" cy="228600"/>
            </a:xfrm>
            <a:prstGeom prst="rect">
              <a:avLst/>
            </a:prstGeom>
            <a:solidFill>
              <a:srgbClr val="FFFF00">
                <a:alpha val="52000"/>
              </a:srgbClr>
            </a:solidFill>
            <a:ln w="9525" cmpd="sng">
              <a:noFill/>
            </a:ln>
          </p:spPr>
          <p:style>
            <a:lnRef idx="0">
              <a:scrgbClr r="0" g="0" b="0"/>
            </a:lnRef>
            <a:fillRef idx="0">
              <a:scrgbClr r="0" g="0" b="0"/>
            </a:fillRef>
            <a:effectRef idx="0">
              <a:scrgbClr r="0" g="0" b="0"/>
            </a:effectRef>
            <a:fontRef idx="minor">
              <a:schemeClr val="dk1"/>
            </a:fontRef>
          </p:style>
          <p:txBody>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defRPr/>
              </a:pPr>
              <a:r>
                <a:rPr lang="en-US" b="1" dirty="0">
                  <a:sym typeface="Times New Roman" charset="0"/>
                </a:rPr>
                <a:t>6.2</a:t>
              </a:r>
            </a:p>
          </p:txBody>
        </p:sp>
        <p:sp>
          <p:nvSpPr>
            <p:cNvPr id="18" name="TextBox 5"/>
            <p:cNvSpPr txBox="1"/>
            <p:nvPr/>
          </p:nvSpPr>
          <p:spPr>
            <a:xfrm>
              <a:off x="2514600" y="2133600"/>
              <a:ext cx="533400" cy="219075"/>
            </a:xfrm>
            <a:prstGeom prst="rect">
              <a:avLst/>
            </a:prstGeom>
            <a:solidFill>
              <a:srgbClr val="FFFF00">
                <a:alpha val="52000"/>
              </a:srgbClr>
            </a:solidFill>
            <a:ln w="9525" cmpd="sng">
              <a:noFill/>
            </a:ln>
          </p:spPr>
          <p:style>
            <a:lnRef idx="0">
              <a:scrgbClr r="0" g="0" b="0"/>
            </a:lnRef>
            <a:fillRef idx="0">
              <a:scrgbClr r="0" g="0" b="0"/>
            </a:fillRef>
            <a:effectRef idx="0">
              <a:scrgbClr r="0" g="0" b="0"/>
            </a:effectRef>
            <a:fontRef idx="minor">
              <a:schemeClr val="dk1"/>
            </a:fontRef>
          </p:style>
          <p:txBody>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defRPr/>
              </a:pPr>
              <a:r>
                <a:rPr lang="en-US" b="1" dirty="0">
                  <a:sym typeface="Times New Roman" charset="0"/>
                </a:rPr>
                <a:t>13.6</a:t>
              </a:r>
            </a:p>
          </p:txBody>
        </p:sp>
        <p:sp>
          <p:nvSpPr>
            <p:cNvPr id="19" name="TextBox 6"/>
            <p:cNvSpPr txBox="1"/>
            <p:nvPr/>
          </p:nvSpPr>
          <p:spPr>
            <a:xfrm>
              <a:off x="6934200" y="4495800"/>
              <a:ext cx="400050" cy="200025"/>
            </a:xfrm>
            <a:prstGeom prst="rect">
              <a:avLst/>
            </a:prstGeom>
            <a:solidFill>
              <a:schemeClr val="lt1">
                <a:alpha val="80000"/>
              </a:schemeClr>
            </a:solidFill>
            <a:ln w="9525" cmpd="sng">
              <a:noFill/>
            </a:ln>
          </p:spPr>
          <p:style>
            <a:lnRef idx="0">
              <a:scrgbClr r="0" g="0" b="0"/>
            </a:lnRef>
            <a:fillRef idx="0">
              <a:scrgbClr r="0" g="0" b="0"/>
            </a:fillRef>
            <a:effectRef idx="0">
              <a:scrgbClr r="0" g="0" b="0"/>
            </a:effectRef>
            <a:fontRef idx="minor">
              <a:schemeClr val="dk1"/>
            </a:fontRef>
          </p:style>
          <p:txBody>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defRPr/>
              </a:pPr>
              <a:r>
                <a:rPr lang="en-US">
                  <a:sym typeface="Times New Roman" charset="0"/>
                </a:rPr>
                <a:t>4.2</a:t>
              </a:r>
            </a:p>
          </p:txBody>
        </p:sp>
        <p:sp>
          <p:nvSpPr>
            <p:cNvPr id="20" name="TextBox 7"/>
            <p:cNvSpPr txBox="1"/>
            <p:nvPr/>
          </p:nvSpPr>
          <p:spPr>
            <a:xfrm>
              <a:off x="6934200" y="5105400"/>
              <a:ext cx="400050" cy="200025"/>
            </a:xfrm>
            <a:prstGeom prst="rect">
              <a:avLst/>
            </a:prstGeom>
            <a:solidFill>
              <a:schemeClr val="lt1">
                <a:alpha val="80000"/>
              </a:schemeClr>
            </a:solidFill>
            <a:ln w="9525" cmpd="sng">
              <a:noFill/>
            </a:ln>
          </p:spPr>
          <p:style>
            <a:lnRef idx="0">
              <a:scrgbClr r="0" g="0" b="0"/>
            </a:lnRef>
            <a:fillRef idx="0">
              <a:scrgbClr r="0" g="0" b="0"/>
            </a:fillRef>
            <a:effectRef idx="0">
              <a:scrgbClr r="0" g="0" b="0"/>
            </a:effectRef>
            <a:fontRef idx="minor">
              <a:schemeClr val="dk1"/>
            </a:fontRef>
          </p:style>
          <p:txBody>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defRPr/>
              </a:pPr>
              <a:r>
                <a:rPr lang="en-US" dirty="0">
                  <a:sym typeface="Times New Roman" charset="0"/>
                </a:rPr>
                <a:t>3.3</a:t>
              </a:r>
            </a:p>
          </p:txBody>
        </p:sp>
        <p:sp>
          <p:nvSpPr>
            <p:cNvPr id="8" name="TextBox 7"/>
            <p:cNvSpPr txBox="1"/>
            <p:nvPr/>
          </p:nvSpPr>
          <p:spPr>
            <a:xfrm>
              <a:off x="457200" y="1828800"/>
              <a:ext cx="369332" cy="3657600"/>
            </a:xfrm>
            <a:prstGeom prst="rect">
              <a:avLst/>
            </a:prstGeom>
            <a:noFill/>
          </p:spPr>
          <p:txBody>
            <a:bodyPr vert="vert270">
              <a:spAutoFit/>
            </a:bodyPr>
            <a:lstStyle/>
            <a:p>
              <a:pPr>
                <a:defRPr/>
              </a:pPr>
              <a:r>
                <a:rPr lang="en-US" sz="1200" b="1" dirty="0">
                  <a:latin typeface="Times New Roman" charset="0"/>
                  <a:ea typeface="+mn-ea"/>
                  <a:cs typeface="ヒラギノ角ゴ ProN W3" charset="0"/>
                  <a:sym typeface="Times New Roman" charset="0"/>
                </a:rPr>
                <a:t> Residents who Were Physically Restrained (%)</a:t>
              </a:r>
            </a:p>
          </p:txBody>
        </p:sp>
        <p:sp>
          <p:nvSpPr>
            <p:cNvPr id="9" name="TextBox 8"/>
            <p:cNvSpPr txBox="1"/>
            <p:nvPr/>
          </p:nvSpPr>
          <p:spPr>
            <a:xfrm>
              <a:off x="7467600" y="4648200"/>
              <a:ext cx="914400" cy="1446213"/>
            </a:xfrm>
            <a:prstGeom prst="rect">
              <a:avLst/>
            </a:prstGeom>
            <a:solidFill>
              <a:srgbClr val="FFFF00"/>
            </a:solidFill>
          </p:spPr>
          <p:txBody>
            <a:bodyPr>
              <a:spAutoFit/>
            </a:bodyPr>
            <a:lstStyle/>
            <a:p>
              <a:pPr>
                <a:defRPr/>
              </a:pPr>
              <a:r>
                <a:rPr lang="en-US" dirty="0">
                  <a:latin typeface="Times New Roman" charset="0"/>
                  <a:ea typeface="ヒラギノ角ゴ ProN W3" charset="0"/>
                  <a:cs typeface="ヒラギノ角ゴ ProN W3" charset="0"/>
                  <a:sym typeface="Times New Roman" charset="0"/>
                </a:rPr>
                <a:t>  </a:t>
              </a:r>
              <a:r>
                <a:rPr lang="en-US" sz="1600" dirty="0">
                  <a:latin typeface="+mn-lt"/>
                  <a:ea typeface="ヒラギノ角ゴ ProN W3" charset="0"/>
                  <a:cs typeface="ヒラギノ角ゴ ProN W3" charset="0"/>
                  <a:sym typeface="Times New Roman" charset="0"/>
                </a:rPr>
                <a:t>3.3</a:t>
              </a:r>
            </a:p>
            <a:p>
              <a:pPr>
                <a:defRPr/>
              </a:pPr>
              <a:endParaRPr lang="en-US" sz="1600" dirty="0">
                <a:latin typeface="+mn-lt"/>
                <a:ea typeface="ヒラギノ角ゴ ProN W3" charset="0"/>
                <a:cs typeface="ヒラギノ角ゴ ProN W3" charset="0"/>
                <a:sym typeface="Times New Roman" charset="0"/>
              </a:endParaRPr>
            </a:p>
            <a:p>
              <a:pPr>
                <a:defRPr/>
              </a:pPr>
              <a:r>
                <a:rPr lang="en-US" sz="1600" dirty="0">
                  <a:latin typeface="+mn-lt"/>
                  <a:ea typeface="ヒラギノ角ゴ ProN W3" charset="0"/>
                  <a:cs typeface="ヒラギノ角ゴ ProN W3" charset="0"/>
                  <a:sym typeface="Times New Roman" charset="0"/>
                </a:rPr>
                <a:t>   2.6</a:t>
              </a:r>
            </a:p>
            <a:p>
              <a:pPr>
                <a:defRPr/>
              </a:pPr>
              <a:endParaRPr lang="en-US" sz="1600" dirty="0">
                <a:latin typeface="+mn-lt"/>
                <a:ea typeface="ヒラギノ角ゴ ProN W3" charset="0"/>
                <a:cs typeface="ヒラギノ角ゴ ProN W3" charset="0"/>
                <a:sym typeface="Times New Roman" charset="0"/>
              </a:endParaRPr>
            </a:p>
            <a:p>
              <a:pPr>
                <a:defRPr/>
              </a:pPr>
              <a:r>
                <a:rPr lang="en-US" sz="1600" dirty="0">
                  <a:latin typeface="Times New Roman" charset="0"/>
                  <a:ea typeface="ヒラギノ角ゴ ProN W3" charset="0"/>
                  <a:cs typeface="ヒラギノ角ゴ ProN W3" charset="0"/>
                  <a:sym typeface="Times New Roman" charset="0"/>
                </a:rPr>
                <a:t>2010 Q3 </a:t>
              </a:r>
              <a:endParaRPr lang="en-US" sz="1600" dirty="0">
                <a:latin typeface="+mn-lt"/>
                <a:ea typeface="ヒラギノ角ゴ ProN W3" charset="0"/>
                <a:cs typeface="ヒラギノ角ゴ ProN W3" charset="0"/>
                <a:sym typeface="Times New Roman" charset="0"/>
              </a:endParaRPr>
            </a:p>
          </p:txBody>
        </p:sp>
      </p:gr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1" descr="Advancing Excellence"/>
          <p:cNvPicPr>
            <a:picLocks noChangeArrowheads="1"/>
          </p:cNvPicPr>
          <p:nvPr/>
        </p:nvPicPr>
        <p:blipFill>
          <a:blip r:embed="rId3"/>
          <a:srcRect/>
          <a:stretch>
            <a:fillRect/>
          </a:stretch>
        </p:blipFill>
        <p:spPr bwMode="auto">
          <a:xfrm>
            <a:off x="533400" y="5818188"/>
            <a:ext cx="1752600" cy="787400"/>
          </a:xfrm>
          <a:prstGeom prst="rect">
            <a:avLst/>
          </a:prstGeom>
          <a:noFill/>
          <a:ln w="9525">
            <a:noFill/>
            <a:miter lim="800000"/>
            <a:headEnd/>
            <a:tailEnd/>
          </a:ln>
        </p:spPr>
      </p:pic>
      <p:sp>
        <p:nvSpPr>
          <p:cNvPr id="57348" name="Rectangle 3"/>
          <p:cNvSpPr>
            <a:spLocks noGrp="1" noChangeArrowheads="1"/>
          </p:cNvSpPr>
          <p:nvPr>
            <p:ph type="title"/>
          </p:nvPr>
        </p:nvSpPr>
        <p:spPr>
          <a:xfrm>
            <a:off x="0" y="0"/>
            <a:ext cx="9144000" cy="1371600"/>
          </a:xfrm>
          <a:solidFill>
            <a:srgbClr val="0000FF"/>
          </a:solidFill>
        </p:spPr>
        <p:txBody>
          <a:bodyPr rIns="132080"/>
          <a:lstStyle/>
          <a:p>
            <a:pPr indent="0" algn="ctr" eaLnBrk="1" hangingPunct="1">
              <a:lnSpc>
                <a:spcPct val="90000"/>
              </a:lnSpc>
            </a:pPr>
            <a:r>
              <a:rPr lang="en-US" sz="3200" dirty="0" smtClean="0">
                <a:solidFill>
                  <a:srgbClr val="FBF7DB"/>
                </a:solidFill>
              </a:rPr>
              <a:t>Finding new ways to measure quality: a new measure for Consistent Assignment</a:t>
            </a:r>
            <a:endParaRPr lang="en-US" sz="3200" i="1" dirty="0" smtClean="0">
              <a:solidFill>
                <a:srgbClr val="FBF7DB"/>
              </a:solidFill>
            </a:endParaRPr>
          </a:p>
        </p:txBody>
      </p:sp>
      <p:sp>
        <p:nvSpPr>
          <p:cNvPr id="60420" name="Rectangle 4"/>
          <p:cNvSpPr>
            <a:spLocks noGrp="1" noChangeArrowheads="1"/>
          </p:cNvSpPr>
          <p:nvPr>
            <p:ph type="body" idx="1"/>
          </p:nvPr>
        </p:nvSpPr>
        <p:spPr>
          <a:xfrm>
            <a:off x="914400" y="1676400"/>
            <a:ext cx="7848600" cy="4800600"/>
          </a:xfrm>
        </p:spPr>
        <p:txBody>
          <a:bodyPr rIns="132080"/>
          <a:lstStyle/>
          <a:p>
            <a:pPr marL="611187" indent="-571500" eaLnBrk="1" hangingPunct="1">
              <a:spcAft>
                <a:spcPts val="600"/>
              </a:spcAft>
              <a:buClr>
                <a:srgbClr val="000000"/>
              </a:buClr>
              <a:buFont typeface="Arial" pitchFamily="34" charset="0"/>
              <a:buNone/>
              <a:defRPr/>
            </a:pPr>
            <a:r>
              <a:rPr lang="en-US" sz="2800" dirty="0" smtClean="0">
                <a:sym typeface="Arial" charset="0"/>
              </a:rPr>
              <a:t>Consistent Assignment: </a:t>
            </a:r>
          </a:p>
          <a:p>
            <a:pPr marL="611187" indent="-571500" eaLnBrk="1" hangingPunct="1">
              <a:spcAft>
                <a:spcPts val="600"/>
              </a:spcAft>
              <a:buClr>
                <a:srgbClr val="000000"/>
              </a:buClr>
              <a:buFont typeface="Arial" charset="0"/>
              <a:buChar char="•"/>
              <a:defRPr/>
            </a:pPr>
            <a:r>
              <a:rPr lang="en-US" sz="2400" dirty="0" smtClean="0">
                <a:sym typeface="Arial" charset="0"/>
              </a:rPr>
              <a:t>Uses a person-centered frame for the measure by asking, “How many CNAs touched the resident in the course of the month”</a:t>
            </a:r>
          </a:p>
          <a:p>
            <a:pPr marL="611187" indent="-571500" eaLnBrk="1" hangingPunct="1">
              <a:spcAft>
                <a:spcPts val="600"/>
              </a:spcAft>
              <a:buClr>
                <a:srgbClr val="000000"/>
              </a:buClr>
              <a:buFont typeface="Arial" charset="0"/>
              <a:buChar char="•"/>
              <a:defRPr/>
            </a:pPr>
            <a:r>
              <a:rPr lang="en-US" sz="2400" dirty="0" smtClean="0">
                <a:sym typeface="Arial" charset="0"/>
              </a:rPr>
              <a:t>Same CNA takes care of the same resident every time, all of the time</a:t>
            </a:r>
          </a:p>
          <a:p>
            <a:pPr marL="611187" indent="-571500" eaLnBrk="1" hangingPunct="1">
              <a:spcAft>
                <a:spcPts val="600"/>
              </a:spcAft>
              <a:buClr>
                <a:srgbClr val="000000"/>
              </a:buClr>
              <a:buFont typeface="Arial" charset="0"/>
              <a:buChar char="•"/>
              <a:defRPr/>
            </a:pPr>
            <a:r>
              <a:rPr lang="en-US" sz="2400" dirty="0" smtClean="0">
                <a:sym typeface="Arial" charset="0"/>
              </a:rPr>
              <a:t>Optimally? Could be as low as 6 – 8 over the course of a </a:t>
            </a:r>
            <a:r>
              <a:rPr lang="en-US" sz="2400" dirty="0" smtClean="0">
                <a:sym typeface="Arial" charset="0"/>
              </a:rPr>
              <a:t>month</a:t>
            </a:r>
          </a:p>
          <a:p>
            <a:pPr marL="39687" indent="0" eaLnBrk="1" hangingPunct="1">
              <a:spcAft>
                <a:spcPts val="600"/>
              </a:spcAft>
              <a:buClr>
                <a:srgbClr val="000000"/>
              </a:buClr>
              <a:buNone/>
              <a:defRPr/>
            </a:pPr>
            <a:endParaRPr lang="en-US" sz="2400" dirty="0" smtClean="0">
              <a:sym typeface="Arial" charset="0"/>
            </a:endParaRPr>
          </a:p>
          <a:p>
            <a:pPr marL="39687" indent="0" algn="ctr" eaLnBrk="1" hangingPunct="1">
              <a:spcAft>
                <a:spcPts val="600"/>
              </a:spcAft>
              <a:buClr>
                <a:srgbClr val="000000"/>
              </a:buClr>
              <a:buNone/>
              <a:defRPr/>
            </a:pPr>
            <a:r>
              <a:rPr lang="en-US" sz="2400" dirty="0" err="1">
                <a:latin typeface="Times New Roman Bold Italic" pitchFamily="18" charset="0"/>
                <a:cs typeface="Times New Roman Bold Italic" pitchFamily="18" charset="0"/>
                <a:sym typeface="Times New Roman Bold Italic" pitchFamily="18" charset="0"/>
                <a:hlinkClick r:id="rId4"/>
              </a:rPr>
              <a:t>www.nhqualitycampaign.org</a:t>
            </a:r>
            <a:endParaRPr lang="en-US" sz="2400" dirty="0">
              <a:latin typeface="Times New Roman Bold Italic" pitchFamily="18" charset="0"/>
              <a:cs typeface="Times New Roman Bold Italic" pitchFamily="18" charset="0"/>
              <a:sym typeface="Times New Roman Bold Italic" pitchFamily="18" charset="0"/>
            </a:endParaRPr>
          </a:p>
          <a:p>
            <a:pPr marL="611187" indent="-571500" eaLnBrk="1" hangingPunct="1">
              <a:spcAft>
                <a:spcPts val="600"/>
              </a:spcAft>
              <a:buClr>
                <a:srgbClr val="000000"/>
              </a:buClr>
              <a:buFont typeface="Arial" charset="0"/>
              <a:buChar char="•"/>
              <a:defRPr/>
            </a:pPr>
            <a:endParaRPr lang="en-US" sz="2400" dirty="0" smtClean="0">
              <a:sym typeface="Arial" charset="0"/>
            </a:endParaRPr>
          </a:p>
          <a:p>
            <a:pPr marL="611187" indent="-571500" eaLnBrk="1" hangingPunct="1">
              <a:buClr>
                <a:srgbClr val="000000"/>
              </a:buClr>
              <a:buFont typeface="Arial" charset="0"/>
              <a:buChar char="•"/>
              <a:defRPr/>
            </a:pPr>
            <a:endParaRPr lang="en-US" sz="2800" dirty="0" smtClean="0">
              <a:sym typeface="Arial" charset="0"/>
            </a:endParaRPr>
          </a:p>
          <a:p>
            <a:pPr marL="39687" indent="0" eaLnBrk="1" hangingPunct="1">
              <a:buClr>
                <a:srgbClr val="000000"/>
              </a:buClr>
              <a:buFont typeface="Arial" charset="0"/>
              <a:buNone/>
              <a:defRPr/>
            </a:pPr>
            <a:endParaRPr lang="en-US" sz="2800" dirty="0" smtClean="0">
              <a:sym typeface="Arial" charset="0"/>
            </a:endParaRPr>
          </a:p>
        </p:txBody>
      </p:sp>
      <p:sp>
        <p:nvSpPr>
          <p:cNvPr id="57350" name="Rectangle 5"/>
          <p:cNvSpPr>
            <a:spLocks/>
          </p:cNvSpPr>
          <p:nvPr/>
        </p:nvSpPr>
        <p:spPr bwMode="auto">
          <a:xfrm>
            <a:off x="6553200" y="6245225"/>
            <a:ext cx="2146300" cy="292100"/>
          </a:xfrm>
          <a:prstGeom prst="rect">
            <a:avLst/>
          </a:prstGeom>
          <a:noFill/>
          <a:ln w="9525">
            <a:noFill/>
            <a:miter lim="800000"/>
            <a:headEnd/>
            <a:tailEnd/>
          </a:ln>
        </p:spPr>
        <p:txBody>
          <a:bodyPr lIns="0" tIns="0" rIns="40639" bIns="0"/>
          <a:lstStyle/>
          <a:p>
            <a:pPr marL="39688" algn="r"/>
            <a:endParaRPr lang="en-US" sz="1400">
              <a:cs typeface="Times New Roman" pitchFamily="18"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Picture 1" descr="Advancing Excellence"/>
          <p:cNvPicPr>
            <a:picLocks noChangeArrowheads="1"/>
          </p:cNvPicPr>
          <p:nvPr/>
        </p:nvPicPr>
        <p:blipFill>
          <a:blip r:embed="rId3"/>
          <a:srcRect/>
          <a:stretch>
            <a:fillRect/>
          </a:stretch>
        </p:blipFill>
        <p:spPr bwMode="auto">
          <a:xfrm>
            <a:off x="533400" y="5818188"/>
            <a:ext cx="1752600" cy="787400"/>
          </a:xfrm>
          <a:prstGeom prst="rect">
            <a:avLst/>
          </a:prstGeom>
          <a:noFill/>
          <a:ln w="9525">
            <a:noFill/>
            <a:miter lim="800000"/>
            <a:headEnd/>
            <a:tailEnd/>
          </a:ln>
        </p:spPr>
      </p:pic>
      <p:sp>
        <p:nvSpPr>
          <p:cNvPr id="58372" name="Rectangle 3"/>
          <p:cNvSpPr>
            <a:spLocks noGrp="1" noChangeArrowheads="1"/>
          </p:cNvSpPr>
          <p:nvPr>
            <p:ph type="title"/>
          </p:nvPr>
        </p:nvSpPr>
        <p:spPr>
          <a:xfrm>
            <a:off x="0" y="0"/>
            <a:ext cx="9144000" cy="1371600"/>
          </a:xfrm>
          <a:solidFill>
            <a:srgbClr val="0000FF"/>
          </a:solidFill>
        </p:spPr>
        <p:txBody>
          <a:bodyPr rIns="132080"/>
          <a:lstStyle/>
          <a:p>
            <a:pPr indent="0" algn="ctr" eaLnBrk="1" hangingPunct="1">
              <a:lnSpc>
                <a:spcPct val="90000"/>
              </a:lnSpc>
            </a:pPr>
            <a:r>
              <a:rPr lang="en-US" sz="3200" dirty="0" smtClean="0">
                <a:solidFill>
                  <a:srgbClr val="F6FFFD"/>
                </a:solidFill>
              </a:rPr>
              <a:t>Promoting research on the impact of this staffing practice:</a:t>
            </a:r>
            <a:endParaRPr lang="en-US" sz="3200" i="1" dirty="0" smtClean="0">
              <a:solidFill>
                <a:srgbClr val="F6FFFD"/>
              </a:solidFill>
            </a:endParaRPr>
          </a:p>
        </p:txBody>
      </p:sp>
      <p:sp>
        <p:nvSpPr>
          <p:cNvPr id="58373" name="Rectangle 4"/>
          <p:cNvSpPr>
            <a:spLocks noGrp="1" noChangeArrowheads="1"/>
          </p:cNvSpPr>
          <p:nvPr>
            <p:ph type="body" idx="1"/>
          </p:nvPr>
        </p:nvSpPr>
        <p:spPr>
          <a:xfrm>
            <a:off x="914400" y="1676400"/>
            <a:ext cx="7848600" cy="4267200"/>
          </a:xfrm>
        </p:spPr>
        <p:txBody>
          <a:bodyPr rIns="132080"/>
          <a:lstStyle/>
          <a:p>
            <a:pPr marL="38100" indent="0" eaLnBrk="1" hangingPunct="1">
              <a:buClr>
                <a:srgbClr val="000000"/>
              </a:buClr>
            </a:pPr>
            <a:endParaRPr lang="en-US" sz="2400" dirty="0" smtClean="0"/>
          </a:p>
          <a:p>
            <a:pPr marL="381000" indent="-342900" eaLnBrk="1" hangingPunct="1">
              <a:buClr>
                <a:srgbClr val="000000"/>
              </a:buClr>
            </a:pPr>
            <a:r>
              <a:rPr lang="en-US" sz="2400" dirty="0" smtClean="0"/>
              <a:t>Using </a:t>
            </a:r>
            <a:r>
              <a:rPr lang="en-US" sz="2400" dirty="0" smtClean="0"/>
              <a:t>Consistent Assignment 85% of the time associated with fewer survey deficiencies, 41 % fewer empty beds, and 31% less turnover – recent study by Dr. Nick Castle</a:t>
            </a:r>
          </a:p>
          <a:p>
            <a:pPr marL="38100" indent="0" eaLnBrk="1" hangingPunct="1">
              <a:buClr>
                <a:srgbClr val="000000"/>
              </a:buClr>
            </a:pPr>
            <a:endParaRPr lang="en-US" sz="2400" dirty="0" smtClean="0"/>
          </a:p>
          <a:p>
            <a:pPr marL="381000" indent="-342900" eaLnBrk="1" hangingPunct="1">
              <a:buClr>
                <a:srgbClr val="000000"/>
              </a:buClr>
            </a:pPr>
            <a:r>
              <a:rPr lang="en-US" sz="2400" dirty="0" smtClean="0"/>
              <a:t>Small study by Dr. Barbara Bowers on consistent assignment –  currently in </a:t>
            </a:r>
            <a:r>
              <a:rPr lang="en-US" sz="2400" dirty="0" smtClean="0"/>
              <a:t>progress</a:t>
            </a:r>
          </a:p>
          <a:p>
            <a:pPr marL="38100" indent="0" eaLnBrk="1" hangingPunct="1">
              <a:buClr>
                <a:srgbClr val="000000"/>
              </a:buClr>
              <a:buNone/>
            </a:pPr>
            <a:endParaRPr lang="en-US" sz="2400" dirty="0" smtClean="0"/>
          </a:p>
          <a:p>
            <a:pPr marL="38100" indent="0" algn="ctr" eaLnBrk="1" hangingPunct="1">
              <a:buClr>
                <a:srgbClr val="000000"/>
              </a:buClr>
              <a:buNone/>
            </a:pPr>
            <a:r>
              <a:rPr lang="en-US" sz="2400" dirty="0" err="1" smtClean="0">
                <a:latin typeface="Times New Roman Bold Italic" pitchFamily="18" charset="0"/>
                <a:cs typeface="Times New Roman Bold Italic" pitchFamily="18" charset="0"/>
                <a:sym typeface="Times New Roman Bold Italic" pitchFamily="18" charset="0"/>
                <a:hlinkClick r:id="rId4"/>
              </a:rPr>
              <a:t>www.nhqualitycampaign.org</a:t>
            </a:r>
            <a:endParaRPr lang="en-US" sz="2400" dirty="0" smtClean="0"/>
          </a:p>
          <a:p>
            <a:pPr marL="38100" indent="0" eaLnBrk="1" hangingPunct="1">
              <a:buClr>
                <a:srgbClr val="000000"/>
              </a:buClr>
              <a:buFont typeface="Arial" pitchFamily="34" charset="0"/>
              <a:buNone/>
            </a:pPr>
            <a:endParaRPr lang="en-US" sz="2800" dirty="0" smtClean="0"/>
          </a:p>
        </p:txBody>
      </p:sp>
      <p:sp>
        <p:nvSpPr>
          <p:cNvPr id="58374" name="Rectangle 5"/>
          <p:cNvSpPr>
            <a:spLocks/>
          </p:cNvSpPr>
          <p:nvPr/>
        </p:nvSpPr>
        <p:spPr bwMode="auto">
          <a:xfrm>
            <a:off x="6553200" y="6245225"/>
            <a:ext cx="2146300" cy="292100"/>
          </a:xfrm>
          <a:prstGeom prst="rect">
            <a:avLst/>
          </a:prstGeom>
          <a:noFill/>
          <a:ln w="9525">
            <a:noFill/>
            <a:miter lim="800000"/>
            <a:headEnd/>
            <a:tailEnd/>
          </a:ln>
        </p:spPr>
        <p:txBody>
          <a:bodyPr lIns="0" tIns="0" rIns="40639" bIns="0"/>
          <a:lstStyle/>
          <a:p>
            <a:pPr marL="39688" algn="r"/>
            <a:endParaRPr lang="en-US" sz="1400">
              <a:cs typeface="Times New Roman" pitchFamily="18"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4"/>
          <p:cNvSpPr>
            <a:spLocks noGrp="1"/>
          </p:cNvSpPr>
          <p:nvPr>
            <p:ph type="ctrTitle"/>
          </p:nvPr>
        </p:nvSpPr>
        <p:spPr>
          <a:xfrm>
            <a:off x="0" y="2130425"/>
            <a:ext cx="9144000" cy="1470025"/>
          </a:xfrm>
          <a:solidFill>
            <a:srgbClr val="0929D8"/>
          </a:solidFill>
        </p:spPr>
        <p:txBody>
          <a:bodyPr/>
          <a:lstStyle/>
          <a:p>
            <a:pPr marL="0" indent="0" algn="ctr"/>
            <a:r>
              <a:rPr lang="en-US" dirty="0" smtClean="0">
                <a:solidFill>
                  <a:srgbClr val="F6FFFD"/>
                </a:solidFill>
              </a:rPr>
              <a:t>Building on what works</a:t>
            </a:r>
          </a:p>
        </p:txBody>
      </p:sp>
      <p:sp>
        <p:nvSpPr>
          <p:cNvPr id="59395" name="Subtitle 5"/>
          <p:cNvSpPr>
            <a:spLocks noGrp="1"/>
          </p:cNvSpPr>
          <p:nvPr>
            <p:ph type="subTitle" idx="1"/>
          </p:nvPr>
        </p:nvSpPr>
        <p:spPr/>
        <p:txBody>
          <a:bodyPr/>
          <a:lstStyle/>
          <a:p>
            <a:endParaRPr lang="en-US" smtClean="0"/>
          </a:p>
        </p:txBody>
      </p:sp>
      <p:sp>
        <p:nvSpPr>
          <p:cNvPr id="59396" name="Slide Number Placeholder 3"/>
          <p:cNvSpPr>
            <a:spLocks noGrp="1"/>
          </p:cNvSpPr>
          <p:nvPr>
            <p:ph type="sldNum" sz="quarter" idx="10"/>
          </p:nvPr>
        </p:nvSpPr>
        <p:spPr>
          <a:noFill/>
        </p:spPr>
        <p:txBody>
          <a:bodyPr/>
          <a:lstStyle/>
          <a:p>
            <a:fld id="{8CA30C33-D076-4300-AA87-927A1925BBA6}" type="slidenum">
              <a:rPr lang="en-US" smtClean="0">
                <a:latin typeface="Times New Roman" pitchFamily="18" charset="0"/>
                <a:ea typeface="ヒラギノ角ゴ ProN W3"/>
                <a:cs typeface="Times New Roman" pitchFamily="18" charset="0"/>
                <a:sym typeface="Times New Roman" pitchFamily="18" charset="0"/>
              </a:rPr>
              <a:pPr/>
              <a:t>43</a:t>
            </a:fld>
            <a:endParaRPr lang="en-US" smtClean="0">
              <a:latin typeface="Times New Roman" pitchFamily="18" charset="0"/>
              <a:ea typeface="ヒラギノ角ゴ ProN W3"/>
              <a:cs typeface="Times New Roman" pitchFamily="18" charset="0"/>
              <a:sym typeface="Times New Roman" pitchFamily="18" charset="0"/>
            </a:endParaRPr>
          </a:p>
        </p:txBody>
      </p:sp>
    </p:spTree>
  </p:cSld>
  <p:clrMapOvr>
    <a:masterClrMapping/>
  </p:clrMapOvr>
  <p:transition xmlns:p14="http://schemas.microsoft.com/office/powerpoint/2010/mai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0" y="0"/>
            <a:ext cx="9144000" cy="1509713"/>
          </a:xfrm>
          <a:solidFill>
            <a:srgbClr val="0929D8"/>
          </a:solidFill>
        </p:spPr>
        <p:txBody>
          <a:bodyPr/>
          <a:lstStyle/>
          <a:p>
            <a:pPr algn="ctr" eaLnBrk="1" hangingPunct="1"/>
            <a:r>
              <a:rPr lang="en-US" smtClean="0">
                <a:solidFill>
                  <a:srgbClr val="F6FFFD"/>
                </a:solidFill>
              </a:rPr>
              <a:t/>
            </a:r>
            <a:br>
              <a:rPr lang="en-US" smtClean="0">
                <a:solidFill>
                  <a:srgbClr val="F6FFFD"/>
                </a:solidFill>
              </a:rPr>
            </a:br>
            <a:r>
              <a:rPr lang="en-US" smtClean="0">
                <a:solidFill>
                  <a:srgbClr val="F6FFFD"/>
                </a:solidFill>
              </a:rPr>
              <a:t>The Critical Access NH Pilot:</a:t>
            </a:r>
            <a:br>
              <a:rPr lang="en-US" smtClean="0">
                <a:solidFill>
                  <a:srgbClr val="F6FFFD"/>
                </a:solidFill>
              </a:rPr>
            </a:br>
            <a:r>
              <a:rPr lang="en-US" smtClean="0">
                <a:solidFill>
                  <a:srgbClr val="F6FFFD"/>
                </a:solidFill>
              </a:rPr>
              <a:t>Can AE LANEs help to reduce disparities in NHs? </a:t>
            </a:r>
            <a:br>
              <a:rPr lang="en-US" smtClean="0">
                <a:solidFill>
                  <a:srgbClr val="F6FFFD"/>
                </a:solidFill>
              </a:rPr>
            </a:br>
            <a:endParaRPr lang="en-US" smtClean="0">
              <a:solidFill>
                <a:srgbClr val="F6FFFD"/>
              </a:solidFill>
            </a:endParaRPr>
          </a:p>
        </p:txBody>
      </p:sp>
      <p:sp>
        <p:nvSpPr>
          <p:cNvPr id="69635" name="Rectangle 3"/>
          <p:cNvSpPr>
            <a:spLocks noGrp="1" noChangeArrowheads="1"/>
          </p:cNvSpPr>
          <p:nvPr>
            <p:ph type="body" sz="half" idx="1"/>
          </p:nvPr>
        </p:nvSpPr>
        <p:spPr>
          <a:xfrm>
            <a:off x="457200" y="1874838"/>
            <a:ext cx="8382000" cy="4525962"/>
          </a:xfrm>
        </p:spPr>
        <p:txBody>
          <a:bodyPr/>
          <a:lstStyle/>
          <a:p>
            <a:pPr eaLnBrk="1" hangingPunct="1">
              <a:spcAft>
                <a:spcPts val="1200"/>
              </a:spcAft>
              <a:defRPr/>
            </a:pPr>
            <a:r>
              <a:rPr lang="en-US" dirty="0" smtClean="0"/>
              <a:t>18 NHs from 4 States (GA, IL, IN, OH)</a:t>
            </a:r>
          </a:p>
          <a:p>
            <a:pPr eaLnBrk="1" hangingPunct="1">
              <a:spcAft>
                <a:spcPts val="1200"/>
              </a:spcAft>
              <a:defRPr/>
            </a:pPr>
            <a:r>
              <a:rPr lang="en-US" dirty="0" smtClean="0"/>
              <a:t>NH selection based on quality measures, number of deficiencies, % Medicaid, % minority population, geographical area, media attention, etc.</a:t>
            </a:r>
          </a:p>
          <a:p>
            <a:pPr eaLnBrk="1" hangingPunct="1">
              <a:spcAft>
                <a:spcPts val="1200"/>
              </a:spcAft>
              <a:defRPr/>
            </a:pPr>
            <a:r>
              <a:rPr lang="en-US" dirty="0" smtClean="0"/>
              <a:t>Only one nursing home has dropped out.</a:t>
            </a:r>
          </a:p>
          <a:p>
            <a:pPr eaLnBrk="1" hangingPunct="1">
              <a:spcAft>
                <a:spcPts val="1200"/>
              </a:spcAft>
              <a:defRPr/>
            </a:pPr>
            <a:r>
              <a:rPr lang="en-US" dirty="0" smtClean="0"/>
              <a:t>One nursing home was added at the request of the State Health Department.</a:t>
            </a:r>
          </a:p>
          <a:p>
            <a:pPr marL="0" indent="0" eaLnBrk="1" hangingPunct="1">
              <a:buFontTx/>
              <a:buNone/>
              <a:defRPr/>
            </a:pPr>
            <a:endParaRPr lang="en-US" b="1" dirty="0" smtClean="0"/>
          </a:p>
        </p:txBody>
      </p:sp>
    </p:spTree>
  </p:cSld>
  <p:clrMapOvr>
    <a:masterClrMapping/>
  </p:clrMapOvr>
  <p:transition xmlns:p14="http://schemas.microsoft.com/office/powerpoint/2010/mai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0" y="0"/>
            <a:ext cx="9144000" cy="1509713"/>
          </a:xfrm>
          <a:solidFill>
            <a:srgbClr val="0929D8"/>
          </a:solidFill>
        </p:spPr>
        <p:txBody>
          <a:bodyPr/>
          <a:lstStyle/>
          <a:p>
            <a:pPr algn="ctr" eaLnBrk="1" hangingPunct="1"/>
            <a:r>
              <a:rPr lang="en-US" sz="3200" dirty="0" smtClean="0">
                <a:solidFill>
                  <a:srgbClr val="F6FFFD"/>
                </a:solidFill>
              </a:rPr>
              <a:t>CANH LANE Successes </a:t>
            </a:r>
          </a:p>
        </p:txBody>
      </p:sp>
      <p:sp>
        <p:nvSpPr>
          <p:cNvPr id="61443" name="Rectangle 3"/>
          <p:cNvSpPr>
            <a:spLocks noGrp="1" noChangeArrowheads="1"/>
          </p:cNvSpPr>
          <p:nvPr>
            <p:ph type="body" sz="half" idx="1"/>
          </p:nvPr>
        </p:nvSpPr>
        <p:spPr>
          <a:xfrm>
            <a:off x="457200" y="1524000"/>
            <a:ext cx="8540750" cy="4525963"/>
          </a:xfrm>
        </p:spPr>
        <p:txBody>
          <a:bodyPr/>
          <a:lstStyle/>
          <a:p>
            <a:pPr eaLnBrk="1" hangingPunct="1"/>
            <a:endParaRPr lang="en-US" dirty="0" smtClean="0"/>
          </a:p>
          <a:p>
            <a:pPr eaLnBrk="1" hangingPunct="1"/>
            <a:r>
              <a:rPr lang="en-US" dirty="0" smtClean="0"/>
              <a:t>LANE members, and the NHs, stayed at the table</a:t>
            </a:r>
          </a:p>
          <a:p>
            <a:pPr eaLnBrk="1" hangingPunct="1"/>
            <a:r>
              <a:rPr lang="en-US" dirty="0" smtClean="0"/>
              <a:t>NHs were enabled to share experiences with peers</a:t>
            </a:r>
          </a:p>
          <a:p>
            <a:pPr eaLnBrk="1" hangingPunct="1"/>
            <a:r>
              <a:rPr lang="en-US" dirty="0" smtClean="0"/>
              <a:t>LANEs learned to take responsibility for overcoming impediments e.g. getting NH corporate offices to pay attention</a:t>
            </a:r>
          </a:p>
          <a:p>
            <a:pPr eaLnBrk="1" hangingPunct="1"/>
            <a:r>
              <a:rPr lang="en-US" dirty="0" smtClean="0"/>
              <a:t>CMS Region IV very engaged</a:t>
            </a:r>
          </a:p>
          <a:p>
            <a:pPr eaLnBrk="1" hangingPunct="1"/>
            <a:r>
              <a:rPr lang="en-US" dirty="0" smtClean="0"/>
              <a:t>Possible use of model following the project in at least 2 states</a:t>
            </a:r>
          </a:p>
          <a:p>
            <a:pPr eaLnBrk="1" hangingPunct="1"/>
            <a:endParaRPr lang="en-US" dirty="0" smtClean="0"/>
          </a:p>
          <a:p>
            <a:pPr eaLnBrk="1" hangingPunct="1">
              <a:buFontTx/>
              <a:buNone/>
            </a:pPr>
            <a:endParaRPr lang="en-US" b="1" dirty="0" smtClean="0"/>
          </a:p>
        </p:txBody>
      </p:sp>
    </p:spTree>
  </p:cSld>
  <p:clrMapOvr>
    <a:masterClrMapping/>
  </p:clrMapOvr>
  <p:transition xmlns:p14="http://schemas.microsoft.com/office/powerpoint/2010/mai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pPr eaLnBrk="1" hangingPunct="1"/>
            <a:r>
              <a:rPr lang="en-US" sz="3600" dirty="0" smtClean="0"/>
              <a:t> </a:t>
            </a:r>
            <a:r>
              <a:rPr lang="en-US" sz="3600" dirty="0" smtClean="0"/>
              <a:t>CANH: Facility Successes</a:t>
            </a:r>
            <a:endParaRPr lang="en-US" sz="3600" dirty="0" smtClean="0"/>
          </a:p>
        </p:txBody>
      </p:sp>
      <p:sp>
        <p:nvSpPr>
          <p:cNvPr id="62467" name="Rectangle 3"/>
          <p:cNvSpPr>
            <a:spLocks noGrp="1" noChangeArrowheads="1"/>
          </p:cNvSpPr>
          <p:nvPr>
            <p:ph type="body" sz="half" idx="1"/>
          </p:nvPr>
        </p:nvSpPr>
        <p:spPr>
          <a:xfrm>
            <a:off x="228600" y="1752600"/>
            <a:ext cx="8763000" cy="6096000"/>
          </a:xfrm>
        </p:spPr>
        <p:txBody>
          <a:bodyPr/>
          <a:lstStyle/>
          <a:p>
            <a:pPr lvl="1" eaLnBrk="1" hangingPunct="1">
              <a:spcAft>
                <a:spcPts val="1200"/>
              </a:spcAft>
            </a:pPr>
            <a:r>
              <a:rPr lang="en-US" altLang="en-US" i="1" dirty="0" smtClean="0"/>
              <a:t>“</a:t>
            </a:r>
            <a:r>
              <a:rPr lang="en-US" i="1" dirty="0" smtClean="0"/>
              <a:t>We used to have 5 or 6 call-outs a night. Now we only have one a  week…</a:t>
            </a:r>
            <a:r>
              <a:rPr lang="en-US" altLang="en-US" i="1" dirty="0" smtClean="0"/>
              <a:t>”</a:t>
            </a:r>
            <a:endParaRPr lang="en-US" dirty="0" smtClean="0"/>
          </a:p>
          <a:p>
            <a:pPr lvl="1" eaLnBrk="1" hangingPunct="1">
              <a:spcAft>
                <a:spcPts val="1200"/>
              </a:spcAft>
            </a:pPr>
            <a:r>
              <a:rPr lang="en-US" altLang="en-US" i="1" dirty="0" smtClean="0"/>
              <a:t>“</a:t>
            </a:r>
            <a:r>
              <a:rPr lang="en-US" i="1" dirty="0" smtClean="0"/>
              <a:t>We</a:t>
            </a:r>
            <a:r>
              <a:rPr lang="en-US" altLang="en-US" i="1" dirty="0" smtClean="0"/>
              <a:t>’</a:t>
            </a:r>
            <a:r>
              <a:rPr lang="en-US" i="1" dirty="0" smtClean="0"/>
              <a:t>ve gone back to Nursing 101.  Instead of having the nurses call the doctor when a resident has a fever, we have empowered the nurse and allow him or her to try Tylenol, compresses and other nursing care… our hospital admissions have decreased</a:t>
            </a:r>
            <a:r>
              <a:rPr lang="en-US" altLang="en-US" i="1" dirty="0" smtClean="0"/>
              <a:t>”</a:t>
            </a:r>
            <a:endParaRPr lang="en-US" dirty="0" smtClean="0"/>
          </a:p>
          <a:p>
            <a:pPr lvl="1" eaLnBrk="1" hangingPunct="1">
              <a:spcAft>
                <a:spcPts val="1200"/>
              </a:spcAft>
            </a:pPr>
            <a:r>
              <a:rPr lang="en-US" altLang="en-US" i="1" dirty="0" smtClean="0"/>
              <a:t>“</a:t>
            </a:r>
            <a:r>
              <a:rPr lang="en-US" i="1" dirty="0" smtClean="0"/>
              <a:t>The dietary staff that used to fight with each other all the time are now working together to help the residents…</a:t>
            </a:r>
            <a:r>
              <a:rPr lang="en-US" altLang="en-US" i="1" dirty="0" smtClean="0"/>
              <a:t>”</a:t>
            </a:r>
            <a:endParaRPr lang="en-US" dirty="0" smtClean="0"/>
          </a:p>
          <a:p>
            <a:pPr lvl="1" eaLnBrk="1" hangingPunct="1">
              <a:spcAft>
                <a:spcPts val="1200"/>
              </a:spcAft>
            </a:pPr>
            <a:r>
              <a:rPr lang="en-US" i="1" dirty="0" smtClean="0"/>
              <a:t>DON and Administrators are doing MDS resident interviews and realize they have been </a:t>
            </a:r>
            <a:r>
              <a:rPr lang="en-US" altLang="en-US" i="1" dirty="0" smtClean="0"/>
              <a:t>“</a:t>
            </a:r>
            <a:r>
              <a:rPr lang="en-US" i="1" dirty="0" smtClean="0"/>
              <a:t>missing the boat.</a:t>
            </a:r>
            <a:r>
              <a:rPr lang="en-US" altLang="en-US" i="1" dirty="0" smtClean="0"/>
              <a:t>”</a:t>
            </a:r>
            <a:endParaRPr lang="en-US" altLang="ja-JP" dirty="0" smtClean="0"/>
          </a:p>
          <a:p>
            <a:pPr lvl="1" eaLnBrk="1" hangingPunct="1">
              <a:buFontTx/>
              <a:buNone/>
            </a:pPr>
            <a:endParaRPr lang="en-US" dirty="0" smtClean="0"/>
          </a:p>
          <a:p>
            <a:pPr marL="0" indent="0" eaLnBrk="1" hangingPunct="1">
              <a:buFontTx/>
              <a:buNone/>
            </a:pPr>
            <a:endParaRPr lang="en-US" b="1" dirty="0" smtClean="0"/>
          </a:p>
        </p:txBody>
      </p:sp>
      <p:sp>
        <p:nvSpPr>
          <p:cNvPr id="4" name="Rectangle 2"/>
          <p:cNvSpPr txBox="1">
            <a:spLocks noChangeArrowheads="1"/>
          </p:cNvSpPr>
          <p:nvPr/>
        </p:nvSpPr>
        <p:spPr bwMode="auto">
          <a:xfrm>
            <a:off x="0" y="0"/>
            <a:ext cx="9144000" cy="1509713"/>
          </a:xfrm>
          <a:prstGeom prst="rect">
            <a:avLst/>
          </a:prstGeom>
          <a:solidFill>
            <a:srgbClr val="0929D8"/>
          </a:solidFill>
          <a:ln w="9525">
            <a:noFill/>
            <a:miter lim="800000"/>
            <a:headEnd/>
            <a:tailEnd/>
          </a:ln>
        </p:spPr>
        <p:txBody>
          <a:bodyPr lIns="50800" tIns="50800" bIns="50800" anchor="ctr"/>
          <a:lstStyle/>
          <a:p>
            <a:pPr marL="39688" indent="-39688" algn="ctr">
              <a:lnSpc>
                <a:spcPct val="120000"/>
              </a:lnSpc>
              <a:defRPr/>
            </a:pPr>
            <a:r>
              <a:rPr lang="en-US" sz="3200" kern="0" dirty="0">
                <a:solidFill>
                  <a:srgbClr val="F6FFFD"/>
                </a:solidFill>
                <a:latin typeface="+mj-lt"/>
                <a:ea typeface="+mj-ea"/>
                <a:cs typeface="+mj-cs"/>
                <a:sym typeface="Arial Bold" pitchFamily="34" charset="0"/>
              </a:rPr>
              <a:t>CANH: Facility Successes </a:t>
            </a:r>
          </a:p>
        </p:txBody>
      </p:sp>
    </p:spTree>
  </p:cSld>
  <p:clrMapOvr>
    <a:masterClrMapping/>
  </p:clrMapOvr>
  <p:transition xmlns:p14="http://schemas.microsoft.com/office/powerpoint/2010/mai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0" name="Picture 1" descr="Advancing Excellence"/>
          <p:cNvPicPr>
            <a:picLocks noChangeArrowheads="1"/>
          </p:cNvPicPr>
          <p:nvPr/>
        </p:nvPicPr>
        <p:blipFill>
          <a:blip r:embed="rId3"/>
          <a:srcRect/>
          <a:stretch>
            <a:fillRect/>
          </a:stretch>
        </p:blipFill>
        <p:spPr bwMode="auto">
          <a:xfrm>
            <a:off x="533400" y="5818188"/>
            <a:ext cx="1752600" cy="787400"/>
          </a:xfrm>
          <a:prstGeom prst="rect">
            <a:avLst/>
          </a:prstGeom>
          <a:noFill/>
          <a:ln w="9525">
            <a:noFill/>
            <a:miter lim="800000"/>
            <a:headEnd/>
            <a:tailEnd/>
          </a:ln>
        </p:spPr>
      </p:pic>
      <p:sp>
        <p:nvSpPr>
          <p:cNvPr id="63492" name="Rectangle 3"/>
          <p:cNvSpPr>
            <a:spLocks noGrp="1" noChangeArrowheads="1"/>
          </p:cNvSpPr>
          <p:nvPr>
            <p:ph type="title" idx="4294967295"/>
          </p:nvPr>
        </p:nvSpPr>
        <p:spPr>
          <a:xfrm>
            <a:off x="0" y="0"/>
            <a:ext cx="9144000" cy="1143000"/>
          </a:xfrm>
          <a:solidFill>
            <a:srgbClr val="0000FF"/>
          </a:solidFill>
        </p:spPr>
        <p:txBody>
          <a:bodyPr rIns="132080"/>
          <a:lstStyle/>
          <a:p>
            <a:pPr indent="0" algn="ctr" eaLnBrk="1" hangingPunct="1">
              <a:lnSpc>
                <a:spcPct val="90000"/>
              </a:lnSpc>
            </a:pPr>
            <a:r>
              <a:rPr lang="en-US" dirty="0" smtClean="0">
                <a:solidFill>
                  <a:srgbClr val="FBF7DB"/>
                </a:solidFill>
              </a:rPr>
              <a:t>Quality Assurance/Performance Improvement (QA/PI)</a:t>
            </a:r>
          </a:p>
        </p:txBody>
      </p:sp>
      <p:sp>
        <p:nvSpPr>
          <p:cNvPr id="63493" name="Rectangle 4"/>
          <p:cNvSpPr>
            <a:spLocks noGrp="1" noChangeArrowheads="1"/>
          </p:cNvSpPr>
          <p:nvPr>
            <p:ph type="body" idx="4294967295"/>
          </p:nvPr>
        </p:nvSpPr>
        <p:spPr>
          <a:xfrm>
            <a:off x="152400" y="1295400"/>
            <a:ext cx="8763000" cy="4191000"/>
          </a:xfrm>
        </p:spPr>
        <p:txBody>
          <a:bodyPr rIns="132080"/>
          <a:lstStyle/>
          <a:p>
            <a:pPr marL="412750" indent="-373063" eaLnBrk="1" hangingPunct="1">
              <a:buClr>
                <a:srgbClr val="000000"/>
              </a:buClr>
            </a:pPr>
            <a:endParaRPr lang="en-US" sz="1200" dirty="0" smtClean="0"/>
          </a:p>
          <a:p>
            <a:pPr marL="412750" indent="-373063" eaLnBrk="1" hangingPunct="1">
              <a:buClr>
                <a:srgbClr val="000000"/>
              </a:buClr>
            </a:pPr>
            <a:r>
              <a:rPr lang="en-US" sz="2600" dirty="0" smtClean="0"/>
              <a:t>The Affordable Care Act, Section 6102 </a:t>
            </a:r>
            <a:r>
              <a:rPr lang="en-US" sz="2600" dirty="0" err="1" smtClean="0"/>
              <a:t>requries</a:t>
            </a:r>
            <a:r>
              <a:rPr lang="en-US" sz="2600" dirty="0" smtClean="0"/>
              <a:t> CMS to</a:t>
            </a:r>
          </a:p>
          <a:p>
            <a:pPr marL="742950" lvl="1" indent="-285750" eaLnBrk="1" hangingPunct="1">
              <a:buClr>
                <a:srgbClr val="000000"/>
              </a:buClr>
            </a:pPr>
            <a:r>
              <a:rPr lang="en-US" sz="2200" dirty="0" smtClean="0"/>
              <a:t>Strengthen QA requirements in nursing homes</a:t>
            </a:r>
          </a:p>
          <a:p>
            <a:pPr marL="742950" lvl="1" indent="-285750" eaLnBrk="1" hangingPunct="1">
              <a:buClr>
                <a:srgbClr val="000000"/>
              </a:buClr>
            </a:pPr>
            <a:r>
              <a:rPr lang="en-US" sz="2200" dirty="0" smtClean="0"/>
              <a:t>Provide technical assistance to nursing homes in order to meet new  requirements.</a:t>
            </a:r>
          </a:p>
          <a:p>
            <a:pPr marL="412750" indent="-373063" eaLnBrk="1" hangingPunct="1">
              <a:buClr>
                <a:srgbClr val="000000"/>
              </a:buClr>
            </a:pPr>
            <a:endParaRPr lang="en-US" sz="1200" dirty="0" smtClean="0"/>
          </a:p>
          <a:p>
            <a:pPr marL="412750" indent="-373063" eaLnBrk="1" hangingPunct="1">
              <a:buClr>
                <a:srgbClr val="000000"/>
              </a:buClr>
            </a:pPr>
            <a:r>
              <a:rPr lang="en-US" sz="2600" dirty="0" smtClean="0"/>
              <a:t>Law specifies implementation by December 31, 2011</a:t>
            </a:r>
          </a:p>
          <a:p>
            <a:pPr marL="412750" indent="-373063" eaLnBrk="1" hangingPunct="1">
              <a:buClr>
                <a:srgbClr val="000000"/>
              </a:buClr>
            </a:pPr>
            <a:endParaRPr lang="en-US" sz="1600" dirty="0" smtClean="0"/>
          </a:p>
          <a:p>
            <a:pPr marL="412750" indent="-373063" eaLnBrk="1" hangingPunct="1">
              <a:buClr>
                <a:srgbClr val="000000"/>
              </a:buClr>
            </a:pPr>
            <a:r>
              <a:rPr lang="en-US" sz="2600" dirty="0" smtClean="0"/>
              <a:t>QA/PI plans must be submitted to HHS Secretary one year </a:t>
            </a:r>
            <a:r>
              <a:rPr lang="en-US" sz="2600" dirty="0" smtClean="0"/>
              <a:t>later</a:t>
            </a:r>
          </a:p>
          <a:p>
            <a:pPr marL="39687" indent="0" algn="ctr" eaLnBrk="1" hangingPunct="1">
              <a:buClr>
                <a:srgbClr val="000000"/>
              </a:buClr>
              <a:buNone/>
            </a:pPr>
            <a:r>
              <a:rPr lang="en-US" sz="2800" dirty="0" err="1">
                <a:latin typeface="Times New Roman Bold Italic" pitchFamily="18" charset="0"/>
                <a:sym typeface="Times New Roman Bold Italic" pitchFamily="18" charset="0"/>
                <a:hlinkClick r:id="rId4"/>
              </a:rPr>
              <a:t>www.nhqualitycampaign.org</a:t>
            </a:r>
            <a:endParaRPr lang="en-US" sz="2600" dirty="0" smtClean="0"/>
          </a:p>
          <a:p>
            <a:pPr marL="39687" indent="0" eaLnBrk="1" hangingPunct="1">
              <a:buClr>
                <a:srgbClr val="000000"/>
              </a:buClr>
              <a:buNone/>
            </a:pPr>
            <a:endParaRPr lang="en-US" sz="2400" dirty="0" smtClean="0"/>
          </a:p>
          <a:p>
            <a:pPr marL="412750" indent="-373063" eaLnBrk="1" hangingPunct="1">
              <a:buClr>
                <a:srgbClr val="000000"/>
              </a:buClr>
            </a:pPr>
            <a:endParaRPr lang="en-US" sz="2400" dirty="0" smtClean="0"/>
          </a:p>
        </p:txBody>
      </p:sp>
      <p:sp>
        <p:nvSpPr>
          <p:cNvPr id="63494" name="Rectangle 5"/>
          <p:cNvSpPr>
            <a:spLocks/>
          </p:cNvSpPr>
          <p:nvPr/>
        </p:nvSpPr>
        <p:spPr bwMode="auto">
          <a:xfrm>
            <a:off x="6553200" y="6245225"/>
            <a:ext cx="2146300" cy="292100"/>
          </a:xfrm>
          <a:prstGeom prst="rect">
            <a:avLst/>
          </a:prstGeom>
          <a:noFill/>
          <a:ln w="9525">
            <a:noFill/>
            <a:miter lim="800000"/>
            <a:headEnd/>
            <a:tailEnd/>
          </a:ln>
        </p:spPr>
        <p:txBody>
          <a:bodyPr lIns="0" tIns="0" rIns="40639" bIns="0"/>
          <a:lstStyle/>
          <a:p>
            <a:pPr marL="39688" algn="r"/>
            <a:endParaRPr lang="en-US" sz="1400">
              <a:cs typeface="Times New Roman" pitchFamily="18"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Content Placeholder 6"/>
          <p:cNvSpPr>
            <a:spLocks noGrp="1"/>
          </p:cNvSpPr>
          <p:nvPr>
            <p:ph idx="1"/>
          </p:nvPr>
        </p:nvSpPr>
        <p:spPr/>
        <p:txBody>
          <a:bodyPr/>
          <a:lstStyle/>
          <a:p>
            <a:pPr>
              <a:spcAft>
                <a:spcPts val="600"/>
              </a:spcAft>
              <a:buFont typeface="Arial" pitchFamily="34" charset="0"/>
              <a:buNone/>
            </a:pPr>
            <a:r>
              <a:rPr lang="en-US" u="sng" dirty="0" smtClean="0"/>
              <a:t>Aims for the 10</a:t>
            </a:r>
            <a:r>
              <a:rPr lang="en-US" u="sng" baseline="30000" dirty="0" smtClean="0"/>
              <a:t>th</a:t>
            </a:r>
            <a:r>
              <a:rPr lang="en-US" u="sng" dirty="0" smtClean="0"/>
              <a:t> SOW: </a:t>
            </a:r>
          </a:p>
          <a:p>
            <a:pPr>
              <a:spcAft>
                <a:spcPts val="600"/>
              </a:spcAft>
            </a:pPr>
            <a:r>
              <a:rPr lang="en-US" dirty="0" smtClean="0"/>
              <a:t>C.6  Beneficiary and Family Centered Care</a:t>
            </a:r>
          </a:p>
          <a:p>
            <a:pPr lvl="1">
              <a:spcAft>
                <a:spcPts val="600"/>
              </a:spcAft>
            </a:pPr>
            <a:r>
              <a:rPr lang="en-US" dirty="0" smtClean="0"/>
              <a:t>Patient and Family Engagement Campaign</a:t>
            </a:r>
          </a:p>
          <a:p>
            <a:pPr>
              <a:spcAft>
                <a:spcPts val="600"/>
              </a:spcAft>
            </a:pPr>
            <a:r>
              <a:rPr lang="en-US" dirty="0" smtClean="0"/>
              <a:t>C.7  Improving Individual Patient Care</a:t>
            </a:r>
          </a:p>
          <a:p>
            <a:pPr lvl="1">
              <a:spcAft>
                <a:spcPts val="600"/>
              </a:spcAft>
            </a:pPr>
            <a:r>
              <a:rPr lang="en-US" dirty="0" smtClean="0"/>
              <a:t>Reduction of Health-Care Acquired Conditions</a:t>
            </a:r>
          </a:p>
          <a:p>
            <a:pPr>
              <a:spcAft>
                <a:spcPts val="600"/>
              </a:spcAft>
            </a:pPr>
            <a:r>
              <a:rPr lang="en-US" dirty="0" smtClean="0"/>
              <a:t>C.8  Integrating Care for Populations and Communities</a:t>
            </a:r>
          </a:p>
          <a:p>
            <a:pPr lvl="1">
              <a:spcAft>
                <a:spcPts val="600"/>
              </a:spcAft>
            </a:pPr>
            <a:r>
              <a:rPr lang="en-US" dirty="0" smtClean="0"/>
              <a:t>Improving Care Transitions Leading to the Reduction of Readmissions </a:t>
            </a:r>
          </a:p>
          <a:p>
            <a:pPr lvl="1">
              <a:spcAft>
                <a:spcPts val="600"/>
              </a:spcAft>
            </a:pPr>
            <a:r>
              <a:rPr lang="en-US" dirty="0" smtClean="0"/>
              <a:t>Using Data to Drive Dramatic Improvement in Communities </a:t>
            </a:r>
          </a:p>
          <a:p>
            <a:pPr>
              <a:spcAft>
                <a:spcPts val="600"/>
              </a:spcAft>
              <a:buFont typeface="Arial" pitchFamily="34" charset="0"/>
              <a:buNone/>
            </a:pPr>
            <a:r>
              <a:rPr lang="en-US" u="sng" dirty="0" smtClean="0"/>
              <a:t>Drivers for creating change:</a:t>
            </a:r>
            <a:r>
              <a:rPr lang="en-US" dirty="0" smtClean="0"/>
              <a:t>  Tasks under the 10</a:t>
            </a:r>
            <a:r>
              <a:rPr lang="en-US" baseline="30000" dirty="0" smtClean="0"/>
              <a:t>th</a:t>
            </a:r>
            <a:r>
              <a:rPr lang="en-US" dirty="0" smtClean="0"/>
              <a:t> SOW</a:t>
            </a:r>
          </a:p>
          <a:p>
            <a:pPr>
              <a:spcAft>
                <a:spcPts val="600"/>
              </a:spcAft>
            </a:pPr>
            <a:r>
              <a:rPr lang="en-US" dirty="0" smtClean="0"/>
              <a:t>C.10.1  Supporting and Convening Learning and Action Networks; </a:t>
            </a:r>
          </a:p>
          <a:p>
            <a:pPr>
              <a:spcAft>
                <a:spcPts val="600"/>
              </a:spcAft>
            </a:pPr>
            <a:r>
              <a:rPr lang="en-US" dirty="0" smtClean="0"/>
              <a:t>C.10.2  Providing Technical Assistance; and </a:t>
            </a:r>
          </a:p>
          <a:p>
            <a:pPr>
              <a:spcAft>
                <a:spcPts val="600"/>
              </a:spcAft>
            </a:pPr>
            <a:r>
              <a:rPr lang="en-US" dirty="0" smtClean="0"/>
              <a:t>C.10.3  Care Reinvention through Innovation Spread </a:t>
            </a:r>
          </a:p>
          <a:p>
            <a:pPr>
              <a:spcAft>
                <a:spcPts val="600"/>
              </a:spcAft>
              <a:buFont typeface="Arial" pitchFamily="34" charset="0"/>
              <a:buNone/>
            </a:pPr>
            <a:endParaRPr lang="en-US" dirty="0" smtClean="0"/>
          </a:p>
          <a:p>
            <a:pPr>
              <a:spcAft>
                <a:spcPts val="600"/>
              </a:spcAft>
              <a:buFont typeface="Arial" pitchFamily="34" charset="0"/>
              <a:buNone/>
            </a:pPr>
            <a:endParaRPr lang="en-US" dirty="0" smtClean="0"/>
          </a:p>
          <a:p>
            <a:pPr>
              <a:spcAft>
                <a:spcPts val="600"/>
              </a:spcAft>
            </a:pPr>
            <a:endParaRPr lang="en-US" dirty="0" smtClean="0"/>
          </a:p>
        </p:txBody>
      </p:sp>
      <p:sp>
        <p:nvSpPr>
          <p:cNvPr id="64515" name="Slide Number Placeholder 4"/>
          <p:cNvSpPr>
            <a:spLocks noGrp="1"/>
          </p:cNvSpPr>
          <p:nvPr>
            <p:ph type="sldNum" sz="quarter" idx="10"/>
          </p:nvPr>
        </p:nvSpPr>
        <p:spPr>
          <a:noFill/>
        </p:spPr>
        <p:txBody>
          <a:bodyPr/>
          <a:lstStyle/>
          <a:p>
            <a:fld id="{5E85377C-6318-483B-ABEA-EF6A2CDCB3C6}" type="slidenum">
              <a:rPr lang="en-US" smtClean="0">
                <a:latin typeface="Times New Roman" pitchFamily="18" charset="0"/>
                <a:ea typeface="ヒラギノ角ゴ ProN W3"/>
                <a:cs typeface="Times New Roman" pitchFamily="18" charset="0"/>
                <a:sym typeface="Times New Roman" pitchFamily="18" charset="0"/>
              </a:rPr>
              <a:pPr/>
              <a:t>48</a:t>
            </a:fld>
            <a:endParaRPr lang="en-US" smtClean="0">
              <a:latin typeface="Times New Roman" pitchFamily="18" charset="0"/>
              <a:ea typeface="ヒラギノ角ゴ ProN W3"/>
              <a:cs typeface="Times New Roman" pitchFamily="18" charset="0"/>
              <a:sym typeface="Times New Roman" pitchFamily="18" charset="0"/>
            </a:endParaRPr>
          </a:p>
        </p:txBody>
      </p:sp>
      <p:sp>
        <p:nvSpPr>
          <p:cNvPr id="64516" name="Title 2"/>
          <p:cNvSpPr>
            <a:spLocks noGrp="1"/>
          </p:cNvSpPr>
          <p:nvPr>
            <p:ph type="title"/>
          </p:nvPr>
        </p:nvSpPr>
        <p:spPr>
          <a:xfrm>
            <a:off x="0" y="0"/>
            <a:ext cx="9144000" cy="1509713"/>
          </a:xfrm>
          <a:solidFill>
            <a:srgbClr val="0036DF"/>
          </a:solidFill>
        </p:spPr>
        <p:txBody>
          <a:bodyPr/>
          <a:lstStyle/>
          <a:p>
            <a:pPr algn="ctr"/>
            <a:r>
              <a:rPr lang="en-US" sz="3200" smtClean="0">
                <a:solidFill>
                  <a:srgbClr val="F6FFFD"/>
                </a:solidFill>
              </a:rPr>
              <a:t>QIO 10</a:t>
            </a:r>
            <a:r>
              <a:rPr lang="en-US" sz="3200" baseline="30000" smtClean="0">
                <a:solidFill>
                  <a:srgbClr val="F6FFFD"/>
                </a:solidFill>
              </a:rPr>
              <a:t>th</a:t>
            </a:r>
            <a:r>
              <a:rPr lang="en-US" sz="3200" smtClean="0">
                <a:solidFill>
                  <a:srgbClr val="F6FFFD"/>
                </a:solidFill>
              </a:rPr>
              <a:t> SOW</a:t>
            </a:r>
          </a:p>
        </p:txBody>
      </p:sp>
    </p:spTree>
  </p:cSld>
  <p:clrMapOvr>
    <a:masterClrMapping/>
  </p:clrMapOvr>
  <p:transition xmlns:p14="http://schemas.microsoft.com/office/powerpoint/2010/mai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1" descr="Advancing Excellence"/>
          <p:cNvPicPr>
            <a:picLocks noChangeArrowheads="1"/>
          </p:cNvPicPr>
          <p:nvPr/>
        </p:nvPicPr>
        <p:blipFill>
          <a:blip r:embed="rId3"/>
          <a:srcRect/>
          <a:stretch>
            <a:fillRect/>
          </a:stretch>
        </p:blipFill>
        <p:spPr bwMode="auto">
          <a:xfrm>
            <a:off x="533400" y="5818188"/>
            <a:ext cx="1752600" cy="787400"/>
          </a:xfrm>
          <a:prstGeom prst="rect">
            <a:avLst/>
          </a:prstGeom>
          <a:noFill/>
          <a:ln w="9525">
            <a:noFill/>
            <a:miter lim="800000"/>
            <a:headEnd/>
            <a:tailEnd/>
          </a:ln>
        </p:spPr>
      </p:pic>
      <p:sp>
        <p:nvSpPr>
          <p:cNvPr id="65540" name="Rectangle 3"/>
          <p:cNvSpPr>
            <a:spLocks noGrp="1" noChangeArrowheads="1"/>
          </p:cNvSpPr>
          <p:nvPr>
            <p:ph type="title"/>
          </p:nvPr>
        </p:nvSpPr>
        <p:spPr>
          <a:xfrm>
            <a:off x="0" y="0"/>
            <a:ext cx="9144000" cy="1417638"/>
          </a:xfrm>
          <a:solidFill>
            <a:srgbClr val="0929D8"/>
          </a:solidFill>
        </p:spPr>
        <p:txBody>
          <a:bodyPr rIns="132080"/>
          <a:lstStyle/>
          <a:p>
            <a:pPr indent="0" algn="ctr" eaLnBrk="1" hangingPunct="1"/>
            <a:r>
              <a:rPr lang="en-US" sz="3200" dirty="0" smtClean="0">
                <a:solidFill>
                  <a:srgbClr val="FBF7DB"/>
                </a:solidFill>
              </a:rPr>
              <a:t>Lessons from IHI  </a:t>
            </a:r>
            <a:br>
              <a:rPr lang="en-US" sz="3200" dirty="0" smtClean="0">
                <a:solidFill>
                  <a:srgbClr val="FBF7DB"/>
                </a:solidFill>
              </a:rPr>
            </a:br>
            <a:r>
              <a:rPr lang="en-US" sz="3200" dirty="0" smtClean="0">
                <a:solidFill>
                  <a:srgbClr val="FBF7DB"/>
                </a:solidFill>
              </a:rPr>
              <a:t>Why Learning Networks are Important</a:t>
            </a:r>
          </a:p>
        </p:txBody>
      </p:sp>
      <p:sp>
        <p:nvSpPr>
          <p:cNvPr id="65541" name="Rectangle 4"/>
          <p:cNvSpPr>
            <a:spLocks noGrp="1" noChangeArrowheads="1"/>
          </p:cNvSpPr>
          <p:nvPr>
            <p:ph type="body" idx="1"/>
          </p:nvPr>
        </p:nvSpPr>
        <p:spPr>
          <a:xfrm>
            <a:off x="457200" y="1676400"/>
            <a:ext cx="8229600" cy="4419600"/>
          </a:xfrm>
        </p:spPr>
        <p:txBody>
          <a:bodyPr rIns="132080"/>
          <a:lstStyle/>
          <a:p>
            <a:pPr eaLnBrk="1" hangingPunct="1">
              <a:buClr>
                <a:srgbClr val="003399"/>
              </a:buClr>
            </a:pPr>
            <a:r>
              <a:rPr lang="en-US" sz="2300" dirty="0" smtClean="0"/>
              <a:t>Engages leaders</a:t>
            </a:r>
          </a:p>
          <a:p>
            <a:pPr eaLnBrk="1" hangingPunct="1">
              <a:buClr>
                <a:srgbClr val="003399"/>
              </a:buClr>
            </a:pPr>
            <a:r>
              <a:rPr lang="en-US" sz="2300" dirty="0" smtClean="0"/>
              <a:t>Shared aims or goals </a:t>
            </a:r>
          </a:p>
          <a:p>
            <a:pPr eaLnBrk="1" hangingPunct="1">
              <a:buClr>
                <a:srgbClr val="003399"/>
              </a:buClr>
            </a:pPr>
            <a:r>
              <a:rPr lang="en-US" sz="2300" dirty="0" smtClean="0"/>
              <a:t>Welcomes everyone and harnesses energy</a:t>
            </a:r>
          </a:p>
          <a:p>
            <a:pPr eaLnBrk="1" hangingPunct="1">
              <a:buClr>
                <a:srgbClr val="003399"/>
              </a:buClr>
            </a:pPr>
            <a:r>
              <a:rPr lang="en-US" sz="2300" dirty="0" smtClean="0"/>
              <a:t>Self-conscious – participants are a part of the whole</a:t>
            </a:r>
          </a:p>
          <a:p>
            <a:pPr eaLnBrk="1" hangingPunct="1">
              <a:buClr>
                <a:srgbClr val="003399"/>
              </a:buClr>
            </a:pPr>
            <a:r>
              <a:rPr lang="en-US" sz="2300" dirty="0" smtClean="0"/>
              <a:t>Non-linear</a:t>
            </a:r>
          </a:p>
          <a:p>
            <a:pPr eaLnBrk="1" hangingPunct="1">
              <a:buClr>
                <a:srgbClr val="003399"/>
              </a:buClr>
            </a:pPr>
            <a:r>
              <a:rPr lang="en-US" sz="2300" dirty="0" smtClean="0"/>
              <a:t>Devolves control/bottom-up learning</a:t>
            </a:r>
          </a:p>
          <a:p>
            <a:pPr eaLnBrk="1" hangingPunct="1">
              <a:buClr>
                <a:srgbClr val="003399"/>
              </a:buClr>
            </a:pPr>
            <a:r>
              <a:rPr lang="en-US" sz="2300" dirty="0" smtClean="0"/>
              <a:t>Manages knowledge nimbly </a:t>
            </a:r>
          </a:p>
          <a:p>
            <a:pPr eaLnBrk="1" hangingPunct="1">
              <a:buClr>
                <a:srgbClr val="003399"/>
              </a:buClr>
            </a:pPr>
            <a:r>
              <a:rPr lang="en-US" sz="2300" dirty="0" smtClean="0"/>
              <a:t>Seeks critical mass – not total coverage</a:t>
            </a:r>
          </a:p>
          <a:p>
            <a:pPr eaLnBrk="1" hangingPunct="1">
              <a:buClr>
                <a:srgbClr val="003399"/>
              </a:buClr>
            </a:pPr>
            <a:r>
              <a:rPr lang="en-US" sz="2300" dirty="0" smtClean="0"/>
              <a:t>Values asking, not merely </a:t>
            </a:r>
            <a:r>
              <a:rPr lang="en-US" sz="2300" dirty="0" smtClean="0"/>
              <a:t>sharing</a:t>
            </a:r>
          </a:p>
          <a:p>
            <a:pPr marL="39688" indent="0" algn="ctr" eaLnBrk="1" hangingPunct="1">
              <a:buClr>
                <a:srgbClr val="003399"/>
              </a:buClr>
              <a:buNone/>
            </a:pPr>
            <a:r>
              <a:rPr lang="en-US" sz="2400" dirty="0" smtClean="0">
                <a:latin typeface="Times New Roman Bold Italic" pitchFamily="18" charset="0"/>
                <a:sym typeface="Times New Roman Bold Italic" pitchFamily="18" charset="0"/>
                <a:hlinkClick r:id="rId4"/>
              </a:rPr>
              <a:t>www.nhqualitycampaign.org</a:t>
            </a:r>
            <a:endParaRPr lang="en-US" sz="2400" dirty="0" smtClean="0">
              <a:latin typeface="Times New Roman Bold Italic" pitchFamily="18" charset="0"/>
              <a:sym typeface="Times New Roman Bold Italic" pitchFamily="18" charset="0"/>
            </a:endParaRPr>
          </a:p>
          <a:p>
            <a:pPr marL="39688" indent="0" eaLnBrk="1" hangingPunct="1">
              <a:buClr>
                <a:srgbClr val="003399"/>
              </a:buClr>
              <a:buNone/>
            </a:pPr>
            <a:endParaRPr lang="en-US" sz="2300" dirty="0" smtClean="0"/>
          </a:p>
        </p:txBody>
      </p:sp>
      <p:sp>
        <p:nvSpPr>
          <p:cNvPr id="65542" name="Rectangle 5"/>
          <p:cNvSpPr>
            <a:spLocks/>
          </p:cNvSpPr>
          <p:nvPr/>
        </p:nvSpPr>
        <p:spPr bwMode="auto">
          <a:xfrm>
            <a:off x="6553200" y="6245225"/>
            <a:ext cx="2146300" cy="292100"/>
          </a:xfrm>
          <a:prstGeom prst="rect">
            <a:avLst/>
          </a:prstGeom>
          <a:noFill/>
          <a:ln w="9525">
            <a:noFill/>
            <a:miter lim="800000"/>
            <a:headEnd/>
            <a:tailEnd/>
          </a:ln>
        </p:spPr>
        <p:txBody>
          <a:bodyPr lIns="0" tIns="0" rIns="40639" bIns="0"/>
          <a:lstStyle/>
          <a:p>
            <a:pPr marL="39688" algn="r"/>
            <a:r>
              <a:rPr lang="en-US" sz="1400">
                <a:ea typeface="ヒラギノ明朝 ProN W3"/>
                <a:cs typeface="Times New Roman" pitchFamily="18" charset="0"/>
              </a:rPr>
              <a:t>13</a:t>
            </a:r>
          </a:p>
        </p:txBody>
      </p:sp>
      <p:sp>
        <p:nvSpPr>
          <p:cNvPr id="65543" name="Rectangle 6"/>
          <p:cNvSpPr>
            <a:spLocks/>
          </p:cNvSpPr>
          <p:nvPr/>
        </p:nvSpPr>
        <p:spPr bwMode="auto">
          <a:xfrm>
            <a:off x="381000" y="5562600"/>
            <a:ext cx="8775700" cy="431800"/>
          </a:xfrm>
          <a:prstGeom prst="rect">
            <a:avLst/>
          </a:prstGeom>
          <a:noFill/>
          <a:ln w="9525">
            <a:noFill/>
            <a:miter lim="800000"/>
            <a:headEnd/>
            <a:tailEnd/>
          </a:ln>
        </p:spPr>
        <p:txBody>
          <a:bodyPr lIns="0" tIns="0" rIns="40639" bIns="0"/>
          <a:lstStyle/>
          <a:p>
            <a:pPr marL="39688" algn="ctr"/>
            <a:r>
              <a:rPr lang="en-US">
                <a:solidFill>
                  <a:srgbClr val="FFFF00"/>
                </a:solidFill>
                <a:latin typeface="Times New Roman Italic" pitchFamily="18" charset="0"/>
                <a:ea typeface="ヒラギノ明朝 ProN W3"/>
                <a:cs typeface="Times New Roman Italic" pitchFamily="18" charset="0"/>
                <a:sym typeface="Times New Roman Italic" pitchFamily="18" charset="0"/>
              </a:rPr>
              <a:t>                                              </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0" y="0"/>
            <a:ext cx="9144000" cy="1509713"/>
          </a:xfrm>
          <a:solidFill>
            <a:srgbClr val="0929D8"/>
          </a:solidFill>
        </p:spPr>
        <p:txBody>
          <a:bodyPr/>
          <a:lstStyle/>
          <a:p>
            <a:pPr algn="ctr"/>
            <a:r>
              <a:rPr lang="en-US" sz="3200" dirty="0" smtClean="0">
                <a:solidFill>
                  <a:srgbClr val="F6FFFD"/>
                </a:solidFill>
              </a:rPr>
              <a:t>Antecedents to Advancing Excellence</a:t>
            </a:r>
          </a:p>
        </p:txBody>
      </p:sp>
      <p:sp>
        <p:nvSpPr>
          <p:cNvPr id="21507" name="Content Placeholder 2"/>
          <p:cNvSpPr>
            <a:spLocks noGrp="1"/>
          </p:cNvSpPr>
          <p:nvPr>
            <p:ph idx="1"/>
          </p:nvPr>
        </p:nvSpPr>
        <p:spPr>
          <a:xfrm>
            <a:off x="457200" y="1905000"/>
            <a:ext cx="8229600" cy="5257800"/>
          </a:xfrm>
        </p:spPr>
        <p:txBody>
          <a:bodyPr/>
          <a:lstStyle/>
          <a:p>
            <a:pPr>
              <a:spcAft>
                <a:spcPts val="600"/>
              </a:spcAft>
            </a:pPr>
            <a:r>
              <a:rPr lang="en-US" smtClean="0"/>
              <a:t>The Sioux Falls Group formed in 2000  </a:t>
            </a:r>
          </a:p>
          <a:p>
            <a:pPr lvl="1">
              <a:spcAft>
                <a:spcPts val="600"/>
              </a:spcAft>
            </a:pPr>
            <a:r>
              <a:rPr lang="en-US" smtClean="0"/>
              <a:t>Share information about each others’ initiatives and strategies; </a:t>
            </a:r>
          </a:p>
          <a:p>
            <a:pPr lvl="1">
              <a:spcAft>
                <a:spcPts val="600"/>
              </a:spcAft>
            </a:pPr>
            <a:r>
              <a:rPr lang="en-US" smtClean="0"/>
              <a:t>Create effective coordination among themselves; and</a:t>
            </a:r>
          </a:p>
          <a:p>
            <a:pPr lvl="1">
              <a:spcAft>
                <a:spcPts val="600"/>
              </a:spcAft>
            </a:pPr>
            <a:r>
              <a:rPr lang="en-US" smtClean="0"/>
              <a:t>Proactively, through their respective organizations, lead important national improvement initiatives</a:t>
            </a:r>
          </a:p>
          <a:p>
            <a:pPr>
              <a:spcAft>
                <a:spcPts val="600"/>
              </a:spcAft>
            </a:pPr>
            <a:r>
              <a:rPr lang="en-US" sz="2200" smtClean="0"/>
              <a:t>IHI’s </a:t>
            </a:r>
            <a:r>
              <a:rPr lang="en-US" sz="2200" i="1" smtClean="0"/>
              <a:t>100,000 Lives Campaign </a:t>
            </a:r>
            <a:r>
              <a:rPr lang="en-US" sz="2200" smtClean="0"/>
              <a:t> </a:t>
            </a:r>
            <a:r>
              <a:rPr lang="en-US" smtClean="0"/>
              <a:t>12/04-6/06 </a:t>
            </a:r>
          </a:p>
          <a:p>
            <a:pPr lvl="1">
              <a:spcAft>
                <a:spcPts val="600"/>
              </a:spcAft>
            </a:pPr>
            <a:r>
              <a:rPr lang="en-US" smtClean="0"/>
              <a:t>“Some is not a number, soon is not a time” </a:t>
            </a:r>
          </a:p>
          <a:p>
            <a:pPr lvl="1">
              <a:spcAft>
                <a:spcPts val="600"/>
              </a:spcAft>
            </a:pPr>
            <a:r>
              <a:rPr lang="en-US" smtClean="0"/>
              <a:t>Modeled on a political campaign</a:t>
            </a:r>
          </a:p>
          <a:p>
            <a:pPr lvl="1">
              <a:spcAft>
                <a:spcPts val="600"/>
              </a:spcAft>
            </a:pPr>
            <a:r>
              <a:rPr lang="en-US" smtClean="0"/>
              <a:t>Based on 6 evidence-based practices</a:t>
            </a:r>
          </a:p>
          <a:p>
            <a:pPr lvl="1">
              <a:spcAft>
                <a:spcPts val="600"/>
              </a:spcAft>
            </a:pPr>
            <a:r>
              <a:rPr lang="en-US" smtClean="0"/>
              <a:t>Established and promoted a set of achievable goals for US hospitals</a:t>
            </a:r>
          </a:p>
          <a:p>
            <a:pPr lvl="1">
              <a:spcAft>
                <a:spcPts val="600"/>
              </a:spcAft>
            </a:pPr>
            <a:r>
              <a:rPr lang="en-US" smtClean="0"/>
              <a:t>Generated unprecedented amounts of social pressure for hospitals to participate</a:t>
            </a:r>
          </a:p>
          <a:p>
            <a:pPr lvl="1"/>
            <a:endParaRPr lang="en-US" smtClean="0"/>
          </a:p>
        </p:txBody>
      </p:sp>
      <p:sp>
        <p:nvSpPr>
          <p:cNvPr id="21508" name="Slide Number Placeholder 3"/>
          <p:cNvSpPr>
            <a:spLocks noGrp="1"/>
          </p:cNvSpPr>
          <p:nvPr>
            <p:ph type="sldNum" sz="quarter" idx="10"/>
          </p:nvPr>
        </p:nvSpPr>
        <p:spPr>
          <a:noFill/>
        </p:spPr>
        <p:txBody>
          <a:bodyPr/>
          <a:lstStyle/>
          <a:p>
            <a:fld id="{9AA6496E-E5C0-4A4D-92B9-811DEF1C8167}" type="slidenum">
              <a:rPr lang="en-US" smtClean="0">
                <a:latin typeface="Times New Roman" pitchFamily="18" charset="0"/>
                <a:ea typeface="ヒラギノ角ゴ ProN W3"/>
                <a:cs typeface="Times New Roman" pitchFamily="18" charset="0"/>
                <a:sym typeface="Times New Roman" pitchFamily="18" charset="0"/>
              </a:rPr>
              <a:pPr/>
              <a:t>5</a:t>
            </a:fld>
            <a:endParaRPr lang="en-US" smtClean="0">
              <a:latin typeface="Times New Roman" pitchFamily="18" charset="0"/>
              <a:ea typeface="ヒラギノ角ゴ ProN W3"/>
              <a:cs typeface="Times New Roman" pitchFamily="18" charset="0"/>
              <a:sym typeface="Times New Roman" pitchFamily="18" charset="0"/>
            </a:endParaRPr>
          </a:p>
        </p:txBody>
      </p:sp>
    </p:spTree>
  </p:cSld>
  <p:clrMapOvr>
    <a:masterClrMapping/>
  </p:clrMapOvr>
  <p:transition xmlns:p14="http://schemas.microsoft.com/office/powerpoint/2010/mai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idx="4294967295"/>
          </p:nvPr>
        </p:nvSpPr>
        <p:spPr>
          <a:xfrm>
            <a:off x="0" y="0"/>
            <a:ext cx="9144000" cy="1155700"/>
          </a:xfrm>
          <a:solidFill>
            <a:srgbClr val="0929D8"/>
          </a:solidFill>
        </p:spPr>
        <p:txBody>
          <a:bodyPr lIns="92075" tIns="46038" rIns="92075" bIns="46038"/>
          <a:lstStyle/>
          <a:p>
            <a:pPr algn="ctr" eaLnBrk="1" hangingPunct="1"/>
            <a:r>
              <a:rPr lang="en-US" sz="3200" dirty="0" smtClean="0">
                <a:solidFill>
                  <a:srgbClr val="F6FFFD"/>
                </a:solidFill>
              </a:rPr>
              <a:t>AE is an example of a </a:t>
            </a:r>
            <a:br>
              <a:rPr lang="en-US" sz="3200" dirty="0" smtClean="0">
                <a:solidFill>
                  <a:srgbClr val="F6FFFD"/>
                </a:solidFill>
              </a:rPr>
            </a:br>
            <a:r>
              <a:rPr lang="en-US" sz="3200" dirty="0" smtClean="0">
                <a:solidFill>
                  <a:srgbClr val="F6FFFD"/>
                </a:solidFill>
              </a:rPr>
              <a:t>collective impact initiative</a:t>
            </a:r>
          </a:p>
        </p:txBody>
      </p:sp>
      <p:sp>
        <p:nvSpPr>
          <p:cNvPr id="66563" name="Rectangle 3"/>
          <p:cNvSpPr>
            <a:spLocks noGrp="1" noChangeArrowheads="1"/>
          </p:cNvSpPr>
          <p:nvPr>
            <p:ph type="body" idx="4294967295"/>
          </p:nvPr>
        </p:nvSpPr>
        <p:spPr>
          <a:xfrm>
            <a:off x="0" y="1371600"/>
            <a:ext cx="9144000" cy="4495800"/>
          </a:xfrm>
        </p:spPr>
        <p:txBody>
          <a:bodyPr lIns="92075" tIns="46038" rIns="92075" bIns="46038"/>
          <a:lstStyle/>
          <a:p>
            <a:pPr marL="231775" indent="-231775" eaLnBrk="1" hangingPunct="1">
              <a:spcBef>
                <a:spcPts val="600"/>
              </a:spcBef>
              <a:buFont typeface="Arial" pitchFamily="34" charset="0"/>
              <a:buNone/>
            </a:pPr>
            <a:r>
              <a:rPr lang="en-US" sz="2400" b="1" smtClean="0"/>
              <a:t>Collective impact initiatives represent ongoing commitments by key stakeholders from different sectors to a common agenda for solving a specific social problem </a:t>
            </a:r>
          </a:p>
          <a:p>
            <a:pPr marL="641350" lvl="1" eaLnBrk="1" hangingPunct="1">
              <a:spcBef>
                <a:spcPts val="600"/>
              </a:spcBef>
            </a:pPr>
            <a:r>
              <a:rPr lang="en-US" sz="2000" b="1" smtClean="0"/>
              <a:t>Use the LANE, often with major help from the QIOs, as the supporting infrastructure</a:t>
            </a:r>
          </a:p>
          <a:p>
            <a:pPr marL="641350" lvl="1" eaLnBrk="1" hangingPunct="1">
              <a:spcBef>
                <a:spcPts val="600"/>
              </a:spcBef>
            </a:pPr>
            <a:r>
              <a:rPr lang="en-US" sz="2000" b="1" smtClean="0"/>
              <a:t>Forge new partnerships across interest groups </a:t>
            </a:r>
          </a:p>
          <a:p>
            <a:pPr marL="641350" lvl="1" eaLnBrk="1" hangingPunct="1">
              <a:spcBef>
                <a:spcPts val="600"/>
              </a:spcBef>
            </a:pPr>
            <a:r>
              <a:rPr lang="en-US" sz="2000" b="1" smtClean="0"/>
              <a:t>Build strong working relationships among important players through continuous, ongoing communication </a:t>
            </a:r>
          </a:p>
          <a:p>
            <a:pPr marL="641350" lvl="1" eaLnBrk="1" hangingPunct="1">
              <a:spcBef>
                <a:spcPts val="600"/>
              </a:spcBef>
            </a:pPr>
            <a:r>
              <a:rPr lang="en-US" sz="2000" b="1" smtClean="0">
                <a:cs typeface="Arial" pitchFamily="34" charset="0"/>
              </a:rPr>
              <a:t>Concentrate on identifying and then addressing the common problem </a:t>
            </a:r>
          </a:p>
          <a:p>
            <a:pPr marL="641350" lvl="1" eaLnBrk="1" hangingPunct="1">
              <a:spcBef>
                <a:spcPts val="600"/>
              </a:spcBef>
            </a:pPr>
            <a:r>
              <a:rPr lang="en-US" sz="2000" b="1" smtClean="0">
                <a:cs typeface="Arial" pitchFamily="34" charset="0"/>
              </a:rPr>
              <a:t>Jointly agree on what success will look like and having a shared measurement system</a:t>
            </a:r>
          </a:p>
          <a:p>
            <a:pPr marL="641350" lvl="1" eaLnBrk="1" hangingPunct="1">
              <a:spcBef>
                <a:spcPts val="600"/>
              </a:spcBef>
            </a:pPr>
            <a:r>
              <a:rPr lang="en-US" sz="2000" b="1" smtClean="0">
                <a:cs typeface="Arial" pitchFamily="34" charset="0"/>
              </a:rPr>
              <a:t>Use mutually reinforcing activities to maximize existing resources </a:t>
            </a:r>
          </a:p>
          <a:p>
            <a:pPr marL="231775" indent="-231775" eaLnBrk="1" hangingPunct="1">
              <a:spcBef>
                <a:spcPts val="600"/>
              </a:spcBef>
            </a:pPr>
            <a:endParaRPr lang="en-US" sz="2400" b="1" smtClean="0"/>
          </a:p>
          <a:p>
            <a:pPr marL="231775" indent="-231775" algn="ctr" eaLnBrk="1" hangingPunct="1">
              <a:spcBef>
                <a:spcPts val="600"/>
              </a:spcBef>
              <a:buFontTx/>
              <a:buNone/>
            </a:pPr>
            <a:endParaRPr lang="en-US" sz="2400" b="1" smtClean="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6" name="Picture 1" descr="Advancing Excellence"/>
          <p:cNvPicPr>
            <a:picLocks noChangeArrowheads="1"/>
          </p:cNvPicPr>
          <p:nvPr/>
        </p:nvPicPr>
        <p:blipFill>
          <a:blip r:embed="rId3"/>
          <a:srcRect/>
          <a:stretch>
            <a:fillRect/>
          </a:stretch>
        </p:blipFill>
        <p:spPr bwMode="auto">
          <a:xfrm>
            <a:off x="533400" y="5818188"/>
            <a:ext cx="1752600" cy="787400"/>
          </a:xfrm>
          <a:prstGeom prst="rect">
            <a:avLst/>
          </a:prstGeom>
          <a:noFill/>
          <a:ln w="9525">
            <a:noFill/>
            <a:miter lim="800000"/>
            <a:headEnd/>
            <a:tailEnd/>
          </a:ln>
        </p:spPr>
      </p:pic>
      <p:sp>
        <p:nvSpPr>
          <p:cNvPr id="67588" name="Rectangle 3"/>
          <p:cNvSpPr>
            <a:spLocks noGrp="1" noChangeArrowheads="1"/>
          </p:cNvSpPr>
          <p:nvPr>
            <p:ph type="title"/>
          </p:nvPr>
        </p:nvSpPr>
        <p:spPr>
          <a:xfrm>
            <a:off x="0" y="0"/>
            <a:ext cx="9144000" cy="1143000"/>
          </a:xfrm>
          <a:solidFill>
            <a:srgbClr val="0000FF"/>
          </a:solidFill>
        </p:spPr>
        <p:txBody>
          <a:bodyPr rIns="132080"/>
          <a:lstStyle/>
          <a:p>
            <a:pPr indent="0" algn="ctr" eaLnBrk="1" hangingPunct="1"/>
            <a:r>
              <a:rPr lang="en-US" sz="3200" smtClean="0">
                <a:solidFill>
                  <a:srgbClr val="FBF7DB"/>
                </a:solidFill>
                <a:latin typeface="Arial" pitchFamily="34" charset="0"/>
                <a:ea typeface="ヒラギノ角ゴ ProN W3"/>
                <a:cs typeface="ヒラギノ角ゴ ProN W3"/>
              </a:rPr>
              <a:t>  </a:t>
            </a:r>
            <a:endParaRPr lang="en-US" sz="3200" b="1" i="1" smtClean="0">
              <a:solidFill>
                <a:srgbClr val="FBF7DB"/>
              </a:solidFill>
              <a:latin typeface="Arial" pitchFamily="34" charset="0"/>
              <a:ea typeface="ヒラギノ角ゴ ProN W3"/>
              <a:cs typeface="ヒラギノ角ゴ ProN W3"/>
            </a:endParaRPr>
          </a:p>
        </p:txBody>
      </p:sp>
      <p:sp>
        <p:nvSpPr>
          <p:cNvPr id="67589" name="Rectangle 4"/>
          <p:cNvSpPr>
            <a:spLocks noGrp="1" noChangeArrowheads="1"/>
          </p:cNvSpPr>
          <p:nvPr>
            <p:ph type="body" idx="1"/>
          </p:nvPr>
        </p:nvSpPr>
        <p:spPr>
          <a:xfrm>
            <a:off x="457200" y="1371600"/>
            <a:ext cx="8458200" cy="4343400"/>
          </a:xfrm>
        </p:spPr>
        <p:txBody>
          <a:bodyPr rIns="132080"/>
          <a:lstStyle/>
          <a:p>
            <a:pPr algn="ctr" eaLnBrk="1" hangingPunct="1">
              <a:lnSpc>
                <a:spcPct val="90000"/>
              </a:lnSpc>
              <a:spcBef>
                <a:spcPct val="0"/>
              </a:spcBef>
              <a:buClr>
                <a:srgbClr val="003399"/>
              </a:buClr>
              <a:buFont typeface="Arial" pitchFamily="34" charset="0"/>
              <a:buNone/>
            </a:pPr>
            <a:endParaRPr lang="en-US" sz="4000" b="1" dirty="0" smtClean="0">
              <a:solidFill>
                <a:srgbClr val="0000D1"/>
              </a:solidFill>
            </a:endParaRPr>
          </a:p>
          <a:p>
            <a:pPr algn="ctr" eaLnBrk="1" hangingPunct="1">
              <a:lnSpc>
                <a:spcPct val="90000"/>
              </a:lnSpc>
              <a:spcBef>
                <a:spcPct val="0"/>
              </a:spcBef>
              <a:buClr>
                <a:srgbClr val="003399"/>
              </a:buClr>
              <a:buFont typeface="Arial" pitchFamily="34" charset="0"/>
              <a:buNone/>
            </a:pPr>
            <a:endParaRPr lang="en-US" sz="4000" b="1" dirty="0" smtClean="0">
              <a:solidFill>
                <a:srgbClr val="0000D1"/>
              </a:solidFill>
            </a:endParaRPr>
          </a:p>
          <a:p>
            <a:pPr algn="ctr" eaLnBrk="1" hangingPunct="1">
              <a:lnSpc>
                <a:spcPct val="90000"/>
              </a:lnSpc>
              <a:spcBef>
                <a:spcPct val="0"/>
              </a:spcBef>
              <a:buClr>
                <a:srgbClr val="003399"/>
              </a:buClr>
              <a:buFont typeface="Arial" pitchFamily="34" charset="0"/>
              <a:buNone/>
            </a:pPr>
            <a:r>
              <a:rPr lang="en-US" sz="4000" b="1" dirty="0" smtClean="0">
                <a:solidFill>
                  <a:srgbClr val="0000D1"/>
                </a:solidFill>
              </a:rPr>
              <a:t> Mary Jane </a:t>
            </a:r>
            <a:r>
              <a:rPr lang="en-US" sz="4000" b="1" dirty="0" err="1" smtClean="0">
                <a:solidFill>
                  <a:srgbClr val="0000D1"/>
                </a:solidFill>
              </a:rPr>
              <a:t>Koren</a:t>
            </a:r>
            <a:endParaRPr lang="en-US" sz="4000" b="1" dirty="0" smtClean="0">
              <a:solidFill>
                <a:srgbClr val="0000D1"/>
              </a:solidFill>
            </a:endParaRPr>
          </a:p>
          <a:p>
            <a:pPr algn="ctr" eaLnBrk="1" hangingPunct="1">
              <a:lnSpc>
                <a:spcPct val="90000"/>
              </a:lnSpc>
              <a:spcBef>
                <a:spcPct val="0"/>
              </a:spcBef>
              <a:buClr>
                <a:srgbClr val="003399"/>
              </a:buClr>
              <a:buFont typeface="Arial" pitchFamily="34" charset="0"/>
              <a:buNone/>
            </a:pPr>
            <a:r>
              <a:rPr lang="en-US" sz="4000" b="1" dirty="0" smtClean="0">
                <a:solidFill>
                  <a:srgbClr val="0000D1"/>
                </a:solidFill>
                <a:hlinkClick r:id="rId4"/>
              </a:rPr>
              <a:t>mjk@cmwf.org</a:t>
            </a:r>
            <a:endParaRPr lang="en-US" sz="4000" b="1" dirty="0" smtClean="0">
              <a:solidFill>
                <a:srgbClr val="0000D1"/>
              </a:solidFill>
            </a:endParaRPr>
          </a:p>
          <a:p>
            <a:pPr algn="ctr" eaLnBrk="1" hangingPunct="1">
              <a:lnSpc>
                <a:spcPct val="90000"/>
              </a:lnSpc>
              <a:spcBef>
                <a:spcPct val="0"/>
              </a:spcBef>
              <a:buClr>
                <a:srgbClr val="003399"/>
              </a:buClr>
              <a:buFont typeface="Arial" pitchFamily="34" charset="0"/>
              <a:buNone/>
            </a:pPr>
            <a:r>
              <a:rPr lang="en-US" sz="4000" b="1" dirty="0" smtClean="0">
                <a:solidFill>
                  <a:srgbClr val="0000D1"/>
                </a:solidFill>
              </a:rPr>
              <a:t>Or </a:t>
            </a:r>
          </a:p>
          <a:p>
            <a:pPr algn="ctr" eaLnBrk="1" hangingPunct="1">
              <a:lnSpc>
                <a:spcPct val="90000"/>
              </a:lnSpc>
              <a:spcBef>
                <a:spcPct val="0"/>
              </a:spcBef>
              <a:buClr>
                <a:srgbClr val="003399"/>
              </a:buClr>
              <a:buFont typeface="Arial" pitchFamily="34" charset="0"/>
              <a:buNone/>
            </a:pPr>
            <a:r>
              <a:rPr lang="en-US" sz="4000" b="1" dirty="0" smtClean="0">
                <a:solidFill>
                  <a:srgbClr val="0000D1"/>
                </a:solidFill>
              </a:rPr>
              <a:t>Carol Benner</a:t>
            </a:r>
          </a:p>
          <a:p>
            <a:pPr algn="ctr" eaLnBrk="1" hangingPunct="1">
              <a:lnSpc>
                <a:spcPct val="90000"/>
              </a:lnSpc>
              <a:spcBef>
                <a:spcPct val="0"/>
              </a:spcBef>
              <a:buClr>
                <a:srgbClr val="003399"/>
              </a:buClr>
              <a:buFont typeface="Arial" pitchFamily="34" charset="0"/>
              <a:buNone/>
            </a:pPr>
            <a:r>
              <a:rPr lang="en-US" sz="4000" b="1" dirty="0" smtClean="0">
                <a:solidFill>
                  <a:srgbClr val="0000D1"/>
                </a:solidFill>
                <a:hlinkClick r:id="rId5"/>
              </a:rPr>
              <a:t>cb@leadingage.org</a:t>
            </a:r>
            <a:r>
              <a:rPr lang="en-US" sz="4000" b="1" dirty="0" smtClean="0">
                <a:solidFill>
                  <a:srgbClr val="0000D1"/>
                </a:solidFill>
              </a:rPr>
              <a:t> </a:t>
            </a:r>
            <a:endParaRPr lang="en-US" sz="4000" b="1" dirty="0" smtClean="0">
              <a:solidFill>
                <a:srgbClr val="0000D1"/>
              </a:solidFill>
            </a:endParaRPr>
          </a:p>
          <a:p>
            <a:pPr algn="ctr" eaLnBrk="1" hangingPunct="1">
              <a:lnSpc>
                <a:spcPct val="90000"/>
              </a:lnSpc>
              <a:spcBef>
                <a:spcPct val="0"/>
              </a:spcBef>
              <a:buClr>
                <a:srgbClr val="003399"/>
              </a:buClr>
              <a:buFont typeface="Arial" pitchFamily="34" charset="0"/>
              <a:buNone/>
            </a:pPr>
            <a:endParaRPr lang="en-US" sz="4000" b="1" dirty="0">
              <a:solidFill>
                <a:srgbClr val="0000D1"/>
              </a:solidFill>
            </a:endParaRPr>
          </a:p>
          <a:p>
            <a:pPr algn="ctr" eaLnBrk="1" hangingPunct="1">
              <a:lnSpc>
                <a:spcPct val="90000"/>
              </a:lnSpc>
              <a:spcBef>
                <a:spcPct val="0"/>
              </a:spcBef>
              <a:buClr>
                <a:srgbClr val="003399"/>
              </a:buClr>
              <a:buNone/>
            </a:pPr>
            <a:r>
              <a:rPr lang="en-US" sz="2400" dirty="0" err="1">
                <a:latin typeface="Times New Roman Bold Italic" pitchFamily="18" charset="0"/>
                <a:cs typeface="Times New Roman Bold Italic" pitchFamily="18" charset="0"/>
                <a:sym typeface="Times New Roman Bold Italic" pitchFamily="18" charset="0"/>
                <a:hlinkClick r:id="rId6"/>
              </a:rPr>
              <a:t>www.nhqualitycampaign.org</a:t>
            </a:r>
            <a:endParaRPr lang="en-US" sz="2400" dirty="0">
              <a:latin typeface="Times New Roman Bold Italic" pitchFamily="18" charset="0"/>
              <a:cs typeface="Times New Roman Bold Italic" pitchFamily="18" charset="0"/>
              <a:sym typeface="Times New Roman Bold Italic" pitchFamily="18" charset="0"/>
            </a:endParaRPr>
          </a:p>
          <a:p>
            <a:pPr algn="ctr" eaLnBrk="1" hangingPunct="1">
              <a:lnSpc>
                <a:spcPct val="90000"/>
              </a:lnSpc>
              <a:spcBef>
                <a:spcPct val="0"/>
              </a:spcBef>
              <a:buClr>
                <a:srgbClr val="003399"/>
              </a:buClr>
              <a:buFont typeface="Arial" pitchFamily="34" charset="0"/>
              <a:buNone/>
            </a:pPr>
            <a:endParaRPr lang="en-US" sz="2400" b="1" dirty="0" smtClean="0">
              <a:solidFill>
                <a:srgbClr val="0000D1"/>
              </a:solidFill>
            </a:endParaRPr>
          </a:p>
          <a:p>
            <a:pPr algn="ctr" eaLnBrk="1" hangingPunct="1">
              <a:lnSpc>
                <a:spcPct val="90000"/>
              </a:lnSpc>
              <a:spcBef>
                <a:spcPct val="0"/>
              </a:spcBef>
              <a:buClr>
                <a:srgbClr val="003399"/>
              </a:buClr>
              <a:buFont typeface="Arial" pitchFamily="34" charset="0"/>
              <a:buNone/>
            </a:pPr>
            <a:endParaRPr lang="en-US" sz="4000" b="1" dirty="0" smtClean="0">
              <a:solidFill>
                <a:srgbClr val="0000D1"/>
              </a:solidFill>
            </a:endParaRPr>
          </a:p>
          <a:p>
            <a:pPr eaLnBrk="1" hangingPunct="1">
              <a:lnSpc>
                <a:spcPct val="90000"/>
              </a:lnSpc>
              <a:spcBef>
                <a:spcPct val="0"/>
              </a:spcBef>
              <a:buClr>
                <a:srgbClr val="003399"/>
              </a:buClr>
            </a:pPr>
            <a:endParaRPr lang="en-US" sz="2400" dirty="0" smtClean="0">
              <a:solidFill>
                <a:srgbClr val="0000D1"/>
              </a:solidFill>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4"/>
          <p:cNvSpPr>
            <a:spLocks noGrp="1"/>
          </p:cNvSpPr>
          <p:nvPr>
            <p:ph type="ctrTitle"/>
          </p:nvPr>
        </p:nvSpPr>
        <p:spPr>
          <a:xfrm>
            <a:off x="0" y="2130425"/>
            <a:ext cx="9144000" cy="1470025"/>
          </a:xfrm>
          <a:solidFill>
            <a:srgbClr val="0929D8"/>
          </a:solidFill>
        </p:spPr>
        <p:txBody>
          <a:bodyPr/>
          <a:lstStyle/>
          <a:p>
            <a:pPr marL="0" indent="0" algn="ctr"/>
            <a:r>
              <a:rPr lang="en-US" dirty="0" smtClean="0">
                <a:solidFill>
                  <a:srgbClr val="F6FFFD"/>
                </a:solidFill>
              </a:rPr>
              <a:t>Description of AE: Purpose and Structure</a:t>
            </a:r>
          </a:p>
        </p:txBody>
      </p:sp>
      <p:sp>
        <p:nvSpPr>
          <p:cNvPr id="22531" name="Subtitle 5"/>
          <p:cNvSpPr>
            <a:spLocks noGrp="1"/>
          </p:cNvSpPr>
          <p:nvPr>
            <p:ph type="subTitle" idx="1"/>
          </p:nvPr>
        </p:nvSpPr>
        <p:spPr/>
        <p:txBody>
          <a:bodyPr/>
          <a:lstStyle/>
          <a:p>
            <a:endParaRPr lang="en-US" smtClean="0"/>
          </a:p>
        </p:txBody>
      </p:sp>
      <p:sp>
        <p:nvSpPr>
          <p:cNvPr id="22532" name="Slide Number Placeholder 3"/>
          <p:cNvSpPr>
            <a:spLocks noGrp="1"/>
          </p:cNvSpPr>
          <p:nvPr>
            <p:ph type="sldNum" sz="quarter" idx="10"/>
          </p:nvPr>
        </p:nvSpPr>
        <p:spPr>
          <a:noFill/>
        </p:spPr>
        <p:txBody>
          <a:bodyPr/>
          <a:lstStyle/>
          <a:p>
            <a:fld id="{FCE5D68D-5556-405A-8287-DD9168EAA4A4}" type="slidenum">
              <a:rPr lang="en-US" smtClean="0">
                <a:latin typeface="Times New Roman" pitchFamily="18" charset="0"/>
                <a:ea typeface="ヒラギノ角ゴ ProN W3"/>
                <a:cs typeface="Times New Roman" pitchFamily="18" charset="0"/>
                <a:sym typeface="Times New Roman" pitchFamily="18" charset="0"/>
              </a:rPr>
              <a:pPr/>
              <a:t>6</a:t>
            </a:fld>
            <a:endParaRPr lang="en-US" smtClean="0">
              <a:latin typeface="Times New Roman" pitchFamily="18" charset="0"/>
              <a:ea typeface="ヒラギノ角ゴ ProN W3"/>
              <a:cs typeface="Times New Roman" pitchFamily="18" charset="0"/>
              <a:sym typeface="Times New Roman" pitchFamily="18" charset="0"/>
            </a:endParaRPr>
          </a:p>
        </p:txBody>
      </p:sp>
    </p:spTree>
  </p:cSld>
  <p:clrMapOvr>
    <a:masterClrMapping/>
  </p:clrMapOvr>
  <p:transition xmlns:p14="http://schemas.microsoft.com/office/powerpoint/2010/mai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1" descr="Advancing Excellence"/>
          <p:cNvPicPr>
            <a:picLocks noChangeArrowheads="1"/>
          </p:cNvPicPr>
          <p:nvPr/>
        </p:nvPicPr>
        <p:blipFill>
          <a:blip r:embed="rId3"/>
          <a:srcRect/>
          <a:stretch>
            <a:fillRect/>
          </a:stretch>
        </p:blipFill>
        <p:spPr bwMode="auto">
          <a:xfrm>
            <a:off x="533400" y="5818188"/>
            <a:ext cx="1752600" cy="787400"/>
          </a:xfrm>
          <a:prstGeom prst="rect">
            <a:avLst/>
          </a:prstGeom>
          <a:noFill/>
          <a:ln w="9525">
            <a:noFill/>
            <a:miter lim="800000"/>
            <a:headEnd/>
            <a:tailEnd/>
          </a:ln>
        </p:spPr>
      </p:pic>
      <p:sp>
        <p:nvSpPr>
          <p:cNvPr id="23556" name="Rectangle 3"/>
          <p:cNvSpPr>
            <a:spLocks noGrp="1" noChangeArrowheads="1"/>
          </p:cNvSpPr>
          <p:nvPr>
            <p:ph type="title"/>
          </p:nvPr>
        </p:nvSpPr>
        <p:spPr>
          <a:xfrm>
            <a:off x="0" y="0"/>
            <a:ext cx="9144000" cy="1295400"/>
          </a:xfrm>
          <a:solidFill>
            <a:srgbClr val="0036DF"/>
          </a:solidFill>
        </p:spPr>
        <p:txBody>
          <a:bodyPr rIns="132080"/>
          <a:lstStyle/>
          <a:p>
            <a:pPr indent="0" algn="ctr" eaLnBrk="1" hangingPunct="1"/>
            <a:r>
              <a:rPr lang="en-US" sz="3600" dirty="0" smtClean="0">
                <a:solidFill>
                  <a:srgbClr val="FBF7DB"/>
                </a:solidFill>
              </a:rPr>
              <a:t>Advancing Excellence is…</a:t>
            </a:r>
          </a:p>
        </p:txBody>
      </p:sp>
      <p:sp>
        <p:nvSpPr>
          <p:cNvPr id="23557" name="Rectangle 4"/>
          <p:cNvSpPr>
            <a:spLocks noGrp="1" noChangeArrowheads="1"/>
          </p:cNvSpPr>
          <p:nvPr>
            <p:ph type="body" idx="1"/>
          </p:nvPr>
        </p:nvSpPr>
        <p:spPr>
          <a:xfrm>
            <a:off x="304800" y="1371600"/>
            <a:ext cx="8610600" cy="1981200"/>
          </a:xfrm>
          <a:solidFill>
            <a:srgbClr val="FFFFFF"/>
          </a:solidFill>
        </p:spPr>
        <p:txBody>
          <a:bodyPr rIns="132080"/>
          <a:lstStyle/>
          <a:p>
            <a:pPr eaLnBrk="1" hangingPunct="1">
              <a:spcAft>
                <a:spcPts val="600"/>
              </a:spcAft>
              <a:buClr>
                <a:srgbClr val="003399"/>
              </a:buClr>
            </a:pPr>
            <a:r>
              <a:rPr lang="en-US" sz="2400" dirty="0" smtClean="0"/>
              <a:t>Largest national coalition of NH stakeholders (30 organizations) working together to help NHs improve care</a:t>
            </a:r>
          </a:p>
          <a:p>
            <a:pPr eaLnBrk="1" hangingPunct="1">
              <a:spcAft>
                <a:spcPts val="600"/>
              </a:spcAft>
              <a:buClr>
                <a:srgbClr val="003399"/>
              </a:buClr>
            </a:pPr>
            <a:r>
              <a:rPr lang="en-US" sz="2400" dirty="0" smtClean="0"/>
              <a:t>An opportunity for NHs to demonstrate their commitment to self-improvement (&gt;47% participate) outside regulation</a:t>
            </a:r>
          </a:p>
          <a:p>
            <a:pPr eaLnBrk="1" hangingPunct="1">
              <a:spcAft>
                <a:spcPts val="600"/>
              </a:spcAft>
              <a:buClr>
                <a:srgbClr val="003399"/>
              </a:buClr>
            </a:pPr>
            <a:r>
              <a:rPr lang="en-US" sz="2400" dirty="0" smtClean="0"/>
              <a:t>An independent organization incorporated in 2010, recognized as 501(c)(3)in 2011</a:t>
            </a:r>
          </a:p>
          <a:p>
            <a:pPr eaLnBrk="1" hangingPunct="1">
              <a:spcAft>
                <a:spcPts val="600"/>
              </a:spcAft>
              <a:buClr>
                <a:srgbClr val="003399"/>
              </a:buClr>
            </a:pPr>
            <a:r>
              <a:rPr lang="en-US" sz="2400" dirty="0" smtClean="0"/>
              <a:t>Funded by  </a:t>
            </a:r>
          </a:p>
          <a:p>
            <a:pPr lvl="1" eaLnBrk="1" hangingPunct="1">
              <a:spcAft>
                <a:spcPts val="600"/>
              </a:spcAft>
              <a:buClr>
                <a:srgbClr val="003399"/>
              </a:buClr>
            </a:pPr>
            <a:r>
              <a:rPr lang="en-US" sz="2200" dirty="0" smtClean="0"/>
              <a:t>CMS for the web-site and analytic support</a:t>
            </a:r>
          </a:p>
          <a:p>
            <a:pPr lvl="1" eaLnBrk="1" hangingPunct="1">
              <a:spcAft>
                <a:spcPts val="600"/>
              </a:spcAft>
              <a:buClr>
                <a:srgbClr val="003399"/>
              </a:buClr>
            </a:pPr>
            <a:r>
              <a:rPr lang="en-US" sz="2200" dirty="0" smtClean="0"/>
              <a:t>The Commonwealth Fund for program support </a:t>
            </a:r>
          </a:p>
          <a:p>
            <a:pPr lvl="1" eaLnBrk="1" hangingPunct="1">
              <a:spcAft>
                <a:spcPts val="600"/>
              </a:spcAft>
              <a:buClr>
                <a:srgbClr val="003399"/>
              </a:buClr>
            </a:pPr>
            <a:r>
              <a:rPr lang="en-US" sz="2200" dirty="0" smtClean="0"/>
              <a:t>Members for communications and other special </a:t>
            </a:r>
            <a:r>
              <a:rPr lang="en-US" sz="2200" dirty="0" smtClean="0"/>
              <a:t>needs</a:t>
            </a:r>
          </a:p>
          <a:p>
            <a:pPr marL="387350" lvl="1" indent="0" algn="ctr" eaLnBrk="1" hangingPunct="1">
              <a:spcAft>
                <a:spcPts val="600"/>
              </a:spcAft>
              <a:buClr>
                <a:srgbClr val="003399"/>
              </a:buClr>
              <a:buNone/>
            </a:pPr>
            <a:r>
              <a:rPr lang="en-US" sz="2200" dirty="0" smtClean="0">
                <a:hlinkClick r:id="rId4"/>
              </a:rPr>
              <a:t>http://</a:t>
            </a:r>
            <a:r>
              <a:rPr lang="en-US" sz="2200" dirty="0" err="1" smtClean="0">
                <a:hlinkClick r:id="rId4"/>
              </a:rPr>
              <a:t>www.nhqualitycampaign.org</a:t>
            </a:r>
            <a:r>
              <a:rPr lang="en-US" sz="2200" dirty="0" smtClean="0">
                <a:hlinkClick r:id="rId4"/>
              </a:rPr>
              <a:t> </a:t>
            </a:r>
            <a:endParaRPr lang="en-US" sz="2200" dirty="0" smtClean="0"/>
          </a:p>
          <a:p>
            <a:pPr algn="ctr" eaLnBrk="1" hangingPunct="1">
              <a:spcAft>
                <a:spcPts val="600"/>
              </a:spcAft>
              <a:buClr>
                <a:srgbClr val="003399"/>
              </a:buClr>
            </a:pPr>
            <a:endParaRPr lang="en-US" sz="3100" b="1" i="1" dirty="0" smtClean="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3" descr="AE functions on 3 levels diagram"/>
          <p:cNvSpPr>
            <a:spLocks noGrp="1"/>
          </p:cNvSpPr>
          <p:nvPr>
            <p:ph type="sldNum" sz="quarter" idx="10"/>
          </p:nvPr>
        </p:nvSpPr>
        <p:spPr>
          <a:noFill/>
          <a:ln w="9525"/>
        </p:spPr>
        <p:txBody>
          <a:bodyPr/>
          <a:lstStyle/>
          <a:p>
            <a:fld id="{E41CF1F3-EEB2-4B3E-8290-0B5427513258}" type="slidenum">
              <a:rPr lang="en-US" smtClean="0">
                <a:latin typeface="Arial" pitchFamily="34" charset="0"/>
                <a:ea typeface="ヒラギノ明朝 ProN W3"/>
                <a:cs typeface="Arial" pitchFamily="34" charset="0"/>
                <a:sym typeface="Arial" pitchFamily="34" charset="0"/>
              </a:rPr>
              <a:pPr/>
              <a:t>8</a:t>
            </a:fld>
            <a:endParaRPr lang="en-US" smtClean="0">
              <a:latin typeface="Arial" pitchFamily="34" charset="0"/>
              <a:ea typeface="ヒラギノ明朝 ProN W3"/>
              <a:cs typeface="Arial" pitchFamily="34" charset="0"/>
              <a:sym typeface="Arial" pitchFamily="34" charset="0"/>
            </a:endParaRPr>
          </a:p>
        </p:txBody>
      </p:sp>
      <p:graphicFrame>
        <p:nvGraphicFramePr>
          <p:cNvPr id="5" name="Diagram 4" descr="AE functions on 3 levels diagram"/>
          <p:cNvGraphicFramePr/>
          <p:nvPr>
            <p:extLst>
              <p:ext uri="{D42A27DB-BD31-4B8C-83A1-F6EECF244321}">
                <p14:modId xmlns:p14="http://schemas.microsoft.com/office/powerpoint/2010/main" val="2761041522"/>
              </p:ext>
            </p:extLst>
          </p:nvPr>
        </p:nvGraphicFramePr>
        <p:xfrm>
          <a:off x="228600" y="1371600"/>
          <a:ext cx="8610600" cy="4876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p:cNvSpPr>
            <a:spLocks noGrp="1"/>
          </p:cNvSpPr>
          <p:nvPr>
            <p:ph type="title" idx="4294967295"/>
          </p:nvPr>
        </p:nvSpPr>
        <p:spPr/>
        <p:txBody>
          <a:bodyPr/>
          <a:lstStyle/>
          <a:p>
            <a:r>
              <a:rPr lang="en-US" dirty="0" smtClean="0"/>
              <a:t>AE functions on 3 levels</a:t>
            </a:r>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
          <p:cNvSpPr>
            <a:spLocks/>
          </p:cNvSpPr>
          <p:nvPr/>
        </p:nvSpPr>
        <p:spPr bwMode="auto">
          <a:xfrm>
            <a:off x="7696200" y="6248400"/>
            <a:ext cx="1066800" cy="228600"/>
          </a:xfrm>
          <a:prstGeom prst="rect">
            <a:avLst/>
          </a:prstGeom>
          <a:noFill/>
          <a:ln w="9525">
            <a:noFill/>
            <a:miter lim="800000"/>
            <a:headEnd/>
            <a:tailEnd/>
          </a:ln>
        </p:spPr>
        <p:txBody>
          <a:bodyPr lIns="0" tIns="0" rIns="40639" bIns="0"/>
          <a:lstStyle/>
          <a:p>
            <a:pPr marL="39688" algn="r"/>
            <a:endParaRPr lang="en-US" sz="1400">
              <a:cs typeface="Times New Roman" pitchFamily="18" charset="0"/>
            </a:endParaRPr>
          </a:p>
        </p:txBody>
      </p:sp>
      <p:sp>
        <p:nvSpPr>
          <p:cNvPr id="25603" name="Rectangle 2"/>
          <p:cNvSpPr>
            <a:spLocks noGrp="1" noChangeArrowheads="1"/>
          </p:cNvSpPr>
          <p:nvPr>
            <p:ph type="title"/>
          </p:nvPr>
        </p:nvSpPr>
        <p:spPr>
          <a:xfrm>
            <a:off x="0" y="0"/>
            <a:ext cx="9144000" cy="990600"/>
          </a:xfrm>
          <a:solidFill>
            <a:srgbClr val="0000FF"/>
          </a:solidFill>
        </p:spPr>
        <p:txBody>
          <a:bodyPr rIns="132080"/>
          <a:lstStyle/>
          <a:p>
            <a:pPr indent="0" algn="ctr" eaLnBrk="1" hangingPunct="1"/>
            <a:r>
              <a:rPr lang="en-US" dirty="0" smtClean="0">
                <a:solidFill>
                  <a:srgbClr val="FBF7DB"/>
                </a:solidFill>
              </a:rPr>
              <a:t>Board of Directors</a:t>
            </a:r>
          </a:p>
        </p:txBody>
      </p:sp>
      <p:sp>
        <p:nvSpPr>
          <p:cNvPr id="25604" name="Rectangle 3"/>
          <p:cNvSpPr>
            <a:spLocks noGrp="1" noChangeArrowheads="1"/>
          </p:cNvSpPr>
          <p:nvPr>
            <p:ph sz="half" idx="1"/>
          </p:nvPr>
        </p:nvSpPr>
        <p:spPr>
          <a:xfrm>
            <a:off x="304800" y="1143000"/>
            <a:ext cx="4191000" cy="5257800"/>
          </a:xfrm>
        </p:spPr>
        <p:txBody>
          <a:bodyPr rIns="132080"/>
          <a:lstStyle/>
          <a:p>
            <a:pPr eaLnBrk="1" hangingPunct="1">
              <a:buClr>
                <a:srgbClr val="003399"/>
              </a:buClr>
              <a:buFont typeface="Arial" pitchFamily="34" charset="0"/>
              <a:buNone/>
            </a:pPr>
            <a:r>
              <a:rPr lang="en-US" sz="2200" b="1" i="1" u="sng" smtClean="0">
                <a:solidFill>
                  <a:srgbClr val="0000D1"/>
                </a:solidFill>
              </a:rPr>
              <a:t>Voting Members</a:t>
            </a:r>
          </a:p>
          <a:p>
            <a:pPr eaLnBrk="1" hangingPunct="1">
              <a:buClr>
                <a:srgbClr val="003399"/>
              </a:buClr>
            </a:pPr>
            <a:r>
              <a:rPr lang="en-US" sz="2200" smtClean="0">
                <a:solidFill>
                  <a:srgbClr val="0000D1"/>
                </a:solidFill>
              </a:rPr>
              <a:t>Alliance for Quality Nursing Home Care</a:t>
            </a:r>
          </a:p>
          <a:p>
            <a:pPr eaLnBrk="1" hangingPunct="1">
              <a:buClr>
                <a:srgbClr val="003399"/>
              </a:buClr>
            </a:pPr>
            <a:r>
              <a:rPr lang="en-US" sz="2200" smtClean="0">
                <a:solidFill>
                  <a:srgbClr val="0000D1"/>
                </a:solidFill>
              </a:rPr>
              <a:t>Alzheimer</a:t>
            </a:r>
            <a:r>
              <a:rPr lang="ja-JP" altLang="en-US" sz="2200" smtClean="0">
                <a:solidFill>
                  <a:srgbClr val="0000D1"/>
                </a:solidFill>
              </a:rPr>
              <a:t>’</a:t>
            </a:r>
            <a:r>
              <a:rPr lang="en-US" altLang="ja-JP" sz="2200" smtClean="0">
                <a:solidFill>
                  <a:srgbClr val="0000D1"/>
                </a:solidFill>
              </a:rPr>
              <a:t>s Association</a:t>
            </a:r>
          </a:p>
          <a:p>
            <a:pPr eaLnBrk="1" hangingPunct="1">
              <a:buClr>
                <a:srgbClr val="003399"/>
              </a:buClr>
            </a:pPr>
            <a:r>
              <a:rPr lang="en-US" sz="2200" smtClean="0">
                <a:solidFill>
                  <a:srgbClr val="0000D1"/>
                </a:solidFill>
              </a:rPr>
              <a:t>American Academy of Nursing -- Expert Panel on Aging </a:t>
            </a:r>
          </a:p>
          <a:p>
            <a:pPr eaLnBrk="1" hangingPunct="1">
              <a:buClr>
                <a:srgbClr val="003399"/>
              </a:buClr>
            </a:pPr>
            <a:r>
              <a:rPr lang="en-US" sz="2200" smtClean="0">
                <a:solidFill>
                  <a:srgbClr val="0000D1"/>
                </a:solidFill>
              </a:rPr>
              <a:t>American Association for Long Term Care Nursing (AALTC)</a:t>
            </a:r>
          </a:p>
          <a:p>
            <a:pPr eaLnBrk="1" hangingPunct="1">
              <a:buClr>
                <a:srgbClr val="003399"/>
              </a:buClr>
            </a:pPr>
            <a:r>
              <a:rPr lang="en-US" sz="2200" smtClean="0">
                <a:solidFill>
                  <a:srgbClr val="0000D1"/>
                </a:solidFill>
              </a:rPr>
              <a:t>American Association of Nurse Assessment Coordinators (AANAC) </a:t>
            </a:r>
          </a:p>
          <a:p>
            <a:pPr eaLnBrk="1" hangingPunct="1">
              <a:buClr>
                <a:srgbClr val="003399"/>
              </a:buClr>
            </a:pPr>
            <a:r>
              <a:rPr lang="en-US" sz="2200" smtClean="0">
                <a:solidFill>
                  <a:srgbClr val="0000D1"/>
                </a:solidFill>
              </a:rPr>
              <a:t>American College of Health Care Administrators (ACHCA) </a:t>
            </a:r>
          </a:p>
        </p:txBody>
      </p:sp>
      <p:sp>
        <p:nvSpPr>
          <p:cNvPr id="25605" name="Content Placeholder 4"/>
          <p:cNvSpPr>
            <a:spLocks noGrp="1"/>
          </p:cNvSpPr>
          <p:nvPr>
            <p:ph sz="half" idx="2"/>
          </p:nvPr>
        </p:nvSpPr>
        <p:spPr>
          <a:xfrm>
            <a:off x="4572000" y="1219200"/>
            <a:ext cx="4343400" cy="5257800"/>
          </a:xfrm>
        </p:spPr>
        <p:txBody>
          <a:bodyPr/>
          <a:lstStyle/>
          <a:p>
            <a:pPr eaLnBrk="1" hangingPunct="1">
              <a:buClr>
                <a:srgbClr val="003399"/>
              </a:buClr>
            </a:pPr>
            <a:r>
              <a:rPr lang="en-US" sz="2200" smtClean="0">
                <a:solidFill>
                  <a:srgbClr val="0000D1"/>
                </a:solidFill>
              </a:rPr>
              <a:t>American Health Care Association (AHCA)</a:t>
            </a:r>
          </a:p>
          <a:p>
            <a:pPr eaLnBrk="1" hangingPunct="1">
              <a:buClr>
                <a:srgbClr val="003399"/>
              </a:buClr>
            </a:pPr>
            <a:r>
              <a:rPr lang="en-US" sz="2200" smtClean="0">
                <a:solidFill>
                  <a:srgbClr val="0000D1"/>
                </a:solidFill>
              </a:rPr>
              <a:t>American Health Quality Association (AHQA)</a:t>
            </a:r>
          </a:p>
          <a:p>
            <a:pPr eaLnBrk="1" hangingPunct="1">
              <a:buClr>
                <a:srgbClr val="003399"/>
              </a:buClr>
            </a:pPr>
            <a:r>
              <a:rPr lang="en-US" sz="2200" smtClean="0">
                <a:solidFill>
                  <a:srgbClr val="0000D1"/>
                </a:solidFill>
              </a:rPr>
              <a:t>AMDA – Long Term Care</a:t>
            </a:r>
          </a:p>
          <a:p>
            <a:pPr eaLnBrk="1" hangingPunct="1">
              <a:buClr>
                <a:srgbClr val="003399"/>
              </a:buClr>
            </a:pPr>
            <a:r>
              <a:rPr lang="en-US" sz="2200" smtClean="0">
                <a:solidFill>
                  <a:srgbClr val="0000D1"/>
                </a:solidFill>
              </a:rPr>
              <a:t>LeadingAge (formerly AAHSA)</a:t>
            </a:r>
          </a:p>
          <a:p>
            <a:pPr eaLnBrk="1" hangingPunct="1">
              <a:buClr>
                <a:srgbClr val="003399"/>
              </a:buClr>
            </a:pPr>
            <a:r>
              <a:rPr lang="en-US" sz="2200" smtClean="0">
                <a:solidFill>
                  <a:srgbClr val="0000D1"/>
                </a:solidFill>
              </a:rPr>
              <a:t>National Association of Health Care Assistants (NAHCA) </a:t>
            </a:r>
          </a:p>
          <a:p>
            <a:pPr eaLnBrk="1" hangingPunct="1">
              <a:buClr>
                <a:srgbClr val="003399"/>
              </a:buClr>
            </a:pPr>
            <a:r>
              <a:rPr lang="en-US" sz="2200" smtClean="0">
                <a:solidFill>
                  <a:srgbClr val="0000D1"/>
                </a:solidFill>
              </a:rPr>
              <a:t>National Consumer Voice for Long Term Care </a:t>
            </a:r>
          </a:p>
          <a:p>
            <a:pPr eaLnBrk="1" hangingPunct="1">
              <a:buClr>
                <a:srgbClr val="003399"/>
              </a:buClr>
            </a:pPr>
            <a:r>
              <a:rPr lang="en-US" sz="2200" smtClean="0">
                <a:solidFill>
                  <a:srgbClr val="0000D1"/>
                </a:solidFill>
              </a:rPr>
              <a:t>The Commonwealth Fund </a:t>
            </a:r>
          </a:p>
          <a:p>
            <a:pPr eaLnBrk="1" hangingPunct="1">
              <a:buClr>
                <a:srgbClr val="003399"/>
              </a:buClr>
            </a:pPr>
            <a:r>
              <a:rPr lang="en-US" sz="2200" smtClean="0">
                <a:solidFill>
                  <a:srgbClr val="0000D1"/>
                </a:solidFill>
              </a:rPr>
              <a:t>The Evangelical Lutheran Good Samaritan Society</a:t>
            </a:r>
          </a:p>
          <a:p>
            <a:pPr eaLnBrk="1" hangingPunct="1">
              <a:buClr>
                <a:srgbClr val="003399"/>
              </a:buClr>
            </a:pPr>
            <a:endParaRPr lang="en-US" sz="2000" smtClean="0"/>
          </a:p>
          <a:p>
            <a:endParaRPr lang="en-US" smtClean="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theme/theme1.xml><?xml version="1.0" encoding="utf-8"?>
<a:theme xmlns:a="http://schemas.openxmlformats.org/drawingml/2006/main" name="AE_Teleconference">
  <a:themeElements>
    <a:clrScheme name="">
      <a:dk1>
        <a:srgbClr val="000000"/>
      </a:dk1>
      <a:lt1>
        <a:srgbClr val="F6EEB6"/>
      </a:lt1>
      <a:dk2>
        <a:srgbClr val="000000"/>
      </a:dk2>
      <a:lt2>
        <a:srgbClr val="808080"/>
      </a:lt2>
      <a:accent1>
        <a:srgbClr val="00CC99"/>
      </a:accent1>
      <a:accent2>
        <a:srgbClr val="333399"/>
      </a:accent2>
      <a:accent3>
        <a:srgbClr val="FAF5D7"/>
      </a:accent3>
      <a:accent4>
        <a:srgbClr val="000000"/>
      </a:accent4>
      <a:accent5>
        <a:srgbClr val="AAE2CA"/>
      </a:accent5>
      <a:accent6>
        <a:srgbClr val="2D2D8A"/>
      </a:accent6>
      <a:hlink>
        <a:srgbClr val="009999"/>
      </a:hlink>
      <a:folHlink>
        <a:srgbClr val="99CC00"/>
      </a:folHlink>
    </a:clrScheme>
    <a:fontScheme name="AE_Teleconference">
      <a:majorFont>
        <a:latin typeface="Arial Bold"/>
        <a:ea typeface="ヒラギノ角ゴ ProN W6"/>
        <a:cs typeface="ヒラギノ角ゴ ProN W6"/>
      </a:majorFont>
      <a:minorFont>
        <a:latin typeface="Arial"/>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CC99"/>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New Roman" charset="0"/>
            <a:ea typeface="ヒラギノ明朝 ProN W3" charset="-128"/>
            <a:cs typeface="ヒラギノ明朝 ProN W3" charset="-128"/>
            <a:sym typeface="Times New Roman" charset="0"/>
          </a:defRPr>
        </a:defPPr>
      </a:lstStyle>
    </a:spDef>
    <a:lnDef>
      <a:spPr bwMode="auto">
        <a:xfrm>
          <a:off x="0" y="0"/>
          <a:ext cx="1" cy="1"/>
        </a:xfrm>
        <a:custGeom>
          <a:avLst/>
          <a:gdLst/>
          <a:ahLst/>
          <a:cxnLst/>
          <a:rect l="0" t="0" r="0" b="0"/>
          <a:pathLst/>
        </a:custGeom>
        <a:solidFill>
          <a:srgbClr val="00CC99"/>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New Roman" charset="0"/>
            <a:ea typeface="ヒラギノ明朝 ProN W3" charset="-128"/>
            <a:cs typeface="ヒラギノ明朝 ProN W3" charset="-128"/>
            <a:sym typeface="Times New Roman" charset="0"/>
          </a:defRPr>
        </a:defPPr>
      </a:lstStyle>
    </a:lnDef>
  </a:objectDefaults>
  <a:extraClrSchemeLst>
    <a:extraClrScheme>
      <a:clrScheme name="AE_Teleconferenc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AE_Teleconference">
  <a:themeElements>
    <a:clrScheme name="">
      <a:dk1>
        <a:srgbClr val="000000"/>
      </a:dk1>
      <a:lt1>
        <a:srgbClr val="F6EEB6"/>
      </a:lt1>
      <a:dk2>
        <a:srgbClr val="000000"/>
      </a:dk2>
      <a:lt2>
        <a:srgbClr val="808080"/>
      </a:lt2>
      <a:accent1>
        <a:srgbClr val="00CC99"/>
      </a:accent1>
      <a:accent2>
        <a:srgbClr val="333399"/>
      </a:accent2>
      <a:accent3>
        <a:srgbClr val="FAF5D7"/>
      </a:accent3>
      <a:accent4>
        <a:srgbClr val="000000"/>
      </a:accent4>
      <a:accent5>
        <a:srgbClr val="AAE2CA"/>
      </a:accent5>
      <a:accent6>
        <a:srgbClr val="2D2D8A"/>
      </a:accent6>
      <a:hlink>
        <a:srgbClr val="009999"/>
      </a:hlink>
      <a:folHlink>
        <a:srgbClr val="99CC00"/>
      </a:folHlink>
    </a:clrScheme>
    <a:fontScheme name="AE_Teleconference">
      <a:majorFont>
        <a:latin typeface="Arial Bold"/>
        <a:ea typeface="ヒラギノ角ゴ ProN W6"/>
        <a:cs typeface="ヒラギノ角ゴ ProN W6"/>
      </a:majorFont>
      <a:minorFont>
        <a:latin typeface="Arial"/>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CC99"/>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New Roman" charset="0"/>
            <a:ea typeface="ヒラギノ明朝 ProN W3" charset="-128"/>
            <a:cs typeface="ヒラギノ明朝 ProN W3" charset="-128"/>
            <a:sym typeface="Times New Roman" charset="0"/>
          </a:defRPr>
        </a:defPPr>
      </a:lstStyle>
    </a:spDef>
    <a:lnDef>
      <a:spPr bwMode="auto">
        <a:xfrm>
          <a:off x="0" y="0"/>
          <a:ext cx="1" cy="1"/>
        </a:xfrm>
        <a:custGeom>
          <a:avLst/>
          <a:gdLst/>
          <a:ahLst/>
          <a:cxnLst/>
          <a:rect l="0" t="0" r="0" b="0"/>
          <a:pathLst/>
        </a:custGeom>
        <a:solidFill>
          <a:srgbClr val="00CC99"/>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New Roman" charset="0"/>
            <a:ea typeface="ヒラギノ明朝 ProN W3" charset="-128"/>
            <a:cs typeface="ヒラギノ明朝 ProN W3" charset="-128"/>
            <a:sym typeface="Times New Roman" charset="0"/>
          </a:defRPr>
        </a:defPPr>
      </a:lstStyle>
    </a:lnDef>
  </a:objectDefaults>
  <a:extraClrSchemeLst>
    <a:extraClrScheme>
      <a:clrScheme name="AE_Teleconferenc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3_AE_Teleconference">
  <a:themeElements>
    <a:clrScheme name="">
      <a:dk1>
        <a:srgbClr val="000000"/>
      </a:dk1>
      <a:lt1>
        <a:srgbClr val="F6EEB6"/>
      </a:lt1>
      <a:dk2>
        <a:srgbClr val="000000"/>
      </a:dk2>
      <a:lt2>
        <a:srgbClr val="808080"/>
      </a:lt2>
      <a:accent1>
        <a:srgbClr val="00CC99"/>
      </a:accent1>
      <a:accent2>
        <a:srgbClr val="333399"/>
      </a:accent2>
      <a:accent3>
        <a:srgbClr val="FAF5D7"/>
      </a:accent3>
      <a:accent4>
        <a:srgbClr val="000000"/>
      </a:accent4>
      <a:accent5>
        <a:srgbClr val="AAE2CA"/>
      </a:accent5>
      <a:accent6>
        <a:srgbClr val="2D2D8A"/>
      </a:accent6>
      <a:hlink>
        <a:srgbClr val="009999"/>
      </a:hlink>
      <a:folHlink>
        <a:srgbClr val="99CC00"/>
      </a:folHlink>
    </a:clrScheme>
    <a:fontScheme name="AE_Teleconference">
      <a:majorFont>
        <a:latin typeface="Arial Bold"/>
        <a:ea typeface="ヒラギノ角ゴ ProN W6"/>
        <a:cs typeface="ヒラギノ角ゴ ProN W6"/>
      </a:majorFont>
      <a:minorFont>
        <a:latin typeface="Arial"/>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CC99"/>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New Roman" charset="0"/>
            <a:ea typeface="ヒラギノ明朝 ProN W3" charset="-128"/>
            <a:cs typeface="ヒラギノ明朝 ProN W3" charset="-128"/>
            <a:sym typeface="Times New Roman" charset="0"/>
          </a:defRPr>
        </a:defPPr>
      </a:lstStyle>
    </a:spDef>
    <a:lnDef>
      <a:spPr bwMode="auto">
        <a:xfrm>
          <a:off x="0" y="0"/>
          <a:ext cx="1" cy="1"/>
        </a:xfrm>
        <a:custGeom>
          <a:avLst/>
          <a:gdLst/>
          <a:ahLst/>
          <a:cxnLst/>
          <a:rect l="0" t="0" r="0" b="0"/>
          <a:pathLst/>
        </a:custGeom>
        <a:solidFill>
          <a:srgbClr val="00CC99"/>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New Roman" charset="0"/>
            <a:ea typeface="ヒラギノ明朝 ProN W3" charset="-128"/>
            <a:cs typeface="ヒラギノ明朝 ProN W3" charset="-128"/>
            <a:sym typeface="Times New Roman" charset="0"/>
          </a:defRPr>
        </a:defPPr>
      </a:lstStyle>
    </a:lnDef>
  </a:objectDefaults>
  <a:extraClrSchemeLst>
    <a:extraClrScheme>
      <a:clrScheme name="AE_Teleconferenc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4_AE_Teleconference">
  <a:themeElements>
    <a:clrScheme name="">
      <a:dk1>
        <a:srgbClr val="000000"/>
      </a:dk1>
      <a:lt1>
        <a:srgbClr val="F6EEB6"/>
      </a:lt1>
      <a:dk2>
        <a:srgbClr val="000000"/>
      </a:dk2>
      <a:lt2>
        <a:srgbClr val="808080"/>
      </a:lt2>
      <a:accent1>
        <a:srgbClr val="00CC99"/>
      </a:accent1>
      <a:accent2>
        <a:srgbClr val="333399"/>
      </a:accent2>
      <a:accent3>
        <a:srgbClr val="FAF5D7"/>
      </a:accent3>
      <a:accent4>
        <a:srgbClr val="000000"/>
      </a:accent4>
      <a:accent5>
        <a:srgbClr val="AAE2CA"/>
      </a:accent5>
      <a:accent6>
        <a:srgbClr val="2D2D8A"/>
      </a:accent6>
      <a:hlink>
        <a:srgbClr val="009999"/>
      </a:hlink>
      <a:folHlink>
        <a:srgbClr val="99CC00"/>
      </a:folHlink>
    </a:clrScheme>
    <a:fontScheme name="AE_Teleconference">
      <a:majorFont>
        <a:latin typeface="Arial Bold"/>
        <a:ea typeface="ヒラギノ角ゴ ProN W6"/>
        <a:cs typeface="ヒラギノ角ゴ ProN W6"/>
      </a:majorFont>
      <a:minorFont>
        <a:latin typeface="Arial"/>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CC99"/>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New Roman" charset="0"/>
            <a:ea typeface="ヒラギノ明朝 ProN W3" charset="-128"/>
            <a:cs typeface="ヒラギノ明朝 ProN W3" charset="-128"/>
            <a:sym typeface="Times New Roman" charset="0"/>
          </a:defRPr>
        </a:defPPr>
      </a:lstStyle>
    </a:spDef>
    <a:lnDef>
      <a:spPr bwMode="auto">
        <a:xfrm>
          <a:off x="0" y="0"/>
          <a:ext cx="1" cy="1"/>
        </a:xfrm>
        <a:custGeom>
          <a:avLst/>
          <a:gdLst/>
          <a:ahLst/>
          <a:cxnLst/>
          <a:rect l="0" t="0" r="0" b="0"/>
          <a:pathLst/>
        </a:custGeom>
        <a:solidFill>
          <a:srgbClr val="00CC99"/>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New Roman" charset="0"/>
            <a:ea typeface="ヒラギノ明朝 ProN W3" charset="-128"/>
            <a:cs typeface="ヒラギノ明朝 ProN W3" charset="-128"/>
            <a:sym typeface="Times New Roman" charset="0"/>
          </a:defRPr>
        </a:defPPr>
      </a:lstStyle>
    </a:lnDef>
  </a:objectDefaults>
  <a:extraClrSchemeLst>
    <a:extraClrScheme>
      <a:clrScheme name="AE_Teleconferenc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5_AE_Teleconference">
  <a:themeElements>
    <a:clrScheme name="">
      <a:dk1>
        <a:srgbClr val="000000"/>
      </a:dk1>
      <a:lt1>
        <a:srgbClr val="F6EEB6"/>
      </a:lt1>
      <a:dk2>
        <a:srgbClr val="000000"/>
      </a:dk2>
      <a:lt2>
        <a:srgbClr val="808080"/>
      </a:lt2>
      <a:accent1>
        <a:srgbClr val="00CC99"/>
      </a:accent1>
      <a:accent2>
        <a:srgbClr val="333399"/>
      </a:accent2>
      <a:accent3>
        <a:srgbClr val="FAF5D7"/>
      </a:accent3>
      <a:accent4>
        <a:srgbClr val="000000"/>
      </a:accent4>
      <a:accent5>
        <a:srgbClr val="AAE2CA"/>
      </a:accent5>
      <a:accent6>
        <a:srgbClr val="2D2D8A"/>
      </a:accent6>
      <a:hlink>
        <a:srgbClr val="009999"/>
      </a:hlink>
      <a:folHlink>
        <a:srgbClr val="99CC00"/>
      </a:folHlink>
    </a:clrScheme>
    <a:fontScheme name="AE_Teleconference">
      <a:majorFont>
        <a:latin typeface="Arial Bold"/>
        <a:ea typeface="ヒラギノ角ゴ ProN W6"/>
        <a:cs typeface="ヒラギノ角ゴ ProN W6"/>
      </a:majorFont>
      <a:minorFont>
        <a:latin typeface="Arial"/>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CC99"/>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New Roman" charset="0"/>
            <a:ea typeface="ヒラギノ明朝 ProN W3" charset="-128"/>
            <a:cs typeface="ヒラギノ明朝 ProN W3" charset="-128"/>
            <a:sym typeface="Times New Roman" charset="0"/>
          </a:defRPr>
        </a:defPPr>
      </a:lstStyle>
    </a:spDef>
    <a:lnDef>
      <a:spPr bwMode="auto">
        <a:xfrm>
          <a:off x="0" y="0"/>
          <a:ext cx="1" cy="1"/>
        </a:xfrm>
        <a:custGeom>
          <a:avLst/>
          <a:gdLst/>
          <a:ahLst/>
          <a:cxnLst/>
          <a:rect l="0" t="0" r="0" b="0"/>
          <a:pathLst/>
        </a:custGeom>
        <a:solidFill>
          <a:srgbClr val="00CC99"/>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New Roman" charset="0"/>
            <a:ea typeface="ヒラギノ明朝 ProN W3" charset="-128"/>
            <a:cs typeface="ヒラギノ明朝 ProN W3" charset="-128"/>
            <a:sym typeface="Times New Roman" charset="0"/>
          </a:defRPr>
        </a:defPPr>
      </a:lstStyle>
    </a:lnDef>
  </a:objectDefaults>
  <a:extraClrSchemeLst>
    <a:extraClrScheme>
      <a:clrScheme name="AE_Teleconferenc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8_AE_Teleconference">
  <a:themeElements>
    <a:clrScheme name="">
      <a:dk1>
        <a:srgbClr val="000000"/>
      </a:dk1>
      <a:lt1>
        <a:srgbClr val="F6EEB6"/>
      </a:lt1>
      <a:dk2>
        <a:srgbClr val="000000"/>
      </a:dk2>
      <a:lt2>
        <a:srgbClr val="808080"/>
      </a:lt2>
      <a:accent1>
        <a:srgbClr val="00CC99"/>
      </a:accent1>
      <a:accent2>
        <a:srgbClr val="333399"/>
      </a:accent2>
      <a:accent3>
        <a:srgbClr val="FAF5D7"/>
      </a:accent3>
      <a:accent4>
        <a:srgbClr val="000000"/>
      </a:accent4>
      <a:accent5>
        <a:srgbClr val="AAE2CA"/>
      </a:accent5>
      <a:accent6>
        <a:srgbClr val="2D2D8A"/>
      </a:accent6>
      <a:hlink>
        <a:srgbClr val="009999"/>
      </a:hlink>
      <a:folHlink>
        <a:srgbClr val="99CC00"/>
      </a:folHlink>
    </a:clrScheme>
    <a:fontScheme name="AE_Teleconference">
      <a:majorFont>
        <a:latin typeface="Arial Bold"/>
        <a:ea typeface="ヒラギノ角ゴ ProN W6"/>
        <a:cs typeface="ヒラギノ角ゴ ProN W6"/>
      </a:majorFont>
      <a:minorFont>
        <a:latin typeface="Arial"/>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CC99"/>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New Roman" charset="0"/>
            <a:ea typeface="ヒラギノ明朝 ProN W3" charset="-128"/>
            <a:cs typeface="ヒラギノ明朝 ProN W3" charset="-128"/>
            <a:sym typeface="Times New Roman" charset="0"/>
          </a:defRPr>
        </a:defPPr>
      </a:lstStyle>
    </a:spDef>
    <a:lnDef>
      <a:spPr bwMode="auto">
        <a:xfrm>
          <a:off x="0" y="0"/>
          <a:ext cx="1" cy="1"/>
        </a:xfrm>
        <a:custGeom>
          <a:avLst/>
          <a:gdLst/>
          <a:ahLst/>
          <a:cxnLst/>
          <a:rect l="0" t="0" r="0" b="0"/>
          <a:pathLst/>
        </a:custGeom>
        <a:solidFill>
          <a:srgbClr val="00CC99"/>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New Roman" charset="0"/>
            <a:ea typeface="ヒラギノ明朝 ProN W3" charset="-128"/>
            <a:cs typeface="ヒラギノ明朝 ProN W3" charset="-128"/>
            <a:sym typeface="Times New Roman" charset="0"/>
          </a:defRPr>
        </a:defPPr>
      </a:lstStyle>
    </a:lnDef>
  </a:objectDefaults>
  <a:extraClrSchemeLst>
    <a:extraClrScheme>
      <a:clrScheme name="AE_Teleconferenc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9_AE_Teleconference">
  <a:themeElements>
    <a:clrScheme name="">
      <a:dk1>
        <a:srgbClr val="000000"/>
      </a:dk1>
      <a:lt1>
        <a:srgbClr val="F6EEB6"/>
      </a:lt1>
      <a:dk2>
        <a:srgbClr val="000000"/>
      </a:dk2>
      <a:lt2>
        <a:srgbClr val="808080"/>
      </a:lt2>
      <a:accent1>
        <a:srgbClr val="00CC99"/>
      </a:accent1>
      <a:accent2>
        <a:srgbClr val="333399"/>
      </a:accent2>
      <a:accent3>
        <a:srgbClr val="FAF5D7"/>
      </a:accent3>
      <a:accent4>
        <a:srgbClr val="000000"/>
      </a:accent4>
      <a:accent5>
        <a:srgbClr val="AAE2CA"/>
      </a:accent5>
      <a:accent6>
        <a:srgbClr val="2D2D8A"/>
      </a:accent6>
      <a:hlink>
        <a:srgbClr val="009999"/>
      </a:hlink>
      <a:folHlink>
        <a:srgbClr val="99CC00"/>
      </a:folHlink>
    </a:clrScheme>
    <a:fontScheme name="AE_Teleconference">
      <a:majorFont>
        <a:latin typeface="Arial Bold"/>
        <a:ea typeface="ヒラギノ角ゴ ProN W6"/>
        <a:cs typeface="ヒラギノ角ゴ ProN W6"/>
      </a:majorFont>
      <a:minorFont>
        <a:latin typeface="Arial"/>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CC99"/>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New Roman" charset="0"/>
            <a:ea typeface="ヒラギノ明朝 ProN W3" charset="-128"/>
            <a:cs typeface="ヒラギノ明朝 ProN W3" charset="-128"/>
            <a:sym typeface="Times New Roman" charset="0"/>
          </a:defRPr>
        </a:defPPr>
      </a:lstStyle>
    </a:spDef>
    <a:lnDef>
      <a:spPr bwMode="auto">
        <a:xfrm>
          <a:off x="0" y="0"/>
          <a:ext cx="1" cy="1"/>
        </a:xfrm>
        <a:custGeom>
          <a:avLst/>
          <a:gdLst/>
          <a:ahLst/>
          <a:cxnLst/>
          <a:rect l="0" t="0" r="0" b="0"/>
          <a:pathLst/>
        </a:custGeom>
        <a:solidFill>
          <a:srgbClr val="00CC99"/>
        </a:solid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New Roman" charset="0"/>
            <a:ea typeface="ヒラギノ明朝 ProN W3" charset="-128"/>
            <a:cs typeface="ヒラギノ明朝 ProN W3" charset="-128"/>
            <a:sym typeface="Times New Roman" charset="0"/>
          </a:defRPr>
        </a:defPPr>
      </a:lstStyle>
    </a:lnDef>
  </a:objectDefaults>
  <a:extraClrSchemeLst>
    <a:extraClrScheme>
      <a:clrScheme name="AE_Teleconferenc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000000"/>
    </a:dk1>
    <a:lt1>
      <a:srgbClr val="F6EEB6"/>
    </a:lt1>
    <a:dk2>
      <a:srgbClr val="000000"/>
    </a:dk2>
    <a:lt2>
      <a:srgbClr val="808080"/>
    </a:lt2>
    <a:accent1>
      <a:srgbClr val="00CC99"/>
    </a:accent1>
    <a:accent2>
      <a:srgbClr val="333399"/>
    </a:accent2>
    <a:accent3>
      <a:srgbClr val="FAF5D7"/>
    </a:accent3>
    <a:accent4>
      <a:srgbClr val="000000"/>
    </a:accent4>
    <a:accent5>
      <a:srgbClr val="AAE2CA"/>
    </a:accent5>
    <a:accent6>
      <a:srgbClr val="2D2D8A"/>
    </a:accent6>
    <a:hlink>
      <a:srgbClr val="009999"/>
    </a:hlink>
    <a:folHlink>
      <a:srgbClr val="99CC00"/>
    </a:folHlink>
  </a:clrScheme>
  <a:fontScheme name="AE_Teleconference">
    <a:majorFont>
      <a:latin typeface="Arial Bold"/>
      <a:ea typeface="ヒラギノ角ゴ ProN W6"/>
      <a:cs typeface="ヒラギノ角ゴ ProN W6"/>
    </a:majorFont>
    <a:minorFont>
      <a:latin typeface="Arial"/>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
    <a:dk1>
      <a:srgbClr val="000000"/>
    </a:dk1>
    <a:lt1>
      <a:srgbClr val="F6EEB6"/>
    </a:lt1>
    <a:dk2>
      <a:srgbClr val="000000"/>
    </a:dk2>
    <a:lt2>
      <a:srgbClr val="808080"/>
    </a:lt2>
    <a:accent1>
      <a:srgbClr val="00CC99"/>
    </a:accent1>
    <a:accent2>
      <a:srgbClr val="333399"/>
    </a:accent2>
    <a:accent3>
      <a:srgbClr val="FAF5D7"/>
    </a:accent3>
    <a:accent4>
      <a:srgbClr val="000000"/>
    </a:accent4>
    <a:accent5>
      <a:srgbClr val="AAE2CA"/>
    </a:accent5>
    <a:accent6>
      <a:srgbClr val="2D2D8A"/>
    </a:accent6>
    <a:hlink>
      <a:srgbClr val="009999"/>
    </a:hlink>
    <a:folHlink>
      <a:srgbClr val="99CC00"/>
    </a:folHlink>
  </a:clrScheme>
  <a:fontScheme name="AE_Teleconference">
    <a:majorFont>
      <a:latin typeface="Arial Bold"/>
      <a:ea typeface="ヒラギノ角ゴ ProN W6"/>
      <a:cs typeface="ヒラギノ角ゴ ProN W6"/>
    </a:majorFont>
    <a:minorFont>
      <a:latin typeface="Arial"/>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
    <a:dk1>
      <a:srgbClr val="000000"/>
    </a:dk1>
    <a:lt1>
      <a:srgbClr val="F6EEB6"/>
    </a:lt1>
    <a:dk2>
      <a:srgbClr val="000000"/>
    </a:dk2>
    <a:lt2>
      <a:srgbClr val="808080"/>
    </a:lt2>
    <a:accent1>
      <a:srgbClr val="00CC99"/>
    </a:accent1>
    <a:accent2>
      <a:srgbClr val="333399"/>
    </a:accent2>
    <a:accent3>
      <a:srgbClr val="FAF5D7"/>
    </a:accent3>
    <a:accent4>
      <a:srgbClr val="000000"/>
    </a:accent4>
    <a:accent5>
      <a:srgbClr val="AAE2CA"/>
    </a:accent5>
    <a:accent6>
      <a:srgbClr val="2D2D8A"/>
    </a:accent6>
    <a:hlink>
      <a:srgbClr val="009999"/>
    </a:hlink>
    <a:folHlink>
      <a:srgbClr val="99CC00"/>
    </a:folHlink>
  </a:clrScheme>
  <a:fontScheme name="AE_Teleconference">
    <a:majorFont>
      <a:latin typeface="Arial Bold"/>
      <a:ea typeface="ヒラギノ角ゴ ProN W6"/>
      <a:cs typeface="ヒラギノ角ゴ ProN W6"/>
    </a:majorFont>
    <a:minorFont>
      <a:latin typeface="Arial"/>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10499</TotalTime>
  <Pages>0</Pages>
  <Words>2659</Words>
  <Characters>0</Characters>
  <Application>Microsoft Macintosh PowerPoint</Application>
  <PresentationFormat>On-screen Show (4:3)</PresentationFormat>
  <Lines>0</Lines>
  <Paragraphs>422</Paragraphs>
  <Slides>51</Slides>
  <Notes>27</Notes>
  <HiddenSlides>1</HiddenSlides>
  <MMClips>0</MMClips>
  <ScaleCrop>false</ScaleCrop>
  <HeadingPairs>
    <vt:vector size="6" baseType="variant">
      <vt:variant>
        <vt:lpstr>Theme</vt:lpstr>
      </vt:variant>
      <vt:variant>
        <vt:i4>7</vt:i4>
      </vt:variant>
      <vt:variant>
        <vt:lpstr>Embedded OLE Servers</vt:lpstr>
      </vt:variant>
      <vt:variant>
        <vt:i4>1</vt:i4>
      </vt:variant>
      <vt:variant>
        <vt:lpstr>Slide Titles</vt:lpstr>
      </vt:variant>
      <vt:variant>
        <vt:i4>51</vt:i4>
      </vt:variant>
    </vt:vector>
  </HeadingPairs>
  <TitlesOfParts>
    <vt:vector size="59" baseType="lpstr">
      <vt:lpstr>AE_Teleconference</vt:lpstr>
      <vt:lpstr>1_AE_Teleconference</vt:lpstr>
      <vt:lpstr>3_AE_Teleconference</vt:lpstr>
      <vt:lpstr>14_AE_Teleconference</vt:lpstr>
      <vt:lpstr>15_AE_Teleconference</vt:lpstr>
      <vt:lpstr>8_AE_Teleconference</vt:lpstr>
      <vt:lpstr>9_AE_Teleconference</vt:lpstr>
      <vt:lpstr>Document</vt:lpstr>
      <vt:lpstr>Advancing Excellence  in America’s Nursing Homes   Mary Jane Koren, M.D., MPH Chair, Advancing Excellence Vice President, The Commonwealth Fund </vt:lpstr>
      <vt:lpstr>Advancing Excellence: The NH Quality Campaign  Overview of the presentation </vt:lpstr>
      <vt:lpstr>Background</vt:lpstr>
      <vt:lpstr>Context for the NH Quality Campaign</vt:lpstr>
      <vt:lpstr>Antecedents to Advancing Excellence</vt:lpstr>
      <vt:lpstr>Description of AE: Purpose and Structure</vt:lpstr>
      <vt:lpstr>Advancing Excellence is…</vt:lpstr>
      <vt:lpstr>AE functions on 3 levels</vt:lpstr>
      <vt:lpstr>Board of Directors</vt:lpstr>
      <vt:lpstr>PowerPoint Presentation</vt:lpstr>
      <vt:lpstr>Advancing Excellence Goals</vt:lpstr>
      <vt:lpstr>AE is committed to three audiences:</vt:lpstr>
      <vt:lpstr>AE goals compared to other initiatives</vt:lpstr>
      <vt:lpstr>Local Area Networks of Excellence (LANES)</vt:lpstr>
      <vt:lpstr>Key Members of the LANE</vt:lpstr>
      <vt:lpstr>Process: how it works</vt:lpstr>
      <vt:lpstr>Becoming part of the AE Campaign</vt:lpstr>
      <vt:lpstr>Campaign Benefits</vt:lpstr>
      <vt:lpstr> Free Campaign Tools</vt:lpstr>
      <vt:lpstr>Advancing Excellence Tools</vt:lpstr>
      <vt:lpstr>PowerPoint Presentation</vt:lpstr>
      <vt:lpstr>PowerPoint Presentation</vt:lpstr>
      <vt:lpstr>PowerPoint Presentation</vt:lpstr>
      <vt:lpstr>PowerPoint Presentation</vt:lpstr>
      <vt:lpstr>PowerPoint Presentation</vt:lpstr>
      <vt:lpstr>PowerPoint Presentation</vt:lpstr>
      <vt:lpstr>Accomplishments</vt:lpstr>
      <vt:lpstr>Recruitment </vt:lpstr>
      <vt:lpstr>Recruitment % by State</vt:lpstr>
      <vt:lpstr>Recruitment % by State</vt:lpstr>
      <vt:lpstr>The Relative and Absolute Number of Residents at High Risk for Developing Pressure Ulcers is Increasing</vt:lpstr>
      <vt:lpstr>Physical Restraints</vt:lpstr>
      <vt:lpstr>High Risk Pressure Ulcers</vt:lpstr>
      <vt:lpstr>Campaign Progress</vt:lpstr>
      <vt:lpstr>Accelerated Improvement Since Campaign Start 2005 Q3 - 2006 Q3 (year before) vs. 2008 Q3 - 2009 Q3 (last year)</vt:lpstr>
      <vt:lpstr>Progress toward Campaign Goal</vt:lpstr>
      <vt:lpstr>Change and Relative Improvement in National QMs Q3 2006 to Q3 2010</vt:lpstr>
      <vt:lpstr>Advancing LANE Performance</vt:lpstr>
      <vt:lpstr>PowerPoint Presentation</vt:lpstr>
      <vt:lpstr> Arkansas Restraint Rate 2005 Q3 through  2009 Q3 </vt:lpstr>
      <vt:lpstr>Finding new ways to measure quality: a new measure for Consistent Assignment</vt:lpstr>
      <vt:lpstr>Promoting research on the impact of this staffing practice:</vt:lpstr>
      <vt:lpstr>Building on what works</vt:lpstr>
      <vt:lpstr> The Critical Access NH Pilot: Can AE LANEs help to reduce disparities in NHs?  </vt:lpstr>
      <vt:lpstr>CANH LANE Successes </vt:lpstr>
      <vt:lpstr> CANH: Facility Successes</vt:lpstr>
      <vt:lpstr>Quality Assurance/Performance Improvement (QA/PI)</vt:lpstr>
      <vt:lpstr>QIO 10th SOW</vt:lpstr>
      <vt:lpstr>Lessons from IHI   Why Learning Networks are Important</vt:lpstr>
      <vt:lpstr>AE is an example of a  collective impact initiative</vt:lpstr>
      <vt:lpstr>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Subtitle</dc:title>
  <dc:creator>SDPS</dc:creator>
  <cp:lastModifiedBy>Vanessa Graham</cp:lastModifiedBy>
  <cp:revision>451</cp:revision>
  <dcterms:created xsi:type="dcterms:W3CDTF">2010-11-10T12:25:49Z</dcterms:created>
  <dcterms:modified xsi:type="dcterms:W3CDTF">2011-10-16T23:45:28Z</dcterms:modified>
</cp:coreProperties>
</file>