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4.xml" ContentType="application/vnd.openxmlformats-officedocument.presentationml.notesSlide+xml"/>
  <Override PartName="/ppt/comments/comment1.xml" ContentType="application/vnd.openxmlformats-officedocument.presentationml.comments+xml"/>
  <Override PartName="/ppt/notesSlides/notesSlide1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8"/>
  </p:notesMasterIdLst>
  <p:sldIdLst>
    <p:sldId id="275" r:id="rId2"/>
    <p:sldId id="378" r:id="rId3"/>
    <p:sldId id="269" r:id="rId4"/>
    <p:sldId id="384" r:id="rId5"/>
    <p:sldId id="385" r:id="rId6"/>
    <p:sldId id="272" r:id="rId7"/>
    <p:sldId id="274" r:id="rId8"/>
    <p:sldId id="308" r:id="rId9"/>
    <p:sldId id="309" r:id="rId10"/>
    <p:sldId id="334" r:id="rId11"/>
    <p:sldId id="379" r:id="rId12"/>
    <p:sldId id="380" r:id="rId13"/>
    <p:sldId id="381" r:id="rId14"/>
    <p:sldId id="386" r:id="rId15"/>
    <p:sldId id="387" r:id="rId16"/>
    <p:sldId id="388" r:id="rId17"/>
  </p:sldIdLst>
  <p:sldSz cx="9144000" cy="6858000" type="screen4x3"/>
  <p:notesSz cx="7086600" cy="92964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ood-D630" initials="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84E"/>
    <a:srgbClr val="B4D88B"/>
    <a:srgbClr val="8DC450"/>
    <a:srgbClr val="717073"/>
    <a:srgbClr val="008D7F"/>
    <a:srgbClr val="A0DF4B"/>
    <a:srgbClr val="FFFFE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snapToGrid="0" snapToObjects="1">
      <p:cViewPr>
        <p:scale>
          <a:sx n="80" d="100"/>
          <a:sy n="80" d="100"/>
        </p:scale>
        <p:origin x="-1568" y="-1184"/>
      </p:cViewPr>
      <p:guideLst>
        <p:guide orient="horz" pos="2213"/>
        <p:guide pos="2880"/>
      </p:guideLst>
    </p:cSldViewPr>
  </p:slideViewPr>
  <p:outlineViewPr>
    <p:cViewPr>
      <p:scale>
        <a:sx n="33" d="100"/>
        <a:sy n="33" d="100"/>
      </p:scale>
      <p:origin x="0" y="5016"/>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ahcdssstl001\Documents\cgiesele\My%20Documents\AHRQ\AHRQ%20poster\Graphs%20and%20OB%20DB%20mockup.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ahstldata1\data\Clinical%20Excellence\Grants\AHRQ\Graphs\Ruth's%20Workfiles\RuthWorkfile_AHRQ-Conf_2011-09.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ahstldata1\data\Clinical%20Excellence\Grants\AHRQ\Graphs\Ruth's%20Workfiles\RuthWorkfile_AHRQ-Conf_2011-09.xlsx" TargetMode="External"/><Relationship Id="rId3"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a:solidFill>
                  <a:srgbClr val="00584E"/>
                </a:solidFill>
              </a:rPr>
              <a:t>Training Rates - </a:t>
            </a:r>
            <a:r>
              <a:rPr lang="en-US" sz="1800" b="1" i="0" u="none" strike="noStrike" baseline="0" dirty="0">
                <a:solidFill>
                  <a:srgbClr val="00584E"/>
                </a:solidFill>
              </a:rPr>
              <a:t>Aggregate </a:t>
            </a:r>
            <a:endParaRPr lang="en-US" dirty="0">
              <a:solidFill>
                <a:srgbClr val="00584E"/>
              </a:solidFill>
            </a:endParaRPr>
          </a:p>
        </c:rich>
      </c:tx>
      <c:layout/>
      <c:overlay val="0"/>
    </c:title>
    <c:autoTitleDeleted val="0"/>
    <c:plotArea>
      <c:layout/>
      <c:barChart>
        <c:barDir val="col"/>
        <c:grouping val="clustered"/>
        <c:varyColors val="0"/>
        <c:ser>
          <c:idx val="0"/>
          <c:order val="0"/>
          <c:tx>
            <c:strRef>
              <c:f>'Training graph'!$AD$40</c:f>
              <c:strCache>
                <c:ptCount val="1"/>
                <c:pt idx="0">
                  <c:v>EFM training - Physicians</c:v>
                </c:pt>
              </c:strCache>
            </c:strRef>
          </c:tx>
          <c:invertIfNegative val="0"/>
          <c:cat>
            <c:strRef>
              <c:f>'Training graph'!$AE$39</c:f>
              <c:strCache>
                <c:ptCount val="1"/>
                <c:pt idx="0">
                  <c:v>Training Rate</c:v>
                </c:pt>
              </c:strCache>
            </c:strRef>
          </c:cat>
          <c:val>
            <c:numRef>
              <c:f>'Training graph'!$AE$40</c:f>
              <c:numCache>
                <c:formatCode>0%</c:formatCode>
                <c:ptCount val="1"/>
                <c:pt idx="0">
                  <c:v>0.795275590551183</c:v>
                </c:pt>
              </c:numCache>
            </c:numRef>
          </c:val>
        </c:ser>
        <c:ser>
          <c:idx val="1"/>
          <c:order val="1"/>
          <c:tx>
            <c:strRef>
              <c:f>'Training graph'!$AD$41</c:f>
              <c:strCache>
                <c:ptCount val="1"/>
                <c:pt idx="0">
                  <c:v>EFM training - Nurses</c:v>
                </c:pt>
              </c:strCache>
            </c:strRef>
          </c:tx>
          <c:invertIfNegative val="0"/>
          <c:cat>
            <c:strRef>
              <c:f>'Training graph'!$AE$39</c:f>
              <c:strCache>
                <c:ptCount val="1"/>
                <c:pt idx="0">
                  <c:v>Training Rate</c:v>
                </c:pt>
              </c:strCache>
            </c:strRef>
          </c:cat>
          <c:val>
            <c:numRef>
              <c:f>'Training graph'!$AE$41</c:f>
              <c:numCache>
                <c:formatCode>0%</c:formatCode>
                <c:ptCount val="1"/>
                <c:pt idx="0">
                  <c:v>0.987692307692307</c:v>
                </c:pt>
              </c:numCache>
            </c:numRef>
          </c:val>
        </c:ser>
        <c:ser>
          <c:idx val="2"/>
          <c:order val="2"/>
          <c:tx>
            <c:strRef>
              <c:f>'Training graph'!$AD$42</c:f>
              <c:strCache>
                <c:ptCount val="1"/>
                <c:pt idx="0">
                  <c:v>Shoulder Dystocia training - Physicians</c:v>
                </c:pt>
              </c:strCache>
            </c:strRef>
          </c:tx>
          <c:invertIfNegative val="0"/>
          <c:cat>
            <c:strRef>
              <c:f>'Training graph'!$AE$39</c:f>
              <c:strCache>
                <c:ptCount val="1"/>
                <c:pt idx="0">
                  <c:v>Training Rate</c:v>
                </c:pt>
              </c:strCache>
            </c:strRef>
          </c:cat>
          <c:val>
            <c:numRef>
              <c:f>'Training graph'!$AE$42</c:f>
              <c:numCache>
                <c:formatCode>0%</c:formatCode>
                <c:ptCount val="1"/>
                <c:pt idx="0">
                  <c:v>0.88888888888889</c:v>
                </c:pt>
              </c:numCache>
            </c:numRef>
          </c:val>
        </c:ser>
        <c:ser>
          <c:idx val="3"/>
          <c:order val="3"/>
          <c:tx>
            <c:strRef>
              <c:f>'Training graph'!$AD$43</c:f>
              <c:strCache>
                <c:ptCount val="1"/>
                <c:pt idx="0">
                  <c:v>Shoulder Dystocia training - Nurses</c:v>
                </c:pt>
              </c:strCache>
            </c:strRef>
          </c:tx>
          <c:invertIfNegative val="0"/>
          <c:cat>
            <c:strRef>
              <c:f>'Training graph'!$AE$39</c:f>
              <c:strCache>
                <c:ptCount val="1"/>
                <c:pt idx="0">
                  <c:v>Training Rate</c:v>
                </c:pt>
              </c:strCache>
            </c:strRef>
          </c:cat>
          <c:val>
            <c:numRef>
              <c:f>'Training graph'!$AE$43</c:f>
              <c:numCache>
                <c:formatCode>0%</c:formatCode>
                <c:ptCount val="1"/>
                <c:pt idx="0">
                  <c:v>1.060790273556231</c:v>
                </c:pt>
              </c:numCache>
            </c:numRef>
          </c:val>
        </c:ser>
        <c:ser>
          <c:idx val="4"/>
          <c:order val="4"/>
          <c:tx>
            <c:strRef>
              <c:f>'Training graph'!$AD$44</c:f>
              <c:strCache>
                <c:ptCount val="1"/>
                <c:pt idx="0">
                  <c:v>Simulation Training - Physicians</c:v>
                </c:pt>
              </c:strCache>
            </c:strRef>
          </c:tx>
          <c:invertIfNegative val="0"/>
          <c:cat>
            <c:strRef>
              <c:f>'Training graph'!$AE$39</c:f>
              <c:strCache>
                <c:ptCount val="1"/>
                <c:pt idx="0">
                  <c:v>Training Rate</c:v>
                </c:pt>
              </c:strCache>
            </c:strRef>
          </c:cat>
          <c:val>
            <c:numRef>
              <c:f>'Training graph'!$AE$44</c:f>
              <c:numCache>
                <c:formatCode>0%</c:formatCode>
                <c:ptCount val="1"/>
                <c:pt idx="0">
                  <c:v>0.956692913385829</c:v>
                </c:pt>
              </c:numCache>
            </c:numRef>
          </c:val>
        </c:ser>
        <c:ser>
          <c:idx val="5"/>
          <c:order val="5"/>
          <c:tx>
            <c:strRef>
              <c:f>'Training graph'!$AD$45</c:f>
              <c:strCache>
                <c:ptCount val="1"/>
                <c:pt idx="0">
                  <c:v>Simulation Training - Nurses</c:v>
                </c:pt>
              </c:strCache>
            </c:strRef>
          </c:tx>
          <c:invertIfNegative val="0"/>
          <c:cat>
            <c:strRef>
              <c:f>'Training graph'!$AE$39</c:f>
              <c:strCache>
                <c:ptCount val="1"/>
                <c:pt idx="0">
                  <c:v>Training Rate</c:v>
                </c:pt>
              </c:strCache>
            </c:strRef>
          </c:cat>
          <c:val>
            <c:numRef>
              <c:f>'Training graph'!$AE$45</c:f>
              <c:numCache>
                <c:formatCode>0%</c:formatCode>
                <c:ptCount val="1"/>
                <c:pt idx="0">
                  <c:v>1.262195121951227</c:v>
                </c:pt>
              </c:numCache>
            </c:numRef>
          </c:val>
        </c:ser>
        <c:ser>
          <c:idx val="6"/>
          <c:order val="6"/>
          <c:tx>
            <c:strRef>
              <c:f>'Training graph'!$AD$46</c:f>
              <c:strCache>
                <c:ptCount val="1"/>
                <c:pt idx="0">
                  <c:v>Cause Analysis Training</c:v>
                </c:pt>
              </c:strCache>
            </c:strRef>
          </c:tx>
          <c:invertIfNegative val="0"/>
          <c:cat>
            <c:strRef>
              <c:f>'Training graph'!$AE$39</c:f>
              <c:strCache>
                <c:ptCount val="1"/>
                <c:pt idx="0">
                  <c:v>Training Rate</c:v>
                </c:pt>
              </c:strCache>
            </c:strRef>
          </c:cat>
          <c:val>
            <c:numRef>
              <c:f>'Training graph'!$AE$46</c:f>
              <c:numCache>
                <c:formatCode>0%</c:formatCode>
                <c:ptCount val="1"/>
                <c:pt idx="0">
                  <c:v>1.0</c:v>
                </c:pt>
              </c:numCache>
            </c:numRef>
          </c:val>
        </c:ser>
        <c:ser>
          <c:idx val="7"/>
          <c:order val="7"/>
          <c:tx>
            <c:strRef>
              <c:f>'Training graph'!$AD$47</c:f>
              <c:strCache>
                <c:ptCount val="1"/>
                <c:pt idx="0">
                  <c:v>Disclosure Training</c:v>
                </c:pt>
              </c:strCache>
            </c:strRef>
          </c:tx>
          <c:invertIfNegative val="0"/>
          <c:cat>
            <c:strRef>
              <c:f>'Training graph'!$AE$39</c:f>
              <c:strCache>
                <c:ptCount val="1"/>
                <c:pt idx="0">
                  <c:v>Training Rate</c:v>
                </c:pt>
              </c:strCache>
            </c:strRef>
          </c:cat>
          <c:val>
            <c:numRef>
              <c:f>'Training graph'!$AE$47</c:f>
              <c:numCache>
                <c:formatCode>0%</c:formatCode>
                <c:ptCount val="1"/>
                <c:pt idx="0">
                  <c:v>0.977346278317152</c:v>
                </c:pt>
              </c:numCache>
            </c:numRef>
          </c:val>
        </c:ser>
        <c:dLbls>
          <c:showLegendKey val="0"/>
          <c:showVal val="0"/>
          <c:showCatName val="0"/>
          <c:showSerName val="0"/>
          <c:showPercent val="0"/>
          <c:showBubbleSize val="0"/>
        </c:dLbls>
        <c:gapWidth val="150"/>
        <c:axId val="778111624"/>
        <c:axId val="771487864"/>
      </c:barChart>
      <c:catAx>
        <c:axId val="778111624"/>
        <c:scaling>
          <c:orientation val="minMax"/>
        </c:scaling>
        <c:delete val="1"/>
        <c:axPos val="b"/>
        <c:majorTickMark val="none"/>
        <c:minorTickMark val="none"/>
        <c:tickLblPos val="none"/>
        <c:crossAx val="771487864"/>
        <c:crosses val="autoZero"/>
        <c:auto val="1"/>
        <c:lblAlgn val="ctr"/>
        <c:lblOffset val="100"/>
        <c:noMultiLvlLbl val="0"/>
      </c:catAx>
      <c:valAx>
        <c:axId val="771487864"/>
        <c:scaling>
          <c:orientation val="minMax"/>
          <c:max val="1.0"/>
        </c:scaling>
        <c:delete val="0"/>
        <c:axPos val="l"/>
        <c:majorGridlines/>
        <c:numFmt formatCode="0%" sourceLinked="1"/>
        <c:majorTickMark val="none"/>
        <c:minorTickMark val="none"/>
        <c:tickLblPos val="nextTo"/>
        <c:crossAx val="778111624"/>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AHRQ HANDS Perinatal Safety Performance
Birth Trauma Rate</a:t>
            </a:r>
          </a:p>
        </c:rich>
      </c:tx>
      <c:layout>
        <c:manualLayout>
          <c:xMode val="edge"/>
          <c:yMode val="edge"/>
          <c:x val="0.231177055993001"/>
          <c:y val="0.0388888888888889"/>
        </c:manualLayout>
      </c:layout>
      <c:overlay val="1"/>
    </c:title>
    <c:autoTitleDeleted val="0"/>
    <c:plotArea>
      <c:layout>
        <c:manualLayout>
          <c:layoutTarget val="inner"/>
          <c:xMode val="edge"/>
          <c:yMode val="edge"/>
          <c:x val="0.057581266477198"/>
          <c:y val="0.145347141175834"/>
          <c:w val="0.908489852590122"/>
          <c:h val="0.56506496340189"/>
        </c:manualLayout>
      </c:layout>
      <c:lineChart>
        <c:grouping val="standard"/>
        <c:varyColors val="0"/>
        <c:ser>
          <c:idx val="0"/>
          <c:order val="0"/>
          <c:tx>
            <c:strRef>
              <c:f>'01'!$B$2</c:f>
              <c:strCache>
                <c:ptCount val="1"/>
                <c:pt idx="0">
                  <c:v>Site 1</c:v>
                </c:pt>
              </c:strCache>
            </c:strRef>
          </c:tx>
          <c:marker>
            <c:symbol val="square"/>
            <c:size val="3"/>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'01'!$M$13:$M$67</c:f>
              <c:numCache>
                <c:formatCode>0.0000</c:formatCode>
                <c:ptCount val="55"/>
                <c:pt idx="0">
                  <c:v>1.311303435615001</c:v>
                </c:pt>
                <c:pt idx="1">
                  <c:v>1.311647429171041</c:v>
                </c:pt>
                <c:pt idx="2">
                  <c:v>1.312680493567865</c:v>
                </c:pt>
                <c:pt idx="3">
                  <c:v>1.298364061282784</c:v>
                </c:pt>
                <c:pt idx="4">
                  <c:v>1.297016861219196</c:v>
                </c:pt>
                <c:pt idx="5">
                  <c:v>0.770416024653313</c:v>
                </c:pt>
                <c:pt idx="6">
                  <c:v>0.775594622543951</c:v>
                </c:pt>
                <c:pt idx="7">
                  <c:v>0.513610683102209</c:v>
                </c:pt>
                <c:pt idx="8">
                  <c:v>0.509683995922528</c:v>
                </c:pt>
                <c:pt idx="9">
                  <c:v>0.510464522715671</c:v>
                </c:pt>
                <c:pt idx="10">
                  <c:v>0.507872016251905</c:v>
                </c:pt>
                <c:pt idx="11">
                  <c:v>0.511116790186557</c:v>
                </c:pt>
                <c:pt idx="12">
                  <c:v>0.511770726714432</c:v>
                </c:pt>
                <c:pt idx="13">
                  <c:v>0.763553066938153</c:v>
                </c:pt>
                <c:pt idx="14">
                  <c:v>0.764525993883793</c:v>
                </c:pt>
                <c:pt idx="15">
                  <c:v>0.76550140341924</c:v>
                </c:pt>
                <c:pt idx="16">
                  <c:v>1.01755278555075</c:v>
                </c:pt>
                <c:pt idx="17">
                  <c:v>1.275184901810764</c:v>
                </c:pt>
                <c:pt idx="18">
                  <c:v>1.01755278555075</c:v>
                </c:pt>
                <c:pt idx="19">
                  <c:v>1.031459515214028</c:v>
                </c:pt>
                <c:pt idx="20">
                  <c:v>1.031193606599637</c:v>
                </c:pt>
                <c:pt idx="21">
                  <c:v>1.030396702730551</c:v>
                </c:pt>
                <c:pt idx="22">
                  <c:v>1.03305785123967</c:v>
                </c:pt>
                <c:pt idx="23">
                  <c:v>1.299714062906161</c:v>
                </c:pt>
                <c:pt idx="24">
                  <c:v>1.294330830960394</c:v>
                </c:pt>
                <c:pt idx="25">
                  <c:v>1.043024771838331</c:v>
                </c:pt>
                <c:pt idx="26">
                  <c:v>1.046572475143904</c:v>
                </c:pt>
                <c:pt idx="27">
                  <c:v>1.311303435615001</c:v>
                </c:pt>
                <c:pt idx="28">
                  <c:v>1.046298718284068</c:v>
                </c:pt>
                <c:pt idx="29">
                  <c:v>0.527983104540655</c:v>
                </c:pt>
                <c:pt idx="30">
                  <c:v>0.528680941052075</c:v>
                </c:pt>
                <c:pt idx="31">
                  <c:v>0.523697302958891</c:v>
                </c:pt>
                <c:pt idx="32">
                  <c:v>0.531773464504122</c:v>
                </c:pt>
                <c:pt idx="33">
                  <c:v>0.534188034188035</c:v>
                </c:pt>
                <c:pt idx="34">
                  <c:v>0.533191149026925</c:v>
                </c:pt>
                <c:pt idx="35">
                  <c:v>0.26567481402763</c:v>
                </c:pt>
                <c:pt idx="36">
                  <c:v>0.266524520255864</c:v>
                </c:pt>
                <c:pt idx="37">
                  <c:v>0.267236771779797</c:v>
                </c:pt>
                <c:pt idx="38">
                  <c:v>0.26688017080331</c:v>
                </c:pt>
                <c:pt idx="39">
                  <c:v>0.0</c:v>
                </c:pt>
                <c:pt idx="40">
                  <c:v>0.0</c:v>
                </c:pt>
                <c:pt idx="41">
                  <c:v>0.0</c:v>
                </c:pt>
                <c:pt idx="42">
                  <c:v>0.0</c:v>
                </c:pt>
                <c:pt idx="43">
                  <c:v>0.0</c:v>
                </c:pt>
                <c:pt idx="44">
                  <c:v>0.0</c:v>
                </c:pt>
                <c:pt idx="45">
                  <c:v>0.0</c:v>
                </c:pt>
                <c:pt idx="46">
                  <c:v>0.0</c:v>
                </c:pt>
                <c:pt idx="47">
                  <c:v>0.0</c:v>
                </c:pt>
                <c:pt idx="48">
                  <c:v>0.0</c:v>
                </c:pt>
                <c:pt idx="49">
                  <c:v>0.0</c:v>
                </c:pt>
                <c:pt idx="50">
                  <c:v>0.0</c:v>
                </c:pt>
                <c:pt idx="51">
                  <c:v>0.278551532033426</c:v>
                </c:pt>
                <c:pt idx="52">
                  <c:v>0.280347631062518</c:v>
                </c:pt>
                <c:pt idx="53">
                  <c:v>0.284333238555587</c:v>
                </c:pt>
                <c:pt idx="54">
                  <c:v>0.285877644368211</c:v>
                </c:pt>
              </c:numCache>
            </c:numRef>
          </c:val>
          <c:smooth val="0"/>
        </c:ser>
        <c:ser>
          <c:idx val="1"/>
          <c:order val="1"/>
          <c:tx>
            <c:strRef>
              <c:f>'14'!$B$2</c:f>
              <c:strCache>
                <c:ptCount val="1"/>
                <c:pt idx="0">
                  <c:v>Site 2</c:v>
                </c:pt>
              </c:strCache>
            </c:strRef>
          </c:tx>
          <c:marker>
            <c:symbol val="circle"/>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'14'!$M$13:$M$67</c:f>
              <c:numCache>
                <c:formatCode>0.0000</c:formatCode>
                <c:ptCount val="55"/>
                <c:pt idx="0">
                  <c:v>0.894054537326778</c:v>
                </c:pt>
                <c:pt idx="1">
                  <c:v>0.0</c:v>
                </c:pt>
                <c:pt idx="2">
                  <c:v>0.0</c:v>
                </c:pt>
                <c:pt idx="3">
                  <c:v>0.0</c:v>
                </c:pt>
                <c:pt idx="4">
                  <c:v>0.0</c:v>
                </c:pt>
                <c:pt idx="5">
                  <c:v>0.0</c:v>
                </c:pt>
                <c:pt idx="6">
                  <c:v>0.0</c:v>
                </c:pt>
                <c:pt idx="7">
                  <c:v>0.0</c:v>
                </c:pt>
                <c:pt idx="8">
                  <c:v>0.0</c:v>
                </c:pt>
                <c:pt idx="9">
                  <c:v>0.0</c:v>
                </c:pt>
                <c:pt idx="10">
                  <c:v>0.0</c:v>
                </c:pt>
                <c:pt idx="11">
                  <c:v>0.469483568075117</c:v>
                </c:pt>
                <c:pt idx="12">
                  <c:v>0.470145745181006</c:v>
                </c:pt>
                <c:pt idx="13">
                  <c:v>0.467726847521048</c:v>
                </c:pt>
                <c:pt idx="14">
                  <c:v>0.467726847521048</c:v>
                </c:pt>
                <c:pt idx="15">
                  <c:v>0.473484848484849</c:v>
                </c:pt>
                <c:pt idx="16">
                  <c:v>0.479616306954437</c:v>
                </c:pt>
                <c:pt idx="17">
                  <c:v>0.475285171102662</c:v>
                </c:pt>
                <c:pt idx="18">
                  <c:v>0.481231953801732</c:v>
                </c:pt>
                <c:pt idx="19">
                  <c:v>0.481000481000482</c:v>
                </c:pt>
                <c:pt idx="20">
                  <c:v>0.477099236641221</c:v>
                </c:pt>
                <c:pt idx="21">
                  <c:v>0.476871721506915</c:v>
                </c:pt>
                <c:pt idx="22">
                  <c:v>0.479846449136277</c:v>
                </c:pt>
                <c:pt idx="23">
                  <c:v>0.0</c:v>
                </c:pt>
                <c:pt idx="24">
                  <c:v>0.0</c:v>
                </c:pt>
                <c:pt idx="25">
                  <c:v>0.0</c:v>
                </c:pt>
                <c:pt idx="26">
                  <c:v>0.0</c:v>
                </c:pt>
                <c:pt idx="27">
                  <c:v>0.0</c:v>
                </c:pt>
                <c:pt idx="28">
                  <c:v>0.0</c:v>
                </c:pt>
                <c:pt idx="29">
                  <c:v>0.0</c:v>
                </c:pt>
                <c:pt idx="30">
                  <c:v>0.493583415597236</c:v>
                </c:pt>
                <c:pt idx="31">
                  <c:v>0.495049504950495</c:v>
                </c:pt>
                <c:pt idx="32">
                  <c:v>0.502512562814069</c:v>
                </c:pt>
                <c:pt idx="33">
                  <c:v>0.496277915632755</c:v>
                </c:pt>
                <c:pt idx="34">
                  <c:v>0.500500500500501</c:v>
                </c:pt>
                <c:pt idx="35">
                  <c:v>0.507872016251905</c:v>
                </c:pt>
                <c:pt idx="36">
                  <c:v>0.508905852417304</c:v>
                </c:pt>
                <c:pt idx="37">
                  <c:v>0.520562207183758</c:v>
                </c:pt>
                <c:pt idx="38">
                  <c:v>0.521920668058455</c:v>
                </c:pt>
                <c:pt idx="39">
                  <c:v>0.512295081967212</c:v>
                </c:pt>
                <c:pt idx="40">
                  <c:v>0.508130081300812</c:v>
                </c:pt>
                <c:pt idx="41">
                  <c:v>0.513347022587268</c:v>
                </c:pt>
                <c:pt idx="42">
                  <c:v>0.0</c:v>
                </c:pt>
                <c:pt idx="43">
                  <c:v>0.0</c:v>
                </c:pt>
                <c:pt idx="44">
                  <c:v>1.029336078229542</c:v>
                </c:pt>
                <c:pt idx="45">
                  <c:v>1.036806635562466</c:v>
                </c:pt>
                <c:pt idx="46">
                  <c:v>1.030396702730551</c:v>
                </c:pt>
                <c:pt idx="47">
                  <c:v>1.518218623481784</c:v>
                </c:pt>
                <c:pt idx="48">
                  <c:v>1.536098310291859</c:v>
                </c:pt>
                <c:pt idx="49">
                  <c:v>1.510574018126888</c:v>
                </c:pt>
                <c:pt idx="50">
                  <c:v>1.517450682852807</c:v>
                </c:pt>
                <c:pt idx="51">
                  <c:v>1.558441558441559</c:v>
                </c:pt>
                <c:pt idx="52">
                  <c:v>1.570680628272252</c:v>
                </c:pt>
                <c:pt idx="53">
                  <c:v>1.544799176107106</c:v>
                </c:pt>
                <c:pt idx="54">
                  <c:v>1.536098310291859</c:v>
                </c:pt>
              </c:numCache>
            </c:numRef>
          </c:val>
          <c:smooth val="0"/>
        </c:ser>
        <c:ser>
          <c:idx val="2"/>
          <c:order val="2"/>
          <c:tx>
            <c:strRef>
              <c:f>'31'!$B$2</c:f>
              <c:strCache>
                <c:ptCount val="1"/>
                <c:pt idx="0">
                  <c:v>Site 3</c:v>
                </c:pt>
              </c:strCache>
            </c:strRef>
          </c:tx>
          <c:spPr>
            <a:ln>
              <a:solidFill>
                <a:srgbClr val="00B050"/>
              </a:solidFill>
            </a:ln>
          </c:spPr>
          <c:marker>
            <c:symbol val="triangle"/>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'31'!$M$13:$M$67</c:f>
              <c:numCache>
                <c:formatCode>0.0000</c:formatCode>
                <c:ptCount val="55"/>
                <c:pt idx="0">
                  <c:v>1.804402742692168</c:v>
                </c:pt>
                <c:pt idx="1">
                  <c:v>1.793400286944045</c:v>
                </c:pt>
                <c:pt idx="2">
                  <c:v>1.409443269908386</c:v>
                </c:pt>
                <c:pt idx="3">
                  <c:v>1.728309713100588</c:v>
                </c:pt>
                <c:pt idx="4">
                  <c:v>2.0711080428029</c:v>
                </c:pt>
                <c:pt idx="5">
                  <c:v>2.410468319559222</c:v>
                </c:pt>
                <c:pt idx="6">
                  <c:v>2.394799863154294</c:v>
                </c:pt>
                <c:pt idx="7">
                  <c:v>2.747252747252751</c:v>
                </c:pt>
                <c:pt idx="8">
                  <c:v>2.376103190767139</c:v>
                </c:pt>
                <c:pt idx="9">
                  <c:v>2.686366689053056</c:v>
                </c:pt>
                <c:pt idx="10">
                  <c:v>2.300361485376273</c:v>
                </c:pt>
                <c:pt idx="11">
                  <c:v>2.588159171789065</c:v>
                </c:pt>
                <c:pt idx="12">
                  <c:v>1.920000000000001</c:v>
                </c:pt>
                <c:pt idx="13">
                  <c:v>1.883830455259025</c:v>
                </c:pt>
                <c:pt idx="14">
                  <c:v>1.891551071878942</c:v>
                </c:pt>
                <c:pt idx="15">
                  <c:v>1.573811772112053</c:v>
                </c:pt>
                <c:pt idx="16">
                  <c:v>1.568381430363866</c:v>
                </c:pt>
                <c:pt idx="17">
                  <c:v>1.550868486352357</c:v>
                </c:pt>
                <c:pt idx="18">
                  <c:v>1.532332209623046</c:v>
                </c:pt>
                <c:pt idx="19">
                  <c:v>1.212121212121211</c:v>
                </c:pt>
                <c:pt idx="20">
                  <c:v>1.20918984280532</c:v>
                </c:pt>
                <c:pt idx="21">
                  <c:v>1.193673530289466</c:v>
                </c:pt>
                <c:pt idx="22">
                  <c:v>1.201201201201201</c:v>
                </c:pt>
                <c:pt idx="23">
                  <c:v>0.903614457831325</c:v>
                </c:pt>
                <c:pt idx="24">
                  <c:v>0.904977375565611</c:v>
                </c:pt>
                <c:pt idx="25">
                  <c:v>1.214329083181542</c:v>
                </c:pt>
                <c:pt idx="26">
                  <c:v>1.21617512921861</c:v>
                </c:pt>
                <c:pt idx="27">
                  <c:v>1.20918984280532</c:v>
                </c:pt>
                <c:pt idx="28">
                  <c:v>0.891795481569561</c:v>
                </c:pt>
                <c:pt idx="29">
                  <c:v>0.584453535943892</c:v>
                </c:pt>
                <c:pt idx="30">
                  <c:v>0.58633831720903</c:v>
                </c:pt>
                <c:pt idx="31">
                  <c:v>0.869565217391305</c:v>
                </c:pt>
                <c:pt idx="32">
                  <c:v>1.434308663224326</c:v>
                </c:pt>
                <c:pt idx="33">
                  <c:v>1.134751773049645</c:v>
                </c:pt>
                <c:pt idx="34">
                  <c:v>1.132823562730105</c:v>
                </c:pt>
                <c:pt idx="35">
                  <c:v>1.130262786097768</c:v>
                </c:pt>
                <c:pt idx="36">
                  <c:v>1.137656427758818</c:v>
                </c:pt>
                <c:pt idx="37">
                  <c:v>1.422070534698523</c:v>
                </c:pt>
                <c:pt idx="38">
                  <c:v>1.698754246885618</c:v>
                </c:pt>
                <c:pt idx="39">
                  <c:v>1.993733978923384</c:v>
                </c:pt>
                <c:pt idx="40">
                  <c:v>2.02487706103558</c:v>
                </c:pt>
                <c:pt idx="41">
                  <c:v>2.055800293685753</c:v>
                </c:pt>
                <c:pt idx="42">
                  <c:v>2.057008521892448</c:v>
                </c:pt>
                <c:pt idx="43">
                  <c:v>1.761080129145878</c:v>
                </c:pt>
                <c:pt idx="44">
                  <c:v>1.192605843768636</c:v>
                </c:pt>
                <c:pt idx="45">
                  <c:v>1.208824418253247</c:v>
                </c:pt>
                <c:pt idx="46">
                  <c:v>1.21765601217656</c:v>
                </c:pt>
                <c:pt idx="47">
                  <c:v>1.21617512921861</c:v>
                </c:pt>
                <c:pt idx="48">
                  <c:v>1.210653753026634</c:v>
                </c:pt>
                <c:pt idx="49">
                  <c:v>0.604594921402659</c:v>
                </c:pt>
                <c:pt idx="50">
                  <c:v>0.30248033877798</c:v>
                </c:pt>
                <c:pt idx="51">
                  <c:v>0.0</c:v>
                </c:pt>
                <c:pt idx="52">
                  <c:v>0.0</c:v>
                </c:pt>
                <c:pt idx="53">
                  <c:v>0.0</c:v>
                </c:pt>
                <c:pt idx="54">
                  <c:v>0.309885342423303</c:v>
                </c:pt>
              </c:numCache>
            </c:numRef>
          </c:val>
          <c:smooth val="0"/>
        </c:ser>
        <c:ser>
          <c:idx val="3"/>
          <c:order val="3"/>
          <c:tx>
            <c:strRef>
              <c:f>'46'!$B$2</c:f>
              <c:strCache>
                <c:ptCount val="1"/>
                <c:pt idx="0">
                  <c:v>Site 4</c:v>
                </c:pt>
              </c:strCache>
            </c:strRef>
          </c:tx>
          <c:marker>
            <c:symbol val="star"/>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'46'!$M$13:$M$67</c:f>
              <c:numCache>
                <c:formatCode>0.0000</c:formatCode>
                <c:ptCount val="55"/>
                <c:pt idx="0">
                  <c:v>1.272912423625257</c:v>
                </c:pt>
                <c:pt idx="1">
                  <c:v>0.78760829614072</c:v>
                </c:pt>
                <c:pt idx="2">
                  <c:v>0.793021411578114</c:v>
                </c:pt>
                <c:pt idx="3">
                  <c:v>0.795334040296924</c:v>
                </c:pt>
                <c:pt idx="4">
                  <c:v>1.059322033898305</c:v>
                </c:pt>
                <c:pt idx="5">
                  <c:v>1.059883412824588</c:v>
                </c:pt>
                <c:pt idx="6">
                  <c:v>1.043569006000522</c:v>
                </c:pt>
                <c:pt idx="7">
                  <c:v>1.028542041655954</c:v>
                </c:pt>
                <c:pt idx="8">
                  <c:v>1.251877816725088</c:v>
                </c:pt>
                <c:pt idx="9">
                  <c:v>1.238543472875898</c:v>
                </c:pt>
                <c:pt idx="10">
                  <c:v>0.986193293885601</c:v>
                </c:pt>
                <c:pt idx="11">
                  <c:v>0.96408773198361</c:v>
                </c:pt>
                <c:pt idx="12">
                  <c:v>0.957166786312514</c:v>
                </c:pt>
                <c:pt idx="13">
                  <c:v>0.941397975994351</c:v>
                </c:pt>
                <c:pt idx="14">
                  <c:v>0.925711640823884</c:v>
                </c:pt>
                <c:pt idx="15">
                  <c:v>0.92357423227892</c:v>
                </c:pt>
                <c:pt idx="16">
                  <c:v>0.687127805771874</c:v>
                </c:pt>
                <c:pt idx="17">
                  <c:v>0.909711166704572</c:v>
                </c:pt>
                <c:pt idx="18">
                  <c:v>0.919328889910365</c:v>
                </c:pt>
                <c:pt idx="19">
                  <c:v>0.931749359422316</c:v>
                </c:pt>
                <c:pt idx="20">
                  <c:v>0.706713780918727</c:v>
                </c:pt>
                <c:pt idx="21">
                  <c:v>0.706547338671692</c:v>
                </c:pt>
                <c:pt idx="22">
                  <c:v>0.707380334826691</c:v>
                </c:pt>
                <c:pt idx="23">
                  <c:v>0.719079578139982</c:v>
                </c:pt>
                <c:pt idx="24">
                  <c:v>0.728685936361429</c:v>
                </c:pt>
                <c:pt idx="25">
                  <c:v>0.743678730788301</c:v>
                </c:pt>
                <c:pt idx="26">
                  <c:v>0.755287009063444</c:v>
                </c:pt>
                <c:pt idx="27">
                  <c:v>0.513610683102209</c:v>
                </c:pt>
                <c:pt idx="28">
                  <c:v>0.522329589971271</c:v>
                </c:pt>
                <c:pt idx="29">
                  <c:v>0.52534804307854</c:v>
                </c:pt>
                <c:pt idx="30">
                  <c:v>0.529661016949153</c:v>
                </c:pt>
                <c:pt idx="31">
                  <c:v>0.530644733351022</c:v>
                </c:pt>
                <c:pt idx="32">
                  <c:v>0.532056397978186</c:v>
                </c:pt>
                <c:pt idx="33">
                  <c:v>0.533760341606619</c:v>
                </c:pt>
                <c:pt idx="34">
                  <c:v>0.535618639528656</c:v>
                </c:pt>
                <c:pt idx="35">
                  <c:v>0.535618639528656</c:v>
                </c:pt>
                <c:pt idx="36">
                  <c:v>0.540686672073534</c:v>
                </c:pt>
                <c:pt idx="37">
                  <c:v>0.542740841248305</c:v>
                </c:pt>
                <c:pt idx="38">
                  <c:v>0.541418516513265</c:v>
                </c:pt>
                <c:pt idx="39">
                  <c:v>0.584795321637427</c:v>
                </c:pt>
                <c:pt idx="40">
                  <c:v>0.588581518540318</c:v>
                </c:pt>
                <c:pt idx="41">
                  <c:v>0.299132515704458</c:v>
                </c:pt>
                <c:pt idx="42">
                  <c:v>0.0</c:v>
                </c:pt>
                <c:pt idx="43">
                  <c:v>0.304506699147382</c:v>
                </c:pt>
                <c:pt idx="44">
                  <c:v>0.620155038759691</c:v>
                </c:pt>
                <c:pt idx="45">
                  <c:v>0.692520775623269</c:v>
                </c:pt>
                <c:pt idx="46">
                  <c:v>0.702000702000703</c:v>
                </c:pt>
                <c:pt idx="47">
                  <c:v>0.707213578500707</c:v>
                </c:pt>
                <c:pt idx="48">
                  <c:v>0.784929356357928</c:v>
                </c:pt>
                <c:pt idx="49">
                  <c:v>0.787401574803149</c:v>
                </c:pt>
                <c:pt idx="50">
                  <c:v>0.788643533123029</c:v>
                </c:pt>
                <c:pt idx="51">
                  <c:v>0.712250712250713</c:v>
                </c:pt>
                <c:pt idx="52">
                  <c:v>0.707213578500707</c:v>
                </c:pt>
                <c:pt idx="53">
                  <c:v>0.787091696182606</c:v>
                </c:pt>
                <c:pt idx="54">
                  <c:v>0.790201501382852</c:v>
                </c:pt>
              </c:numCache>
            </c:numRef>
          </c:val>
          <c:smooth val="0"/>
        </c:ser>
        <c:ser>
          <c:idx val="4"/>
          <c:order val="4"/>
          <c:tx>
            <c:strRef>
              <c:f>'70'!$B$2</c:f>
              <c:strCache>
                <c:ptCount val="1"/>
                <c:pt idx="0">
                  <c:v>Site 5</c:v>
                </c:pt>
              </c:strCache>
            </c:strRef>
          </c:tx>
          <c:spPr>
            <a:ln>
              <a:solidFill>
                <a:srgbClr val="002060"/>
              </a:solidFill>
            </a:ln>
          </c:spPr>
          <c:marker>
            <c:symbol val="diamond"/>
            <c:size val="5"/>
            <c:spPr>
              <a:solidFill>
                <a:srgbClr val="002060"/>
              </a:solidFill>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'70'!$M$13:$M$67</c:f>
              <c:numCache>
                <c:formatCode>General</c:formatCode>
                <c:ptCount val="55"/>
                <c:pt idx="15" formatCode="0.0000">
                  <c:v>0.0</c:v>
                </c:pt>
                <c:pt idx="16" formatCode="0.0000">
                  <c:v>0.0</c:v>
                </c:pt>
                <c:pt idx="17" formatCode="0.0000">
                  <c:v>0.0</c:v>
                </c:pt>
                <c:pt idx="18" formatCode="0.0000">
                  <c:v>0.0</c:v>
                </c:pt>
                <c:pt idx="19" formatCode="0.0000">
                  <c:v>0.0</c:v>
                </c:pt>
                <c:pt idx="20" formatCode="0.0000">
                  <c:v>0.0</c:v>
                </c:pt>
                <c:pt idx="21" formatCode="0.0000">
                  <c:v>7.556675062972292</c:v>
                </c:pt>
                <c:pt idx="22" formatCode="0.0000">
                  <c:v>6.607929515418495</c:v>
                </c:pt>
                <c:pt idx="23" formatCode="0.0000">
                  <c:v>5.859375</c:v>
                </c:pt>
                <c:pt idx="24" formatCode="0.0000">
                  <c:v>5.163511187607567</c:v>
                </c:pt>
                <c:pt idx="25" formatCode="0.0000">
                  <c:v>4.724409448818895</c:v>
                </c:pt>
                <c:pt idx="26" formatCode="0.0000">
                  <c:v>4.385964912280698</c:v>
                </c:pt>
                <c:pt idx="27" formatCode="0.0000">
                  <c:v>4.231311706629056</c:v>
                </c:pt>
                <c:pt idx="28" formatCode="0.0000">
                  <c:v>4.213483146067409</c:v>
                </c:pt>
                <c:pt idx="29" formatCode="0.0000">
                  <c:v>4.166666666666667</c:v>
                </c:pt>
                <c:pt idx="30" formatCode="0.0000">
                  <c:v>4.243281471004243</c:v>
                </c:pt>
                <c:pt idx="31" formatCode="0.0000">
                  <c:v>5.471956224350207</c:v>
                </c:pt>
                <c:pt idx="32" formatCode="0.0000">
                  <c:v>6.887052341597789</c:v>
                </c:pt>
                <c:pt idx="33" formatCode="0.0000">
                  <c:v>2.732240437158464</c:v>
                </c:pt>
                <c:pt idx="34" formatCode="0.0000">
                  <c:v>2.659574468085107</c:v>
                </c:pt>
                <c:pt idx="35" formatCode="0.0000">
                  <c:v>2.677376171352078</c:v>
                </c:pt>
                <c:pt idx="36" formatCode="0.0000">
                  <c:v>2.673796791443851</c:v>
                </c:pt>
                <c:pt idx="37" formatCode="0.0000">
                  <c:v>2.695417789757416</c:v>
                </c:pt>
                <c:pt idx="38" formatCode="0.0000">
                  <c:v>5.291005291005288</c:v>
                </c:pt>
                <c:pt idx="39" formatCode="0.0000">
                  <c:v>6.666666666666667</c:v>
                </c:pt>
                <c:pt idx="40" formatCode="0.0000">
                  <c:v>6.693440428380187</c:v>
                </c:pt>
                <c:pt idx="41" formatCode="0.0000">
                  <c:v>6.738544474393533</c:v>
                </c:pt>
                <c:pt idx="42" formatCode="0.0000">
                  <c:v>6.675567423230977</c:v>
                </c:pt>
                <c:pt idx="43" formatCode="0.0000">
                  <c:v>5.33333333333334</c:v>
                </c:pt>
                <c:pt idx="44" formatCode="0.0000">
                  <c:v>3.947368421052632</c:v>
                </c:pt>
                <c:pt idx="45" formatCode="0.0000">
                  <c:v>4.04312668463612</c:v>
                </c:pt>
                <c:pt idx="46" formatCode="0.0000">
                  <c:v>4.065040650406497</c:v>
                </c:pt>
                <c:pt idx="47" formatCode="0.0000">
                  <c:v>4.048582995951417</c:v>
                </c:pt>
                <c:pt idx="48" formatCode="0.0000">
                  <c:v>4.032258064516133</c:v>
                </c:pt>
                <c:pt idx="49" formatCode="0.0000">
                  <c:v>3.963011889035667</c:v>
                </c:pt>
                <c:pt idx="50" formatCode="0.0000">
                  <c:v>1.308900523560211</c:v>
                </c:pt>
                <c:pt idx="51" formatCode="0.0000">
                  <c:v>1.298701298701298</c:v>
                </c:pt>
                <c:pt idx="52" formatCode="0.0000">
                  <c:v>2.54452926208652</c:v>
                </c:pt>
                <c:pt idx="53" formatCode="0.0000">
                  <c:v>2.531645569620249</c:v>
                </c:pt>
                <c:pt idx="54" formatCode="0.0000">
                  <c:v>2.444987775061128</c:v>
                </c:pt>
              </c:numCache>
            </c:numRef>
          </c:val>
          <c:smooth val="0"/>
        </c:ser>
        <c:dLbls>
          <c:showLegendKey val="0"/>
          <c:showVal val="0"/>
          <c:showCatName val="0"/>
          <c:showSerName val="0"/>
          <c:showPercent val="0"/>
          <c:showBubbleSize val="0"/>
        </c:dLbls>
        <c:marker val="1"/>
        <c:smooth val="0"/>
        <c:axId val="705334152"/>
        <c:axId val="705424536"/>
      </c:lineChart>
      <c:catAx>
        <c:axId val="705334152"/>
        <c:scaling>
          <c:orientation val="minMax"/>
        </c:scaling>
        <c:delete val="0"/>
        <c:axPos val="b"/>
        <c:title>
          <c:tx>
            <c:rich>
              <a:bodyPr/>
              <a:lstStyle/>
              <a:p>
                <a:pPr>
                  <a:defRPr/>
                </a:pPr>
                <a:r>
                  <a:rPr lang="en-US"/>
                  <a:t>Rolling 12-Month Period</a:t>
                </a:r>
              </a:p>
            </c:rich>
          </c:tx>
          <c:layout/>
          <c:overlay val="0"/>
        </c:title>
        <c:majorTickMark val="out"/>
        <c:minorTickMark val="none"/>
        <c:tickLblPos val="nextTo"/>
        <c:txPr>
          <a:bodyPr rot="-5400000" vert="horz" anchor="t" anchorCtr="0"/>
          <a:lstStyle/>
          <a:p>
            <a:pPr>
              <a:defRPr sz="800">
                <a:latin typeface="+mn-lt"/>
              </a:defRPr>
            </a:pPr>
            <a:endParaRPr lang="en-US"/>
          </a:p>
        </c:txPr>
        <c:crossAx val="705424536"/>
        <c:crosses val="autoZero"/>
        <c:auto val="1"/>
        <c:lblAlgn val="ctr"/>
        <c:lblOffset val="100"/>
        <c:noMultiLvlLbl val="0"/>
      </c:catAx>
      <c:valAx>
        <c:axId val="705424536"/>
        <c:scaling>
          <c:orientation val="minMax"/>
        </c:scaling>
        <c:delete val="0"/>
        <c:axPos val="l"/>
        <c:majorGridlines/>
        <c:title>
          <c:tx>
            <c:rich>
              <a:bodyPr rot="-5400000" vert="horz"/>
              <a:lstStyle/>
              <a:p>
                <a:pPr>
                  <a:defRPr/>
                </a:pPr>
                <a:r>
                  <a:rPr lang="en-US"/>
                  <a:t>Rate per 1,000 Live Births</a:t>
                </a:r>
              </a:p>
            </c:rich>
          </c:tx>
          <c:layout/>
          <c:overlay val="0"/>
        </c:title>
        <c:numFmt formatCode="0" sourceLinked="0"/>
        <c:majorTickMark val="out"/>
        <c:minorTickMark val="none"/>
        <c:tickLblPos val="nextTo"/>
        <c:crossAx val="705334152"/>
        <c:crosses val="autoZero"/>
        <c:crossBetween val="between"/>
      </c:valAx>
    </c:plotArea>
    <c:legend>
      <c:legendPos val="b"/>
      <c:layout>
        <c:manualLayout>
          <c:xMode val="edge"/>
          <c:yMode val="edge"/>
          <c:x val="0.292069444444445"/>
          <c:y val="0.890623651210266"/>
          <c:w val="0.413083333333333"/>
          <c:h val="0.0315985710119568"/>
        </c:manualLayout>
      </c:layout>
      <c:overlay val="0"/>
      <c:spPr>
        <a:ln>
          <a:solidFill>
            <a:schemeClr val="accent2">
              <a:lumMod val="75000"/>
            </a:schemeClr>
          </a:solidFill>
        </a:ln>
      </c:spPr>
    </c:legend>
    <c:plotVisOnly val="1"/>
    <c:dispBlanksAs val="gap"/>
    <c:showDLblsOverMax val="0"/>
  </c:chart>
  <c:spPr>
    <a:solidFill>
      <a:schemeClr val="bg1"/>
    </a:solidFill>
    <a:ln>
      <a:solidFill>
        <a:sysClr val="windowText" lastClr="000000"/>
      </a:solid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AHRQ HANDS Perinatal Safety Performance
Neonatal Mortality Rate</a:t>
            </a:r>
          </a:p>
        </c:rich>
      </c:tx>
      <c:layout>
        <c:manualLayout>
          <c:xMode val="edge"/>
          <c:yMode val="edge"/>
          <c:x val="0.229788082872713"/>
          <c:y val="0.0388888888888889"/>
        </c:manualLayout>
      </c:layout>
      <c:overlay val="1"/>
    </c:title>
    <c:autoTitleDeleted val="0"/>
    <c:plotArea>
      <c:layout>
        <c:manualLayout>
          <c:layoutTarget val="inner"/>
          <c:xMode val="edge"/>
          <c:yMode val="edge"/>
          <c:x val="0.0717528512415629"/>
          <c:y val="0.165717556138816"/>
          <c:w val="0.909025292302076"/>
          <c:h val="0.571079803609179"/>
        </c:manualLayout>
      </c:layout>
      <c:lineChart>
        <c:grouping val="standard"/>
        <c:varyColors val="0"/>
        <c:ser>
          <c:idx val="0"/>
          <c:order val="0"/>
          <c:tx>
            <c:strRef>
              <c:f>'01'!$B$2</c:f>
              <c:strCache>
                <c:ptCount val="1"/>
                <c:pt idx="0">
                  <c:v>Site 1</c:v>
                </c:pt>
              </c:strCache>
            </c:strRef>
          </c:tx>
          <c:marker>
            <c:symbol val="square"/>
            <c:size val="3"/>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'01'!$N$13:$N$67</c:f>
              <c:numCache>
                <c:formatCode>0.0000</c:formatCode>
                <c:ptCount val="55"/>
                <c:pt idx="0">
                  <c:v>0.0</c:v>
                </c:pt>
                <c:pt idx="1">
                  <c:v>0.0</c:v>
                </c:pt>
                <c:pt idx="2">
                  <c:v>0.0</c:v>
                </c:pt>
                <c:pt idx="3">
                  <c:v>0.0</c:v>
                </c:pt>
                <c:pt idx="4">
                  <c:v>0.0</c:v>
                </c:pt>
                <c:pt idx="5">
                  <c:v>0.0</c:v>
                </c:pt>
                <c:pt idx="6">
                  <c:v>0.0</c:v>
                </c:pt>
                <c:pt idx="7">
                  <c:v>0.0</c:v>
                </c:pt>
                <c:pt idx="8">
                  <c:v>0.254841997961264</c:v>
                </c:pt>
                <c:pt idx="9">
                  <c:v>0.255232261357836</c:v>
                </c:pt>
                <c:pt idx="10">
                  <c:v>0.253936008125952</c:v>
                </c:pt>
                <c:pt idx="11">
                  <c:v>0.511116790186557</c:v>
                </c:pt>
                <c:pt idx="12">
                  <c:v>1.023541453428864</c:v>
                </c:pt>
                <c:pt idx="13">
                  <c:v>1.272588444896922</c:v>
                </c:pt>
                <c:pt idx="14">
                  <c:v>1.274209989806322</c:v>
                </c:pt>
                <c:pt idx="15">
                  <c:v>1.275835672365397</c:v>
                </c:pt>
                <c:pt idx="16">
                  <c:v>1.526329178326126</c:v>
                </c:pt>
                <c:pt idx="17">
                  <c:v>1.530221882172913</c:v>
                </c:pt>
                <c:pt idx="18">
                  <c:v>1.526329178326126</c:v>
                </c:pt>
                <c:pt idx="19">
                  <c:v>1.547189272821042</c:v>
                </c:pt>
                <c:pt idx="20">
                  <c:v>1.288992008249549</c:v>
                </c:pt>
                <c:pt idx="21">
                  <c:v>1.287995878413187</c:v>
                </c:pt>
                <c:pt idx="22">
                  <c:v>1.291322314049586</c:v>
                </c:pt>
                <c:pt idx="23">
                  <c:v>1.039771250324925</c:v>
                </c:pt>
                <c:pt idx="24">
                  <c:v>0.517732332384158</c:v>
                </c:pt>
                <c:pt idx="25">
                  <c:v>0.260756192959583</c:v>
                </c:pt>
                <c:pt idx="26">
                  <c:v>0.261643118785976</c:v>
                </c:pt>
                <c:pt idx="27">
                  <c:v>0.262260687123</c:v>
                </c:pt>
                <c:pt idx="28">
                  <c:v>0.0</c:v>
                </c:pt>
                <c:pt idx="29">
                  <c:v>0.0</c:v>
                </c:pt>
                <c:pt idx="30">
                  <c:v>0.0</c:v>
                </c:pt>
                <c:pt idx="31">
                  <c:v>0.0</c:v>
                </c:pt>
                <c:pt idx="32">
                  <c:v>0.0</c:v>
                </c:pt>
                <c:pt idx="33">
                  <c:v>0.0</c:v>
                </c:pt>
                <c:pt idx="34">
                  <c:v>0.0</c:v>
                </c:pt>
                <c:pt idx="35">
                  <c:v>0.0</c:v>
                </c:pt>
                <c:pt idx="36">
                  <c:v>0.0</c:v>
                </c:pt>
                <c:pt idx="37">
                  <c:v>0.0</c:v>
                </c:pt>
                <c:pt idx="38">
                  <c:v>0.0</c:v>
                </c:pt>
                <c:pt idx="39">
                  <c:v>0.0</c:v>
                </c:pt>
                <c:pt idx="40">
                  <c:v>0.0</c:v>
                </c:pt>
                <c:pt idx="41">
                  <c:v>0.0</c:v>
                </c:pt>
                <c:pt idx="42">
                  <c:v>0.0</c:v>
                </c:pt>
                <c:pt idx="43">
                  <c:v>0.271370420624152</c:v>
                </c:pt>
                <c:pt idx="44">
                  <c:v>0.270270270270271</c:v>
                </c:pt>
                <c:pt idx="45">
                  <c:v>0.269541778975742</c:v>
                </c:pt>
                <c:pt idx="46">
                  <c:v>0.274197970935015</c:v>
                </c:pt>
                <c:pt idx="47">
                  <c:v>0.276319425255596</c:v>
                </c:pt>
                <c:pt idx="48">
                  <c:v>0.277392510402219</c:v>
                </c:pt>
                <c:pt idx="49">
                  <c:v>0.279407655769769</c:v>
                </c:pt>
                <c:pt idx="50">
                  <c:v>0.279407655769769</c:v>
                </c:pt>
                <c:pt idx="51">
                  <c:v>0.557103064066852</c:v>
                </c:pt>
                <c:pt idx="52">
                  <c:v>0.560695262125036</c:v>
                </c:pt>
                <c:pt idx="53">
                  <c:v>0.568666477111175</c:v>
                </c:pt>
                <c:pt idx="54">
                  <c:v>0.571755288736421</c:v>
                </c:pt>
              </c:numCache>
            </c:numRef>
          </c:val>
          <c:smooth val="0"/>
        </c:ser>
        <c:ser>
          <c:idx val="1"/>
          <c:order val="1"/>
          <c:tx>
            <c:strRef>
              <c:f>'14'!$B$2</c:f>
              <c:strCache>
                <c:ptCount val="1"/>
                <c:pt idx="0">
                  <c:v>Site 2</c:v>
                </c:pt>
              </c:strCache>
            </c:strRef>
          </c:tx>
          <c:marker>
            <c:symbol val="circle"/>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'14'!$N$13:$N$67</c:f>
              <c:numCache>
                <c:formatCode>0.0000</c:formatCode>
                <c:ptCount val="55"/>
                <c:pt idx="0">
                  <c:v>0.0</c:v>
                </c:pt>
                <c:pt idx="1">
                  <c:v>0.0</c:v>
                </c:pt>
                <c:pt idx="2">
                  <c:v>0.0</c:v>
                </c:pt>
                <c:pt idx="3">
                  <c:v>0.913659205116492</c:v>
                </c:pt>
                <c:pt idx="4">
                  <c:v>0.917010545621274</c:v>
                </c:pt>
                <c:pt idx="5">
                  <c:v>0.92980009298001</c:v>
                </c:pt>
                <c:pt idx="6">
                  <c:v>0.926784059314181</c:v>
                </c:pt>
                <c:pt idx="7">
                  <c:v>0.936768149882903</c:v>
                </c:pt>
                <c:pt idx="8">
                  <c:v>0.939849624060151</c:v>
                </c:pt>
                <c:pt idx="9">
                  <c:v>0.951022349025201</c:v>
                </c:pt>
                <c:pt idx="10">
                  <c:v>0.940291490362013</c:v>
                </c:pt>
                <c:pt idx="11">
                  <c:v>0.938967136150234</c:v>
                </c:pt>
                <c:pt idx="12">
                  <c:v>0.940291490362013</c:v>
                </c:pt>
                <c:pt idx="13">
                  <c:v>0.935453695042095</c:v>
                </c:pt>
                <c:pt idx="14">
                  <c:v>0.935453695042095</c:v>
                </c:pt>
                <c:pt idx="15">
                  <c:v>0.0</c:v>
                </c:pt>
                <c:pt idx="16">
                  <c:v>0.0</c:v>
                </c:pt>
                <c:pt idx="17">
                  <c:v>0.0</c:v>
                </c:pt>
                <c:pt idx="18">
                  <c:v>0.0</c:v>
                </c:pt>
                <c:pt idx="19">
                  <c:v>0.0</c:v>
                </c:pt>
                <c:pt idx="20">
                  <c:v>0.0</c:v>
                </c:pt>
                <c:pt idx="21">
                  <c:v>0.0</c:v>
                </c:pt>
                <c:pt idx="22">
                  <c:v>0.0</c:v>
                </c:pt>
                <c:pt idx="23">
                  <c:v>0.0</c:v>
                </c:pt>
                <c:pt idx="24">
                  <c:v>0.0</c:v>
                </c:pt>
                <c:pt idx="25">
                  <c:v>0.484966052376334</c:v>
                </c:pt>
                <c:pt idx="26">
                  <c:v>0.48828125</c:v>
                </c:pt>
                <c:pt idx="27">
                  <c:v>0.490918016691213</c:v>
                </c:pt>
                <c:pt idx="28">
                  <c:v>0.489236790606654</c:v>
                </c:pt>
                <c:pt idx="29">
                  <c:v>1.48294611962432</c:v>
                </c:pt>
                <c:pt idx="30">
                  <c:v>1.974333662388944</c:v>
                </c:pt>
                <c:pt idx="31">
                  <c:v>1.980198019801981</c:v>
                </c:pt>
                <c:pt idx="32">
                  <c:v>2.010050251256282</c:v>
                </c:pt>
                <c:pt idx="33">
                  <c:v>1.985111662531018</c:v>
                </c:pt>
                <c:pt idx="34">
                  <c:v>2.002002002002002</c:v>
                </c:pt>
                <c:pt idx="35">
                  <c:v>2.539360081259522</c:v>
                </c:pt>
                <c:pt idx="36">
                  <c:v>2.54452926208652</c:v>
                </c:pt>
                <c:pt idx="37">
                  <c:v>2.082248828735034</c:v>
                </c:pt>
                <c:pt idx="38">
                  <c:v>2.08768267223382</c:v>
                </c:pt>
                <c:pt idx="39">
                  <c:v>2.049180327868853</c:v>
                </c:pt>
                <c:pt idx="40">
                  <c:v>2.032520325203249</c:v>
                </c:pt>
                <c:pt idx="41">
                  <c:v>1.540041067761809</c:v>
                </c:pt>
                <c:pt idx="42">
                  <c:v>1.03359173126615</c:v>
                </c:pt>
                <c:pt idx="43">
                  <c:v>1.035196687370598</c:v>
                </c:pt>
                <c:pt idx="44">
                  <c:v>1.029336078229542</c:v>
                </c:pt>
                <c:pt idx="45">
                  <c:v>1.036806635562466</c:v>
                </c:pt>
                <c:pt idx="46">
                  <c:v>1.030396702730551</c:v>
                </c:pt>
                <c:pt idx="47">
                  <c:v>0.506072874493927</c:v>
                </c:pt>
                <c:pt idx="48">
                  <c:v>0.512032770097285</c:v>
                </c:pt>
                <c:pt idx="49">
                  <c:v>1.007049345417924</c:v>
                </c:pt>
                <c:pt idx="50">
                  <c:v>1.011633788568538</c:v>
                </c:pt>
                <c:pt idx="51">
                  <c:v>1.038961038961039</c:v>
                </c:pt>
                <c:pt idx="52">
                  <c:v>1.047120418848168</c:v>
                </c:pt>
                <c:pt idx="53">
                  <c:v>0.514933058702368</c:v>
                </c:pt>
                <c:pt idx="54">
                  <c:v>0.512032770097285</c:v>
                </c:pt>
              </c:numCache>
            </c:numRef>
          </c:val>
          <c:smooth val="0"/>
        </c:ser>
        <c:ser>
          <c:idx val="2"/>
          <c:order val="2"/>
          <c:tx>
            <c:strRef>
              <c:f>'31'!$B$2</c:f>
              <c:strCache>
                <c:ptCount val="1"/>
                <c:pt idx="0">
                  <c:v>Site 3</c:v>
                </c:pt>
              </c:strCache>
            </c:strRef>
          </c:tx>
          <c:spPr>
            <a:ln>
              <a:solidFill>
                <a:srgbClr val="00B050"/>
              </a:solidFill>
            </a:ln>
          </c:spPr>
          <c:marker>
            <c:symbol val="triangle"/>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'31'!$N$13:$N$67</c:f>
              <c:numCache>
                <c:formatCode>0.0000</c:formatCode>
                <c:ptCount val="55"/>
                <c:pt idx="0">
                  <c:v>0.360880548538434</c:v>
                </c:pt>
                <c:pt idx="1">
                  <c:v>0.35868005738881</c:v>
                </c:pt>
                <c:pt idx="2">
                  <c:v>1.05708245243129</c:v>
                </c:pt>
                <c:pt idx="3">
                  <c:v>1.036985827860353</c:v>
                </c:pt>
                <c:pt idx="4">
                  <c:v>1.03555402140145</c:v>
                </c:pt>
                <c:pt idx="5">
                  <c:v>1.03305785123967</c:v>
                </c:pt>
                <c:pt idx="6">
                  <c:v>1.3684570646596</c:v>
                </c:pt>
                <c:pt idx="7">
                  <c:v>1.373626373626374</c:v>
                </c:pt>
                <c:pt idx="8">
                  <c:v>1.697216564833675</c:v>
                </c:pt>
                <c:pt idx="9">
                  <c:v>2.014775016789791</c:v>
                </c:pt>
                <c:pt idx="10">
                  <c:v>1.971738416036806</c:v>
                </c:pt>
                <c:pt idx="11">
                  <c:v>1.9411193788418</c:v>
                </c:pt>
                <c:pt idx="12">
                  <c:v>1.920000000000001</c:v>
                </c:pt>
                <c:pt idx="13">
                  <c:v>1.883830455259025</c:v>
                </c:pt>
                <c:pt idx="14">
                  <c:v>1.261034047919292</c:v>
                </c:pt>
                <c:pt idx="15">
                  <c:v>1.259049417689642</c:v>
                </c:pt>
                <c:pt idx="16">
                  <c:v>1.254705144291092</c:v>
                </c:pt>
                <c:pt idx="17">
                  <c:v>1.240694789081886</c:v>
                </c:pt>
                <c:pt idx="18">
                  <c:v>1.225865767698435</c:v>
                </c:pt>
                <c:pt idx="19">
                  <c:v>1.212121212121211</c:v>
                </c:pt>
                <c:pt idx="20">
                  <c:v>1.20918984280532</c:v>
                </c:pt>
                <c:pt idx="21">
                  <c:v>0.895255147717099</c:v>
                </c:pt>
                <c:pt idx="22">
                  <c:v>1.201201201201201</c:v>
                </c:pt>
                <c:pt idx="23">
                  <c:v>1.204819277108432</c:v>
                </c:pt>
                <c:pt idx="24">
                  <c:v>1.206636500754146</c:v>
                </c:pt>
                <c:pt idx="25">
                  <c:v>1.214329083181542</c:v>
                </c:pt>
                <c:pt idx="26">
                  <c:v>1.21617512921861</c:v>
                </c:pt>
                <c:pt idx="27">
                  <c:v>1.20918984280532</c:v>
                </c:pt>
                <c:pt idx="28">
                  <c:v>1.189060642092746</c:v>
                </c:pt>
                <c:pt idx="29">
                  <c:v>0.876680303915839</c:v>
                </c:pt>
                <c:pt idx="30">
                  <c:v>0.879507475813545</c:v>
                </c:pt>
                <c:pt idx="31">
                  <c:v>0.869565217391305</c:v>
                </c:pt>
                <c:pt idx="32">
                  <c:v>0.573723465289731</c:v>
                </c:pt>
                <c:pt idx="33">
                  <c:v>0.567375886524824</c:v>
                </c:pt>
                <c:pt idx="34">
                  <c:v>0.283205890682526</c:v>
                </c:pt>
                <c:pt idx="35">
                  <c:v>0.282565696524442</c:v>
                </c:pt>
                <c:pt idx="36">
                  <c:v>0.284414106939705</c:v>
                </c:pt>
                <c:pt idx="37">
                  <c:v>0.56882821387941</c:v>
                </c:pt>
                <c:pt idx="38">
                  <c:v>0.566251415628541</c:v>
                </c:pt>
                <c:pt idx="39">
                  <c:v>0.854457419538594</c:v>
                </c:pt>
                <c:pt idx="40">
                  <c:v>0.867804454729535</c:v>
                </c:pt>
                <c:pt idx="41">
                  <c:v>0.881057268722466</c:v>
                </c:pt>
                <c:pt idx="42">
                  <c:v>0.5877167205407</c:v>
                </c:pt>
                <c:pt idx="43">
                  <c:v>0.587026709715291</c:v>
                </c:pt>
                <c:pt idx="44">
                  <c:v>0.596302921884316</c:v>
                </c:pt>
                <c:pt idx="45">
                  <c:v>0.604412209126623</c:v>
                </c:pt>
                <c:pt idx="46">
                  <c:v>0.608828006088282</c:v>
                </c:pt>
                <c:pt idx="47">
                  <c:v>0.608087564609304</c:v>
                </c:pt>
                <c:pt idx="48">
                  <c:v>0.605326876513318</c:v>
                </c:pt>
                <c:pt idx="49">
                  <c:v>0.30229746070133</c:v>
                </c:pt>
                <c:pt idx="50">
                  <c:v>0.30248033877798</c:v>
                </c:pt>
                <c:pt idx="51">
                  <c:v>0.0</c:v>
                </c:pt>
                <c:pt idx="52">
                  <c:v>0.0</c:v>
                </c:pt>
                <c:pt idx="53">
                  <c:v>0.0</c:v>
                </c:pt>
                <c:pt idx="54">
                  <c:v>0.0</c:v>
                </c:pt>
              </c:numCache>
            </c:numRef>
          </c:val>
          <c:smooth val="0"/>
        </c:ser>
        <c:ser>
          <c:idx val="3"/>
          <c:order val="3"/>
          <c:tx>
            <c:strRef>
              <c:f>'46'!$B$2</c:f>
              <c:strCache>
                <c:ptCount val="1"/>
                <c:pt idx="0">
                  <c:v>Site 4</c:v>
                </c:pt>
              </c:strCache>
            </c:strRef>
          </c:tx>
          <c:marker>
            <c:symbol val="star"/>
            <c:size val="4"/>
            <c:spPr>
              <a:ln>
                <a:solidFill>
                  <a:srgbClr val="002060"/>
                </a:solidFill>
              </a:ln>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'46'!$N$13:$N$67</c:f>
              <c:numCache>
                <c:formatCode>0.0000</c:formatCode>
                <c:ptCount val="55"/>
                <c:pt idx="0">
                  <c:v>1.272912423625257</c:v>
                </c:pt>
                <c:pt idx="1">
                  <c:v>1.575216592281438</c:v>
                </c:pt>
                <c:pt idx="2">
                  <c:v>1.321702352630186</c:v>
                </c:pt>
                <c:pt idx="3">
                  <c:v>1.59066808059385</c:v>
                </c:pt>
                <c:pt idx="4">
                  <c:v>1.588983050847458</c:v>
                </c:pt>
                <c:pt idx="5">
                  <c:v>1.589825119236884</c:v>
                </c:pt>
                <c:pt idx="6">
                  <c:v>1.565353509000784</c:v>
                </c:pt>
                <c:pt idx="7">
                  <c:v>1.285677552069939</c:v>
                </c:pt>
                <c:pt idx="8">
                  <c:v>1.251877816725088</c:v>
                </c:pt>
                <c:pt idx="9">
                  <c:v>1.238543472875898</c:v>
                </c:pt>
                <c:pt idx="10">
                  <c:v>1.232741617357</c:v>
                </c:pt>
                <c:pt idx="11">
                  <c:v>1.205109664979513</c:v>
                </c:pt>
                <c:pt idx="12">
                  <c:v>1.675041876046902</c:v>
                </c:pt>
                <c:pt idx="13">
                  <c:v>1.41209696399153</c:v>
                </c:pt>
                <c:pt idx="14">
                  <c:v>1.619995371441796</c:v>
                </c:pt>
                <c:pt idx="15">
                  <c:v>1.616254906488111</c:v>
                </c:pt>
                <c:pt idx="16">
                  <c:v>1.603298213467705</c:v>
                </c:pt>
                <c:pt idx="17">
                  <c:v>1.819422333409141</c:v>
                </c:pt>
                <c:pt idx="18">
                  <c:v>1.838657779820734</c:v>
                </c:pt>
                <c:pt idx="19">
                  <c:v>1.863498718844629</c:v>
                </c:pt>
                <c:pt idx="20">
                  <c:v>2.120141342756188</c:v>
                </c:pt>
                <c:pt idx="21">
                  <c:v>2.11964201601507</c:v>
                </c:pt>
                <c:pt idx="22">
                  <c:v>2.122141004480075</c:v>
                </c:pt>
                <c:pt idx="23">
                  <c:v>1.917545541706618</c:v>
                </c:pt>
                <c:pt idx="24">
                  <c:v>1.21447656060238</c:v>
                </c:pt>
                <c:pt idx="25">
                  <c:v>1.239464551313832</c:v>
                </c:pt>
                <c:pt idx="26">
                  <c:v>1.258811681772406</c:v>
                </c:pt>
                <c:pt idx="27">
                  <c:v>1.027221366204415</c:v>
                </c:pt>
                <c:pt idx="28">
                  <c:v>1.044659179942546</c:v>
                </c:pt>
                <c:pt idx="29">
                  <c:v>0.788022064617809</c:v>
                </c:pt>
                <c:pt idx="30">
                  <c:v>0.794491525423729</c:v>
                </c:pt>
                <c:pt idx="31">
                  <c:v>1.061289466702043</c:v>
                </c:pt>
                <c:pt idx="32">
                  <c:v>0.798084596967278</c:v>
                </c:pt>
                <c:pt idx="33">
                  <c:v>0.533760341606619</c:v>
                </c:pt>
                <c:pt idx="34">
                  <c:v>0.535618639528656</c:v>
                </c:pt>
                <c:pt idx="35">
                  <c:v>0.535618639528656</c:v>
                </c:pt>
                <c:pt idx="36">
                  <c:v>0.540686672073534</c:v>
                </c:pt>
                <c:pt idx="37">
                  <c:v>0.542740841248305</c:v>
                </c:pt>
                <c:pt idx="38">
                  <c:v>0.270709258256632</c:v>
                </c:pt>
                <c:pt idx="39">
                  <c:v>0.292397660818714</c:v>
                </c:pt>
                <c:pt idx="40">
                  <c:v>0.588581518540318</c:v>
                </c:pt>
                <c:pt idx="41">
                  <c:v>0.598265031408914</c:v>
                </c:pt>
                <c:pt idx="42">
                  <c:v>0.604047115675023</c:v>
                </c:pt>
                <c:pt idx="43">
                  <c:v>0.304506699147382</c:v>
                </c:pt>
                <c:pt idx="44">
                  <c:v>0.310077519379846</c:v>
                </c:pt>
                <c:pt idx="45">
                  <c:v>0.346260387811634</c:v>
                </c:pt>
                <c:pt idx="46">
                  <c:v>0.351000351000351</c:v>
                </c:pt>
                <c:pt idx="47">
                  <c:v>0.353606789250354</c:v>
                </c:pt>
                <c:pt idx="48">
                  <c:v>0.392464678178965</c:v>
                </c:pt>
                <c:pt idx="49">
                  <c:v>0.393700787401575</c:v>
                </c:pt>
                <c:pt idx="50">
                  <c:v>0.394321766561515</c:v>
                </c:pt>
                <c:pt idx="51">
                  <c:v>0.712250712250713</c:v>
                </c:pt>
                <c:pt idx="52">
                  <c:v>0.353606789250354</c:v>
                </c:pt>
                <c:pt idx="53">
                  <c:v>0.393545848091303</c:v>
                </c:pt>
                <c:pt idx="54">
                  <c:v>0.395100750691426</c:v>
                </c:pt>
              </c:numCache>
            </c:numRef>
          </c:val>
          <c:smooth val="0"/>
        </c:ser>
        <c:ser>
          <c:idx val="4"/>
          <c:order val="4"/>
          <c:tx>
            <c:strRef>
              <c:f>'70'!$B$2</c:f>
              <c:strCache>
                <c:ptCount val="1"/>
                <c:pt idx="0">
                  <c:v>Site 5</c:v>
                </c:pt>
              </c:strCache>
            </c:strRef>
          </c:tx>
          <c:spPr>
            <a:ln>
              <a:solidFill>
                <a:srgbClr val="002060"/>
              </a:solidFill>
            </a:ln>
          </c:spPr>
          <c:marker>
            <c:symbol val="diamond"/>
            <c:size val="5"/>
            <c:spPr>
              <a:solidFill>
                <a:srgbClr val="002060"/>
              </a:solidFill>
            </c:spPr>
          </c:marker>
          <c:cat>
            <c:strRef>
              <c:f>'01'!$I$13:$I$67</c:f>
              <c:strCache>
                <c:ptCount val="55"/>
                <c:pt idx="0">
                  <c:v>1/06-12/06</c:v>
                </c:pt>
                <c:pt idx="1">
                  <c:v>2/06-1/07</c:v>
                </c:pt>
                <c:pt idx="2">
                  <c:v>3/06-2/07</c:v>
                </c:pt>
                <c:pt idx="3">
                  <c:v>4/06-3/07</c:v>
                </c:pt>
                <c:pt idx="4">
                  <c:v>5/06-4/07</c:v>
                </c:pt>
                <c:pt idx="5">
                  <c:v>6/06-5/07</c:v>
                </c:pt>
                <c:pt idx="6">
                  <c:v>7/06-6/07</c:v>
                </c:pt>
                <c:pt idx="7">
                  <c:v>8/06-7/07</c:v>
                </c:pt>
                <c:pt idx="8">
                  <c:v>9/06-8/07</c:v>
                </c:pt>
                <c:pt idx="9">
                  <c:v>10/06-9/07</c:v>
                </c:pt>
                <c:pt idx="10">
                  <c:v>11/06-10/07</c:v>
                </c:pt>
                <c:pt idx="11">
                  <c:v>12/06-11/07</c:v>
                </c:pt>
                <c:pt idx="12">
                  <c:v>1/07-12/07</c:v>
                </c:pt>
                <c:pt idx="13">
                  <c:v>2/07-1/08</c:v>
                </c:pt>
                <c:pt idx="14">
                  <c:v>3/07-2/08</c:v>
                </c:pt>
                <c:pt idx="15">
                  <c:v>4/07-3/08</c:v>
                </c:pt>
                <c:pt idx="16">
                  <c:v>5/07-4/08</c:v>
                </c:pt>
                <c:pt idx="17">
                  <c:v>6/07-5/08</c:v>
                </c:pt>
                <c:pt idx="18">
                  <c:v>7/07-6/08</c:v>
                </c:pt>
                <c:pt idx="19">
                  <c:v>8/07-7/08</c:v>
                </c:pt>
                <c:pt idx="20">
                  <c:v>9/07-8/08</c:v>
                </c:pt>
                <c:pt idx="21">
                  <c:v>10/07-9/08</c:v>
                </c:pt>
                <c:pt idx="22">
                  <c:v>11/07-10/08</c:v>
                </c:pt>
                <c:pt idx="23">
                  <c:v>12/07-11/08</c:v>
                </c:pt>
                <c:pt idx="24">
                  <c:v>1/08-12/08</c:v>
                </c:pt>
                <c:pt idx="25">
                  <c:v>2/08-1/09</c:v>
                </c:pt>
                <c:pt idx="26">
                  <c:v>3/08-2/09</c:v>
                </c:pt>
                <c:pt idx="27">
                  <c:v>4/08-3/09</c:v>
                </c:pt>
                <c:pt idx="28">
                  <c:v>5/08-4/09</c:v>
                </c:pt>
                <c:pt idx="29">
                  <c:v>6/08-5/09</c:v>
                </c:pt>
                <c:pt idx="30">
                  <c:v>7/08-6/09</c:v>
                </c:pt>
                <c:pt idx="31">
                  <c:v>8/08-7/09</c:v>
                </c:pt>
                <c:pt idx="32">
                  <c:v>9/08-8/09</c:v>
                </c:pt>
                <c:pt idx="33">
                  <c:v>10/08-9/09</c:v>
                </c:pt>
                <c:pt idx="34">
                  <c:v>11/08-10/09</c:v>
                </c:pt>
                <c:pt idx="35">
                  <c:v>12/08-11/09</c:v>
                </c:pt>
                <c:pt idx="36">
                  <c:v>1/09-12/09</c:v>
                </c:pt>
                <c:pt idx="37">
                  <c:v>2/09-1/10</c:v>
                </c:pt>
                <c:pt idx="38">
                  <c:v>3/09-2/10</c:v>
                </c:pt>
                <c:pt idx="39">
                  <c:v>4/09-3/10</c:v>
                </c:pt>
                <c:pt idx="40">
                  <c:v>5/09-4/10</c:v>
                </c:pt>
                <c:pt idx="41">
                  <c:v>6/09-5/10</c:v>
                </c:pt>
                <c:pt idx="42">
                  <c:v>7/09-6/10</c:v>
                </c:pt>
                <c:pt idx="43">
                  <c:v>8/09-7/10</c:v>
                </c:pt>
                <c:pt idx="44">
                  <c:v>9/09-8/10</c:v>
                </c:pt>
                <c:pt idx="45">
                  <c:v>10/09-9/10</c:v>
                </c:pt>
                <c:pt idx="46">
                  <c:v>11/09-10/10</c:v>
                </c:pt>
                <c:pt idx="47">
                  <c:v>12/09-11/10</c:v>
                </c:pt>
                <c:pt idx="48">
                  <c:v>1/10-12/10</c:v>
                </c:pt>
                <c:pt idx="49">
                  <c:v>2/10-1/11</c:v>
                </c:pt>
                <c:pt idx="50">
                  <c:v>3/10-2/11</c:v>
                </c:pt>
                <c:pt idx="51">
                  <c:v>4/10-3/11</c:v>
                </c:pt>
                <c:pt idx="52">
                  <c:v>5/10-4/11</c:v>
                </c:pt>
                <c:pt idx="53">
                  <c:v>6/10-5/11</c:v>
                </c:pt>
                <c:pt idx="54">
                  <c:v>7/10-6/11</c:v>
                </c:pt>
              </c:strCache>
            </c:strRef>
          </c:cat>
          <c:val>
            <c:numRef>
              <c:f>'70'!$N$13:$N$67</c:f>
              <c:numCache>
                <c:formatCode>General</c:formatCode>
                <c:ptCount val="55"/>
                <c:pt idx="15" formatCode="0.0000">
                  <c:v>0.0</c:v>
                </c:pt>
                <c:pt idx="16" formatCode="0.0000">
                  <c:v>0.0</c:v>
                </c:pt>
                <c:pt idx="17" formatCode="0.0000">
                  <c:v>0.0</c:v>
                </c:pt>
                <c:pt idx="18" formatCode="0.0000">
                  <c:v>0.0</c:v>
                </c:pt>
                <c:pt idx="19" formatCode="0.0000">
                  <c:v>0.0</c:v>
                </c:pt>
                <c:pt idx="20" formatCode="0.0000">
                  <c:v>0.0</c:v>
                </c:pt>
                <c:pt idx="21" formatCode="0.0000">
                  <c:v>0.0</c:v>
                </c:pt>
                <c:pt idx="22" formatCode="0.0000">
                  <c:v>0.0</c:v>
                </c:pt>
                <c:pt idx="23" formatCode="0.0000">
                  <c:v>0.0</c:v>
                </c:pt>
                <c:pt idx="24" formatCode="0.0000">
                  <c:v>0.0</c:v>
                </c:pt>
                <c:pt idx="25" formatCode="0.0000">
                  <c:v>0.0</c:v>
                </c:pt>
                <c:pt idx="26" formatCode="0.0000">
                  <c:v>0.0</c:v>
                </c:pt>
                <c:pt idx="27" formatCode="0.0000">
                  <c:v>0.0</c:v>
                </c:pt>
                <c:pt idx="28" formatCode="0.0000">
                  <c:v>0.0</c:v>
                </c:pt>
                <c:pt idx="29" formatCode="0.0000">
                  <c:v>0.0</c:v>
                </c:pt>
                <c:pt idx="30" formatCode="0.0000">
                  <c:v>0.0</c:v>
                </c:pt>
                <c:pt idx="31" formatCode="0.0000">
                  <c:v>0.0</c:v>
                </c:pt>
                <c:pt idx="32" formatCode="0.0000">
                  <c:v>0.0</c:v>
                </c:pt>
                <c:pt idx="33" formatCode="0.0000">
                  <c:v>0.0</c:v>
                </c:pt>
                <c:pt idx="34" formatCode="0.0000">
                  <c:v>0.0</c:v>
                </c:pt>
                <c:pt idx="35" formatCode="0.0000">
                  <c:v>0.0</c:v>
                </c:pt>
                <c:pt idx="36" formatCode="0.0000">
                  <c:v>0.0</c:v>
                </c:pt>
                <c:pt idx="37" formatCode="0.0000">
                  <c:v>0.0</c:v>
                </c:pt>
                <c:pt idx="38" formatCode="0.0000">
                  <c:v>0.0</c:v>
                </c:pt>
                <c:pt idx="39" formatCode="0.0000">
                  <c:v>0.0</c:v>
                </c:pt>
                <c:pt idx="40" formatCode="0.0000">
                  <c:v>0.0</c:v>
                </c:pt>
                <c:pt idx="41" formatCode="0.0000">
                  <c:v>0.0</c:v>
                </c:pt>
                <c:pt idx="42" formatCode="0.0000">
                  <c:v>0.0</c:v>
                </c:pt>
                <c:pt idx="43" formatCode="0.0000">
                  <c:v>0.0</c:v>
                </c:pt>
                <c:pt idx="44" formatCode="0.0000">
                  <c:v>0.0</c:v>
                </c:pt>
                <c:pt idx="45" formatCode="0.0000">
                  <c:v>0.0</c:v>
                </c:pt>
                <c:pt idx="46" formatCode="0.0000">
                  <c:v>0.0</c:v>
                </c:pt>
                <c:pt idx="47" formatCode="0.0000">
                  <c:v>0.0</c:v>
                </c:pt>
                <c:pt idx="48" formatCode="0.0000">
                  <c:v>0.0</c:v>
                </c:pt>
                <c:pt idx="49" formatCode="0.0000">
                  <c:v>0.0</c:v>
                </c:pt>
                <c:pt idx="50" formatCode="0.0000">
                  <c:v>0.0</c:v>
                </c:pt>
                <c:pt idx="51" formatCode="0.0000">
                  <c:v>0.0</c:v>
                </c:pt>
                <c:pt idx="52" formatCode="0.0000">
                  <c:v>0.0</c:v>
                </c:pt>
                <c:pt idx="53" formatCode="0.0000">
                  <c:v>0.0</c:v>
                </c:pt>
                <c:pt idx="54" formatCode="0.0000">
                  <c:v>0.0</c:v>
                </c:pt>
              </c:numCache>
            </c:numRef>
          </c:val>
          <c:smooth val="0"/>
        </c:ser>
        <c:dLbls>
          <c:showLegendKey val="0"/>
          <c:showVal val="0"/>
          <c:showCatName val="0"/>
          <c:showSerName val="0"/>
          <c:showPercent val="0"/>
          <c:showBubbleSize val="0"/>
        </c:dLbls>
        <c:marker val="1"/>
        <c:smooth val="0"/>
        <c:axId val="442992104"/>
        <c:axId val="771595416"/>
      </c:lineChart>
      <c:catAx>
        <c:axId val="442992104"/>
        <c:scaling>
          <c:orientation val="minMax"/>
        </c:scaling>
        <c:delete val="0"/>
        <c:axPos val="b"/>
        <c:title>
          <c:tx>
            <c:rich>
              <a:bodyPr/>
              <a:lstStyle/>
              <a:p>
                <a:pPr>
                  <a:defRPr/>
                </a:pPr>
                <a:r>
                  <a:rPr lang="en-US"/>
                  <a:t>Rolling 12-Month Period</a:t>
                </a:r>
              </a:p>
            </c:rich>
          </c:tx>
          <c:layout/>
          <c:overlay val="0"/>
        </c:title>
        <c:majorTickMark val="out"/>
        <c:minorTickMark val="none"/>
        <c:tickLblPos val="nextTo"/>
        <c:txPr>
          <a:bodyPr rot="-5400000" vert="horz" anchor="t" anchorCtr="0"/>
          <a:lstStyle/>
          <a:p>
            <a:pPr>
              <a:defRPr sz="800">
                <a:latin typeface="+mn-lt"/>
              </a:defRPr>
            </a:pPr>
            <a:endParaRPr lang="en-US"/>
          </a:p>
        </c:txPr>
        <c:crossAx val="771595416"/>
        <c:crosses val="autoZero"/>
        <c:auto val="1"/>
        <c:lblAlgn val="ctr"/>
        <c:lblOffset val="100"/>
        <c:noMultiLvlLbl val="0"/>
      </c:catAx>
      <c:valAx>
        <c:axId val="771595416"/>
        <c:scaling>
          <c:orientation val="minMax"/>
        </c:scaling>
        <c:delete val="0"/>
        <c:axPos val="l"/>
        <c:majorGridlines/>
        <c:title>
          <c:tx>
            <c:rich>
              <a:bodyPr rot="-5400000" vert="horz"/>
              <a:lstStyle/>
              <a:p>
                <a:pPr>
                  <a:defRPr/>
                </a:pPr>
                <a:r>
                  <a:rPr lang="en-US"/>
                  <a:t>Rate per 1,000 Live Births</a:t>
                </a:r>
              </a:p>
            </c:rich>
          </c:tx>
          <c:layout/>
          <c:overlay val="0"/>
        </c:title>
        <c:numFmt formatCode="0.0" sourceLinked="0"/>
        <c:majorTickMark val="out"/>
        <c:minorTickMark val="none"/>
        <c:tickLblPos val="nextTo"/>
        <c:crossAx val="442992104"/>
        <c:crosses val="autoZero"/>
        <c:crossBetween val="between"/>
      </c:valAx>
    </c:plotArea>
    <c:legend>
      <c:legendPos val="b"/>
      <c:layout>
        <c:manualLayout>
          <c:xMode val="edge"/>
          <c:yMode val="edge"/>
          <c:x val="0.310124924554345"/>
          <c:y val="0.898031058617673"/>
          <c:w val="0.413083378508681"/>
          <c:h val="0.0315985710119568"/>
        </c:manualLayout>
      </c:layout>
      <c:overlay val="0"/>
      <c:spPr>
        <a:ln>
          <a:solidFill>
            <a:schemeClr val="accent2">
              <a:lumMod val="75000"/>
            </a:schemeClr>
          </a:solidFill>
        </a:ln>
      </c:spPr>
    </c:legend>
    <c:plotVisOnly val="1"/>
    <c:dispBlanksAs val="gap"/>
    <c:showDLblsOverMax val="0"/>
  </c:chart>
  <c:spPr>
    <a:solidFill>
      <a:schemeClr val="bg1"/>
    </a:solidFill>
    <a:ln>
      <a:solidFill>
        <a:sysClr val="windowText" lastClr="000000"/>
      </a:solidFill>
    </a:ln>
  </c:spPr>
  <c:externalData r:id="rId2">
    <c:autoUpdate val="0"/>
  </c:externalData>
  <c:userShapes r:id="rId3"/>
</c:chartSpace>
</file>

<file path=ppt/comments/comment1.xml><?xml version="1.0" encoding="utf-8"?>
<p:cmLst xmlns:a="http://schemas.openxmlformats.org/drawingml/2006/main" xmlns:r="http://schemas.openxmlformats.org/officeDocument/2006/relationships" xmlns:p="http://schemas.openxmlformats.org/presentationml/2006/main">
  <p:cm authorId="0" dt="2011-06-24T21:38:16.406" idx="1">
    <p:pos x="10" y="10"/>
    <p:text>This slide seems out of place.  The following slides don't flow for me.  I may be missing something.</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0.71173</cdr:x>
      <cdr:y>0.18546</cdr:y>
    </cdr:from>
    <cdr:to>
      <cdr:x>0.84938</cdr:x>
      <cdr:y>0.27778</cdr:y>
    </cdr:to>
    <cdr:sp macro="" textlink="">
      <cdr:nvSpPr>
        <cdr:cNvPr id="2" name="TextBox 8"/>
        <cdr:cNvSpPr txBox="1"/>
      </cdr:nvSpPr>
      <cdr:spPr>
        <a:xfrm xmlns:a="http://schemas.openxmlformats.org/drawingml/2006/main">
          <a:off x="6508061" y="1271860"/>
          <a:ext cx="1258678" cy="633140"/>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algn="l" rtl="0" eaLnBrk="0" fontAlgn="base" hangingPunct="0">
            <a:spcBef>
              <a:spcPct val="0"/>
            </a:spcBef>
            <a:spcAft>
              <a:spcPct val="0"/>
            </a:spcAft>
            <a:defRPr sz="2400" kern="1200">
              <a:solidFill>
                <a:srgbClr val="000000"/>
              </a:solidFill>
              <a:latin typeface="Times"/>
            </a:defRPr>
          </a:lvl1pPr>
          <a:lvl2pPr marL="457200" algn="l" rtl="0" eaLnBrk="0" fontAlgn="base" hangingPunct="0">
            <a:spcBef>
              <a:spcPct val="0"/>
            </a:spcBef>
            <a:spcAft>
              <a:spcPct val="0"/>
            </a:spcAft>
            <a:defRPr sz="2400" kern="1200">
              <a:solidFill>
                <a:srgbClr val="000000"/>
              </a:solidFill>
              <a:latin typeface="Times"/>
            </a:defRPr>
          </a:lvl2pPr>
          <a:lvl3pPr marL="914400" algn="l" rtl="0" eaLnBrk="0" fontAlgn="base" hangingPunct="0">
            <a:spcBef>
              <a:spcPct val="0"/>
            </a:spcBef>
            <a:spcAft>
              <a:spcPct val="0"/>
            </a:spcAft>
            <a:defRPr sz="2400" kern="1200">
              <a:solidFill>
                <a:srgbClr val="000000"/>
              </a:solidFill>
              <a:latin typeface="Times"/>
            </a:defRPr>
          </a:lvl3pPr>
          <a:lvl4pPr marL="1371600" algn="l" rtl="0" eaLnBrk="0" fontAlgn="base" hangingPunct="0">
            <a:spcBef>
              <a:spcPct val="0"/>
            </a:spcBef>
            <a:spcAft>
              <a:spcPct val="0"/>
            </a:spcAft>
            <a:defRPr sz="2400" kern="1200">
              <a:solidFill>
                <a:srgbClr val="000000"/>
              </a:solidFill>
              <a:latin typeface="Times"/>
            </a:defRPr>
          </a:lvl4pPr>
          <a:lvl5pPr marL="1828800" algn="l" rtl="0" eaLnBrk="0" fontAlgn="base" hangingPunct="0">
            <a:spcBef>
              <a:spcPct val="0"/>
            </a:spcBef>
            <a:spcAft>
              <a:spcPct val="0"/>
            </a:spcAft>
            <a:defRPr sz="2400" kern="1200">
              <a:solidFill>
                <a:srgbClr val="000000"/>
              </a:solidFill>
              <a:latin typeface="Times"/>
            </a:defRPr>
          </a:lvl5pPr>
          <a:lvl6pPr marL="2286000" algn="l" defTabSz="914400" rtl="0" eaLnBrk="1" latinLnBrk="0" hangingPunct="1">
            <a:defRPr sz="2400" kern="1200">
              <a:solidFill>
                <a:srgbClr val="000000"/>
              </a:solidFill>
              <a:latin typeface="Times"/>
            </a:defRPr>
          </a:lvl6pPr>
          <a:lvl7pPr marL="2743200" algn="l" defTabSz="914400" rtl="0" eaLnBrk="1" latinLnBrk="0" hangingPunct="1">
            <a:defRPr sz="2400" kern="1200">
              <a:solidFill>
                <a:srgbClr val="000000"/>
              </a:solidFill>
              <a:latin typeface="Times"/>
            </a:defRPr>
          </a:lvl7pPr>
          <a:lvl8pPr marL="3200400" algn="l" defTabSz="914400" rtl="0" eaLnBrk="1" latinLnBrk="0" hangingPunct="1">
            <a:defRPr sz="2400" kern="1200">
              <a:solidFill>
                <a:srgbClr val="000000"/>
              </a:solidFill>
              <a:latin typeface="Times"/>
            </a:defRPr>
          </a:lvl8pPr>
          <a:lvl9pPr marL="3657600" algn="l" defTabSz="914400" rtl="0" eaLnBrk="1" latinLnBrk="0" hangingPunct="1">
            <a:defRPr sz="2400" kern="1200">
              <a:solidFill>
                <a:srgbClr val="000000"/>
              </a:solidFill>
              <a:latin typeface="Times"/>
            </a:defRPr>
          </a:lvl9pPr>
        </a:lstStyle>
        <a:p xmlns:a="http://schemas.openxmlformats.org/drawingml/2006/main">
          <a:pPr algn="ctr"/>
          <a:r>
            <a:rPr lang="en-US" sz="1600" b="1" dirty="0" smtClean="0">
              <a:latin typeface="Arial"/>
            </a:rPr>
            <a:t>July 2010</a:t>
          </a:r>
        </a:p>
        <a:p xmlns:a="http://schemas.openxmlformats.org/drawingml/2006/main">
          <a:pPr algn="ctr"/>
          <a:r>
            <a:rPr lang="en-US" sz="1600" b="1" dirty="0" smtClean="0">
              <a:latin typeface="Arial"/>
            </a:rPr>
            <a:t>Grant Start</a:t>
          </a:r>
          <a:endParaRPr lang="en-US" sz="1600" b="1" dirty="0">
            <a:latin typeface="Aria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5138"/>
          </a:xfrm>
          <a:prstGeom prst="rect">
            <a:avLst/>
          </a:prstGeom>
        </p:spPr>
        <p:txBody>
          <a:bodyPr vert="horz" lIns="93616" tIns="46808" rIns="93616" bIns="46808" rtlCol="0"/>
          <a:lstStyle>
            <a:lvl1pPr algn="l">
              <a:defRPr sz="1200">
                <a:latin typeface="Times" pitchFamily="18" charset="0"/>
                <a:ea typeface="+mn-ea"/>
              </a:defRPr>
            </a:lvl1pPr>
          </a:lstStyle>
          <a:p>
            <a:pPr>
              <a:defRPr/>
            </a:pPr>
            <a:endParaRPr lang="en-US"/>
          </a:p>
        </p:txBody>
      </p:sp>
      <p:sp>
        <p:nvSpPr>
          <p:cNvPr id="3" name="Date Placeholder 2"/>
          <p:cNvSpPr>
            <a:spLocks noGrp="1"/>
          </p:cNvSpPr>
          <p:nvPr>
            <p:ph type="dt" idx="1"/>
          </p:nvPr>
        </p:nvSpPr>
        <p:spPr>
          <a:xfrm>
            <a:off x="4014788" y="0"/>
            <a:ext cx="3070225" cy="465138"/>
          </a:xfrm>
          <a:prstGeom prst="rect">
            <a:avLst/>
          </a:prstGeom>
        </p:spPr>
        <p:txBody>
          <a:bodyPr vert="horz" wrap="square" lIns="93616" tIns="46808" rIns="93616" bIns="46808" numCol="1" anchor="t" anchorCtr="0" compatLnSpc="1">
            <a:prstTxWarp prst="textNoShape">
              <a:avLst/>
            </a:prstTxWarp>
          </a:bodyPr>
          <a:lstStyle>
            <a:lvl1pPr algn="r">
              <a:defRPr sz="1200"/>
            </a:lvl1pPr>
          </a:lstStyle>
          <a:p>
            <a:fld id="{EA3CFC48-BBE1-AB40-948E-D3E3076237E3}" type="datetimeFigureOut">
              <a:rPr lang="en-US"/>
              <a:pPr/>
              <a:t>10/16/11</a:t>
            </a:fld>
            <a:endParaRPr lang="en-US"/>
          </a:p>
        </p:txBody>
      </p:sp>
      <p:sp>
        <p:nvSpPr>
          <p:cNvPr id="4" name="Slide Image Placeholder 3"/>
          <p:cNvSpPr>
            <a:spLocks noGrp="1" noRot="1" noChangeAspect="1"/>
          </p:cNvSpPr>
          <p:nvPr>
            <p:ph type="sldImg" idx="2"/>
          </p:nvPr>
        </p:nvSpPr>
        <p:spPr>
          <a:xfrm>
            <a:off x="1219200" y="696913"/>
            <a:ext cx="4648200" cy="3486150"/>
          </a:xfrm>
          <a:prstGeom prst="rect">
            <a:avLst/>
          </a:prstGeom>
          <a:noFill/>
          <a:ln w="12700">
            <a:solidFill>
              <a:prstClr val="black"/>
            </a:solidFill>
          </a:ln>
        </p:spPr>
        <p:txBody>
          <a:bodyPr vert="horz" lIns="93616" tIns="46808" rIns="93616" bIns="46808" rtlCol="0" anchor="ctr"/>
          <a:lstStyle/>
          <a:p>
            <a:pPr lvl="0"/>
            <a:endParaRPr lang="en-US" noProof="0" dirty="0" smtClean="0"/>
          </a:p>
        </p:txBody>
      </p:sp>
      <p:sp>
        <p:nvSpPr>
          <p:cNvPr id="5" name="Notes Placeholder 4"/>
          <p:cNvSpPr>
            <a:spLocks noGrp="1"/>
          </p:cNvSpPr>
          <p:nvPr>
            <p:ph type="body" sz="quarter" idx="3"/>
          </p:nvPr>
        </p:nvSpPr>
        <p:spPr>
          <a:xfrm>
            <a:off x="708025" y="4416425"/>
            <a:ext cx="5670550" cy="4183063"/>
          </a:xfrm>
          <a:prstGeom prst="rect">
            <a:avLst/>
          </a:prstGeom>
        </p:spPr>
        <p:txBody>
          <a:bodyPr vert="horz" lIns="93616" tIns="46808" rIns="93616" bIns="468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70225" cy="465138"/>
          </a:xfrm>
          <a:prstGeom prst="rect">
            <a:avLst/>
          </a:prstGeom>
        </p:spPr>
        <p:txBody>
          <a:bodyPr vert="horz" lIns="93616" tIns="46808" rIns="93616" bIns="46808" rtlCol="0" anchor="b"/>
          <a:lstStyle>
            <a:lvl1pPr algn="l">
              <a:defRPr sz="1200">
                <a:latin typeface="Times" pitchFamily="18" charset="0"/>
                <a:ea typeface="+mn-ea"/>
              </a:defRPr>
            </a:lvl1pPr>
          </a:lstStyle>
          <a:p>
            <a:pPr>
              <a:defRPr/>
            </a:pPr>
            <a:endParaRPr lang="en-US"/>
          </a:p>
        </p:txBody>
      </p:sp>
      <p:sp>
        <p:nvSpPr>
          <p:cNvPr id="7" name="Slide Number Placeholder 6"/>
          <p:cNvSpPr>
            <a:spLocks noGrp="1"/>
          </p:cNvSpPr>
          <p:nvPr>
            <p:ph type="sldNum" sz="quarter" idx="5"/>
          </p:nvPr>
        </p:nvSpPr>
        <p:spPr>
          <a:xfrm>
            <a:off x="4014788" y="8829675"/>
            <a:ext cx="3070225" cy="465138"/>
          </a:xfrm>
          <a:prstGeom prst="rect">
            <a:avLst/>
          </a:prstGeom>
        </p:spPr>
        <p:txBody>
          <a:bodyPr vert="horz" wrap="square" lIns="93616" tIns="46808" rIns="93616" bIns="46808" numCol="1" anchor="b" anchorCtr="0" compatLnSpc="1">
            <a:prstTxWarp prst="textNoShape">
              <a:avLst/>
            </a:prstTxWarp>
          </a:bodyPr>
          <a:lstStyle>
            <a:lvl1pPr algn="r">
              <a:defRPr sz="1200"/>
            </a:lvl1pPr>
          </a:lstStyle>
          <a:p>
            <a:fld id="{46D54BDC-787D-A042-8ACB-DE5A71DC490B}" type="slidenum">
              <a:rPr lang="en-US"/>
              <a:pPr/>
              <a:t>‹#›</a:t>
            </a:fld>
            <a:endParaRPr lang="en-US"/>
          </a:p>
        </p:txBody>
      </p:sp>
    </p:spTree>
    <p:extLst>
      <p:ext uri="{BB962C8B-B14F-4D97-AF65-F5344CB8AC3E}">
        <p14:creationId xmlns:p14="http://schemas.microsoft.com/office/powerpoint/2010/main" val="1987106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9F754AC-9A4E-C640-A3A9-FDCAF80C9BBB}" type="slidenum">
              <a:rPr lang="en-US" sz="1200"/>
              <a:pPr/>
              <a:t>1</a:t>
            </a:fld>
            <a:endParaRPr 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a:p>
            <a:pPr eaLnBrk="1" hangingPunct="1">
              <a:spcBef>
                <a:spcPct val="0"/>
              </a:spcBef>
            </a:pPr>
            <a:endParaRPr lang="en-US">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17B6C82-8055-FD4B-8D64-E749A9D55CE8}" type="slidenum">
              <a:rPr lang="en-US" sz="1200"/>
              <a:pPr/>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6227745-EDBC-E94A-B36C-6477C9A023FB}" type="slidenum">
              <a:rPr lang="en-US" sz="1200"/>
              <a:pPr/>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B9EE9D6C-81A8-3445-83A6-51CDAF740D71}" type="slidenum">
              <a:rPr lang="en-US" sz="1200"/>
              <a:pPr/>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860D177-23C0-7D46-85EA-421BCFE7CF0A}" type="slidenum">
              <a:rPr lang="en-US" sz="1200"/>
              <a:pPr/>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AD88917-6669-4343-8C5C-2CCE936BAFD2}" type="slidenum">
              <a:rPr lang="en-US" sz="1200"/>
              <a:pPr/>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8423133-0A93-BD42-8152-370DE437C7E4}" type="slidenum">
              <a:rPr lang="en-US" sz="1200"/>
              <a:pPr/>
              <a:t>16</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5CE22AA-BE01-2C41-85E5-8B74A07C8A50}" type="slidenum">
              <a:rPr lang="en-US" sz="1200">
                <a:latin typeface="Arial" charset="0"/>
              </a:rPr>
              <a:pPr/>
              <a:t>2</a:t>
            </a:fld>
            <a:endParaRPr lang="en-US" sz="1200">
              <a:latin typeface="Arial" charset="0"/>
            </a:endParaRPr>
          </a:p>
        </p:txBody>
      </p:sp>
      <p:sp>
        <p:nvSpPr>
          <p:cNvPr id="24579" name="Text Box 2"/>
          <p:cNvSpPr txBox="1">
            <a:spLocks noChangeArrowheads="1"/>
          </p:cNvSpPr>
          <p:nvPr/>
        </p:nvSpPr>
        <p:spPr bwMode="auto">
          <a:xfrm>
            <a:off x="4016375" y="8832850"/>
            <a:ext cx="306863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4014" tIns="47007" rIns="94014" bIns="47007" anchor="b"/>
          <a:lstStyle>
            <a:lvl1pPr defTabSz="465138">
              <a:tabLst>
                <a:tab pos="736600" algn="l"/>
                <a:tab pos="1476375" algn="l"/>
                <a:tab pos="2212975" algn="l"/>
                <a:tab pos="2951163" algn="l"/>
              </a:tabLst>
              <a:defRPr sz="2400">
                <a:solidFill>
                  <a:schemeClr val="tx1"/>
                </a:solidFill>
                <a:latin typeface="Times" charset="0"/>
                <a:ea typeface="ＭＳ Ｐゴシック" charset="0"/>
              </a:defRPr>
            </a:lvl1pPr>
            <a:lvl2pPr marL="742950" indent="-285750" defTabSz="465138">
              <a:tabLst>
                <a:tab pos="736600" algn="l"/>
                <a:tab pos="1476375" algn="l"/>
                <a:tab pos="2212975" algn="l"/>
                <a:tab pos="2951163" algn="l"/>
              </a:tabLst>
              <a:defRPr sz="2400">
                <a:solidFill>
                  <a:schemeClr val="tx1"/>
                </a:solidFill>
                <a:latin typeface="Times" charset="0"/>
                <a:ea typeface="ＭＳ Ｐゴシック" charset="0"/>
              </a:defRPr>
            </a:lvl2pPr>
            <a:lvl3pPr marL="1143000" indent="-228600" defTabSz="465138">
              <a:tabLst>
                <a:tab pos="736600" algn="l"/>
                <a:tab pos="1476375" algn="l"/>
                <a:tab pos="2212975" algn="l"/>
                <a:tab pos="2951163" algn="l"/>
              </a:tabLst>
              <a:defRPr sz="2400">
                <a:solidFill>
                  <a:schemeClr val="tx1"/>
                </a:solidFill>
                <a:latin typeface="Times" charset="0"/>
                <a:ea typeface="ＭＳ Ｐゴシック" charset="0"/>
              </a:defRPr>
            </a:lvl3pPr>
            <a:lvl4pPr marL="1600200" indent="-228600" defTabSz="465138">
              <a:tabLst>
                <a:tab pos="736600" algn="l"/>
                <a:tab pos="1476375" algn="l"/>
                <a:tab pos="2212975" algn="l"/>
                <a:tab pos="2951163" algn="l"/>
              </a:tabLst>
              <a:defRPr sz="2400">
                <a:solidFill>
                  <a:schemeClr val="tx1"/>
                </a:solidFill>
                <a:latin typeface="Times" charset="0"/>
                <a:ea typeface="ＭＳ Ｐゴシック" charset="0"/>
              </a:defRPr>
            </a:lvl4pPr>
            <a:lvl5pPr marL="2057400" indent="-228600" defTabSz="465138">
              <a:tabLst>
                <a:tab pos="736600" algn="l"/>
                <a:tab pos="1476375" algn="l"/>
                <a:tab pos="2212975" algn="l"/>
                <a:tab pos="2951163" algn="l"/>
              </a:tabLst>
              <a:defRPr sz="2400">
                <a:solidFill>
                  <a:schemeClr val="tx1"/>
                </a:solidFill>
                <a:latin typeface="Times" charset="0"/>
                <a:ea typeface="ＭＳ Ｐゴシック" charset="0"/>
              </a:defRPr>
            </a:lvl5pPr>
            <a:lvl6pPr marL="25146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6pPr>
            <a:lvl7pPr marL="29718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7pPr>
            <a:lvl8pPr marL="34290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8pPr>
            <a:lvl9pPr marL="38862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9pPr>
          </a:lstStyle>
          <a:p>
            <a:pPr algn="r">
              <a:buClr>
                <a:srgbClr val="000000"/>
              </a:buClr>
              <a:buSzPct val="45000"/>
            </a:pPr>
            <a:fld id="{B1046E16-7B75-5444-A1F5-A2DB99438D2D}" type="slidenum">
              <a:rPr lang="en-GB" sz="1300">
                <a:solidFill>
                  <a:srgbClr val="000000"/>
                </a:solidFill>
                <a:latin typeface="Times New Roman" charset="0"/>
                <a:cs typeface="Arial Unicode MS" charset="0"/>
              </a:rPr>
              <a:pPr algn="r">
                <a:buClr>
                  <a:srgbClr val="000000"/>
                </a:buClr>
                <a:buSzPct val="45000"/>
              </a:pPr>
              <a:t>2</a:t>
            </a:fld>
            <a:endParaRPr lang="en-GB" sz="1300">
              <a:solidFill>
                <a:srgbClr val="000000"/>
              </a:solidFill>
              <a:latin typeface="Times New Roman" charset="0"/>
              <a:cs typeface="Arial Unicode MS" charset="0"/>
            </a:endParaRPr>
          </a:p>
        </p:txBody>
      </p:sp>
      <p:sp>
        <p:nvSpPr>
          <p:cNvPr id="24580" name="Text Box 3"/>
          <p:cNvSpPr txBox="1">
            <a:spLocks noChangeArrowheads="1"/>
          </p:cNvSpPr>
          <p:nvPr/>
        </p:nvSpPr>
        <p:spPr bwMode="auto">
          <a:xfrm>
            <a:off x="0" y="8832850"/>
            <a:ext cx="3070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4014" tIns="47007" rIns="94014" bIns="47007" anchor="b"/>
          <a:lstStyle>
            <a:lvl1pPr defTabSz="465138">
              <a:tabLst>
                <a:tab pos="736600" algn="l"/>
                <a:tab pos="1476375" algn="l"/>
                <a:tab pos="2212975" algn="l"/>
                <a:tab pos="2951163" algn="l"/>
              </a:tabLst>
              <a:defRPr sz="2400">
                <a:solidFill>
                  <a:schemeClr val="tx1"/>
                </a:solidFill>
                <a:latin typeface="Times" charset="0"/>
                <a:ea typeface="ＭＳ Ｐゴシック" charset="0"/>
              </a:defRPr>
            </a:lvl1pPr>
            <a:lvl2pPr marL="742950" indent="-285750" defTabSz="465138">
              <a:tabLst>
                <a:tab pos="736600" algn="l"/>
                <a:tab pos="1476375" algn="l"/>
                <a:tab pos="2212975" algn="l"/>
                <a:tab pos="2951163" algn="l"/>
              </a:tabLst>
              <a:defRPr sz="2400">
                <a:solidFill>
                  <a:schemeClr val="tx1"/>
                </a:solidFill>
                <a:latin typeface="Times" charset="0"/>
                <a:ea typeface="ＭＳ Ｐゴシック" charset="0"/>
              </a:defRPr>
            </a:lvl2pPr>
            <a:lvl3pPr marL="1143000" indent="-228600" defTabSz="465138">
              <a:tabLst>
                <a:tab pos="736600" algn="l"/>
                <a:tab pos="1476375" algn="l"/>
                <a:tab pos="2212975" algn="l"/>
                <a:tab pos="2951163" algn="l"/>
              </a:tabLst>
              <a:defRPr sz="2400">
                <a:solidFill>
                  <a:schemeClr val="tx1"/>
                </a:solidFill>
                <a:latin typeface="Times" charset="0"/>
                <a:ea typeface="ＭＳ Ｐゴシック" charset="0"/>
              </a:defRPr>
            </a:lvl3pPr>
            <a:lvl4pPr marL="1600200" indent="-228600" defTabSz="465138">
              <a:tabLst>
                <a:tab pos="736600" algn="l"/>
                <a:tab pos="1476375" algn="l"/>
                <a:tab pos="2212975" algn="l"/>
                <a:tab pos="2951163" algn="l"/>
              </a:tabLst>
              <a:defRPr sz="2400">
                <a:solidFill>
                  <a:schemeClr val="tx1"/>
                </a:solidFill>
                <a:latin typeface="Times" charset="0"/>
                <a:ea typeface="ＭＳ Ｐゴシック" charset="0"/>
              </a:defRPr>
            </a:lvl4pPr>
            <a:lvl5pPr marL="2057400" indent="-228600" defTabSz="465138">
              <a:tabLst>
                <a:tab pos="736600" algn="l"/>
                <a:tab pos="1476375" algn="l"/>
                <a:tab pos="2212975" algn="l"/>
                <a:tab pos="2951163" algn="l"/>
              </a:tabLst>
              <a:defRPr sz="2400">
                <a:solidFill>
                  <a:schemeClr val="tx1"/>
                </a:solidFill>
                <a:latin typeface="Times" charset="0"/>
                <a:ea typeface="ＭＳ Ｐゴシック" charset="0"/>
              </a:defRPr>
            </a:lvl5pPr>
            <a:lvl6pPr marL="25146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6pPr>
            <a:lvl7pPr marL="29718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7pPr>
            <a:lvl8pPr marL="34290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8pPr>
            <a:lvl9pPr marL="38862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9pPr>
          </a:lstStyle>
          <a:p>
            <a:pPr>
              <a:buClr>
                <a:srgbClr val="000000"/>
              </a:buClr>
              <a:buSzPct val="45000"/>
            </a:pPr>
            <a:endParaRPr lang="en-GB" sz="1300">
              <a:solidFill>
                <a:srgbClr val="000000"/>
              </a:solidFill>
              <a:latin typeface="Times New Roman" charset="0"/>
              <a:cs typeface="Arial Unicode MS" charset="0"/>
            </a:endParaRPr>
          </a:p>
        </p:txBody>
      </p:sp>
      <p:sp>
        <p:nvSpPr>
          <p:cNvPr id="24581" name="Text Box 4"/>
          <p:cNvSpPr txBox="1">
            <a:spLocks noChangeArrowheads="1"/>
          </p:cNvSpPr>
          <p:nvPr/>
        </p:nvSpPr>
        <p:spPr bwMode="auto">
          <a:xfrm>
            <a:off x="0" y="0"/>
            <a:ext cx="307022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4014" tIns="47007" rIns="94014" bIns="47007"/>
          <a:lstStyle>
            <a:lvl1pPr defTabSz="465138">
              <a:tabLst>
                <a:tab pos="736600" algn="l"/>
                <a:tab pos="1476375" algn="l"/>
                <a:tab pos="2212975" algn="l"/>
                <a:tab pos="2951163" algn="l"/>
              </a:tabLst>
              <a:defRPr sz="2400">
                <a:solidFill>
                  <a:schemeClr val="tx1"/>
                </a:solidFill>
                <a:latin typeface="Times" charset="0"/>
                <a:ea typeface="ＭＳ Ｐゴシック" charset="0"/>
              </a:defRPr>
            </a:lvl1pPr>
            <a:lvl2pPr marL="742950" indent="-285750" defTabSz="465138">
              <a:tabLst>
                <a:tab pos="736600" algn="l"/>
                <a:tab pos="1476375" algn="l"/>
                <a:tab pos="2212975" algn="l"/>
                <a:tab pos="2951163" algn="l"/>
              </a:tabLst>
              <a:defRPr sz="2400">
                <a:solidFill>
                  <a:schemeClr val="tx1"/>
                </a:solidFill>
                <a:latin typeface="Times" charset="0"/>
                <a:ea typeface="ＭＳ Ｐゴシック" charset="0"/>
              </a:defRPr>
            </a:lvl2pPr>
            <a:lvl3pPr marL="1143000" indent="-228600" defTabSz="465138">
              <a:tabLst>
                <a:tab pos="736600" algn="l"/>
                <a:tab pos="1476375" algn="l"/>
                <a:tab pos="2212975" algn="l"/>
                <a:tab pos="2951163" algn="l"/>
              </a:tabLst>
              <a:defRPr sz="2400">
                <a:solidFill>
                  <a:schemeClr val="tx1"/>
                </a:solidFill>
                <a:latin typeface="Times" charset="0"/>
                <a:ea typeface="ＭＳ Ｐゴシック" charset="0"/>
              </a:defRPr>
            </a:lvl3pPr>
            <a:lvl4pPr marL="1600200" indent="-228600" defTabSz="465138">
              <a:tabLst>
                <a:tab pos="736600" algn="l"/>
                <a:tab pos="1476375" algn="l"/>
                <a:tab pos="2212975" algn="l"/>
                <a:tab pos="2951163" algn="l"/>
              </a:tabLst>
              <a:defRPr sz="2400">
                <a:solidFill>
                  <a:schemeClr val="tx1"/>
                </a:solidFill>
                <a:latin typeface="Times" charset="0"/>
                <a:ea typeface="ＭＳ Ｐゴシック" charset="0"/>
              </a:defRPr>
            </a:lvl4pPr>
            <a:lvl5pPr marL="2057400" indent="-228600" defTabSz="465138">
              <a:tabLst>
                <a:tab pos="736600" algn="l"/>
                <a:tab pos="1476375" algn="l"/>
                <a:tab pos="2212975" algn="l"/>
                <a:tab pos="2951163" algn="l"/>
              </a:tabLst>
              <a:defRPr sz="2400">
                <a:solidFill>
                  <a:schemeClr val="tx1"/>
                </a:solidFill>
                <a:latin typeface="Times" charset="0"/>
                <a:ea typeface="ＭＳ Ｐゴシック" charset="0"/>
              </a:defRPr>
            </a:lvl5pPr>
            <a:lvl6pPr marL="25146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6pPr>
            <a:lvl7pPr marL="29718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7pPr>
            <a:lvl8pPr marL="34290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8pPr>
            <a:lvl9pPr marL="38862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9pPr>
          </a:lstStyle>
          <a:p>
            <a:pPr>
              <a:buClr>
                <a:srgbClr val="000000"/>
              </a:buClr>
              <a:buSzPct val="45000"/>
            </a:pPr>
            <a:endParaRPr lang="en-GB" sz="1300">
              <a:solidFill>
                <a:srgbClr val="000000"/>
              </a:solidFill>
              <a:latin typeface="Times New Roman" charset="0"/>
              <a:cs typeface="Arial Unicode MS" charset="0"/>
            </a:endParaRPr>
          </a:p>
        </p:txBody>
      </p:sp>
      <p:sp>
        <p:nvSpPr>
          <p:cNvPr id="24582" name="Text Box 5"/>
          <p:cNvSpPr txBox="1">
            <a:spLocks noChangeArrowheads="1"/>
          </p:cNvSpPr>
          <p:nvPr/>
        </p:nvSpPr>
        <p:spPr bwMode="auto">
          <a:xfrm>
            <a:off x="4016375" y="0"/>
            <a:ext cx="3068638"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4014" tIns="47007" rIns="94014" bIns="47007"/>
          <a:lstStyle>
            <a:lvl1pPr defTabSz="465138">
              <a:tabLst>
                <a:tab pos="736600" algn="l"/>
                <a:tab pos="1476375" algn="l"/>
                <a:tab pos="2212975" algn="l"/>
                <a:tab pos="2951163" algn="l"/>
              </a:tabLst>
              <a:defRPr sz="2400">
                <a:solidFill>
                  <a:schemeClr val="tx1"/>
                </a:solidFill>
                <a:latin typeface="Times" charset="0"/>
                <a:ea typeface="ＭＳ Ｐゴシック" charset="0"/>
              </a:defRPr>
            </a:lvl1pPr>
            <a:lvl2pPr marL="742950" indent="-285750" defTabSz="465138">
              <a:tabLst>
                <a:tab pos="736600" algn="l"/>
                <a:tab pos="1476375" algn="l"/>
                <a:tab pos="2212975" algn="l"/>
                <a:tab pos="2951163" algn="l"/>
              </a:tabLst>
              <a:defRPr sz="2400">
                <a:solidFill>
                  <a:schemeClr val="tx1"/>
                </a:solidFill>
                <a:latin typeface="Times" charset="0"/>
                <a:ea typeface="ＭＳ Ｐゴシック" charset="0"/>
              </a:defRPr>
            </a:lvl2pPr>
            <a:lvl3pPr marL="1143000" indent="-228600" defTabSz="465138">
              <a:tabLst>
                <a:tab pos="736600" algn="l"/>
                <a:tab pos="1476375" algn="l"/>
                <a:tab pos="2212975" algn="l"/>
                <a:tab pos="2951163" algn="l"/>
              </a:tabLst>
              <a:defRPr sz="2400">
                <a:solidFill>
                  <a:schemeClr val="tx1"/>
                </a:solidFill>
                <a:latin typeface="Times" charset="0"/>
                <a:ea typeface="ＭＳ Ｐゴシック" charset="0"/>
              </a:defRPr>
            </a:lvl3pPr>
            <a:lvl4pPr marL="1600200" indent="-228600" defTabSz="465138">
              <a:tabLst>
                <a:tab pos="736600" algn="l"/>
                <a:tab pos="1476375" algn="l"/>
                <a:tab pos="2212975" algn="l"/>
                <a:tab pos="2951163" algn="l"/>
              </a:tabLst>
              <a:defRPr sz="2400">
                <a:solidFill>
                  <a:schemeClr val="tx1"/>
                </a:solidFill>
                <a:latin typeface="Times" charset="0"/>
                <a:ea typeface="ＭＳ Ｐゴシック" charset="0"/>
              </a:defRPr>
            </a:lvl4pPr>
            <a:lvl5pPr marL="2057400" indent="-228600" defTabSz="465138">
              <a:tabLst>
                <a:tab pos="736600" algn="l"/>
                <a:tab pos="1476375" algn="l"/>
                <a:tab pos="2212975" algn="l"/>
                <a:tab pos="2951163" algn="l"/>
              </a:tabLst>
              <a:defRPr sz="2400">
                <a:solidFill>
                  <a:schemeClr val="tx1"/>
                </a:solidFill>
                <a:latin typeface="Times" charset="0"/>
                <a:ea typeface="ＭＳ Ｐゴシック" charset="0"/>
              </a:defRPr>
            </a:lvl5pPr>
            <a:lvl6pPr marL="25146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6pPr>
            <a:lvl7pPr marL="29718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7pPr>
            <a:lvl8pPr marL="34290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8pPr>
            <a:lvl9pPr marL="3886200" indent="-228600" defTabSz="465138" eaLnBrk="0" fontAlgn="base" hangingPunct="0">
              <a:spcBef>
                <a:spcPct val="0"/>
              </a:spcBef>
              <a:spcAft>
                <a:spcPct val="0"/>
              </a:spcAft>
              <a:tabLst>
                <a:tab pos="736600" algn="l"/>
                <a:tab pos="1476375" algn="l"/>
                <a:tab pos="2212975" algn="l"/>
                <a:tab pos="2951163" algn="l"/>
              </a:tabLst>
              <a:defRPr sz="2400">
                <a:solidFill>
                  <a:schemeClr val="tx1"/>
                </a:solidFill>
                <a:latin typeface="Times" charset="0"/>
                <a:ea typeface="ＭＳ Ｐゴシック" charset="0"/>
              </a:defRPr>
            </a:lvl9pPr>
          </a:lstStyle>
          <a:p>
            <a:pPr algn="r">
              <a:buClr>
                <a:srgbClr val="000000"/>
              </a:buClr>
              <a:buSzPct val="45000"/>
            </a:pPr>
            <a:endParaRPr lang="en-GB" sz="1300">
              <a:solidFill>
                <a:srgbClr val="000000"/>
              </a:solidFill>
              <a:latin typeface="Times New Roman" charset="0"/>
              <a:cs typeface="Arial Unicode MS" charset="0"/>
            </a:endParaRPr>
          </a:p>
        </p:txBody>
      </p:sp>
      <p:sp>
        <p:nvSpPr>
          <p:cNvPr id="24583" name="Text Box 6"/>
          <p:cNvSpPr>
            <a:spLocks noGrp="1" noChangeArrowheads="1"/>
          </p:cNvSpPr>
          <p:nvPr>
            <p:ph type="body"/>
          </p:nvPr>
        </p:nvSpPr>
        <p:spPr bwMode="auto">
          <a:xfrm>
            <a:off x="947738" y="4416425"/>
            <a:ext cx="5191125" cy="4184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lIns="94014" tIns="47007" rIns="94014" bIns="47007" numCol="1" anchor="t" anchorCtr="0" compatLnSpc="1">
            <a:prstTxWarp prst="textNoShape">
              <a:avLst/>
            </a:prstTxWarp>
          </a:bodyPr>
          <a:lstStyle/>
          <a:p>
            <a:pPr defTabSz="455613">
              <a:spcBef>
                <a:spcPts val="600"/>
              </a:spcBef>
              <a:tabLst>
                <a:tab pos="0" algn="l"/>
                <a:tab pos="912813" algn="l"/>
                <a:tab pos="1827213" algn="l"/>
                <a:tab pos="2741613" algn="l"/>
                <a:tab pos="3656013" algn="l"/>
                <a:tab pos="4570413" algn="l"/>
                <a:tab pos="5484813" algn="l"/>
                <a:tab pos="6399213" algn="l"/>
                <a:tab pos="7313613" algn="l"/>
                <a:tab pos="8228013" algn="l"/>
                <a:tab pos="9142413" algn="l"/>
                <a:tab pos="10056813" algn="l"/>
              </a:tabLst>
            </a:pPr>
            <a:endParaRPr lang="en-GB" sz="1600">
              <a:latin typeface="Arial" charset="0"/>
              <a:cs typeface="Arial Unicode MS" charset="0"/>
            </a:endParaRPr>
          </a:p>
        </p:txBody>
      </p:sp>
      <p:sp>
        <p:nvSpPr>
          <p:cNvPr id="24584" name="Rectangle 7"/>
          <p:cNvSpPr>
            <a:spLocks noGrp="1" noRot="1" noChangeAspect="1" noChangeArrowheads="1" noTextEdit="1"/>
          </p:cNvSpPr>
          <p:nvPr>
            <p:ph type="sldImg"/>
          </p:nvPr>
        </p:nvSpPr>
        <p:spPr bwMode="auto">
          <a:xfrm>
            <a:off x="1220788"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77500" lnSpcReduction="20000"/>
          </a:bodyPr>
          <a:lstStyle/>
          <a:p>
            <a:pPr>
              <a:defRPr/>
            </a:pPr>
            <a:endParaRPr lang="en-US" dirty="0">
              <a:ea typeface="+mn-ea"/>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208034B3-476A-CD48-9534-B23925CCBB87}" type="slidenum">
              <a:rPr lang="en-US" sz="1200"/>
              <a:pPr/>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C8A65B3-4713-874D-8A38-9184194B8A5D}" type="slidenum">
              <a:rPr lang="en-US" sz="1200"/>
              <a:pPr/>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E097619-3A64-2948-9114-CA0D6B2A64BE}" type="slidenum">
              <a:rPr lang="en-US" sz="1200"/>
              <a:pPr/>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D85BEDEE-D690-DD48-A758-AEAE89F4976E}" type="slidenum">
              <a:rPr lang="en-US" sz="1200"/>
              <a:pPr/>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BDB0676-5E2E-374E-8767-DFA0492C71ED}" type="slidenum">
              <a:rPr lang="en-US" sz="1200"/>
              <a:pPr/>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4A9E10F6-F696-424E-8804-D5D780DCEA54}" type="slidenum">
              <a:rPr lang="en-US" sz="1200"/>
              <a:pPr/>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F934B27-D440-1146-8B27-46A899002F67}"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2.wmf"/><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4" name="Picture 2" descr="\\Stlcrvlib1\creativelibrary\ActiveJobs\Billable\Ascension Health\HRQ Packet\PPT Template\Artwork\jpgs\2.png"/>
          <p:cNvPicPr>
            <a:picLocks noChangeAspect="1" noChangeArrowheads="1"/>
          </p:cNvPicPr>
          <p:nvPr userDrawn="1"/>
        </p:nvPicPr>
        <p:blipFill>
          <a:blip r:embed="rId2">
            <a:extLst>
              <a:ext uri="{28A0092B-C50C-407E-A947-70E740481C1C}">
                <a14:useLocalDpi xmlns:a14="http://schemas.microsoft.com/office/drawing/2010/main" val="0"/>
              </a:ext>
            </a:extLst>
          </a:blip>
          <a:srcRect l="2663" t="13489" b="13428"/>
          <a:stretch>
            <a:fillRect/>
          </a:stretch>
        </p:blipFill>
        <p:spPr bwMode="auto">
          <a:xfrm>
            <a:off x="0" y="0"/>
            <a:ext cx="9145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0" y="3500438"/>
            <a:ext cx="4808538" cy="1657350"/>
            <a:chOff x="0" y="3473450"/>
            <a:chExt cx="4876800" cy="1681163"/>
          </a:xfrm>
        </p:grpSpPr>
        <p:pic>
          <p:nvPicPr>
            <p:cNvPr id="6" name="Picture 9" descr="iStock_000010024570Large.jpg"/>
            <p:cNvPicPr>
              <a:picLocks noChangeAspect="1" noChangeArrowheads="1"/>
            </p:cNvPicPr>
            <p:nvPr userDrawn="1"/>
          </p:nvPicPr>
          <p:blipFill>
            <a:blip r:embed="rId3">
              <a:extLst>
                <a:ext uri="{28A0092B-C50C-407E-A947-70E740481C1C}">
                  <a14:useLocalDpi xmlns:a14="http://schemas.microsoft.com/office/drawing/2010/main" val="0"/>
                </a:ext>
              </a:extLst>
            </a:blip>
            <a:srcRect l="17699" t="5940" r="19225" b="-2197"/>
            <a:stretch>
              <a:fillRect/>
            </a:stretch>
          </p:blipFill>
          <p:spPr bwMode="auto">
            <a:xfrm>
              <a:off x="0" y="3473450"/>
              <a:ext cx="1670050"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iStock_000010024570Large.jpg"/>
            <p:cNvPicPr>
              <a:picLocks noChangeAspect="1" noChangeArrowheads="1"/>
            </p:cNvPicPr>
            <p:nvPr userDrawn="1"/>
          </p:nvPicPr>
          <p:blipFill>
            <a:blip r:embed="rId4">
              <a:extLst>
                <a:ext uri="{28A0092B-C50C-407E-A947-70E740481C1C}">
                  <a14:useLocalDpi xmlns:a14="http://schemas.microsoft.com/office/drawing/2010/main" val="0"/>
                </a:ext>
              </a:extLst>
            </a:blip>
            <a:srcRect l="14925" b="42152"/>
            <a:stretch>
              <a:fillRect/>
            </a:stretch>
          </p:blipFill>
          <p:spPr bwMode="auto">
            <a:xfrm>
              <a:off x="1657350" y="3473450"/>
              <a:ext cx="1608138"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iStock_000009504484Large.jpg"/>
            <p:cNvPicPr>
              <a:picLocks noChangeAspect="1" noChangeArrowheads="1"/>
            </p:cNvPicPr>
            <p:nvPr userDrawn="1"/>
          </p:nvPicPr>
          <p:blipFill>
            <a:blip r:embed="rId5">
              <a:extLst>
                <a:ext uri="{28A0092B-C50C-407E-A947-70E740481C1C}">
                  <a14:useLocalDpi xmlns:a14="http://schemas.microsoft.com/office/drawing/2010/main" val="0"/>
                </a:ext>
              </a:extLst>
            </a:blip>
            <a:srcRect l="13892" t="1982" r="6387" b="17252"/>
            <a:stretch>
              <a:fillRect/>
            </a:stretch>
          </p:blipFill>
          <p:spPr bwMode="auto">
            <a:xfrm>
              <a:off x="3252788" y="3473450"/>
              <a:ext cx="1624012"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Picture 3" descr="\\Stlcrvlib1\creativelibrary\ActiveJobs\Billable\Ascension Health\HRQ Packet\PPT Template\Artwork\jpgs\logos.wmf"/>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85750" y="215900"/>
            <a:ext cx="85534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p:cNvSpPr>
            <a:spLocks noGrp="1" noChangeArrowheads="1"/>
          </p:cNvSpPr>
          <p:nvPr>
            <p:ph type="ctrTitle"/>
          </p:nvPr>
        </p:nvSpPr>
        <p:spPr>
          <a:xfrm>
            <a:off x="609600" y="1664208"/>
            <a:ext cx="8229600" cy="609600"/>
          </a:xfrm>
        </p:spPr>
        <p:txBody>
          <a:bodyPr/>
          <a:lstStyle>
            <a:lvl1pPr algn="r">
              <a:defRPr sz="4400">
                <a:solidFill>
                  <a:srgbClr val="008D7F"/>
                </a:solidFill>
                <a:latin typeface="Garamond" pitchFamily="18" charset="0"/>
                <a:cs typeface="Times New Roman" pitchFamily="18" charset="0"/>
              </a:defRPr>
            </a:lvl1pPr>
          </a:lstStyle>
          <a:p>
            <a:r>
              <a:rPr lang="en-US" dirty="0" smtClean="0"/>
              <a:t>Click to edit Master title style</a:t>
            </a:r>
            <a:endParaRPr lang="en-US" dirty="0"/>
          </a:p>
        </p:txBody>
      </p:sp>
      <p:sp>
        <p:nvSpPr>
          <p:cNvPr id="9" name="Rectangle 4"/>
          <p:cNvSpPr>
            <a:spLocks noGrp="1" noChangeArrowheads="1"/>
          </p:cNvSpPr>
          <p:nvPr>
            <p:ph type="subTitle" idx="1"/>
          </p:nvPr>
        </p:nvSpPr>
        <p:spPr>
          <a:xfrm>
            <a:off x="609600" y="2273808"/>
            <a:ext cx="8229600" cy="533400"/>
          </a:xfrm>
        </p:spPr>
        <p:txBody>
          <a:bodyPr/>
          <a:lstStyle>
            <a:lvl1pPr marL="0" indent="0" algn="r">
              <a:buFontTx/>
              <a:buNone/>
              <a:defRPr sz="2000" b="1" cap="all" baseline="0">
                <a:solidFill>
                  <a:schemeClr val="tx1">
                    <a:lumMod val="65000"/>
                    <a:lumOff val="35000"/>
                  </a:schemeClr>
                </a:solidFill>
                <a:latin typeface="Trebuchet MS" pitchFamily="34" charset="0"/>
              </a:defRPr>
            </a:lvl1pPr>
          </a:lstStyle>
          <a:p>
            <a:r>
              <a:rPr lang="en-US" dirty="0" smtClean="0"/>
              <a:t>Click to edit Master subtitle style</a:t>
            </a:r>
            <a:endParaRPr lang="en-US" dirty="0"/>
          </a:p>
        </p:txBody>
      </p:sp>
    </p:spTree>
    <p:extLst>
      <p:ext uri="{BB962C8B-B14F-4D97-AF65-F5344CB8AC3E}">
        <p14:creationId xmlns:p14="http://schemas.microsoft.com/office/powerpoint/2010/main" val="1106247800"/>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9738406"/>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28600"/>
            <a:ext cx="20955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341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621408"/>
      </p:ext>
    </p:extLst>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429000" y="0"/>
            <a:ext cx="5715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76800" y="1752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atin typeface="Times" pitchFamily="18" charset="0"/>
                <a:ea typeface="+mn-ea"/>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atin typeface="Times" pitchFamily="18" charset="0"/>
                <a:ea typeface="+mn-ea"/>
              </a:defRPr>
            </a:lvl1pPr>
          </a:lstStyle>
          <a:p>
            <a:pPr>
              <a:defRPr/>
            </a:pPr>
            <a:endParaRPr lang="en-US"/>
          </a:p>
        </p:txBody>
      </p:sp>
      <p:sp>
        <p:nvSpPr>
          <p:cNvPr id="7" name="Slide Number Placeholder 6"/>
          <p:cNvSpPr>
            <a:spLocks noGrp="1"/>
          </p:cNvSpPr>
          <p:nvPr>
            <p:ph type="sldNum" sz="quarter" idx="12"/>
          </p:nvPr>
        </p:nvSpPr>
        <p:spPr>
          <a:xfrm>
            <a:off x="2971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CDEA8377-4CB4-804A-979C-519C8EEE748A}" type="slidenum">
              <a:rPr lang="en-US"/>
              <a:pPr/>
              <a:t>‹#›</a:t>
            </a:fld>
            <a:endParaRPr lang="en-US"/>
          </a:p>
        </p:txBody>
      </p:sp>
    </p:spTree>
    <p:extLst>
      <p:ext uri="{BB962C8B-B14F-4D97-AF65-F5344CB8AC3E}">
        <p14:creationId xmlns:p14="http://schemas.microsoft.com/office/powerpoint/2010/main" val="1688358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14400" y="1661533"/>
            <a:ext cx="7660888" cy="4493940"/>
          </a:xfrm>
        </p:spPr>
        <p:txBody>
          <a:bodyPr/>
          <a:lstStyle>
            <a:lvl1pPr>
              <a:defRPr sz="2800"/>
            </a:lvl1pPr>
            <a:lvl2pPr>
              <a:defRPr sz="2400" b="0"/>
            </a:lvl2pPr>
            <a:lvl3pPr>
              <a:defRPr sz="2200" b="0"/>
            </a:lvl3pPr>
            <a:lvl4pPr>
              <a:defRPr sz="1800" b="0"/>
            </a:lvl4pPr>
            <a:lvl5pPr>
              <a:defRPr sz="16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10"/>
          </p:nvPr>
        </p:nvSpPr>
        <p:spPr>
          <a:xfrm>
            <a:off x="4378325" y="6389688"/>
            <a:ext cx="387350" cy="292100"/>
          </a:xfrm>
        </p:spPr>
        <p:txBody>
          <a:bodyPr/>
          <a:lstStyle>
            <a:lvl1pPr>
              <a:buNone/>
              <a:defRPr sz="1000"/>
            </a:lvl1pPr>
          </a:lstStyle>
          <a:p>
            <a:pPr lvl="0"/>
            <a:r>
              <a:rPr lang="en-US" smtClean="0"/>
              <a:t>Click to edit Master text styles</a:t>
            </a:r>
          </a:p>
        </p:txBody>
      </p:sp>
    </p:spTree>
    <p:extLst>
      <p:ext uri="{BB962C8B-B14F-4D97-AF65-F5344CB8AC3E}">
        <p14:creationId xmlns:p14="http://schemas.microsoft.com/office/powerpoint/2010/main" val="1309242138"/>
      </p:ext>
    </p:extLst>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914400" y="1661533"/>
            <a:ext cx="7660888" cy="4493940"/>
          </a:xfrm>
        </p:spPr>
        <p:txBody>
          <a:bodyPr/>
          <a:lstStyle>
            <a:lvl1pPr>
              <a:defRPr sz="2800"/>
            </a:lvl1pPr>
            <a:lvl2pPr>
              <a:defRPr sz="2400" b="0"/>
            </a:lvl2pPr>
            <a:lvl3pPr>
              <a:defRPr sz="2200" b="0"/>
            </a:lvl3pPr>
            <a:lvl4pPr>
              <a:defRPr sz="1800" b="0"/>
            </a:lvl4pPr>
            <a:lvl5pPr>
              <a:defRPr sz="1600" b="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10"/>
          </p:nvPr>
        </p:nvSpPr>
        <p:spPr>
          <a:xfrm>
            <a:off x="4378325" y="6389688"/>
            <a:ext cx="387350" cy="292100"/>
          </a:xfrm>
        </p:spPr>
        <p:txBody>
          <a:bodyPr/>
          <a:lstStyle>
            <a:lvl1pPr>
              <a:buNone/>
              <a:defRPr sz="1000"/>
            </a:lvl1pPr>
          </a:lstStyle>
          <a:p>
            <a:pPr lvl="0"/>
            <a:r>
              <a:rPr lang="en-US" smtClean="0"/>
              <a:t>Click to edit Master text styles</a:t>
            </a:r>
          </a:p>
        </p:txBody>
      </p:sp>
    </p:spTree>
    <p:extLst>
      <p:ext uri="{BB962C8B-B14F-4D97-AF65-F5344CB8AC3E}">
        <p14:creationId xmlns:p14="http://schemas.microsoft.com/office/powerpoint/2010/main" val="4275595986"/>
      </p:ext>
    </p:extLst>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atin typeface="Times" pitchFamily="18" charset="0"/>
                <a:ea typeface="+mn-ea"/>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atin typeface="Times" pitchFamily="18" charset="0"/>
                <a:ea typeface="+mn-ea"/>
              </a:defRPr>
            </a:lvl1pPr>
          </a:lstStyle>
          <a:p>
            <a:pPr>
              <a:defRPr/>
            </a:pPr>
            <a:endParaRPr lang="en-US"/>
          </a:p>
        </p:txBody>
      </p:sp>
      <p:sp>
        <p:nvSpPr>
          <p:cNvPr id="5" name="Slide Number Placeholder 4"/>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5223DFB1-72FC-0E41-BB16-AB5772304DB1}" type="slidenum">
              <a:rPr lang="en-US"/>
              <a:pPr/>
              <a:t>‹#›</a:t>
            </a:fld>
            <a:endParaRPr lang="en-US"/>
          </a:p>
        </p:txBody>
      </p:sp>
    </p:spTree>
    <p:extLst>
      <p:ext uri="{BB962C8B-B14F-4D97-AF65-F5344CB8AC3E}">
        <p14:creationId xmlns:p14="http://schemas.microsoft.com/office/powerpoint/2010/main" val="3099487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Times"/>
                <a:ea typeface="+mn-ea"/>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Times"/>
                <a:ea typeface="+mn-ea"/>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B95DCEEA-F3A1-DE4F-8D38-4DB1F1DC1877}" type="slidenum">
              <a:rPr lang="en-US"/>
              <a:pPr/>
              <a:t>‹#›</a:t>
            </a:fld>
            <a:endParaRPr lang="en-US"/>
          </a:p>
        </p:txBody>
      </p:sp>
    </p:spTree>
    <p:extLst>
      <p:ext uri="{BB962C8B-B14F-4D97-AF65-F5344CB8AC3E}">
        <p14:creationId xmlns:p14="http://schemas.microsoft.com/office/powerpoint/2010/main" val="1500476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10"/>
          </p:nvPr>
        </p:nvSpPr>
        <p:spPr>
          <a:xfrm>
            <a:off x="6410325" y="6229350"/>
            <a:ext cx="666750" cy="3143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47889779"/>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4571133"/>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905000"/>
            <a:ext cx="33909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57700" y="1905000"/>
            <a:ext cx="3390900" cy="3581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145773"/>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8346733"/>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17954655"/>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8470266"/>
      </p:ext>
    </p:extLst>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0111305"/>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5270781"/>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1.png"/><Relationship Id="rId19" Type="http://schemas.openxmlformats.org/officeDocument/2006/relationships/image" Target="../media/image2.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9" descr="\\Stlcrvlib1\creativelibrary\ActiveJobs\Billable\Ascension Health\HRQ Packet\PPT Template\Artwork\jpgs\text.png"/>
          <p:cNvPicPr>
            <a:picLocks noChangeAspect="1" noChangeArrowheads="1"/>
          </p:cNvPicPr>
          <p:nvPr userDrawn="1"/>
        </p:nvPicPr>
        <p:blipFill>
          <a:blip r:embed="rId18">
            <a:extLst>
              <a:ext uri="{28A0092B-C50C-407E-A947-70E740481C1C}">
                <a14:useLocalDpi xmlns:a14="http://schemas.microsoft.com/office/drawing/2010/main" val="0"/>
              </a:ext>
            </a:extLst>
          </a:blip>
          <a:srcRect t="13696" b="13953"/>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457200" y="228600"/>
            <a:ext cx="8382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2" name="Rectangle 3"/>
          <p:cNvSpPr>
            <a:spLocks noGrp="1" noChangeArrowheads="1"/>
          </p:cNvSpPr>
          <p:nvPr>
            <p:ph type="body" idx="1"/>
          </p:nvPr>
        </p:nvSpPr>
        <p:spPr bwMode="auto">
          <a:xfrm>
            <a:off x="914400" y="1905000"/>
            <a:ext cx="6934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lowchart: Manual Input 5"/>
          <p:cNvSpPr/>
          <p:nvPr userDrawn="1"/>
        </p:nvSpPr>
        <p:spPr bwMode="auto">
          <a:xfrm rot="10800000" flipV="1">
            <a:off x="5867400" y="5943600"/>
            <a:ext cx="2895600" cy="914400"/>
          </a:xfrm>
          <a:prstGeom prst="flowChartManualInput">
            <a:avLst/>
          </a:prstGeom>
          <a:solidFill>
            <a:schemeClr val="bg1"/>
          </a:solidFill>
          <a:ln w="9525" cap="flat" cmpd="sng" algn="ctr">
            <a:noFill/>
            <a:prstDash val="solid"/>
            <a:round/>
            <a:headEnd type="none" w="med" len="med"/>
            <a:tailEnd type="none" w="med" len="med"/>
          </a:ln>
          <a:effectLst/>
        </p:spPr>
        <p:txBody>
          <a:bodyPr/>
          <a:lstStyle/>
          <a:p>
            <a:pPr>
              <a:defRPr/>
            </a:pPr>
            <a:endParaRPr lang="en-US" dirty="0">
              <a:latin typeface="Times" pitchFamily="18" charset="0"/>
              <a:ea typeface="+mn-ea"/>
            </a:endParaRPr>
          </a:p>
        </p:txBody>
      </p:sp>
      <p:sp>
        <p:nvSpPr>
          <p:cNvPr id="8" name="Oval 7"/>
          <p:cNvSpPr/>
          <p:nvPr userDrawn="1"/>
        </p:nvSpPr>
        <p:spPr bwMode="auto">
          <a:xfrm>
            <a:off x="7010400" y="5562600"/>
            <a:ext cx="914400" cy="914400"/>
          </a:xfrm>
          <a:prstGeom prst="ellipse">
            <a:avLst/>
          </a:prstGeom>
          <a:solidFill>
            <a:schemeClr val="bg1"/>
          </a:solidFill>
          <a:ln w="9525" cap="flat" cmpd="sng" algn="ctr">
            <a:noFill/>
            <a:prstDash val="solid"/>
            <a:round/>
            <a:headEnd type="none" w="med" len="med"/>
            <a:tailEnd type="none" w="med" len="med"/>
          </a:ln>
          <a:effectLst/>
        </p:spPr>
        <p:txBody>
          <a:bodyPr/>
          <a:lstStyle/>
          <a:p>
            <a:pPr>
              <a:defRPr/>
            </a:pPr>
            <a:endParaRPr lang="en-US" dirty="0">
              <a:latin typeface="Times" pitchFamily="18" charset="0"/>
              <a:ea typeface="+mn-ea"/>
            </a:endParaRPr>
          </a:p>
        </p:txBody>
      </p:sp>
      <p:pic>
        <p:nvPicPr>
          <p:cNvPr id="2055" name="Picture 3" descr="\\Stlcrvlib1\creativelibrary\ActiveJobs\Billable\Ascension Health\HRQ Packet\PPT Template\Artwork\jpgs\logos.wmf"/>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285750" y="6189663"/>
            <a:ext cx="855345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53" r:id="rId1"/>
    <p:sldLayoutId id="2147484441" r:id="rId2"/>
    <p:sldLayoutId id="2147484442" r:id="rId3"/>
    <p:sldLayoutId id="2147484443" r:id="rId4"/>
    <p:sldLayoutId id="2147484444" r:id="rId5"/>
    <p:sldLayoutId id="2147484445" r:id="rId6"/>
    <p:sldLayoutId id="2147484446" r:id="rId7"/>
    <p:sldLayoutId id="2147484447" r:id="rId8"/>
    <p:sldLayoutId id="2147484448" r:id="rId9"/>
    <p:sldLayoutId id="2147484449" r:id="rId10"/>
    <p:sldLayoutId id="2147484450" r:id="rId11"/>
    <p:sldLayoutId id="2147484454" r:id="rId12"/>
    <p:sldLayoutId id="2147484451" r:id="rId13"/>
    <p:sldLayoutId id="2147484452" r:id="rId14"/>
    <p:sldLayoutId id="2147484455" r:id="rId15"/>
    <p:sldLayoutId id="2147484456" r:id="rId16"/>
  </p:sldLayoutIdLst>
  <p:transition xmlns:p14="http://schemas.microsoft.com/office/powerpoint/2010/main">
    <p:fade/>
  </p:transition>
  <p:hf hdr="0" ftr="0" dt="0"/>
  <p:txStyles>
    <p:titleStyle>
      <a:lvl1pPr algn="r" rtl="0" eaLnBrk="0" fontAlgn="base" hangingPunct="0">
        <a:spcBef>
          <a:spcPct val="0"/>
        </a:spcBef>
        <a:spcAft>
          <a:spcPct val="0"/>
        </a:spcAft>
        <a:defRPr sz="3600" b="1">
          <a:solidFill>
            <a:schemeClr val="bg1"/>
          </a:solidFill>
          <a:latin typeface="Trebuchet MS" pitchFamily="34" charset="0"/>
          <a:ea typeface="ＭＳ Ｐゴシック" charset="0"/>
          <a:cs typeface="+mj-cs"/>
        </a:defRPr>
      </a:lvl1pPr>
      <a:lvl2pPr algn="r" rtl="0" eaLnBrk="0" fontAlgn="base" hangingPunct="0">
        <a:spcBef>
          <a:spcPct val="0"/>
        </a:spcBef>
        <a:spcAft>
          <a:spcPct val="0"/>
        </a:spcAft>
        <a:defRPr sz="3600" b="1">
          <a:solidFill>
            <a:schemeClr val="bg1"/>
          </a:solidFill>
          <a:latin typeface="Trebuchet MS" pitchFamily="34" charset="0"/>
          <a:ea typeface="ＭＳ Ｐゴシック" charset="0"/>
        </a:defRPr>
      </a:lvl2pPr>
      <a:lvl3pPr algn="r" rtl="0" eaLnBrk="0" fontAlgn="base" hangingPunct="0">
        <a:spcBef>
          <a:spcPct val="0"/>
        </a:spcBef>
        <a:spcAft>
          <a:spcPct val="0"/>
        </a:spcAft>
        <a:defRPr sz="3600" b="1">
          <a:solidFill>
            <a:schemeClr val="bg1"/>
          </a:solidFill>
          <a:latin typeface="Trebuchet MS" pitchFamily="34" charset="0"/>
          <a:ea typeface="ＭＳ Ｐゴシック" charset="0"/>
        </a:defRPr>
      </a:lvl3pPr>
      <a:lvl4pPr algn="r" rtl="0" eaLnBrk="0" fontAlgn="base" hangingPunct="0">
        <a:spcBef>
          <a:spcPct val="0"/>
        </a:spcBef>
        <a:spcAft>
          <a:spcPct val="0"/>
        </a:spcAft>
        <a:defRPr sz="3600" b="1">
          <a:solidFill>
            <a:schemeClr val="bg1"/>
          </a:solidFill>
          <a:latin typeface="Trebuchet MS" pitchFamily="34" charset="0"/>
          <a:ea typeface="ＭＳ Ｐゴシック" charset="0"/>
        </a:defRPr>
      </a:lvl4pPr>
      <a:lvl5pPr algn="r" rtl="0" eaLnBrk="0" fontAlgn="base" hangingPunct="0">
        <a:spcBef>
          <a:spcPct val="0"/>
        </a:spcBef>
        <a:spcAft>
          <a:spcPct val="0"/>
        </a:spcAft>
        <a:defRPr sz="3600" b="1">
          <a:solidFill>
            <a:schemeClr val="bg1"/>
          </a:solidFill>
          <a:latin typeface="Trebuchet MS" pitchFamily="34" charset="0"/>
          <a:ea typeface="ＭＳ Ｐゴシック" charset="0"/>
        </a:defRPr>
      </a:lvl5pPr>
      <a:lvl6pPr marL="457200" algn="r" rtl="0" eaLnBrk="0" fontAlgn="base" hangingPunct="0">
        <a:spcBef>
          <a:spcPct val="0"/>
        </a:spcBef>
        <a:spcAft>
          <a:spcPct val="0"/>
        </a:spcAft>
        <a:defRPr sz="3600">
          <a:solidFill>
            <a:schemeClr val="bg1"/>
          </a:solidFill>
          <a:latin typeface="Arial Black" pitchFamily="34" charset="0"/>
        </a:defRPr>
      </a:lvl6pPr>
      <a:lvl7pPr marL="914400" algn="r" rtl="0" eaLnBrk="0" fontAlgn="base" hangingPunct="0">
        <a:spcBef>
          <a:spcPct val="0"/>
        </a:spcBef>
        <a:spcAft>
          <a:spcPct val="0"/>
        </a:spcAft>
        <a:defRPr sz="3600">
          <a:solidFill>
            <a:schemeClr val="bg1"/>
          </a:solidFill>
          <a:latin typeface="Arial Black" pitchFamily="34" charset="0"/>
        </a:defRPr>
      </a:lvl7pPr>
      <a:lvl8pPr marL="1371600" algn="r" rtl="0" eaLnBrk="0" fontAlgn="base" hangingPunct="0">
        <a:spcBef>
          <a:spcPct val="0"/>
        </a:spcBef>
        <a:spcAft>
          <a:spcPct val="0"/>
        </a:spcAft>
        <a:defRPr sz="3600">
          <a:solidFill>
            <a:schemeClr val="bg1"/>
          </a:solidFill>
          <a:latin typeface="Arial Black" pitchFamily="34" charset="0"/>
        </a:defRPr>
      </a:lvl8pPr>
      <a:lvl9pPr marL="1828800" algn="r" rtl="0" eaLnBrk="0" fontAlgn="base" hangingPunct="0">
        <a:spcBef>
          <a:spcPct val="0"/>
        </a:spcBef>
        <a:spcAft>
          <a:spcPct val="0"/>
        </a:spcAft>
        <a:defRPr sz="36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400" b="1">
          <a:solidFill>
            <a:srgbClr val="00584E"/>
          </a:solidFill>
          <a:latin typeface="Garamond" pitchFamily="18" charset="0"/>
          <a:ea typeface="ＭＳ Ｐゴシック" charset="0"/>
          <a:cs typeface="+mn-cs"/>
        </a:defRPr>
      </a:lvl1pPr>
      <a:lvl2pPr marL="742950" indent="-285750" algn="l" rtl="0" eaLnBrk="0" fontAlgn="base" hangingPunct="0">
        <a:spcBef>
          <a:spcPct val="20000"/>
        </a:spcBef>
        <a:spcAft>
          <a:spcPct val="0"/>
        </a:spcAft>
        <a:buChar char="–"/>
        <a:defRPr sz="2000" b="1">
          <a:solidFill>
            <a:schemeClr val="tx1"/>
          </a:solidFill>
          <a:latin typeface="Garamond" pitchFamily="18" charset="0"/>
          <a:ea typeface="ＭＳ Ｐゴシック" charset="0"/>
        </a:defRPr>
      </a:lvl2pPr>
      <a:lvl3pPr marL="1143000" indent="-228600" algn="l" rtl="0" eaLnBrk="0" fontAlgn="base" hangingPunct="0">
        <a:spcBef>
          <a:spcPct val="20000"/>
        </a:spcBef>
        <a:spcAft>
          <a:spcPct val="0"/>
        </a:spcAft>
        <a:buFont typeface="Arial Unicode MS" charset="0"/>
        <a:buChar char="⃘"/>
        <a:defRPr b="1">
          <a:solidFill>
            <a:schemeClr val="tx1"/>
          </a:solidFill>
          <a:latin typeface="Garamond" pitchFamily="18" charset="0"/>
          <a:ea typeface="ＭＳ Ｐゴシック" charset="0"/>
        </a:defRPr>
      </a:lvl3pPr>
      <a:lvl4pPr marL="1600200" indent="-228600" algn="l" rtl="0" eaLnBrk="0" fontAlgn="base" hangingPunct="0">
        <a:spcBef>
          <a:spcPct val="20000"/>
        </a:spcBef>
        <a:spcAft>
          <a:spcPct val="0"/>
        </a:spcAft>
        <a:buFont typeface="Arial Unicode MS" charset="0"/>
        <a:buChar char="⊳"/>
        <a:defRPr sz="1600" b="1">
          <a:solidFill>
            <a:schemeClr val="tx1"/>
          </a:solidFill>
          <a:latin typeface="Garamond" pitchFamily="18" charset="0"/>
          <a:ea typeface="ＭＳ Ｐゴシック" charset="0"/>
        </a:defRPr>
      </a:lvl4pPr>
      <a:lvl5pPr marL="2057400" indent="-228600" algn="l" rtl="0" eaLnBrk="0" fontAlgn="base" hangingPunct="0">
        <a:spcBef>
          <a:spcPct val="20000"/>
        </a:spcBef>
        <a:spcAft>
          <a:spcPct val="0"/>
        </a:spcAft>
        <a:buChar char="»"/>
        <a:defRPr sz="1400" b="1">
          <a:solidFill>
            <a:schemeClr val="tx1"/>
          </a:solidFill>
          <a:latin typeface="Garamond" pitchFamily="18" charset="0"/>
          <a:ea typeface="ＭＳ Ｐゴシック" charset="0"/>
        </a:defRPr>
      </a:lvl5pPr>
      <a:lvl6pPr marL="2514600" indent="-228600" algn="l" rtl="0" eaLnBrk="0" fontAlgn="base" hangingPunct="0">
        <a:spcBef>
          <a:spcPct val="20000"/>
        </a:spcBef>
        <a:spcAft>
          <a:spcPct val="0"/>
        </a:spcAft>
        <a:buChar char="»"/>
        <a:defRPr sz="1400" b="1">
          <a:solidFill>
            <a:srgbClr val="00584E"/>
          </a:solidFill>
          <a:latin typeface="+mn-lt"/>
        </a:defRPr>
      </a:lvl6pPr>
      <a:lvl7pPr marL="2971800" indent="-228600" algn="l" rtl="0" eaLnBrk="0" fontAlgn="base" hangingPunct="0">
        <a:spcBef>
          <a:spcPct val="20000"/>
        </a:spcBef>
        <a:spcAft>
          <a:spcPct val="0"/>
        </a:spcAft>
        <a:buChar char="»"/>
        <a:defRPr sz="1400" b="1">
          <a:solidFill>
            <a:srgbClr val="00584E"/>
          </a:solidFill>
          <a:latin typeface="+mn-lt"/>
        </a:defRPr>
      </a:lvl7pPr>
      <a:lvl8pPr marL="3429000" indent="-228600" algn="l" rtl="0" eaLnBrk="0" fontAlgn="base" hangingPunct="0">
        <a:spcBef>
          <a:spcPct val="20000"/>
        </a:spcBef>
        <a:spcAft>
          <a:spcPct val="0"/>
        </a:spcAft>
        <a:buChar char="»"/>
        <a:defRPr sz="1400" b="1">
          <a:solidFill>
            <a:srgbClr val="00584E"/>
          </a:solidFill>
          <a:latin typeface="+mn-lt"/>
        </a:defRPr>
      </a:lvl8pPr>
      <a:lvl9pPr marL="3886200" indent="-228600" algn="l" rtl="0" eaLnBrk="0" fontAlgn="base" hangingPunct="0">
        <a:spcBef>
          <a:spcPct val="20000"/>
        </a:spcBef>
        <a:spcAft>
          <a:spcPct val="0"/>
        </a:spcAft>
        <a:buChar char="»"/>
        <a:defRPr sz="1400" b="1">
          <a:solidFill>
            <a:srgbClr val="00584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image" Target="../media/image15.jpeg"/><Relationship Id="rId8" Type="http://schemas.openxmlformats.org/officeDocument/2006/relationships/image" Target="../media/image16.jpeg"/><Relationship Id="rId9" Type="http://schemas.openxmlformats.org/officeDocument/2006/relationships/image" Target="../media/image17.png"/><Relationship Id="rId10" Type="http://schemas.openxmlformats.org/officeDocument/2006/relationships/comments" Target="../comments/comment1.xml"/><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5.xml"/><Relationship Id="rId3" Type="http://schemas.openxmlformats.org/officeDocument/2006/relationships/chart" Target="../charts/char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1.bin"/><Relationship Id="rId5"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09600" y="2172208"/>
            <a:ext cx="8229600" cy="609600"/>
          </a:xfrm>
        </p:spPr>
        <p:txBody>
          <a:bodyPr/>
          <a:lstStyle/>
          <a:p>
            <a:pPr>
              <a:lnSpc>
                <a:spcPts val="5000"/>
              </a:lnSpc>
            </a:pPr>
            <a:r>
              <a:rPr lang="en-US" sz="6800" dirty="0">
                <a:latin typeface="Garamond" charset="0"/>
                <a:cs typeface="Times New Roman" charset="0"/>
              </a:rPr>
              <a:t>Excellence</a:t>
            </a:r>
            <a:r>
              <a:rPr lang="en-US" sz="6600" dirty="0">
                <a:latin typeface="Garamond" charset="0"/>
                <a:cs typeface="Times New Roman" charset="0"/>
              </a:rPr>
              <a:t> </a:t>
            </a:r>
            <a:br>
              <a:rPr lang="en-US" sz="6600" dirty="0">
                <a:latin typeface="Garamond" charset="0"/>
                <a:cs typeface="Times New Roman" charset="0"/>
              </a:rPr>
            </a:br>
            <a:r>
              <a:rPr lang="en-US" sz="5700" dirty="0">
                <a:latin typeface="Garamond" charset="0"/>
                <a:cs typeface="Times New Roman" charset="0"/>
              </a:rPr>
              <a:t>in </a:t>
            </a:r>
            <a:r>
              <a:rPr lang="en-US" sz="5700" dirty="0" smtClean="0">
                <a:latin typeface="Garamond" charset="0"/>
                <a:cs typeface="Times New Roman" charset="0"/>
              </a:rPr>
              <a:t>Obstetrics</a:t>
            </a:r>
            <a:br>
              <a:rPr lang="en-US" sz="5700" dirty="0" smtClean="0">
                <a:latin typeface="Garamond" charset="0"/>
                <a:cs typeface="Times New Roman" charset="0"/>
              </a:rPr>
            </a:br>
            <a:r>
              <a:rPr lang="en-US" sz="1400" cap="all" dirty="0">
                <a:solidFill>
                  <a:schemeClr val="tx2">
                    <a:lumMod val="65000"/>
                    <a:lumOff val="35000"/>
                  </a:schemeClr>
                </a:solidFill>
                <a:latin typeface="Trebuchet MS" pitchFamily="34" charset="0"/>
              </a:rPr>
              <a:t>A Multi-Site AHRQ Demonstration Project</a:t>
            </a:r>
            <a:r>
              <a:rPr lang="en-US" sz="6000" cap="all" dirty="0">
                <a:solidFill>
                  <a:schemeClr val="tx2">
                    <a:lumMod val="65000"/>
                    <a:lumOff val="35000"/>
                  </a:schemeClr>
                </a:solidFill>
                <a:latin typeface="Trebuchet MS" pitchFamily="34" charset="0"/>
              </a:rPr>
              <a:t/>
            </a:r>
            <a:br>
              <a:rPr lang="en-US" sz="6000" cap="all" dirty="0">
                <a:solidFill>
                  <a:schemeClr val="tx2">
                    <a:lumMod val="65000"/>
                    <a:lumOff val="35000"/>
                  </a:schemeClr>
                </a:solidFill>
                <a:latin typeface="Trebuchet MS" pitchFamily="34" charset="0"/>
              </a:rPr>
            </a:br>
            <a:endParaRPr lang="en-US" sz="5700" dirty="0">
              <a:latin typeface="Garamond" charset="0"/>
              <a:cs typeface="Times New Roman" charset="0"/>
            </a:endParaRPr>
          </a:p>
        </p:txBody>
      </p:sp>
      <p:sp>
        <p:nvSpPr>
          <p:cNvPr id="2" name="Subtitle 1"/>
          <p:cNvSpPr>
            <a:spLocks noGrp="1"/>
          </p:cNvSpPr>
          <p:nvPr>
            <p:ph type="subTitle" idx="1"/>
          </p:nvPr>
        </p:nvSpPr>
        <p:spPr>
          <a:xfrm>
            <a:off x="800100" y="3781933"/>
            <a:ext cx="8229600" cy="533400"/>
          </a:xfrm>
        </p:spPr>
        <p:txBody>
          <a:bodyPr/>
          <a:lstStyle/>
          <a:p>
            <a:pPr>
              <a:defRPr/>
            </a:pPr>
            <a:r>
              <a:rPr lang="en-US" sz="1400" cap="none" dirty="0">
                <a:solidFill>
                  <a:srgbClr val="717073"/>
                </a:solidFill>
              </a:rPr>
              <a:t>Ann </a:t>
            </a:r>
            <a:r>
              <a:rPr lang="en-US" sz="1400" cap="none" dirty="0" err="1">
                <a:solidFill>
                  <a:srgbClr val="717073"/>
                </a:solidFill>
              </a:rPr>
              <a:t>Hendrich</a:t>
            </a:r>
            <a:r>
              <a:rPr lang="en-US" sz="1400" cap="none" dirty="0">
                <a:solidFill>
                  <a:srgbClr val="717073"/>
                </a:solidFill>
              </a:rPr>
              <a:t>, RN, PhD, F.A.A.N</a:t>
            </a:r>
          </a:p>
          <a:p>
            <a:pPr>
              <a:defRPr/>
            </a:pPr>
            <a:r>
              <a:rPr lang="en-US" sz="1400" cap="none" dirty="0">
                <a:solidFill>
                  <a:srgbClr val="717073"/>
                </a:solidFill>
              </a:rPr>
              <a:t>Vice President, Clinical Excellence Operations</a:t>
            </a:r>
          </a:p>
          <a:p>
            <a:pPr>
              <a:defRPr/>
            </a:pPr>
            <a:r>
              <a:rPr lang="en-US" sz="1400" cap="none" dirty="0">
                <a:solidFill>
                  <a:srgbClr val="717073"/>
                </a:solidFill>
              </a:rPr>
              <a:t> Executive Director, Patient Safety Organization</a:t>
            </a:r>
          </a:p>
          <a:p>
            <a:pPr>
              <a:defRPr/>
            </a:pPr>
            <a:r>
              <a:rPr lang="en-US" sz="1400" cap="none" dirty="0">
                <a:solidFill>
                  <a:srgbClr val="717073"/>
                </a:solidFill>
              </a:rPr>
              <a:t>September 2011</a:t>
            </a:r>
          </a:p>
          <a:p>
            <a:endParaRPr lang="en-US" sz="1400"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90" name="Group 30" title="Healing without Harm"/>
          <p:cNvGraphicFramePr>
            <a:graphicFrameLocks noGrp="1"/>
          </p:cNvGraphicFramePr>
          <p:nvPr>
            <p:extLst>
              <p:ext uri="{D42A27DB-BD31-4B8C-83A1-F6EECF244321}">
                <p14:modId xmlns:p14="http://schemas.microsoft.com/office/powerpoint/2010/main" val="312889224"/>
              </p:ext>
            </p:extLst>
          </p:nvPr>
        </p:nvGraphicFramePr>
        <p:xfrm>
          <a:off x="0" y="0"/>
          <a:ext cx="9144000" cy="6670358"/>
        </p:xfrm>
        <a:graphic>
          <a:graphicData uri="http://schemas.openxmlformats.org/drawingml/2006/table">
            <a:tbl>
              <a:tblPr/>
              <a:tblGrid>
                <a:gridCol w="1406525"/>
                <a:gridCol w="1416050"/>
                <a:gridCol w="1692275"/>
                <a:gridCol w="1692275"/>
                <a:gridCol w="1600200"/>
                <a:gridCol w="1336675"/>
              </a:tblGrid>
              <a:tr h="12414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1" u="none" strike="noStrike" cap="none" normalizeH="0" baseline="0">
                          <a:ln>
                            <a:noFill/>
                          </a:ln>
                          <a:solidFill>
                            <a:schemeClr val="bg1"/>
                          </a:solidFill>
                          <a:effectLst/>
                          <a:latin typeface="Trebuchet MS" charset="0"/>
                          <a:ea typeface="ＭＳ Ｐゴシック" charset="0"/>
                          <a:cs typeface="ＭＳ Ｐゴシック" charset="0"/>
                        </a:rPr>
                        <a:t>Why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17073"/>
                    </a:solidFill>
                  </a:tcPr>
                </a:tc>
                <a:tc gridSpan="5">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a:ln>
                            <a:noFill/>
                          </a:ln>
                          <a:solidFill>
                            <a:schemeClr val="bg1"/>
                          </a:solidFill>
                          <a:effectLst/>
                          <a:latin typeface="Trebuchet MS" charset="0"/>
                          <a:ea typeface="ＭＳ Ｐゴシック" charset="0"/>
                          <a:cs typeface="ＭＳ Ｐゴシック" charset="0"/>
                        </a:rPr>
                        <a:t>Healing without Harm:  A Multi-Site Demonstration Project to Develop New Models for Medical Liability and Improve Patient Safety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1707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92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a:ln>
                            <a:noFill/>
                          </a:ln>
                          <a:solidFill>
                            <a:schemeClr val="bg1"/>
                          </a:solidFill>
                          <a:effectLst/>
                          <a:latin typeface="Trebuchet MS" charset="0"/>
                          <a:ea typeface="ＭＳ Ｐゴシック" charset="0"/>
                          <a:cs typeface="ＭＳ Ｐゴシック" charset="0"/>
                        </a:rPr>
                        <a:t>Hypothesis</a:t>
                      </a:r>
                      <a:r>
                        <a:rPr kumimoji="0" lang="en-US" sz="3200" b="0" i="0" u="none" strike="noStrike" cap="none" normalizeH="0" baseline="0">
                          <a:ln>
                            <a:noFill/>
                          </a:ln>
                          <a:solidFill>
                            <a:schemeClr val="bg1"/>
                          </a:solidFill>
                          <a:effectLst/>
                          <a:latin typeface="Trebuchet MS" charset="0"/>
                          <a:ea typeface="ＭＳ Ｐゴシック" charset="0"/>
                          <a:cs typeface="ＭＳ Ｐゴシック" charset="0"/>
                        </a:rPr>
                        <a:t> </a:t>
                      </a:r>
                      <a:endParaRPr kumimoji="0" lang="en-US" sz="3200" b="1" i="1" u="none" strike="noStrike" cap="none" normalizeH="0" baseline="0">
                        <a:ln>
                          <a:noFill/>
                        </a:ln>
                        <a:solidFill>
                          <a:schemeClr val="bg1"/>
                        </a:solidFill>
                        <a:effectLst/>
                        <a:latin typeface="Trebuchet MS" charset="0"/>
                        <a:ea typeface="ＭＳ Ｐゴシック" charset="0"/>
                        <a:cs typeface="ＭＳ Ｐゴシック"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solidFill>
                        <a:effectLst/>
                        <a:latin typeface="Trebuchet MS"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Trebuchet MS" charset="0"/>
                          <a:ea typeface="ＭＳ Ｐゴシック" charset="0"/>
                        </a:rPr>
                        <a:t>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solidFill>
                        <a:effectLst/>
                        <a:latin typeface="Trebuchet MS"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Trebuchet MS" charset="0"/>
                          <a:ea typeface="ＭＳ Ｐゴシック" charset="0"/>
                        </a:rPr>
                        <a:t>2</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solidFill>
                        <a:effectLst/>
                        <a:latin typeface="Trebuchet MS"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Trebuchet MS" charset="0"/>
                          <a:ea typeface="ＭＳ Ｐゴシック" charset="0"/>
                        </a:rPr>
                        <a:t>3</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solidFill>
                        <a:effectLst/>
                        <a:latin typeface="Trebuchet MS"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Trebuchet MS" charset="0"/>
                          <a:ea typeface="ＭＳ Ｐゴシック" charset="0"/>
                        </a:rPr>
                        <a:t>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bg1"/>
                        </a:solidFill>
                        <a:effectLst/>
                        <a:latin typeface="Trebuchet MS"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bg1"/>
                          </a:solidFill>
                          <a:effectLst/>
                          <a:latin typeface="Trebuchet MS" charset="0"/>
                          <a:ea typeface="ＭＳ Ｐゴシック" charset="0"/>
                        </a:rPr>
                        <a:t>5</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r>
              <a:tr h="48498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800" b="1" i="1" u="none" strike="noStrike" cap="none" normalizeH="0" baseline="0">
                          <a:ln>
                            <a:noFill/>
                          </a:ln>
                          <a:solidFill>
                            <a:schemeClr val="bg1"/>
                          </a:solidFill>
                          <a:effectLst/>
                          <a:latin typeface="Trebuchet MS" charset="0"/>
                          <a:ea typeface="ＭＳ Ｐゴシック" charset="0"/>
                          <a:cs typeface="ＭＳ Ｐゴシック" charset="0"/>
                        </a:rPr>
                        <a:t>What</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latin typeface="Trebuchet MS" charset="0"/>
                          <a:ea typeface="ＭＳ Ｐゴシック" charset="0"/>
                        </a:rPr>
                        <a:t>Decrease in shoulder dystocia injury rates and infant harm when the </a:t>
                      </a:r>
                      <a:r>
                        <a:rPr kumimoji="0" lang="ja-JP" altLang="en-US" sz="2000" b="0" i="0" u="none" strike="noStrike" cap="none" normalizeH="0" baseline="0">
                          <a:ln>
                            <a:noFill/>
                          </a:ln>
                          <a:solidFill>
                            <a:schemeClr val="bg1"/>
                          </a:solidFill>
                          <a:effectLst/>
                          <a:latin typeface="Trebuchet MS" charset="0"/>
                          <a:ea typeface="ＭＳ Ｐゴシック" charset="0"/>
                        </a:rPr>
                        <a:t>“</a:t>
                      </a:r>
                      <a:r>
                        <a:rPr kumimoji="0" lang="en-US" sz="2000" b="0" i="0" u="none" strike="noStrike" cap="none" normalizeH="0" baseline="0">
                          <a:ln>
                            <a:noFill/>
                          </a:ln>
                          <a:solidFill>
                            <a:schemeClr val="bg1"/>
                          </a:solidFill>
                          <a:effectLst/>
                          <a:latin typeface="Trebuchet MS" charset="0"/>
                          <a:ea typeface="ＭＳ Ｐゴシック" charset="0"/>
                        </a:rPr>
                        <a:t>bundle</a:t>
                      </a:r>
                      <a:r>
                        <a:rPr kumimoji="0" lang="ja-JP" altLang="en-US" sz="2000" b="0" i="0" u="none" strike="noStrike" cap="none" normalizeH="0" baseline="0">
                          <a:ln>
                            <a:noFill/>
                          </a:ln>
                          <a:solidFill>
                            <a:schemeClr val="bg1"/>
                          </a:solidFill>
                          <a:effectLst/>
                          <a:latin typeface="Trebuchet MS" charset="0"/>
                          <a:ea typeface="ＭＳ Ｐゴシック" charset="0"/>
                        </a:rPr>
                        <a:t>”</a:t>
                      </a:r>
                      <a:r>
                        <a:rPr kumimoji="0" lang="en-US" sz="2000" b="0" i="0" u="none" strike="noStrike" cap="none" normalizeH="0" baseline="0">
                          <a:ln>
                            <a:noFill/>
                          </a:ln>
                          <a:solidFill>
                            <a:schemeClr val="bg1"/>
                          </a:solidFill>
                          <a:effectLst/>
                          <a:latin typeface="Trebuchet MS" charset="0"/>
                          <a:ea typeface="ＭＳ Ｐゴシック" charset="0"/>
                        </a:rPr>
                        <a:t> is introduced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bg1"/>
                          </a:solidFill>
                          <a:effectLst/>
                          <a:latin typeface="Trebuchet MS" charset="0"/>
                          <a:ea typeface="ＭＳ Ｐゴシック" charset="0"/>
                        </a:rPr>
                        <a:t>Change in delays of treatment when fetal distress occurs and an increase in cesarean section effectiveness </a:t>
                      </a:r>
                      <a:r>
                        <a:rPr kumimoji="0" lang="en-US" sz="1800" b="0" i="0" u="none" strike="noStrike" cap="none" normalizeH="0" baseline="0" dirty="0">
                          <a:ln>
                            <a:noFill/>
                          </a:ln>
                          <a:solidFill>
                            <a:schemeClr val="bg1"/>
                          </a:solidFill>
                          <a:effectLst/>
                          <a:latin typeface="Trebuchet MS" charset="0"/>
                          <a:ea typeface="ＭＳ Ｐゴシック" charset="0"/>
                        </a:rPr>
                        <a:t>(necessity and timeliness) when the protocol guidelines are followed</a:t>
                      </a:r>
                      <a:endParaRPr kumimoji="0" lang="en-US" sz="2000" b="0" i="0" u="none" strike="noStrike" cap="none" normalizeH="0" baseline="0" dirty="0">
                        <a:ln>
                          <a:noFill/>
                        </a:ln>
                        <a:solidFill>
                          <a:schemeClr val="bg1"/>
                        </a:solidFill>
                        <a:effectLst/>
                        <a:latin typeface="Trebuchet MS" charset="0"/>
                        <a:ea typeface="ＭＳ Ｐゴシック"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latin typeface="Trebuchet MS" charset="0"/>
                          <a:ea typeface="ＭＳ Ｐゴシック" charset="0"/>
                        </a:rPr>
                        <a:t>Reduction in the frequency and severity (settlement amount) of claims when full disclosure is implemented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latin typeface="Trebuchet MS" charset="0"/>
                          <a:ea typeface="ＭＳ Ｐゴシック" charset="0"/>
                        </a:rPr>
                        <a:t>Increase in reporting of Serious Safety Events when 5 elements of High Reliability have been adopted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bg1"/>
                          </a:solidFill>
                          <a:effectLst/>
                          <a:latin typeface="Trebuchet MS" charset="0"/>
                          <a:ea typeface="ＭＳ Ｐゴシック" charset="0"/>
                        </a:rPr>
                        <a:t>Decrease in all birth trauma events and rates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9973"/>
                    </a:solidFill>
                  </a:tcPr>
                </a:tc>
              </a:tr>
            </a:tbl>
          </a:graphicData>
        </a:graphic>
      </p:graphicFrame>
      <p:sp>
        <p:nvSpPr>
          <p:cNvPr id="15388" name="TextBox 2"/>
          <p:cNvSpPr txBox="1">
            <a:spLocks noChangeArrowheads="1"/>
          </p:cNvSpPr>
          <p:nvPr/>
        </p:nvSpPr>
        <p:spPr bwMode="auto">
          <a:xfrm>
            <a:off x="8780463" y="6540500"/>
            <a:ext cx="2873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17C8868E-460A-E04A-938A-2010B2F4D065}" type="slidenum">
              <a:rPr lang="en-US" sz="1600"/>
              <a:pPr/>
              <a:t>10</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206375" y="6224588"/>
            <a:ext cx="1622425"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en-US"/>
          </a:p>
        </p:txBody>
      </p:sp>
      <p:sp>
        <p:nvSpPr>
          <p:cNvPr id="16387" name="Title 3"/>
          <p:cNvSpPr>
            <a:spLocks noGrp="1"/>
          </p:cNvSpPr>
          <p:nvPr>
            <p:ph type="title"/>
          </p:nvPr>
        </p:nvSpPr>
        <p:spPr>
          <a:xfrm>
            <a:off x="0" y="228600"/>
            <a:ext cx="9144000" cy="1066800"/>
          </a:xfrm>
        </p:spPr>
        <p:txBody>
          <a:bodyPr/>
          <a:lstStyle/>
          <a:p>
            <a:r>
              <a:rPr lang="en-US" dirty="0">
                <a:latin typeface="Trebuchet MS" charset="0"/>
              </a:rPr>
              <a:t>Healing without Harm – Year One</a:t>
            </a:r>
            <a:br>
              <a:rPr lang="en-US" dirty="0">
                <a:latin typeface="Trebuchet MS" charset="0"/>
              </a:rPr>
            </a:br>
            <a:r>
              <a:rPr lang="en-US" dirty="0">
                <a:latin typeface="Trebuchet MS" charset="0"/>
              </a:rPr>
              <a:t>Major Milestones</a:t>
            </a:r>
            <a:endParaRPr lang="en-US" sz="3200" dirty="0">
              <a:latin typeface="Trebuchet MS" charset="0"/>
            </a:endParaRPr>
          </a:p>
        </p:txBody>
      </p:sp>
      <p:sp>
        <p:nvSpPr>
          <p:cNvPr id="16388" name="Content Placeholder 4"/>
          <p:cNvSpPr>
            <a:spLocks noGrp="1"/>
          </p:cNvSpPr>
          <p:nvPr>
            <p:ph idx="1"/>
          </p:nvPr>
        </p:nvSpPr>
        <p:spPr>
          <a:xfrm>
            <a:off x="430213" y="1397000"/>
            <a:ext cx="8897937" cy="5062538"/>
          </a:xfrm>
        </p:spPr>
        <p:txBody>
          <a:bodyPr/>
          <a:lstStyle/>
          <a:p>
            <a:r>
              <a:rPr lang="en-US" sz="2800">
                <a:solidFill>
                  <a:schemeClr val="tx1"/>
                </a:solidFill>
                <a:latin typeface="Garamond" charset="0"/>
              </a:rPr>
              <a:t>593</a:t>
            </a:r>
            <a:r>
              <a:rPr lang="en-US">
                <a:latin typeface="Garamond" charset="0"/>
              </a:rPr>
              <a:t> nurses/physicians trained on multiple interventions</a:t>
            </a:r>
          </a:p>
          <a:p>
            <a:r>
              <a:rPr lang="en-US" sz="2800">
                <a:solidFill>
                  <a:schemeClr val="tx1"/>
                </a:solidFill>
                <a:latin typeface="Garamond" charset="0"/>
              </a:rPr>
              <a:t>5,800+</a:t>
            </a:r>
            <a:r>
              <a:rPr lang="en-US">
                <a:latin typeface="Garamond" charset="0"/>
              </a:rPr>
              <a:t> mothers consented between January-Septmeber 2011 </a:t>
            </a:r>
          </a:p>
          <a:p>
            <a:r>
              <a:rPr lang="en-US">
                <a:latin typeface="Garamond" charset="0"/>
              </a:rPr>
              <a:t>Average Consent Enrollment Rate at Five Sites– </a:t>
            </a:r>
            <a:r>
              <a:rPr lang="en-US" sz="2800">
                <a:solidFill>
                  <a:schemeClr val="tx1"/>
                </a:solidFill>
                <a:latin typeface="Garamond" charset="0"/>
              </a:rPr>
              <a:t>88%</a:t>
            </a:r>
            <a:r>
              <a:rPr lang="en-US">
                <a:latin typeface="Garamond" charset="0"/>
              </a:rPr>
              <a:t> </a:t>
            </a:r>
          </a:p>
          <a:p>
            <a:r>
              <a:rPr lang="en-US">
                <a:latin typeface="Garamond" charset="0"/>
              </a:rPr>
              <a:t>Race/ethnicity breakdown of consented mothers</a:t>
            </a:r>
          </a:p>
          <a:p>
            <a:pPr lvl="1"/>
            <a:r>
              <a:rPr lang="en-US">
                <a:latin typeface="Garamond" charset="0"/>
              </a:rPr>
              <a:t>59% White </a:t>
            </a:r>
          </a:p>
          <a:p>
            <a:pPr lvl="1"/>
            <a:r>
              <a:rPr lang="en-US">
                <a:latin typeface="Garamond" charset="0"/>
              </a:rPr>
              <a:t>20% Black</a:t>
            </a:r>
          </a:p>
          <a:p>
            <a:pPr lvl="1"/>
            <a:r>
              <a:rPr lang="en-US">
                <a:latin typeface="Garamond" charset="0"/>
              </a:rPr>
              <a:t>9% Hispanic</a:t>
            </a:r>
          </a:p>
          <a:p>
            <a:pPr lvl="1"/>
            <a:r>
              <a:rPr lang="en-US">
                <a:latin typeface="Garamond" charset="0"/>
              </a:rPr>
              <a:t>2% Asian/Pacific</a:t>
            </a:r>
          </a:p>
          <a:p>
            <a:pPr lvl="1"/>
            <a:r>
              <a:rPr lang="en-US">
                <a:latin typeface="Garamond" charset="0"/>
              </a:rPr>
              <a:t>2% Other</a:t>
            </a:r>
          </a:p>
          <a:p>
            <a:pPr lvl="1"/>
            <a:r>
              <a:rPr lang="en-US">
                <a:latin typeface="Garamond" charset="0"/>
              </a:rPr>
              <a:t>7% Unknown</a:t>
            </a:r>
            <a:r>
              <a:rPr lang="en-US" sz="1600">
                <a:latin typeface="Garamond" charset="0"/>
              </a:rPr>
              <a:t>	</a:t>
            </a:r>
          </a:p>
          <a:p>
            <a:pPr>
              <a:spcAft>
                <a:spcPts val="600"/>
              </a:spcAft>
            </a:pPr>
            <a:endParaRPr lang="en-US" sz="1800">
              <a:latin typeface="Garamond" charset="0"/>
            </a:endParaRPr>
          </a:p>
          <a:p>
            <a:pPr>
              <a:spcAft>
                <a:spcPts val="600"/>
              </a:spcAft>
            </a:pPr>
            <a:endParaRPr lang="en-US" sz="2000">
              <a:latin typeface="Garamond"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3"/>
          <p:cNvSpPr txBox="1">
            <a:spLocks noChangeArrowheads="1"/>
          </p:cNvSpPr>
          <p:nvPr/>
        </p:nvSpPr>
        <p:spPr bwMode="auto">
          <a:xfrm>
            <a:off x="206375" y="6224588"/>
            <a:ext cx="1622425"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en-US"/>
          </a:p>
        </p:txBody>
      </p:sp>
      <p:sp>
        <p:nvSpPr>
          <p:cNvPr id="17411" name="Title 3"/>
          <p:cNvSpPr>
            <a:spLocks noGrp="1"/>
          </p:cNvSpPr>
          <p:nvPr>
            <p:ph type="title"/>
          </p:nvPr>
        </p:nvSpPr>
        <p:spPr>
          <a:xfrm>
            <a:off x="0" y="228600"/>
            <a:ext cx="9144000" cy="1066800"/>
          </a:xfrm>
        </p:spPr>
        <p:txBody>
          <a:bodyPr/>
          <a:lstStyle/>
          <a:p>
            <a:r>
              <a:rPr lang="en-US" dirty="0">
                <a:latin typeface="Trebuchet MS" charset="0"/>
              </a:rPr>
              <a:t>Healing without Harm – Year One </a:t>
            </a:r>
            <a:r>
              <a:rPr lang="en-US" sz="3200" dirty="0">
                <a:latin typeface="Trebuchet MS" charset="0"/>
              </a:rPr>
              <a:t>Interventions for Clinical &amp; Cultural Change</a:t>
            </a:r>
          </a:p>
        </p:txBody>
      </p:sp>
      <p:sp>
        <p:nvSpPr>
          <p:cNvPr id="17412" name="Content Placeholder 4"/>
          <p:cNvSpPr>
            <a:spLocks noGrp="1"/>
          </p:cNvSpPr>
          <p:nvPr>
            <p:ph idx="1"/>
          </p:nvPr>
        </p:nvSpPr>
        <p:spPr>
          <a:xfrm>
            <a:off x="430213" y="1397000"/>
            <a:ext cx="8897937" cy="5062538"/>
          </a:xfrm>
        </p:spPr>
        <p:txBody>
          <a:bodyPr/>
          <a:lstStyle/>
          <a:p>
            <a:pPr>
              <a:spcBef>
                <a:spcPts val="600"/>
              </a:spcBef>
            </a:pPr>
            <a:r>
              <a:rPr lang="en-US">
                <a:latin typeface="Garamond" charset="0"/>
              </a:rPr>
              <a:t>Electronic Fetal Monitoring (EFM) e-learning module</a:t>
            </a:r>
          </a:p>
          <a:p>
            <a:pPr lvl="1">
              <a:spcBef>
                <a:spcPts val="600"/>
              </a:spcBef>
            </a:pPr>
            <a:r>
              <a:rPr lang="en-US" sz="2400">
                <a:latin typeface="Garamond" charset="0"/>
              </a:rPr>
              <a:t>202</a:t>
            </a:r>
            <a:r>
              <a:rPr lang="en-US">
                <a:latin typeface="Garamond" charset="0"/>
              </a:rPr>
              <a:t> physicians and </a:t>
            </a:r>
            <a:r>
              <a:rPr lang="en-US" sz="2400">
                <a:latin typeface="Garamond" charset="0"/>
              </a:rPr>
              <a:t>321</a:t>
            </a:r>
            <a:r>
              <a:rPr lang="en-US">
                <a:latin typeface="Garamond" charset="0"/>
              </a:rPr>
              <a:t> nurses trained </a:t>
            </a:r>
          </a:p>
          <a:p>
            <a:pPr>
              <a:spcBef>
                <a:spcPts val="600"/>
              </a:spcBef>
            </a:pPr>
            <a:r>
              <a:rPr lang="en-US">
                <a:latin typeface="Garamond" charset="0"/>
              </a:rPr>
              <a:t>Shoulder Dystocia Bundle and Training</a:t>
            </a:r>
          </a:p>
          <a:p>
            <a:pPr lvl="1">
              <a:spcBef>
                <a:spcPts val="600"/>
              </a:spcBef>
            </a:pPr>
            <a:r>
              <a:rPr lang="en-US">
                <a:latin typeface="Garamond" charset="0"/>
              </a:rPr>
              <a:t>Shoulder dystocia bundle tool developed</a:t>
            </a:r>
          </a:p>
          <a:p>
            <a:pPr lvl="1">
              <a:spcBef>
                <a:spcPts val="600"/>
              </a:spcBef>
            </a:pPr>
            <a:r>
              <a:rPr lang="en-US" sz="2400">
                <a:latin typeface="Garamond" charset="0"/>
              </a:rPr>
              <a:t>224</a:t>
            </a:r>
            <a:r>
              <a:rPr lang="en-US">
                <a:latin typeface="Garamond" charset="0"/>
              </a:rPr>
              <a:t> physicians and </a:t>
            </a:r>
            <a:r>
              <a:rPr lang="en-US" sz="2400">
                <a:latin typeface="Garamond" charset="0"/>
              </a:rPr>
              <a:t>349</a:t>
            </a:r>
            <a:r>
              <a:rPr lang="en-US">
                <a:latin typeface="Garamond" charset="0"/>
              </a:rPr>
              <a:t> nurses trained</a:t>
            </a:r>
          </a:p>
          <a:p>
            <a:pPr>
              <a:spcBef>
                <a:spcPts val="600"/>
              </a:spcBef>
            </a:pPr>
            <a:r>
              <a:rPr lang="en-US">
                <a:latin typeface="Garamond" charset="0"/>
              </a:rPr>
              <a:t>TeamSTEPPS</a:t>
            </a:r>
            <a:r>
              <a:rPr lang="en-US" baseline="30000">
                <a:latin typeface="Garamond" charset="0"/>
              </a:rPr>
              <a:t>TM</a:t>
            </a:r>
            <a:r>
              <a:rPr lang="en-US">
                <a:latin typeface="Garamond" charset="0"/>
              </a:rPr>
              <a:t> and simulation training with hi-fidelity birthing simulators</a:t>
            </a:r>
          </a:p>
          <a:p>
            <a:pPr lvl="1">
              <a:spcBef>
                <a:spcPts val="600"/>
              </a:spcBef>
            </a:pPr>
            <a:r>
              <a:rPr lang="en-US" sz="2400">
                <a:latin typeface="Garamond" charset="0"/>
              </a:rPr>
              <a:t>243</a:t>
            </a:r>
            <a:r>
              <a:rPr lang="en-US">
                <a:latin typeface="Garamond" charset="0"/>
              </a:rPr>
              <a:t> physicians and </a:t>
            </a:r>
            <a:r>
              <a:rPr lang="en-US" sz="2400">
                <a:latin typeface="Garamond" charset="0"/>
              </a:rPr>
              <a:t>414</a:t>
            </a:r>
            <a:r>
              <a:rPr lang="en-US">
                <a:latin typeface="Garamond" charset="0"/>
              </a:rPr>
              <a:t> nurses trained</a:t>
            </a:r>
          </a:p>
          <a:p>
            <a:pPr>
              <a:spcBef>
                <a:spcPts val="600"/>
              </a:spcBef>
            </a:pPr>
            <a:r>
              <a:rPr lang="en-US">
                <a:latin typeface="Garamond" charset="0"/>
              </a:rPr>
              <a:t>Coordinated communication (disclosure) training </a:t>
            </a:r>
          </a:p>
          <a:p>
            <a:pPr lvl="1">
              <a:spcBef>
                <a:spcPts val="600"/>
              </a:spcBef>
            </a:pPr>
            <a:r>
              <a:rPr lang="en-US" sz="2400">
                <a:latin typeface="Garamond" charset="0"/>
              </a:rPr>
              <a:t>302</a:t>
            </a:r>
            <a:r>
              <a:rPr lang="en-US">
                <a:latin typeface="Garamond" charset="0"/>
              </a:rPr>
              <a:t> clinicians trained</a:t>
            </a:r>
          </a:p>
          <a:p>
            <a:pPr>
              <a:spcBef>
                <a:spcPts val="600"/>
              </a:spcBef>
            </a:pPr>
            <a:r>
              <a:rPr lang="en-US">
                <a:latin typeface="Garamond" charset="0"/>
              </a:rPr>
              <a:t>Cause Analysis training</a:t>
            </a:r>
          </a:p>
          <a:p>
            <a:pPr lvl="1">
              <a:spcBef>
                <a:spcPts val="600"/>
              </a:spcBef>
            </a:pPr>
            <a:r>
              <a:rPr lang="en-US" sz="2400">
                <a:latin typeface="Garamond" charset="0"/>
              </a:rPr>
              <a:t>76</a:t>
            </a:r>
            <a:r>
              <a:rPr lang="en-US">
                <a:latin typeface="Garamond" charset="0"/>
              </a:rPr>
              <a:t> clinicians trained </a:t>
            </a:r>
            <a:r>
              <a:rPr lang="en-US" sz="1600">
                <a:latin typeface="Garamond" charset="0"/>
              </a:rPr>
              <a:t>			</a:t>
            </a:r>
          </a:p>
          <a:p>
            <a:pPr>
              <a:spcAft>
                <a:spcPts val="600"/>
              </a:spcAft>
            </a:pPr>
            <a:endParaRPr lang="en-US" sz="1800">
              <a:latin typeface="Garamond" charset="0"/>
            </a:endParaRPr>
          </a:p>
          <a:p>
            <a:pPr>
              <a:spcAft>
                <a:spcPts val="600"/>
              </a:spcAft>
            </a:pPr>
            <a:endParaRPr lang="en-US" sz="2000">
              <a:latin typeface="Garamond" charset="0"/>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4"/>
          <p:cNvSpPr txBox="1">
            <a:spLocks noChangeArrowheads="1"/>
          </p:cNvSpPr>
          <p:nvPr/>
        </p:nvSpPr>
        <p:spPr bwMode="auto">
          <a:xfrm>
            <a:off x="98425" y="6175375"/>
            <a:ext cx="1739900" cy="460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en-US"/>
          </a:p>
        </p:txBody>
      </p:sp>
      <p:sp>
        <p:nvSpPr>
          <p:cNvPr id="18435" name="Title 1"/>
          <p:cNvSpPr>
            <a:spLocks noGrp="1"/>
          </p:cNvSpPr>
          <p:nvPr>
            <p:ph type="title"/>
          </p:nvPr>
        </p:nvSpPr>
        <p:spPr>
          <a:xfrm>
            <a:off x="98425" y="209550"/>
            <a:ext cx="8839200" cy="1066800"/>
          </a:xfrm>
        </p:spPr>
        <p:txBody>
          <a:bodyPr/>
          <a:lstStyle/>
          <a:p>
            <a:r>
              <a:rPr lang="en-US" dirty="0">
                <a:latin typeface="Trebuchet MS" charset="0"/>
              </a:rPr>
              <a:t>Healing without Harm – Year One </a:t>
            </a:r>
            <a:r>
              <a:rPr lang="en-US" sz="3200" dirty="0">
                <a:latin typeface="Trebuchet MS" charset="0"/>
              </a:rPr>
              <a:t>Interventions for Clinical &amp; Cultural Change</a:t>
            </a:r>
          </a:p>
        </p:txBody>
      </p:sp>
      <p:graphicFrame>
        <p:nvGraphicFramePr>
          <p:cNvPr id="4" name="Chart 3" descr="This graph depicts the aggregate training rates completed in the first year across the five grant pilot sites.  The training components include: Electronic Fetal Monitoring e-learning module; Shoulder Dystocia e-learning module; TeamSTEPPSTM and simulation training with hi-fidelity birthing simulators; cause analysis training; and coordinated communication (disclosure training).&#10;"/>
          <p:cNvGraphicFramePr/>
          <p:nvPr>
            <p:extLst>
              <p:ext uri="{D42A27DB-BD31-4B8C-83A1-F6EECF244321}">
                <p14:modId xmlns:p14="http://schemas.microsoft.com/office/powerpoint/2010/main" val="3666517512"/>
              </p:ext>
            </p:extLst>
          </p:nvPr>
        </p:nvGraphicFramePr>
        <p:xfrm>
          <a:off x="843645" y="1340424"/>
          <a:ext cx="7161742" cy="52959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a:latin typeface="Trebuchet MS" charset="0"/>
              </a:rPr>
              <a:t>Event Response Model</a:t>
            </a:r>
          </a:p>
        </p:txBody>
      </p:sp>
      <p:sp>
        <p:nvSpPr>
          <p:cNvPr id="25" name="Rectangle 24"/>
          <p:cNvSpPr/>
          <p:nvPr/>
        </p:nvSpPr>
        <p:spPr>
          <a:xfrm>
            <a:off x="457200" y="1433513"/>
            <a:ext cx="7534275" cy="1384300"/>
          </a:xfrm>
          <a:prstGeom prst="rect">
            <a:avLst/>
          </a:prstGeom>
        </p:spPr>
        <p:txBody>
          <a:bodyPr>
            <a:spAutoFit/>
          </a:bodyPr>
          <a:lstStyle/>
          <a:p>
            <a:pPr>
              <a:defRPr/>
            </a:pPr>
            <a:r>
              <a:rPr lang="en-US" sz="2800" b="1" kern="0" dirty="0">
                <a:solidFill>
                  <a:srgbClr val="008D7F"/>
                </a:solidFill>
                <a:latin typeface="Garamond" pitchFamily="18" charset="0"/>
                <a:ea typeface="ＭＳ Ｐゴシック" pitchFamily="36" charset="-128"/>
                <a:cs typeface="+mj-cs"/>
              </a:rPr>
              <a:t>Obstetric Event </a:t>
            </a:r>
            <a:br>
              <a:rPr lang="en-US" sz="2800" b="1" kern="0" dirty="0">
                <a:solidFill>
                  <a:srgbClr val="008D7F"/>
                </a:solidFill>
                <a:latin typeface="Garamond" pitchFamily="18" charset="0"/>
                <a:ea typeface="ＭＳ Ｐゴシック" pitchFamily="36" charset="-128"/>
                <a:cs typeface="+mj-cs"/>
              </a:rPr>
            </a:br>
            <a:r>
              <a:rPr lang="en-US" sz="2800" b="1" kern="0" dirty="0">
                <a:solidFill>
                  <a:srgbClr val="008D7F"/>
                </a:solidFill>
                <a:latin typeface="Garamond" pitchFamily="18" charset="0"/>
                <a:ea typeface="ＭＳ Ｐゴシック" pitchFamily="36" charset="-128"/>
                <a:cs typeface="+mj-cs"/>
              </a:rPr>
              <a:t>Response </a:t>
            </a:r>
            <a:br>
              <a:rPr lang="en-US" sz="2800" b="1" kern="0" dirty="0">
                <a:solidFill>
                  <a:srgbClr val="008D7F"/>
                </a:solidFill>
                <a:latin typeface="Garamond" pitchFamily="18" charset="0"/>
                <a:ea typeface="ＭＳ Ｐゴシック" pitchFamily="36" charset="-128"/>
                <a:cs typeface="+mj-cs"/>
              </a:rPr>
            </a:br>
            <a:r>
              <a:rPr lang="en-US" sz="2800" b="1" kern="0" dirty="0">
                <a:solidFill>
                  <a:srgbClr val="008D7F"/>
                </a:solidFill>
                <a:latin typeface="Garamond" pitchFamily="18" charset="0"/>
                <a:ea typeface="ＭＳ Ｐゴシック" pitchFamily="36" charset="-128"/>
                <a:cs typeface="+mj-cs"/>
              </a:rPr>
              <a:t>Team Model</a:t>
            </a:r>
          </a:p>
        </p:txBody>
      </p:sp>
      <p:grpSp>
        <p:nvGrpSpPr>
          <p:cNvPr id="2" name="Group 1" descr="Event Response Model"/>
          <p:cNvGrpSpPr/>
          <p:nvPr/>
        </p:nvGrpSpPr>
        <p:grpSpPr>
          <a:xfrm>
            <a:off x="1552575" y="1539980"/>
            <a:ext cx="5375275" cy="5019570"/>
            <a:chOff x="1552575" y="1539980"/>
            <a:chExt cx="5375275" cy="5019570"/>
          </a:xfrm>
        </p:grpSpPr>
        <p:sp>
          <p:nvSpPr>
            <p:cNvPr id="5" name="Oval 4"/>
            <p:cNvSpPr>
              <a:spLocks noChangeArrowheads="1"/>
            </p:cNvSpPr>
            <p:nvPr/>
          </p:nvSpPr>
          <p:spPr bwMode="auto">
            <a:xfrm>
              <a:off x="3155950" y="2446338"/>
              <a:ext cx="2851150" cy="2851150"/>
            </a:xfrm>
            <a:prstGeom prst="ellipse">
              <a:avLst/>
            </a:prstGeom>
            <a:solidFill>
              <a:srgbClr val="CCEEDF"/>
            </a:solidFill>
            <a:ln w="177800">
              <a:solidFill>
                <a:srgbClr val="7F7F7F"/>
              </a:solidFill>
              <a:round/>
              <a:headEnd/>
              <a:tailEnd/>
            </a:ln>
            <a:effectLst>
              <a:outerShdw dist="23000" dir="5400000" rotWithShape="0">
                <a:srgbClr val="808080">
                  <a:alpha val="34998"/>
                </a:srgbClr>
              </a:outerShdw>
            </a:effectLst>
          </p:spPr>
          <p:txBody>
            <a:bodyPr anchor="ctr"/>
            <a:lstStyle/>
            <a:p>
              <a:pPr algn="ctr">
                <a:defRPr/>
              </a:pPr>
              <a:endParaRPr lang="en-US">
                <a:solidFill>
                  <a:srgbClr val="FFFFFF"/>
                </a:solidFill>
                <a:latin typeface="Arial"/>
                <a:ea typeface="ＭＳ Ｐゴシック" pitchFamily="36" charset="-128"/>
              </a:endParaRPr>
            </a:p>
          </p:txBody>
        </p:sp>
        <p:sp>
          <p:nvSpPr>
            <p:cNvPr id="11" name="Teardrop 23"/>
            <p:cNvSpPr>
              <a:spLocks noChangeArrowheads="1"/>
            </p:cNvSpPr>
            <p:nvPr/>
          </p:nvSpPr>
          <p:spPr bwMode="auto">
            <a:xfrm rot="8100000">
              <a:off x="2819400" y="4418013"/>
              <a:ext cx="1408113" cy="1408112"/>
            </a:xfrm>
            <a:custGeom>
              <a:avLst/>
              <a:gdLst>
                <a:gd name="T0" fmla="*/ 994705 w 1992824"/>
                <a:gd name="T1" fmla="*/ 496957 h 1994410"/>
                <a:gd name="T2" fmla="*/ 849034 w 1992824"/>
                <a:gd name="T3" fmla="*/ 848359 h 1994410"/>
                <a:gd name="T4" fmla="*/ 497353 w 1992824"/>
                <a:gd name="T5" fmla="*/ 993915 h 1994410"/>
                <a:gd name="T6" fmla="*/ 145671 w 1992824"/>
                <a:gd name="T7" fmla="*/ 848359 h 1994410"/>
                <a:gd name="T8" fmla="*/ 0 w 1992824"/>
                <a:gd name="T9" fmla="*/ 496957 h 1994410"/>
                <a:gd name="T10" fmla="*/ 145671 w 1992824"/>
                <a:gd name="T11" fmla="*/ 145556 h 1994410"/>
                <a:gd name="T12" fmla="*/ 497353 w 1992824"/>
                <a:gd name="T13" fmla="*/ 0 h 1994410"/>
                <a:gd name="T14" fmla="*/ 994705 w 1992824"/>
                <a:gd name="T15" fmla="*/ 0 h 1994410"/>
                <a:gd name="T16" fmla="*/ 0 60000 65536"/>
                <a:gd name="T17" fmla="*/ 0 60000 65536"/>
                <a:gd name="T18" fmla="*/ 0 60000 65536"/>
                <a:gd name="T19" fmla="*/ 0 60000 65536"/>
                <a:gd name="T20" fmla="*/ 0 60000 65536"/>
                <a:gd name="T21" fmla="*/ 0 60000 65536"/>
                <a:gd name="T22" fmla="*/ 0 60000 65536"/>
                <a:gd name="T23" fmla="*/ 0 60000 65536"/>
                <a:gd name="T24" fmla="*/ 291842 w 1992824"/>
                <a:gd name="T25" fmla="*/ 292076 h 1994410"/>
                <a:gd name="T26" fmla="*/ 1700982 w 1992824"/>
                <a:gd name="T27" fmla="*/ 1702336 h 19944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2824" h="1994410">
                  <a:moveTo>
                    <a:pt x="0" y="997205"/>
                  </a:moveTo>
                  <a:lnTo>
                    <a:pt x="0" y="997205"/>
                  </a:lnTo>
                  <a:cubicBezTo>
                    <a:pt x="0" y="446463"/>
                    <a:pt x="446108" y="0"/>
                    <a:pt x="996411" y="0"/>
                  </a:cubicBezTo>
                  <a:cubicBezTo>
                    <a:pt x="1328549" y="0"/>
                    <a:pt x="1660687" y="0"/>
                    <a:pt x="1992824" y="0"/>
                  </a:cubicBezTo>
                  <a:cubicBezTo>
                    <a:pt x="1992824" y="332402"/>
                    <a:pt x="1992824" y="664804"/>
                    <a:pt x="1992824" y="997205"/>
                  </a:cubicBezTo>
                  <a:cubicBezTo>
                    <a:pt x="1992824" y="1547946"/>
                    <a:pt x="1546715" y="1994409"/>
                    <a:pt x="996412" y="1994410"/>
                  </a:cubicBezTo>
                  <a:cubicBezTo>
                    <a:pt x="446108" y="1994410"/>
                    <a:pt x="0" y="1547946"/>
                    <a:pt x="0" y="997205"/>
                  </a:cubicBezTo>
                  <a:close/>
                </a:path>
              </a:pathLst>
            </a:custGeom>
            <a:solidFill>
              <a:srgbClr val="7F7F7F"/>
            </a:solidFill>
            <a:ln>
              <a:noFill/>
            </a:ln>
            <a:effectLst>
              <a:outerShdw blurRad="635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en-US"/>
            </a:p>
          </p:txBody>
        </p:sp>
        <p:sp>
          <p:nvSpPr>
            <p:cNvPr id="13" name="Oval 17"/>
            <p:cNvSpPr/>
            <p:nvPr/>
          </p:nvSpPr>
          <p:spPr>
            <a:xfrm rot="19800000">
              <a:off x="3086100" y="4821238"/>
              <a:ext cx="684213" cy="684212"/>
            </a:xfrm>
            <a:prstGeom prst="rect">
              <a:avLst/>
            </a:prstGeom>
          </p:spPr>
          <p:style>
            <a:lnRef idx="0">
              <a:scrgbClr r="0" g="0" b="0"/>
            </a:lnRef>
            <a:fillRef idx="0">
              <a:scrgbClr r="0" g="0" b="0"/>
            </a:fillRef>
            <a:effectRef idx="0">
              <a:scrgbClr r="0" g="0" b="0"/>
            </a:effectRef>
            <a:fontRef idx="minor">
              <a:schemeClr val="lt1"/>
            </a:fontRef>
          </p:style>
          <p:txBody>
            <a:bodyPr tIns="64770" rIns="64770" bIns="64770" spcCol="1270" anchor="ctr"/>
            <a:lstStyle/>
            <a:p>
              <a:pPr algn="ctr" defTabSz="2266950">
                <a:lnSpc>
                  <a:spcPct val="90000"/>
                </a:lnSpc>
                <a:spcAft>
                  <a:spcPct val="35000"/>
                </a:spcAft>
                <a:defRPr/>
              </a:pPr>
              <a:endParaRPr lang="en-US" sz="5100" dirty="0">
                <a:solidFill>
                  <a:srgbClr val="FFFFFF"/>
                </a:solidFill>
              </a:endParaRPr>
            </a:p>
          </p:txBody>
        </p:sp>
        <p:pic>
          <p:nvPicPr>
            <p:cNvPr id="14" name="Picture 13" descr="risk.jpg"/>
            <p:cNvPicPr>
              <a:picLocks noChangeAspect="1"/>
            </p:cNvPicPr>
            <p:nvPr/>
          </p:nvPicPr>
          <p:blipFill>
            <a:blip r:embed="rId3" cstate="print"/>
            <a:stretch>
              <a:fillRect/>
            </a:stretch>
          </p:blipFill>
          <p:spPr>
            <a:xfrm>
              <a:off x="3043470" y="4664206"/>
              <a:ext cx="931047" cy="931047"/>
            </a:xfrm>
            <a:prstGeom prst="ellipse">
              <a:avLst/>
            </a:prstGeom>
            <a:solidFill>
              <a:schemeClr val="accent1">
                <a:lumMod val="75000"/>
              </a:schemeClr>
            </a:solidFill>
            <a:ln w="104775">
              <a:solidFill>
                <a:schemeClr val="accent1">
                  <a:lumMod val="75000"/>
                </a:schemeClr>
              </a:solidFill>
            </a:ln>
          </p:spPr>
        </p:pic>
        <p:sp>
          <p:nvSpPr>
            <p:cNvPr id="15" name="Text Box 10"/>
            <p:cNvSpPr txBox="1">
              <a:spLocks noChangeArrowheads="1"/>
            </p:cNvSpPr>
            <p:nvPr/>
          </p:nvSpPr>
          <p:spPr bwMode="auto">
            <a:xfrm>
              <a:off x="2497138" y="5656263"/>
              <a:ext cx="2027237" cy="400050"/>
            </a:xfrm>
            <a:prstGeom prst="rect">
              <a:avLst/>
            </a:prstGeom>
            <a:solidFill>
              <a:schemeClr val="accent1">
                <a:lumMod val="75000"/>
              </a:schemeClr>
            </a:solidFill>
            <a:ln>
              <a:noFill/>
              <a:headEnd/>
              <a:tailEnd/>
            </a:ln>
            <a:effectLst/>
          </p:spPr>
          <p:style>
            <a:lnRef idx="3">
              <a:schemeClr val="lt1"/>
            </a:lnRef>
            <a:fillRef idx="1">
              <a:schemeClr val="accent1"/>
            </a:fillRef>
            <a:effectRef idx="1">
              <a:schemeClr val="accent1"/>
            </a:effectRef>
            <a:fontRef idx="minor">
              <a:schemeClr val="lt1"/>
            </a:fontRef>
          </p:style>
          <p:txBody>
            <a:bodyPr anchor="ctr">
              <a:spAutoFit/>
            </a:bodyPr>
            <a:lstStyle/>
            <a:p>
              <a:pPr algn="ctr">
                <a:spcBef>
                  <a:spcPct val="50000"/>
                </a:spcBef>
                <a:defRPr/>
              </a:pPr>
              <a:r>
                <a:rPr lang="en-US" sz="2000" b="1" dirty="0">
                  <a:solidFill>
                    <a:srgbClr val="FFFFFF"/>
                  </a:solidFill>
                  <a:latin typeface="Trebuchet MS" pitchFamily="34" charset="0"/>
                </a:rPr>
                <a:t>Risk Manager</a:t>
              </a:r>
            </a:p>
          </p:txBody>
        </p:sp>
        <p:pic>
          <p:nvPicPr>
            <p:cNvPr id="16" name="Picture 15" descr="risk.jpg"/>
            <p:cNvPicPr>
              <a:picLocks noChangeAspect="1"/>
            </p:cNvPicPr>
            <p:nvPr/>
          </p:nvPicPr>
          <p:blipFill>
            <a:blip r:embed="rId4" cstate="print"/>
            <a:srcRect l="12080" r="21627"/>
            <a:stretch>
              <a:fillRect/>
            </a:stretch>
          </p:blipFill>
          <p:spPr>
            <a:xfrm>
              <a:off x="5775784" y="2771384"/>
              <a:ext cx="942897" cy="937943"/>
            </a:xfrm>
            <a:prstGeom prst="ellipse">
              <a:avLst/>
            </a:prstGeom>
            <a:solidFill>
              <a:schemeClr val="accent1">
                <a:lumMod val="75000"/>
              </a:schemeClr>
            </a:solidFill>
            <a:ln w="104775">
              <a:solidFill>
                <a:schemeClr val="accent1">
                  <a:lumMod val="75000"/>
                </a:schemeClr>
              </a:solidFill>
            </a:ln>
            <a:effectLst>
              <a:outerShdw blurRad="50800" dist="38100" dir="2700000" algn="tl" rotWithShape="0">
                <a:prstClr val="black">
                  <a:alpha val="40000"/>
                </a:prstClr>
              </a:outerShdw>
            </a:effectLst>
          </p:spPr>
        </p:pic>
        <p:sp>
          <p:nvSpPr>
            <p:cNvPr id="17" name="Text Box 9"/>
            <p:cNvSpPr txBox="1">
              <a:spLocks noChangeArrowheads="1"/>
            </p:cNvSpPr>
            <p:nvPr/>
          </p:nvSpPr>
          <p:spPr bwMode="auto">
            <a:xfrm>
              <a:off x="5583238" y="3614738"/>
              <a:ext cx="1344612" cy="400050"/>
            </a:xfrm>
            <a:prstGeom prst="rect">
              <a:avLst/>
            </a:prstGeom>
            <a:solidFill>
              <a:schemeClr val="accent1">
                <a:lumMod val="75000"/>
              </a:schemeClr>
            </a:solidFill>
            <a:ln>
              <a:noFill/>
              <a:headEnd/>
              <a:tailEnd/>
            </a:ln>
            <a:effectLst/>
          </p:spPr>
          <p:style>
            <a:lnRef idx="3">
              <a:schemeClr val="lt1"/>
            </a:lnRef>
            <a:fillRef idx="1">
              <a:schemeClr val="accent1"/>
            </a:fillRef>
            <a:effectRef idx="1">
              <a:schemeClr val="accent1"/>
            </a:effectRef>
            <a:fontRef idx="minor">
              <a:schemeClr val="lt1"/>
            </a:fontRef>
          </p:style>
          <p:txBody>
            <a:bodyPr anchor="ctr">
              <a:spAutoFit/>
            </a:bodyPr>
            <a:lstStyle/>
            <a:p>
              <a:pPr algn="ctr">
                <a:spcBef>
                  <a:spcPct val="50000"/>
                </a:spcBef>
                <a:defRPr/>
              </a:pPr>
              <a:r>
                <a:rPr lang="en-US" sz="2000" b="1" dirty="0">
                  <a:solidFill>
                    <a:srgbClr val="FFFFFF"/>
                  </a:solidFill>
                  <a:latin typeface="Trebuchet MS" pitchFamily="34" charset="0"/>
                </a:rPr>
                <a:t>Nurse</a:t>
              </a:r>
            </a:p>
          </p:txBody>
        </p:sp>
        <p:pic>
          <p:nvPicPr>
            <p:cNvPr id="18" name="Picture 17" descr="risk.jpg"/>
            <p:cNvPicPr>
              <a:picLocks noChangeAspect="1"/>
            </p:cNvPicPr>
            <p:nvPr/>
          </p:nvPicPr>
          <p:blipFill>
            <a:blip r:embed="rId5" cstate="print"/>
            <a:srcRect l="11221" r="18476"/>
            <a:stretch>
              <a:fillRect/>
            </a:stretch>
          </p:blipFill>
          <p:spPr>
            <a:xfrm>
              <a:off x="5175989" y="4767292"/>
              <a:ext cx="930400" cy="937943"/>
            </a:xfrm>
            <a:prstGeom prst="ellipse">
              <a:avLst/>
            </a:prstGeom>
            <a:solidFill>
              <a:schemeClr val="accent1">
                <a:lumMod val="75000"/>
              </a:schemeClr>
            </a:solidFill>
            <a:ln w="104775">
              <a:solidFill>
                <a:schemeClr val="accent1">
                  <a:lumMod val="75000"/>
                </a:schemeClr>
              </a:solidFill>
            </a:ln>
            <a:effectLst>
              <a:outerShdw blurRad="50800" dist="38100" dir="2700000" algn="tl" rotWithShape="0">
                <a:prstClr val="black">
                  <a:alpha val="40000"/>
                </a:prstClr>
              </a:outerShdw>
            </a:effectLst>
          </p:spPr>
        </p:pic>
        <p:sp>
          <p:nvSpPr>
            <p:cNvPr id="19" name="Text Box 8"/>
            <p:cNvSpPr txBox="1">
              <a:spLocks noChangeArrowheads="1"/>
            </p:cNvSpPr>
            <p:nvPr/>
          </p:nvSpPr>
          <p:spPr bwMode="auto">
            <a:xfrm>
              <a:off x="5024438" y="5648325"/>
              <a:ext cx="1347787" cy="400050"/>
            </a:xfrm>
            <a:prstGeom prst="rect">
              <a:avLst/>
            </a:prstGeom>
            <a:solidFill>
              <a:schemeClr val="accent1">
                <a:lumMod val="75000"/>
              </a:schemeClr>
            </a:solidFill>
            <a:ln>
              <a:noFill/>
              <a:headEnd/>
              <a:tailEnd/>
            </a:ln>
            <a:effectLst/>
          </p:spPr>
          <p:style>
            <a:lnRef idx="3">
              <a:schemeClr val="lt1"/>
            </a:lnRef>
            <a:fillRef idx="1">
              <a:schemeClr val="accent1"/>
            </a:fillRef>
            <a:effectRef idx="1">
              <a:schemeClr val="accent1"/>
            </a:effectRef>
            <a:fontRef idx="minor">
              <a:schemeClr val="lt1"/>
            </a:fontRef>
          </p:style>
          <p:txBody>
            <a:bodyPr anchor="ctr">
              <a:spAutoFit/>
            </a:bodyPr>
            <a:lstStyle/>
            <a:p>
              <a:pPr algn="ctr">
                <a:spcBef>
                  <a:spcPct val="50000"/>
                </a:spcBef>
                <a:defRPr/>
              </a:pPr>
              <a:r>
                <a:rPr lang="en-US" sz="2000" b="1" dirty="0">
                  <a:solidFill>
                    <a:srgbClr val="FFFFFF"/>
                  </a:solidFill>
                  <a:latin typeface="Trebuchet MS" pitchFamily="34" charset="0"/>
                </a:rPr>
                <a:t>Coder</a:t>
              </a:r>
            </a:p>
          </p:txBody>
        </p:sp>
        <p:pic>
          <p:nvPicPr>
            <p:cNvPr id="20" name="Picture 19" descr="risk.jpg"/>
            <p:cNvPicPr>
              <a:picLocks noChangeAspect="1"/>
            </p:cNvPicPr>
            <p:nvPr/>
          </p:nvPicPr>
          <p:blipFill>
            <a:blip r:embed="rId6" cstate="print"/>
            <a:srcRect t="18656" b="14187"/>
            <a:stretch>
              <a:fillRect/>
            </a:stretch>
          </p:blipFill>
          <p:spPr>
            <a:xfrm>
              <a:off x="2360470" y="2771384"/>
              <a:ext cx="933868" cy="937943"/>
            </a:xfrm>
            <a:prstGeom prst="ellipse">
              <a:avLst/>
            </a:prstGeom>
            <a:solidFill>
              <a:schemeClr val="accent1">
                <a:lumMod val="75000"/>
              </a:schemeClr>
            </a:solidFill>
            <a:ln w="104775">
              <a:solidFill>
                <a:schemeClr val="accent1">
                  <a:lumMod val="75000"/>
                </a:schemeClr>
              </a:solidFill>
            </a:ln>
            <a:effectLst>
              <a:outerShdw blurRad="50800" dist="38100" dir="2700000" algn="tl" rotWithShape="0">
                <a:prstClr val="black">
                  <a:alpha val="40000"/>
                </a:prstClr>
              </a:outerShdw>
            </a:effectLst>
          </p:spPr>
        </p:pic>
        <p:sp>
          <p:nvSpPr>
            <p:cNvPr id="21" name="Text Box 7"/>
            <p:cNvSpPr txBox="1">
              <a:spLocks noChangeArrowheads="1"/>
            </p:cNvSpPr>
            <p:nvPr/>
          </p:nvSpPr>
          <p:spPr bwMode="auto">
            <a:xfrm>
              <a:off x="1552575" y="3654425"/>
              <a:ext cx="2413000" cy="400050"/>
            </a:xfrm>
            <a:prstGeom prst="rect">
              <a:avLst/>
            </a:prstGeom>
            <a:solidFill>
              <a:schemeClr val="accent1">
                <a:lumMod val="75000"/>
              </a:schemeClr>
            </a:solidFill>
            <a:ln>
              <a:noFill/>
              <a:headEnd/>
              <a:tailEnd/>
            </a:ln>
            <a:effectLst/>
          </p:spPr>
          <p:style>
            <a:lnRef idx="3">
              <a:schemeClr val="lt1"/>
            </a:lnRef>
            <a:fillRef idx="1">
              <a:schemeClr val="accent1"/>
            </a:fillRef>
            <a:effectRef idx="1">
              <a:schemeClr val="accent1"/>
            </a:effectRef>
            <a:fontRef idx="minor">
              <a:schemeClr val="lt1"/>
            </a:fontRef>
          </p:style>
          <p:txBody>
            <a:bodyPr anchor="ctr">
              <a:spAutoFit/>
            </a:bodyPr>
            <a:lstStyle/>
            <a:p>
              <a:pPr algn="ctr">
                <a:spcBef>
                  <a:spcPct val="50000"/>
                </a:spcBef>
                <a:defRPr/>
              </a:pPr>
              <a:r>
                <a:rPr lang="en-US" sz="2000" b="1" dirty="0">
                  <a:solidFill>
                    <a:srgbClr val="FFFFFF"/>
                  </a:solidFill>
                  <a:latin typeface="Trebuchet MS" pitchFamily="34" charset="0"/>
                </a:rPr>
                <a:t>Neonate Provider</a:t>
              </a:r>
            </a:p>
          </p:txBody>
        </p:sp>
        <p:pic>
          <p:nvPicPr>
            <p:cNvPr id="22" name="Picture 21" descr="risk.jpg"/>
            <p:cNvPicPr>
              <a:picLocks noChangeAspect="1"/>
            </p:cNvPicPr>
            <p:nvPr/>
          </p:nvPicPr>
          <p:blipFill>
            <a:blip r:embed="rId7" cstate="print"/>
            <a:srcRect t="12091" b="20915"/>
            <a:stretch>
              <a:fillRect/>
            </a:stretch>
          </p:blipFill>
          <p:spPr>
            <a:xfrm>
              <a:off x="4021648" y="1539980"/>
              <a:ext cx="934468" cy="937943"/>
            </a:xfrm>
            <a:prstGeom prst="ellipse">
              <a:avLst/>
            </a:prstGeom>
            <a:solidFill>
              <a:schemeClr val="accent1">
                <a:lumMod val="75000"/>
              </a:schemeClr>
            </a:solidFill>
            <a:ln w="104775">
              <a:solidFill>
                <a:schemeClr val="accent1">
                  <a:lumMod val="75000"/>
                </a:schemeClr>
              </a:solidFill>
            </a:ln>
            <a:effectLst>
              <a:outerShdw blurRad="50800" dist="38100" dir="2700000" algn="tl" rotWithShape="0">
                <a:prstClr val="black">
                  <a:alpha val="40000"/>
                </a:prstClr>
              </a:outerShdw>
            </a:effectLst>
          </p:spPr>
        </p:pic>
        <p:sp>
          <p:nvSpPr>
            <p:cNvPr id="23" name="Text Box 6"/>
            <p:cNvSpPr txBox="1">
              <a:spLocks noChangeArrowheads="1"/>
            </p:cNvSpPr>
            <p:nvPr/>
          </p:nvSpPr>
          <p:spPr bwMode="auto">
            <a:xfrm>
              <a:off x="3609975" y="2397125"/>
              <a:ext cx="1762125" cy="400050"/>
            </a:xfrm>
            <a:prstGeom prst="rect">
              <a:avLst/>
            </a:prstGeom>
            <a:solidFill>
              <a:schemeClr val="accent1">
                <a:lumMod val="75000"/>
              </a:schemeClr>
            </a:solidFill>
            <a:ln>
              <a:noFill/>
              <a:headEnd/>
              <a:tailEnd/>
            </a:ln>
            <a:effectLst/>
          </p:spPr>
          <p:style>
            <a:lnRef idx="3">
              <a:schemeClr val="lt1"/>
            </a:lnRef>
            <a:fillRef idx="1">
              <a:schemeClr val="accent1"/>
            </a:fillRef>
            <a:effectRef idx="1">
              <a:schemeClr val="accent1"/>
            </a:effectRef>
            <a:fontRef idx="minor">
              <a:schemeClr val="lt1"/>
            </a:fontRef>
          </p:style>
          <p:txBody>
            <a:bodyPr anchor="ctr">
              <a:spAutoFit/>
            </a:bodyPr>
            <a:lstStyle/>
            <a:p>
              <a:pPr algn="ctr">
                <a:spcBef>
                  <a:spcPct val="50000"/>
                </a:spcBef>
                <a:defRPr/>
              </a:pPr>
              <a:r>
                <a:rPr lang="en-US" sz="2000" b="1" dirty="0">
                  <a:solidFill>
                    <a:srgbClr val="FFFFFF"/>
                  </a:solidFill>
                  <a:latin typeface="Trebuchet MS" pitchFamily="34" charset="0"/>
                </a:rPr>
                <a:t>Obstetrician</a:t>
              </a:r>
            </a:p>
          </p:txBody>
        </p:sp>
        <p:pic>
          <p:nvPicPr>
            <p:cNvPr id="24" name="Picture 23" descr="risk.jpg"/>
            <p:cNvPicPr>
              <a:picLocks noChangeAspect="1"/>
            </p:cNvPicPr>
            <p:nvPr/>
          </p:nvPicPr>
          <p:blipFill>
            <a:blip r:embed="rId8" cstate="print"/>
            <a:srcRect t="9641" b="23366"/>
            <a:stretch>
              <a:fillRect/>
            </a:stretch>
          </p:blipFill>
          <p:spPr>
            <a:xfrm>
              <a:off x="3917366" y="3144106"/>
              <a:ext cx="1286969" cy="1291755"/>
            </a:xfrm>
            <a:prstGeom prst="ellipse">
              <a:avLst/>
            </a:prstGeom>
            <a:blipFill rotWithShape="0">
              <a:blip r:embed="rId9" cstate="print"/>
              <a:stretch>
                <a:fillRect/>
              </a:stretch>
            </a:blipFill>
            <a:ln w="57150">
              <a:solidFill>
                <a:schemeClr val="accent1"/>
              </a:solidFill>
            </a:ln>
            <a:effectLst>
              <a:outerShdw blurRad="50800" dist="38100" dir="2700000" algn="tl" rotWithShape="0">
                <a:prstClr val="black">
                  <a:alpha val="40000"/>
                </a:prstClr>
              </a:outerShdw>
            </a:effectLst>
          </p:spPr>
        </p:pic>
        <p:sp>
          <p:nvSpPr>
            <p:cNvPr id="28" name="TextBox 27"/>
            <p:cNvSpPr txBox="1"/>
            <p:nvPr/>
          </p:nvSpPr>
          <p:spPr>
            <a:xfrm>
              <a:off x="2374900" y="6202363"/>
              <a:ext cx="4135438" cy="357187"/>
            </a:xfrm>
            <a:prstGeom prst="rect">
              <a:avLst/>
            </a:prstGeom>
            <a:solidFill>
              <a:schemeClr val="bg2">
                <a:lumMod val="60000"/>
                <a:lumOff val="40000"/>
                <a:alpha val="60000"/>
              </a:schemeClr>
            </a:solidFill>
          </p:spPr>
          <p:txBody>
            <a:bodyPr/>
            <a:lstStyle/>
            <a:p>
              <a:pPr algn="ctr">
                <a:defRPr/>
              </a:pPr>
              <a:r>
                <a:rPr lang="en-US" sz="2000" b="1" dirty="0">
                  <a:solidFill>
                    <a:srgbClr val="595959"/>
                  </a:solidFill>
                  <a:latin typeface="Garamond" pitchFamily="18" charset="0"/>
                  <a:ea typeface="+mn-ea"/>
                </a:rPr>
                <a:t>System Reporting and Management</a:t>
              </a:r>
            </a:p>
            <a:p>
              <a:pPr algn="ctr">
                <a:defRPr/>
              </a:pPr>
              <a:endParaRPr lang="en-US" dirty="0">
                <a:solidFill>
                  <a:srgbClr val="595959"/>
                </a:solidFill>
                <a:latin typeface="Garamond" pitchFamily="18" charset="0"/>
                <a:ea typeface="+mn-ea"/>
              </a:endParaRPr>
            </a:p>
          </p:txBody>
        </p:sp>
      </p:grpSp>
      <p:sp>
        <p:nvSpPr>
          <p:cNvPr id="19475" name="TextBox 25"/>
          <p:cNvSpPr txBox="1">
            <a:spLocks noChangeArrowheads="1"/>
          </p:cNvSpPr>
          <p:nvPr/>
        </p:nvSpPr>
        <p:spPr bwMode="auto">
          <a:xfrm>
            <a:off x="7086600" y="6294438"/>
            <a:ext cx="28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BDE551E-3E2F-2A45-A301-5BEC1619DB0E}" type="slidenum">
              <a:rPr lang="en-US" sz="1600"/>
              <a:pPr/>
              <a:t>14</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descr="The graph depicts the birth trauma rate per 1,000 live births (AHRQ Definition) for the five pilot sites participating in the AHRQ Demonstration Project, “Healing without Harm: A Multi-site Demonstration Project to Develop New Models for Medical Liability and Improve Patient Safety”.  The graph reflects the sites’ birth trauma rate on a 12-month rolling average between January 2006 - June 2011.  &#10;"/>
          <p:cNvGraphicFramePr>
            <a:graphicFrameLocks noGrp="1"/>
          </p:cNvGraphicFramePr>
          <p:nvPr>
            <p:ph idx="1"/>
            <p:extLst>
              <p:ext uri="{D42A27DB-BD31-4B8C-83A1-F6EECF244321}">
                <p14:modId xmlns:p14="http://schemas.microsoft.com/office/powerpoint/2010/main" val="1006687968"/>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3"/>
          </a:graphicData>
        </a:graphic>
      </p:graphicFrame>
      <p:cxnSp>
        <p:nvCxnSpPr>
          <p:cNvPr id="20483" name="Straight Connector 7"/>
          <p:cNvCxnSpPr>
            <a:cxnSpLocks noChangeShapeType="1"/>
          </p:cNvCxnSpPr>
          <p:nvPr/>
        </p:nvCxnSpPr>
        <p:spPr bwMode="auto">
          <a:xfrm rot="5400000" flipH="1" flipV="1">
            <a:off x="5257800" y="3048000"/>
            <a:ext cx="3670300" cy="127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9" name="TextBox 8"/>
          <p:cNvSpPr txBox="1"/>
          <p:nvPr/>
        </p:nvSpPr>
        <p:spPr>
          <a:xfrm>
            <a:off x="6451600" y="876300"/>
            <a:ext cx="1258888" cy="584200"/>
          </a:xfrm>
          <a:prstGeom prst="rect">
            <a:avLst/>
          </a:prstGeom>
          <a:noFill/>
        </p:spPr>
        <p:txBody>
          <a:bodyPr wrap="none">
            <a:spAutoFit/>
          </a:bodyPr>
          <a:lstStyle/>
          <a:p>
            <a:pPr algn="ctr">
              <a:defRPr/>
            </a:pPr>
            <a:r>
              <a:rPr lang="en-US" sz="1600" b="1" dirty="0">
                <a:latin typeface="+mn-lt"/>
                <a:ea typeface="+mn-ea"/>
              </a:rPr>
              <a:t>July 2010</a:t>
            </a:r>
          </a:p>
          <a:p>
            <a:pPr algn="ctr">
              <a:defRPr/>
            </a:pPr>
            <a:r>
              <a:rPr lang="en-US" sz="1600" b="1" dirty="0">
                <a:latin typeface="+mn-lt"/>
                <a:ea typeface="+mn-ea"/>
              </a:rPr>
              <a:t>Grant Start</a:t>
            </a:r>
          </a:p>
        </p:txBody>
      </p:sp>
    </p:spTree>
  </p:cSld>
  <p:clrMapOvr>
    <a:masterClrMapping/>
  </p:clrMapOvr>
  <p:transition xmlns:p14="http://schemas.microsoft.com/office/powerpoint/2010/mai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p:cNvSpPr>
          <p:nvPr>
            <p:ph type="body" idx="1"/>
          </p:nvPr>
        </p:nvSpPr>
        <p:spPr/>
        <p:txBody>
          <a:bodyPr/>
          <a:lstStyle/>
          <a:p>
            <a:pPr>
              <a:buFontTx/>
              <a:buNone/>
            </a:pPr>
            <a:endParaRPr lang="en-US">
              <a:latin typeface="Garamond" charset="0"/>
            </a:endParaRPr>
          </a:p>
        </p:txBody>
      </p:sp>
      <p:graphicFrame>
        <p:nvGraphicFramePr>
          <p:cNvPr id="5" name="Chart 4" descr="The graph depicts the neonatal mortality rate per 1,000 live births (AHRQ Definition) for the five pilot sites participating in the AHRQ Demonstration Project, “Healing without Harm: A Multi-site Demonstration Project to Develop New Models for Medical Liability and Improve Patient Safety”.  The graph reflects the sites’ neonatal mortality rate on a 12-month rolling average between January 2006 - June 2011.&#10;"/>
          <p:cNvGraphicFramePr/>
          <p:nvPr>
            <p:extLst>
              <p:ext uri="{D42A27DB-BD31-4B8C-83A1-F6EECF244321}">
                <p14:modId xmlns:p14="http://schemas.microsoft.com/office/powerpoint/2010/main" val="3508671744"/>
              </p:ext>
            </p:extLst>
          </p:nvPr>
        </p:nvGraphicFramePr>
        <p:xfrm>
          <a:off x="0" y="0"/>
          <a:ext cx="9143999" cy="6858000"/>
        </p:xfrm>
        <a:graphic>
          <a:graphicData uri="http://schemas.openxmlformats.org/drawingml/2006/chart">
            <c:chart xmlns:c="http://schemas.openxmlformats.org/drawingml/2006/chart" xmlns:r="http://schemas.openxmlformats.org/officeDocument/2006/relationships" r:id="rId3"/>
          </a:graphicData>
        </a:graphic>
      </p:graphicFrame>
      <p:cxnSp>
        <p:nvCxnSpPr>
          <p:cNvPr id="21508" name="Straight Connector 6"/>
          <p:cNvCxnSpPr>
            <a:cxnSpLocks noChangeShapeType="1"/>
          </p:cNvCxnSpPr>
          <p:nvPr/>
        </p:nvCxnSpPr>
        <p:spPr bwMode="auto">
          <a:xfrm rot="16200000" flipV="1">
            <a:off x="5499100" y="3327400"/>
            <a:ext cx="3429000" cy="254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Tree>
  </p:cSld>
  <p:clrMapOvr>
    <a:masterClrMapping/>
  </p:clrMapOvr>
  <p:transition xmlns:p14="http://schemas.microsoft.com/office/powerpoint/2010/mai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lIns="90000" tIns="46800" rIns="90000" bIns="46800"/>
          <a:lstStyle/>
          <a:p>
            <a:pPr>
              <a:buClr>
                <a:srgbClr val="00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dirty="0" smtClean="0">
                <a:latin typeface="Arial" charset="0"/>
              </a:rPr>
              <a:t>Ascension Health</a:t>
            </a:r>
            <a:endParaRPr lang="en-GB" sz="3200" dirty="0">
              <a:latin typeface="Arial" charset="0"/>
            </a:endParaRPr>
          </a:p>
        </p:txBody>
      </p:sp>
      <p:sp>
        <p:nvSpPr>
          <p:cNvPr id="2" name="Content Placeholder 1"/>
          <p:cNvSpPr>
            <a:spLocks noGrp="1"/>
          </p:cNvSpPr>
          <p:nvPr>
            <p:ph idx="1"/>
          </p:nvPr>
        </p:nvSpPr>
        <p:spPr>
          <a:xfrm>
            <a:off x="914400" y="1539875"/>
            <a:ext cx="6934200" cy="3581400"/>
          </a:xfrm>
        </p:spPr>
        <p:txBody>
          <a:bodyPr/>
          <a:lstStyle/>
          <a:p>
            <a:pPr marL="0" indent="0">
              <a:buNone/>
            </a:pPr>
            <a:r>
              <a:rPr lang="en-GB" sz="1400" dirty="0" smtClean="0">
                <a:solidFill>
                  <a:srgbClr val="000080"/>
                </a:solidFill>
                <a:latin typeface="Arial" charset="0"/>
              </a:rPr>
              <a:t>We are the largest Catholic health system, the largest private not-for-profit system and the third largest system (based on revenues) in the United States, operating in 20 states and the District of Columbia.</a:t>
            </a:r>
            <a:endParaRPr lang="en-US" sz="1400" dirty="0"/>
          </a:p>
        </p:txBody>
      </p:sp>
      <p:grpSp>
        <p:nvGrpSpPr>
          <p:cNvPr id="4" name="Group 3" descr="Map of U.S. " title="Ascension Health"/>
          <p:cNvGrpSpPr/>
          <p:nvPr/>
        </p:nvGrpSpPr>
        <p:grpSpPr>
          <a:xfrm>
            <a:off x="101600" y="2300288"/>
            <a:ext cx="8628063" cy="3943350"/>
            <a:chOff x="101600" y="2300288"/>
            <a:chExt cx="8628063" cy="3943350"/>
          </a:xfrm>
        </p:grpSpPr>
        <p:sp>
          <p:nvSpPr>
            <p:cNvPr id="8196" name="Text Box 4"/>
            <p:cNvSpPr txBox="1">
              <a:spLocks noChangeArrowheads="1"/>
            </p:cNvSpPr>
            <p:nvPr/>
          </p:nvSpPr>
          <p:spPr bwMode="auto">
            <a:xfrm>
              <a:off x="5522913" y="2376488"/>
              <a:ext cx="3200400" cy="131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defTabSz="457200">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1pPr>
              <a:lvl2pPr marL="742950" indent="-285750" defTabSz="457200">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2pPr>
              <a:lvl3pPr marL="1143000" indent="-228600" defTabSz="457200">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3pPr>
              <a:lvl4pPr marL="1600200" indent="-228600" defTabSz="457200">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4pPr>
              <a:lvl5pPr marL="2057400" indent="-228600" defTabSz="457200">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5pPr>
              <a:lvl6pPr marL="2514600" indent="-228600" eaLnBrk="0" fontAlgn="base" hangingPunct="0">
                <a:spcBef>
                  <a:spcPct val="0"/>
                </a:spcBef>
                <a:spcAft>
                  <a:spcPct val="0"/>
                </a:spcAft>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6pPr>
              <a:lvl7pPr marL="2971800" indent="-228600" eaLnBrk="0" fontAlgn="base" hangingPunct="0">
                <a:spcBef>
                  <a:spcPct val="0"/>
                </a:spcBef>
                <a:spcAft>
                  <a:spcPct val="0"/>
                </a:spcAft>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7pPr>
              <a:lvl8pPr marL="3429000" indent="-228600" eaLnBrk="0" fontAlgn="base" hangingPunct="0">
                <a:spcBef>
                  <a:spcPct val="0"/>
                </a:spcBef>
                <a:spcAft>
                  <a:spcPct val="0"/>
                </a:spcAft>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8pPr>
              <a:lvl9pPr marL="3886200" indent="-228600" eaLnBrk="0" fontAlgn="base" hangingPunct="0">
                <a:spcBef>
                  <a:spcPct val="0"/>
                </a:spcBef>
                <a:spcAft>
                  <a:spcPct val="0"/>
                </a:spcAft>
                <a:tabLst>
                  <a:tab pos="0" algn="l"/>
                  <a:tab pos="914400" algn="l"/>
                  <a:tab pos="1828800" algn="l"/>
                  <a:tab pos="2911475" algn="dec"/>
                  <a:tab pos="3657600" algn="l"/>
                  <a:tab pos="4572000" algn="l"/>
                  <a:tab pos="5486400" algn="l"/>
                  <a:tab pos="6400800" algn="l"/>
                  <a:tab pos="7315200" algn="l"/>
                  <a:tab pos="8229600" algn="l"/>
                  <a:tab pos="9144000" algn="l"/>
                  <a:tab pos="10058400" algn="l"/>
                </a:tabLst>
                <a:defRPr sz="2400">
                  <a:solidFill>
                    <a:schemeClr val="tx1"/>
                  </a:solidFill>
                  <a:latin typeface="Times" charset="0"/>
                  <a:ea typeface="ＭＳ Ｐゴシック" charset="0"/>
                </a:defRPr>
              </a:lvl9pPr>
            </a:lstStyle>
            <a:p>
              <a:pPr>
                <a:spcBef>
                  <a:spcPct val="20000"/>
                </a:spcBef>
                <a:buClr>
                  <a:srgbClr val="000000"/>
                </a:buClr>
                <a:buSzPct val="100000"/>
                <a:buFont typeface="Arial" charset="0"/>
                <a:buNone/>
              </a:pPr>
              <a:r>
                <a:rPr lang="en-GB" sz="1400" b="1" u="sng">
                  <a:solidFill>
                    <a:srgbClr val="000080"/>
                  </a:solidFill>
                  <a:latin typeface="Arial" charset="0"/>
                  <a:cs typeface="Arial Unicode MS" charset="0"/>
                </a:rPr>
                <a:t>Facilities and Staff             </a:t>
              </a:r>
              <a:r>
                <a:rPr lang="en-GB" sz="1400">
                  <a:solidFill>
                    <a:srgbClr val="000080"/>
                  </a:solidFill>
                  <a:latin typeface="Arial" charset="0"/>
                </a:rPr>
                <a:t>Locations	                                  500+</a:t>
              </a:r>
              <a:r>
                <a:rPr lang="en-GB">
                  <a:solidFill>
                    <a:srgbClr val="000080"/>
                  </a:solidFill>
                </a:rPr>
                <a:t> </a:t>
              </a:r>
              <a:r>
                <a:rPr lang="en-GB" sz="1400">
                  <a:solidFill>
                    <a:srgbClr val="000080"/>
                  </a:solidFill>
                  <a:latin typeface="Arial" charset="0"/>
                  <a:cs typeface="Arial Unicode MS" charset="0"/>
                </a:rPr>
                <a:t>Acute Care Hospitals	                  70</a:t>
              </a:r>
            </a:p>
            <a:p>
              <a:pPr>
                <a:spcBef>
                  <a:spcPct val="20000"/>
                </a:spcBef>
                <a:buClr>
                  <a:srgbClr val="000000"/>
                </a:buClr>
                <a:buSzPct val="100000"/>
                <a:buFont typeface="Arial" charset="0"/>
                <a:buNone/>
              </a:pPr>
              <a:r>
                <a:rPr lang="en-GB" sz="1400">
                  <a:solidFill>
                    <a:srgbClr val="000080"/>
                  </a:solidFill>
                  <a:latin typeface="Arial" charset="0"/>
                  <a:cs typeface="Arial Unicode MS" charset="0"/>
                </a:rPr>
                <a:t>Available Beds		17,836</a:t>
              </a:r>
            </a:p>
            <a:p>
              <a:pPr>
                <a:spcBef>
                  <a:spcPct val="20000"/>
                </a:spcBef>
                <a:buClr>
                  <a:srgbClr val="000000"/>
                </a:buClr>
                <a:buSzPct val="100000"/>
                <a:buFont typeface="Arial" charset="0"/>
                <a:buNone/>
              </a:pPr>
              <a:r>
                <a:rPr lang="en-GB" sz="1400">
                  <a:solidFill>
                    <a:srgbClr val="000080"/>
                  </a:solidFill>
                  <a:latin typeface="Arial" charset="0"/>
                  <a:cs typeface="Arial Unicode MS" charset="0"/>
                </a:rPr>
                <a:t>Physicians			30,000</a:t>
              </a:r>
            </a:p>
          </p:txBody>
        </p:sp>
        <p:sp>
          <p:nvSpPr>
            <p:cNvPr id="8197" name="Freeform 6"/>
            <p:cNvSpPr>
              <a:spLocks noChangeAspect="1"/>
            </p:cNvSpPr>
            <p:nvPr/>
          </p:nvSpPr>
          <p:spPr bwMode="auto">
            <a:xfrm rot="21445593">
              <a:off x="4762500" y="4008438"/>
              <a:ext cx="34925" cy="31750"/>
            </a:xfrm>
            <a:custGeom>
              <a:avLst/>
              <a:gdLst>
                <a:gd name="T0" fmla="*/ 0 w 38"/>
                <a:gd name="T1" fmla="*/ 2147483647 h 36"/>
                <a:gd name="T2" fmla="*/ 2147483647 w 38"/>
                <a:gd name="T3" fmla="*/ 2147483647 h 36"/>
                <a:gd name="T4" fmla="*/ 2147483647 w 38"/>
                <a:gd name="T5" fmla="*/ 2147483647 h 36"/>
                <a:gd name="T6" fmla="*/ 2147483647 w 38"/>
                <a:gd name="T7" fmla="*/ 0 h 36"/>
                <a:gd name="T8" fmla="*/ 0 w 38"/>
                <a:gd name="T9" fmla="*/ 2147483647 h 36"/>
                <a:gd name="T10" fmla="*/ 0 60000 65536"/>
                <a:gd name="T11" fmla="*/ 0 60000 65536"/>
                <a:gd name="T12" fmla="*/ 0 60000 65536"/>
                <a:gd name="T13" fmla="*/ 0 60000 65536"/>
                <a:gd name="T14" fmla="*/ 0 60000 65536"/>
                <a:gd name="T15" fmla="*/ 0 w 38"/>
                <a:gd name="T16" fmla="*/ 0 h 36"/>
                <a:gd name="T17" fmla="*/ 38 w 38"/>
                <a:gd name="T18" fmla="*/ 36 h 36"/>
              </a:gdLst>
              <a:ahLst/>
              <a:cxnLst>
                <a:cxn ang="T10">
                  <a:pos x="T0" y="T1"/>
                </a:cxn>
                <a:cxn ang="T11">
                  <a:pos x="T2" y="T3"/>
                </a:cxn>
                <a:cxn ang="T12">
                  <a:pos x="T4" y="T5"/>
                </a:cxn>
                <a:cxn ang="T13">
                  <a:pos x="T6" y="T7"/>
                </a:cxn>
                <a:cxn ang="T14">
                  <a:pos x="T8" y="T9"/>
                </a:cxn>
              </a:cxnLst>
              <a:rect l="T15" t="T16" r="T17" b="T18"/>
              <a:pathLst>
                <a:path w="38" h="36">
                  <a:moveTo>
                    <a:pt x="0" y="32"/>
                  </a:moveTo>
                  <a:lnTo>
                    <a:pt x="6" y="36"/>
                  </a:lnTo>
                  <a:lnTo>
                    <a:pt x="38" y="4"/>
                  </a:lnTo>
                  <a:lnTo>
                    <a:pt x="34" y="0"/>
                  </a:ln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98" name="Freeform 7"/>
            <p:cNvSpPr>
              <a:spLocks noChangeAspect="1"/>
            </p:cNvSpPr>
            <p:nvPr/>
          </p:nvSpPr>
          <p:spPr bwMode="auto">
            <a:xfrm rot="21445593">
              <a:off x="4778375" y="3892550"/>
              <a:ext cx="38100" cy="107950"/>
            </a:xfrm>
            <a:custGeom>
              <a:avLst/>
              <a:gdLst>
                <a:gd name="T0" fmla="*/ 2147483647 w 42"/>
                <a:gd name="T1" fmla="*/ 2147483647 h 118"/>
                <a:gd name="T2" fmla="*/ 2147483647 w 42"/>
                <a:gd name="T3" fmla="*/ 2147483647 h 118"/>
                <a:gd name="T4" fmla="*/ 2147483647 w 42"/>
                <a:gd name="T5" fmla="*/ 2147483647 h 118"/>
                <a:gd name="T6" fmla="*/ 2147483647 w 42"/>
                <a:gd name="T7" fmla="*/ 2147483647 h 118"/>
                <a:gd name="T8" fmla="*/ 2147483647 w 42"/>
                <a:gd name="T9" fmla="*/ 0 h 118"/>
                <a:gd name="T10" fmla="*/ 0 w 42"/>
                <a:gd name="T11" fmla="*/ 2147483647 h 118"/>
                <a:gd name="T12" fmla="*/ 2147483647 w 42"/>
                <a:gd name="T13" fmla="*/ 2147483647 h 118"/>
                <a:gd name="T14" fmla="*/ 2147483647 w 42"/>
                <a:gd name="T15" fmla="*/ 2147483647 h 118"/>
                <a:gd name="T16" fmla="*/ 2147483647 w 42"/>
                <a:gd name="T17" fmla="*/ 2147483647 h 1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18"/>
                <a:gd name="T29" fmla="*/ 42 w 42"/>
                <a:gd name="T30" fmla="*/ 118 h 1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18">
                  <a:moveTo>
                    <a:pt x="20" y="116"/>
                  </a:moveTo>
                  <a:lnTo>
                    <a:pt x="24" y="118"/>
                  </a:lnTo>
                  <a:lnTo>
                    <a:pt x="42" y="108"/>
                  </a:lnTo>
                  <a:lnTo>
                    <a:pt x="40" y="54"/>
                  </a:lnTo>
                  <a:lnTo>
                    <a:pt x="2" y="0"/>
                  </a:lnTo>
                  <a:lnTo>
                    <a:pt x="0" y="4"/>
                  </a:lnTo>
                  <a:lnTo>
                    <a:pt x="34" y="54"/>
                  </a:lnTo>
                  <a:lnTo>
                    <a:pt x="36" y="102"/>
                  </a:lnTo>
                  <a:lnTo>
                    <a:pt x="20" y="1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199" name="Freeform 8"/>
            <p:cNvSpPr>
              <a:spLocks noChangeAspect="1"/>
            </p:cNvSpPr>
            <p:nvPr/>
          </p:nvSpPr>
          <p:spPr bwMode="auto">
            <a:xfrm rot="21445593">
              <a:off x="4759325" y="4003675"/>
              <a:ext cx="34925" cy="33338"/>
            </a:xfrm>
            <a:custGeom>
              <a:avLst/>
              <a:gdLst>
                <a:gd name="T0" fmla="*/ 0 w 38"/>
                <a:gd name="T1" fmla="*/ 2147483647 h 36"/>
                <a:gd name="T2" fmla="*/ 2147483647 w 38"/>
                <a:gd name="T3" fmla="*/ 2147483647 h 36"/>
                <a:gd name="T4" fmla="*/ 2147483647 w 38"/>
                <a:gd name="T5" fmla="*/ 2147483647 h 36"/>
                <a:gd name="T6" fmla="*/ 2147483647 w 38"/>
                <a:gd name="T7" fmla="*/ 0 h 36"/>
                <a:gd name="T8" fmla="*/ 0 w 38"/>
                <a:gd name="T9" fmla="*/ 2147483647 h 36"/>
                <a:gd name="T10" fmla="*/ 0 60000 65536"/>
                <a:gd name="T11" fmla="*/ 0 60000 65536"/>
                <a:gd name="T12" fmla="*/ 0 60000 65536"/>
                <a:gd name="T13" fmla="*/ 0 60000 65536"/>
                <a:gd name="T14" fmla="*/ 0 60000 65536"/>
                <a:gd name="T15" fmla="*/ 0 w 38"/>
                <a:gd name="T16" fmla="*/ 0 h 36"/>
                <a:gd name="T17" fmla="*/ 38 w 38"/>
                <a:gd name="T18" fmla="*/ 36 h 36"/>
              </a:gdLst>
              <a:ahLst/>
              <a:cxnLst>
                <a:cxn ang="T10">
                  <a:pos x="T0" y="T1"/>
                </a:cxn>
                <a:cxn ang="T11">
                  <a:pos x="T2" y="T3"/>
                </a:cxn>
                <a:cxn ang="T12">
                  <a:pos x="T4" y="T5"/>
                </a:cxn>
                <a:cxn ang="T13">
                  <a:pos x="T6" y="T7"/>
                </a:cxn>
                <a:cxn ang="T14">
                  <a:pos x="T8" y="T9"/>
                </a:cxn>
              </a:cxnLst>
              <a:rect l="T15" t="T16" r="T17" b="T18"/>
              <a:pathLst>
                <a:path w="38" h="36">
                  <a:moveTo>
                    <a:pt x="0" y="32"/>
                  </a:moveTo>
                  <a:lnTo>
                    <a:pt x="6" y="36"/>
                  </a:lnTo>
                  <a:lnTo>
                    <a:pt x="38" y="4"/>
                  </a:lnTo>
                  <a:lnTo>
                    <a:pt x="34" y="0"/>
                  </a:lnTo>
                  <a:lnTo>
                    <a:pt x="0" y="3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0" name="Freeform 9"/>
            <p:cNvSpPr>
              <a:spLocks noChangeAspect="1"/>
            </p:cNvSpPr>
            <p:nvPr/>
          </p:nvSpPr>
          <p:spPr bwMode="auto">
            <a:xfrm rot="21445593">
              <a:off x="4775200" y="3889375"/>
              <a:ext cx="38100" cy="107950"/>
            </a:xfrm>
            <a:custGeom>
              <a:avLst/>
              <a:gdLst>
                <a:gd name="T0" fmla="*/ 2147483647 w 42"/>
                <a:gd name="T1" fmla="*/ 2147483647 h 118"/>
                <a:gd name="T2" fmla="*/ 2147483647 w 42"/>
                <a:gd name="T3" fmla="*/ 2147483647 h 118"/>
                <a:gd name="T4" fmla="*/ 2147483647 w 42"/>
                <a:gd name="T5" fmla="*/ 2147483647 h 118"/>
                <a:gd name="T6" fmla="*/ 2147483647 w 42"/>
                <a:gd name="T7" fmla="*/ 2147483647 h 118"/>
                <a:gd name="T8" fmla="*/ 2147483647 w 42"/>
                <a:gd name="T9" fmla="*/ 0 h 118"/>
                <a:gd name="T10" fmla="*/ 0 w 42"/>
                <a:gd name="T11" fmla="*/ 2147483647 h 118"/>
                <a:gd name="T12" fmla="*/ 2147483647 w 42"/>
                <a:gd name="T13" fmla="*/ 2147483647 h 118"/>
                <a:gd name="T14" fmla="*/ 2147483647 w 42"/>
                <a:gd name="T15" fmla="*/ 2147483647 h 118"/>
                <a:gd name="T16" fmla="*/ 2147483647 w 42"/>
                <a:gd name="T17" fmla="*/ 2147483647 h 1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
                <a:gd name="T28" fmla="*/ 0 h 118"/>
                <a:gd name="T29" fmla="*/ 42 w 42"/>
                <a:gd name="T30" fmla="*/ 118 h 1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 h="118">
                  <a:moveTo>
                    <a:pt x="20" y="116"/>
                  </a:moveTo>
                  <a:lnTo>
                    <a:pt x="24" y="118"/>
                  </a:lnTo>
                  <a:lnTo>
                    <a:pt x="42" y="108"/>
                  </a:lnTo>
                  <a:lnTo>
                    <a:pt x="40" y="54"/>
                  </a:lnTo>
                  <a:lnTo>
                    <a:pt x="2" y="0"/>
                  </a:lnTo>
                  <a:lnTo>
                    <a:pt x="0" y="4"/>
                  </a:lnTo>
                  <a:lnTo>
                    <a:pt x="34" y="54"/>
                  </a:lnTo>
                  <a:lnTo>
                    <a:pt x="36" y="102"/>
                  </a:lnTo>
                  <a:lnTo>
                    <a:pt x="20" y="1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1" name="Freeform 10"/>
            <p:cNvSpPr>
              <a:spLocks noChangeAspect="1"/>
            </p:cNvSpPr>
            <p:nvPr/>
          </p:nvSpPr>
          <p:spPr bwMode="auto">
            <a:xfrm rot="21445593">
              <a:off x="5048250" y="3092450"/>
              <a:ext cx="36513" cy="26988"/>
            </a:xfrm>
            <a:custGeom>
              <a:avLst/>
              <a:gdLst>
                <a:gd name="T0" fmla="*/ 0 w 40"/>
                <a:gd name="T1" fmla="*/ 2147483647 h 30"/>
                <a:gd name="T2" fmla="*/ 2147483647 w 40"/>
                <a:gd name="T3" fmla="*/ 2147483647 h 30"/>
                <a:gd name="T4" fmla="*/ 2147483647 w 40"/>
                <a:gd name="T5" fmla="*/ 2147483647 h 30"/>
                <a:gd name="T6" fmla="*/ 2147483647 w 40"/>
                <a:gd name="T7" fmla="*/ 2147483647 h 30"/>
                <a:gd name="T8" fmla="*/ 2147483647 w 40"/>
                <a:gd name="T9" fmla="*/ 2147483647 h 30"/>
                <a:gd name="T10" fmla="*/ 2147483647 w 40"/>
                <a:gd name="T11" fmla="*/ 2147483647 h 30"/>
                <a:gd name="T12" fmla="*/ 2147483647 w 40"/>
                <a:gd name="T13" fmla="*/ 2147483647 h 30"/>
                <a:gd name="T14" fmla="*/ 2147483647 w 40"/>
                <a:gd name="T15" fmla="*/ 0 h 30"/>
                <a:gd name="T16" fmla="*/ 2147483647 w 40"/>
                <a:gd name="T17" fmla="*/ 2147483647 h 30"/>
                <a:gd name="T18" fmla="*/ 2147483647 w 40"/>
                <a:gd name="T19" fmla="*/ 2147483647 h 30"/>
                <a:gd name="T20" fmla="*/ 0 w 40"/>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30"/>
                <a:gd name="T35" fmla="*/ 40 w 40"/>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30">
                  <a:moveTo>
                    <a:pt x="0" y="24"/>
                  </a:moveTo>
                  <a:lnTo>
                    <a:pt x="10" y="30"/>
                  </a:lnTo>
                  <a:lnTo>
                    <a:pt x="16" y="20"/>
                  </a:lnTo>
                  <a:lnTo>
                    <a:pt x="34" y="16"/>
                  </a:lnTo>
                  <a:lnTo>
                    <a:pt x="40" y="18"/>
                  </a:lnTo>
                  <a:lnTo>
                    <a:pt x="36" y="4"/>
                  </a:lnTo>
                  <a:lnTo>
                    <a:pt x="30" y="6"/>
                  </a:lnTo>
                  <a:lnTo>
                    <a:pt x="22" y="0"/>
                  </a:lnTo>
                  <a:lnTo>
                    <a:pt x="12" y="6"/>
                  </a:lnTo>
                  <a:lnTo>
                    <a:pt x="10" y="20"/>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02" name="Freeform 11"/>
            <p:cNvSpPr>
              <a:spLocks noChangeAspect="1"/>
            </p:cNvSpPr>
            <p:nvPr/>
          </p:nvSpPr>
          <p:spPr bwMode="auto">
            <a:xfrm rot="21445593">
              <a:off x="5105400" y="3087688"/>
              <a:ext cx="25400" cy="23812"/>
            </a:xfrm>
            <a:custGeom>
              <a:avLst/>
              <a:gdLst>
                <a:gd name="T0" fmla="*/ 0 w 28"/>
                <a:gd name="T1" fmla="*/ 2147483647 h 26"/>
                <a:gd name="T2" fmla="*/ 2147483647 w 28"/>
                <a:gd name="T3" fmla="*/ 2147483647 h 26"/>
                <a:gd name="T4" fmla="*/ 2147483647 w 28"/>
                <a:gd name="T5" fmla="*/ 2147483647 h 26"/>
                <a:gd name="T6" fmla="*/ 2147483647 w 28"/>
                <a:gd name="T7" fmla="*/ 2147483647 h 26"/>
                <a:gd name="T8" fmla="*/ 2147483647 w 28"/>
                <a:gd name="T9" fmla="*/ 0 h 26"/>
                <a:gd name="T10" fmla="*/ 2147483647 w 28"/>
                <a:gd name="T11" fmla="*/ 2147483647 h 26"/>
                <a:gd name="T12" fmla="*/ 2147483647 w 28"/>
                <a:gd name="T13" fmla="*/ 2147483647 h 26"/>
                <a:gd name="T14" fmla="*/ 2147483647 w 28"/>
                <a:gd name="T15" fmla="*/ 2147483647 h 26"/>
                <a:gd name="T16" fmla="*/ 0 w 28"/>
                <a:gd name="T17" fmla="*/ 2147483647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26"/>
                <a:gd name="T29" fmla="*/ 28 w 28"/>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26">
                  <a:moveTo>
                    <a:pt x="0" y="20"/>
                  </a:moveTo>
                  <a:lnTo>
                    <a:pt x="14" y="26"/>
                  </a:lnTo>
                  <a:lnTo>
                    <a:pt x="26" y="22"/>
                  </a:lnTo>
                  <a:lnTo>
                    <a:pt x="28" y="12"/>
                  </a:lnTo>
                  <a:lnTo>
                    <a:pt x="18" y="0"/>
                  </a:lnTo>
                  <a:lnTo>
                    <a:pt x="18" y="10"/>
                  </a:lnTo>
                  <a:lnTo>
                    <a:pt x="16" y="16"/>
                  </a:lnTo>
                  <a:lnTo>
                    <a:pt x="2" y="16"/>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03" name="Freeform 12"/>
            <p:cNvSpPr>
              <a:spLocks noChangeAspect="1"/>
            </p:cNvSpPr>
            <p:nvPr/>
          </p:nvSpPr>
          <p:spPr bwMode="auto">
            <a:xfrm rot="21445593">
              <a:off x="5045075" y="3090863"/>
              <a:ext cx="36513" cy="25400"/>
            </a:xfrm>
            <a:custGeom>
              <a:avLst/>
              <a:gdLst>
                <a:gd name="T0" fmla="*/ 0 w 40"/>
                <a:gd name="T1" fmla="*/ 2147483647 h 30"/>
                <a:gd name="T2" fmla="*/ 2147483647 w 40"/>
                <a:gd name="T3" fmla="*/ 2147483647 h 30"/>
                <a:gd name="T4" fmla="*/ 2147483647 w 40"/>
                <a:gd name="T5" fmla="*/ 2147483647 h 30"/>
                <a:gd name="T6" fmla="*/ 2147483647 w 40"/>
                <a:gd name="T7" fmla="*/ 2147483647 h 30"/>
                <a:gd name="T8" fmla="*/ 2147483647 w 40"/>
                <a:gd name="T9" fmla="*/ 2147483647 h 30"/>
                <a:gd name="T10" fmla="*/ 2147483647 w 40"/>
                <a:gd name="T11" fmla="*/ 2147483647 h 30"/>
                <a:gd name="T12" fmla="*/ 2147483647 w 40"/>
                <a:gd name="T13" fmla="*/ 2147483647 h 30"/>
                <a:gd name="T14" fmla="*/ 2147483647 w 40"/>
                <a:gd name="T15" fmla="*/ 0 h 30"/>
                <a:gd name="T16" fmla="*/ 2147483647 w 40"/>
                <a:gd name="T17" fmla="*/ 2147483647 h 30"/>
                <a:gd name="T18" fmla="*/ 2147483647 w 40"/>
                <a:gd name="T19" fmla="*/ 2147483647 h 30"/>
                <a:gd name="T20" fmla="*/ 0 w 40"/>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30"/>
                <a:gd name="T35" fmla="*/ 40 w 40"/>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30">
                  <a:moveTo>
                    <a:pt x="0" y="24"/>
                  </a:moveTo>
                  <a:lnTo>
                    <a:pt x="10" y="30"/>
                  </a:lnTo>
                  <a:lnTo>
                    <a:pt x="16" y="20"/>
                  </a:lnTo>
                  <a:lnTo>
                    <a:pt x="34" y="16"/>
                  </a:lnTo>
                  <a:lnTo>
                    <a:pt x="40" y="18"/>
                  </a:lnTo>
                  <a:lnTo>
                    <a:pt x="36" y="4"/>
                  </a:lnTo>
                  <a:lnTo>
                    <a:pt x="30" y="6"/>
                  </a:lnTo>
                  <a:lnTo>
                    <a:pt x="22" y="0"/>
                  </a:lnTo>
                  <a:lnTo>
                    <a:pt x="12" y="6"/>
                  </a:lnTo>
                  <a:lnTo>
                    <a:pt x="10" y="20"/>
                  </a:lnTo>
                  <a:lnTo>
                    <a:pt x="0" y="2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4" name="Freeform 13"/>
            <p:cNvSpPr>
              <a:spLocks noChangeAspect="1"/>
            </p:cNvSpPr>
            <p:nvPr/>
          </p:nvSpPr>
          <p:spPr bwMode="auto">
            <a:xfrm rot="21445593">
              <a:off x="5102225" y="3082925"/>
              <a:ext cx="25400" cy="23813"/>
            </a:xfrm>
            <a:custGeom>
              <a:avLst/>
              <a:gdLst>
                <a:gd name="T0" fmla="*/ 0 w 28"/>
                <a:gd name="T1" fmla="*/ 2147483647 h 26"/>
                <a:gd name="T2" fmla="*/ 2147483647 w 28"/>
                <a:gd name="T3" fmla="*/ 2147483647 h 26"/>
                <a:gd name="T4" fmla="*/ 2147483647 w 28"/>
                <a:gd name="T5" fmla="*/ 2147483647 h 26"/>
                <a:gd name="T6" fmla="*/ 2147483647 w 28"/>
                <a:gd name="T7" fmla="*/ 2147483647 h 26"/>
                <a:gd name="T8" fmla="*/ 2147483647 w 28"/>
                <a:gd name="T9" fmla="*/ 0 h 26"/>
                <a:gd name="T10" fmla="*/ 2147483647 w 28"/>
                <a:gd name="T11" fmla="*/ 2147483647 h 26"/>
                <a:gd name="T12" fmla="*/ 2147483647 w 28"/>
                <a:gd name="T13" fmla="*/ 2147483647 h 26"/>
                <a:gd name="T14" fmla="*/ 2147483647 w 28"/>
                <a:gd name="T15" fmla="*/ 2147483647 h 26"/>
                <a:gd name="T16" fmla="*/ 0 w 28"/>
                <a:gd name="T17" fmla="*/ 2147483647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26"/>
                <a:gd name="T29" fmla="*/ 28 w 28"/>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26">
                  <a:moveTo>
                    <a:pt x="0" y="20"/>
                  </a:moveTo>
                  <a:lnTo>
                    <a:pt x="14" y="26"/>
                  </a:lnTo>
                  <a:lnTo>
                    <a:pt x="26" y="22"/>
                  </a:lnTo>
                  <a:lnTo>
                    <a:pt x="28" y="12"/>
                  </a:lnTo>
                  <a:lnTo>
                    <a:pt x="18" y="0"/>
                  </a:lnTo>
                  <a:lnTo>
                    <a:pt x="18" y="10"/>
                  </a:lnTo>
                  <a:lnTo>
                    <a:pt x="16" y="16"/>
                  </a:lnTo>
                  <a:lnTo>
                    <a:pt x="2" y="16"/>
                  </a:lnTo>
                  <a:lnTo>
                    <a:pt x="0" y="2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5" name="Freeform 14"/>
            <p:cNvSpPr>
              <a:spLocks noChangeAspect="1"/>
            </p:cNvSpPr>
            <p:nvPr/>
          </p:nvSpPr>
          <p:spPr bwMode="auto">
            <a:xfrm rot="21445593">
              <a:off x="4783138" y="2933700"/>
              <a:ext cx="342900" cy="169863"/>
            </a:xfrm>
            <a:custGeom>
              <a:avLst/>
              <a:gdLst>
                <a:gd name="T0" fmla="*/ 2147483647 w 376"/>
                <a:gd name="T1" fmla="*/ 2147483647 h 186"/>
                <a:gd name="T2" fmla="*/ 0 w 376"/>
                <a:gd name="T3" fmla="*/ 2147483647 h 186"/>
                <a:gd name="T4" fmla="*/ 2147483647 w 376"/>
                <a:gd name="T5" fmla="*/ 2147483647 h 186"/>
                <a:gd name="T6" fmla="*/ 2147483647 w 376"/>
                <a:gd name="T7" fmla="*/ 2147483647 h 186"/>
                <a:gd name="T8" fmla="*/ 2147483647 w 376"/>
                <a:gd name="T9" fmla="*/ 0 h 186"/>
                <a:gd name="T10" fmla="*/ 2147483647 w 376"/>
                <a:gd name="T11" fmla="*/ 0 h 186"/>
                <a:gd name="T12" fmla="*/ 2147483647 w 376"/>
                <a:gd name="T13" fmla="*/ 2147483647 h 186"/>
                <a:gd name="T14" fmla="*/ 2147483647 w 376"/>
                <a:gd name="T15" fmla="*/ 2147483647 h 186"/>
                <a:gd name="T16" fmla="*/ 2147483647 w 376"/>
                <a:gd name="T17" fmla="*/ 2147483647 h 186"/>
                <a:gd name="T18" fmla="*/ 2147483647 w 376"/>
                <a:gd name="T19" fmla="*/ 2147483647 h 186"/>
                <a:gd name="T20" fmla="*/ 2147483647 w 376"/>
                <a:gd name="T21" fmla="*/ 2147483647 h 186"/>
                <a:gd name="T22" fmla="*/ 2147483647 w 376"/>
                <a:gd name="T23" fmla="*/ 2147483647 h 186"/>
                <a:gd name="T24" fmla="*/ 2147483647 w 376"/>
                <a:gd name="T25" fmla="*/ 2147483647 h 186"/>
                <a:gd name="T26" fmla="*/ 2147483647 w 376"/>
                <a:gd name="T27" fmla="*/ 2147483647 h 186"/>
                <a:gd name="T28" fmla="*/ 2147483647 w 376"/>
                <a:gd name="T29" fmla="*/ 2147483647 h 186"/>
                <a:gd name="T30" fmla="*/ 2147483647 w 376"/>
                <a:gd name="T31" fmla="*/ 2147483647 h 186"/>
                <a:gd name="T32" fmla="*/ 2147483647 w 376"/>
                <a:gd name="T33" fmla="*/ 2147483647 h 186"/>
                <a:gd name="T34" fmla="*/ 2147483647 w 376"/>
                <a:gd name="T35" fmla="*/ 2147483647 h 186"/>
                <a:gd name="T36" fmla="*/ 2147483647 w 376"/>
                <a:gd name="T37" fmla="*/ 2147483647 h 186"/>
                <a:gd name="T38" fmla="*/ 2147483647 w 376"/>
                <a:gd name="T39" fmla="*/ 2147483647 h 186"/>
                <a:gd name="T40" fmla="*/ 2147483647 w 376"/>
                <a:gd name="T41" fmla="*/ 2147483647 h 186"/>
                <a:gd name="T42" fmla="*/ 2147483647 w 376"/>
                <a:gd name="T43" fmla="*/ 2147483647 h 186"/>
                <a:gd name="T44" fmla="*/ 2147483647 w 376"/>
                <a:gd name="T45" fmla="*/ 2147483647 h 186"/>
                <a:gd name="T46" fmla="*/ 2147483647 w 376"/>
                <a:gd name="T47" fmla="*/ 2147483647 h 186"/>
                <a:gd name="T48" fmla="*/ 2147483647 w 376"/>
                <a:gd name="T49" fmla="*/ 2147483647 h 186"/>
                <a:gd name="T50" fmla="*/ 2147483647 w 376"/>
                <a:gd name="T51" fmla="*/ 2147483647 h 186"/>
                <a:gd name="T52" fmla="*/ 2147483647 w 376"/>
                <a:gd name="T53" fmla="*/ 2147483647 h 186"/>
                <a:gd name="T54" fmla="*/ 2147483647 w 376"/>
                <a:gd name="T55" fmla="*/ 2147483647 h 186"/>
                <a:gd name="T56" fmla="*/ 2147483647 w 376"/>
                <a:gd name="T57" fmla="*/ 2147483647 h 186"/>
                <a:gd name="T58" fmla="*/ 2147483647 w 376"/>
                <a:gd name="T59" fmla="*/ 2147483647 h 186"/>
                <a:gd name="T60" fmla="*/ 2147483647 w 376"/>
                <a:gd name="T61" fmla="*/ 2147483647 h 186"/>
                <a:gd name="T62" fmla="*/ 2147483647 w 376"/>
                <a:gd name="T63" fmla="*/ 2147483647 h 186"/>
                <a:gd name="T64" fmla="*/ 2147483647 w 376"/>
                <a:gd name="T65" fmla="*/ 2147483647 h 186"/>
                <a:gd name="T66" fmla="*/ 2147483647 w 376"/>
                <a:gd name="T67" fmla="*/ 2147483647 h 186"/>
                <a:gd name="T68" fmla="*/ 2147483647 w 376"/>
                <a:gd name="T69" fmla="*/ 2147483647 h 186"/>
                <a:gd name="T70" fmla="*/ 2147483647 w 376"/>
                <a:gd name="T71" fmla="*/ 2147483647 h 186"/>
                <a:gd name="T72" fmla="*/ 2147483647 w 376"/>
                <a:gd name="T73" fmla="*/ 2147483647 h 186"/>
                <a:gd name="T74" fmla="*/ 2147483647 w 376"/>
                <a:gd name="T75" fmla="*/ 2147483647 h 186"/>
                <a:gd name="T76" fmla="*/ 2147483647 w 376"/>
                <a:gd name="T77" fmla="*/ 2147483647 h 186"/>
                <a:gd name="T78" fmla="*/ 2147483647 w 376"/>
                <a:gd name="T79" fmla="*/ 2147483647 h 186"/>
                <a:gd name="T80" fmla="*/ 2147483647 w 376"/>
                <a:gd name="T81" fmla="*/ 2147483647 h 186"/>
                <a:gd name="T82" fmla="*/ 2147483647 w 376"/>
                <a:gd name="T83" fmla="*/ 2147483647 h 186"/>
                <a:gd name="T84" fmla="*/ 2147483647 w 376"/>
                <a:gd name="T85" fmla="*/ 2147483647 h 186"/>
                <a:gd name="T86" fmla="*/ 2147483647 w 376"/>
                <a:gd name="T87" fmla="*/ 2147483647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186"/>
                <a:gd name="T134" fmla="*/ 376 w 376"/>
                <a:gd name="T135" fmla="*/ 186 h 1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186">
                  <a:moveTo>
                    <a:pt x="4" y="178"/>
                  </a:moveTo>
                  <a:lnTo>
                    <a:pt x="0" y="178"/>
                  </a:lnTo>
                  <a:lnTo>
                    <a:pt x="4" y="78"/>
                  </a:lnTo>
                  <a:lnTo>
                    <a:pt x="196" y="30"/>
                  </a:lnTo>
                  <a:lnTo>
                    <a:pt x="228" y="0"/>
                  </a:lnTo>
                  <a:lnTo>
                    <a:pt x="238" y="0"/>
                  </a:lnTo>
                  <a:lnTo>
                    <a:pt x="266" y="32"/>
                  </a:lnTo>
                  <a:lnTo>
                    <a:pt x="260" y="38"/>
                  </a:lnTo>
                  <a:lnTo>
                    <a:pt x="256" y="56"/>
                  </a:lnTo>
                  <a:lnTo>
                    <a:pt x="252" y="60"/>
                  </a:lnTo>
                  <a:lnTo>
                    <a:pt x="248" y="68"/>
                  </a:lnTo>
                  <a:lnTo>
                    <a:pt x="250" y="78"/>
                  </a:lnTo>
                  <a:lnTo>
                    <a:pt x="252" y="80"/>
                  </a:lnTo>
                  <a:lnTo>
                    <a:pt x="272" y="84"/>
                  </a:lnTo>
                  <a:lnTo>
                    <a:pt x="282" y="90"/>
                  </a:lnTo>
                  <a:lnTo>
                    <a:pt x="290" y="110"/>
                  </a:lnTo>
                  <a:lnTo>
                    <a:pt x="298" y="114"/>
                  </a:lnTo>
                  <a:lnTo>
                    <a:pt x="312" y="132"/>
                  </a:lnTo>
                  <a:lnTo>
                    <a:pt x="350" y="138"/>
                  </a:lnTo>
                  <a:lnTo>
                    <a:pt x="364" y="130"/>
                  </a:lnTo>
                  <a:lnTo>
                    <a:pt x="364" y="122"/>
                  </a:lnTo>
                  <a:lnTo>
                    <a:pt x="358" y="100"/>
                  </a:lnTo>
                  <a:lnTo>
                    <a:pt x="364" y="100"/>
                  </a:lnTo>
                  <a:lnTo>
                    <a:pt x="366" y="102"/>
                  </a:lnTo>
                  <a:lnTo>
                    <a:pt x="376" y="126"/>
                  </a:lnTo>
                  <a:lnTo>
                    <a:pt x="374" y="132"/>
                  </a:lnTo>
                  <a:lnTo>
                    <a:pt x="356" y="150"/>
                  </a:lnTo>
                  <a:lnTo>
                    <a:pt x="346" y="152"/>
                  </a:lnTo>
                  <a:lnTo>
                    <a:pt x="326" y="166"/>
                  </a:lnTo>
                  <a:lnTo>
                    <a:pt x="316" y="166"/>
                  </a:lnTo>
                  <a:lnTo>
                    <a:pt x="308" y="156"/>
                  </a:lnTo>
                  <a:lnTo>
                    <a:pt x="302" y="156"/>
                  </a:lnTo>
                  <a:lnTo>
                    <a:pt x="280" y="178"/>
                  </a:lnTo>
                  <a:lnTo>
                    <a:pt x="266" y="184"/>
                  </a:lnTo>
                  <a:lnTo>
                    <a:pt x="260" y="186"/>
                  </a:lnTo>
                  <a:lnTo>
                    <a:pt x="252" y="168"/>
                  </a:lnTo>
                  <a:lnTo>
                    <a:pt x="224" y="158"/>
                  </a:lnTo>
                  <a:lnTo>
                    <a:pt x="222" y="144"/>
                  </a:lnTo>
                  <a:lnTo>
                    <a:pt x="216" y="146"/>
                  </a:lnTo>
                  <a:lnTo>
                    <a:pt x="212" y="126"/>
                  </a:lnTo>
                  <a:lnTo>
                    <a:pt x="76" y="160"/>
                  </a:lnTo>
                  <a:lnTo>
                    <a:pt x="74" y="166"/>
                  </a:lnTo>
                  <a:lnTo>
                    <a:pt x="70" y="162"/>
                  </a:lnTo>
                  <a:lnTo>
                    <a:pt x="4" y="1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30" name="Freeform 15"/>
            <p:cNvSpPr>
              <a:spLocks noChangeAspect="1"/>
            </p:cNvSpPr>
            <p:nvPr/>
          </p:nvSpPr>
          <p:spPr bwMode="auto">
            <a:xfrm rot="21445593">
              <a:off x="3400425" y="3690938"/>
              <a:ext cx="728663" cy="374650"/>
            </a:xfrm>
            <a:custGeom>
              <a:avLst/>
              <a:gdLst>
                <a:gd name="T0" fmla="*/ 630 w 802"/>
                <a:gd name="T1" fmla="*/ 327 h 409"/>
                <a:gd name="T2" fmla="*/ 696 w 802"/>
                <a:gd name="T3" fmla="*/ 295 h 409"/>
                <a:gd name="T4" fmla="*/ 716 w 802"/>
                <a:gd name="T5" fmla="*/ 273 h 409"/>
                <a:gd name="T6" fmla="*/ 730 w 802"/>
                <a:gd name="T7" fmla="*/ 253 h 409"/>
                <a:gd name="T8" fmla="*/ 802 w 802"/>
                <a:gd name="T9" fmla="*/ 185 h 409"/>
                <a:gd name="T10" fmla="*/ 776 w 802"/>
                <a:gd name="T11" fmla="*/ 175 h 409"/>
                <a:gd name="T12" fmla="*/ 760 w 802"/>
                <a:gd name="T13" fmla="*/ 159 h 409"/>
                <a:gd name="T14" fmla="*/ 738 w 802"/>
                <a:gd name="T15" fmla="*/ 130 h 409"/>
                <a:gd name="T16" fmla="*/ 724 w 802"/>
                <a:gd name="T17" fmla="*/ 96 h 409"/>
                <a:gd name="T18" fmla="*/ 718 w 802"/>
                <a:gd name="T19" fmla="*/ 72 h 409"/>
                <a:gd name="T20" fmla="*/ 690 w 802"/>
                <a:gd name="T21" fmla="*/ 52 h 409"/>
                <a:gd name="T22" fmla="*/ 666 w 802"/>
                <a:gd name="T23" fmla="*/ 36 h 409"/>
                <a:gd name="T24" fmla="*/ 640 w 802"/>
                <a:gd name="T25" fmla="*/ 58 h 409"/>
                <a:gd name="T26" fmla="*/ 604 w 802"/>
                <a:gd name="T27" fmla="*/ 50 h 409"/>
                <a:gd name="T28" fmla="*/ 592 w 802"/>
                <a:gd name="T29" fmla="*/ 56 h 409"/>
                <a:gd name="T30" fmla="*/ 538 w 802"/>
                <a:gd name="T31" fmla="*/ 38 h 409"/>
                <a:gd name="T32" fmla="*/ 510 w 802"/>
                <a:gd name="T33" fmla="*/ 0 h 409"/>
                <a:gd name="T34" fmla="*/ 480 w 802"/>
                <a:gd name="T35" fmla="*/ 0 h 409"/>
                <a:gd name="T36" fmla="*/ 472 w 802"/>
                <a:gd name="T37" fmla="*/ 24 h 409"/>
                <a:gd name="T38" fmla="*/ 478 w 802"/>
                <a:gd name="T39" fmla="*/ 36 h 409"/>
                <a:gd name="T40" fmla="*/ 458 w 802"/>
                <a:gd name="T41" fmla="*/ 52 h 409"/>
                <a:gd name="T42" fmla="*/ 426 w 802"/>
                <a:gd name="T43" fmla="*/ 60 h 409"/>
                <a:gd name="T44" fmla="*/ 414 w 802"/>
                <a:gd name="T45" fmla="*/ 90 h 409"/>
                <a:gd name="T46" fmla="*/ 390 w 802"/>
                <a:gd name="T47" fmla="*/ 126 h 409"/>
                <a:gd name="T48" fmla="*/ 368 w 802"/>
                <a:gd name="T49" fmla="*/ 145 h 409"/>
                <a:gd name="T50" fmla="*/ 354 w 802"/>
                <a:gd name="T51" fmla="*/ 177 h 409"/>
                <a:gd name="T52" fmla="*/ 326 w 802"/>
                <a:gd name="T53" fmla="*/ 155 h 409"/>
                <a:gd name="T54" fmla="*/ 322 w 802"/>
                <a:gd name="T55" fmla="*/ 157 h 409"/>
                <a:gd name="T56" fmla="*/ 312 w 802"/>
                <a:gd name="T57" fmla="*/ 167 h 409"/>
                <a:gd name="T58" fmla="*/ 304 w 802"/>
                <a:gd name="T59" fmla="*/ 185 h 409"/>
                <a:gd name="T60" fmla="*/ 294 w 802"/>
                <a:gd name="T61" fmla="*/ 199 h 409"/>
                <a:gd name="T62" fmla="*/ 280 w 802"/>
                <a:gd name="T63" fmla="*/ 193 h 409"/>
                <a:gd name="T64" fmla="*/ 250 w 802"/>
                <a:gd name="T65" fmla="*/ 193 h 409"/>
                <a:gd name="T66" fmla="*/ 208 w 802"/>
                <a:gd name="T67" fmla="*/ 193 h 409"/>
                <a:gd name="T68" fmla="*/ 188 w 802"/>
                <a:gd name="T69" fmla="*/ 191 h 409"/>
                <a:gd name="T70" fmla="*/ 184 w 802"/>
                <a:gd name="T71" fmla="*/ 211 h 409"/>
                <a:gd name="T72" fmla="*/ 166 w 802"/>
                <a:gd name="T73" fmla="*/ 205 h 409"/>
                <a:gd name="T74" fmla="*/ 152 w 802"/>
                <a:gd name="T75" fmla="*/ 203 h 409"/>
                <a:gd name="T76" fmla="*/ 152 w 802"/>
                <a:gd name="T77" fmla="*/ 221 h 409"/>
                <a:gd name="T78" fmla="*/ 132 w 802"/>
                <a:gd name="T79" fmla="*/ 239 h 409"/>
                <a:gd name="T80" fmla="*/ 98 w 802"/>
                <a:gd name="T81" fmla="*/ 279 h 409"/>
                <a:gd name="T82" fmla="*/ 106 w 802"/>
                <a:gd name="T83" fmla="*/ 311 h 409"/>
                <a:gd name="T84" fmla="*/ 44 w 802"/>
                <a:gd name="T85" fmla="*/ 305 h 409"/>
                <a:gd name="T86" fmla="*/ 32 w 802"/>
                <a:gd name="T87" fmla="*/ 341 h 409"/>
                <a:gd name="T88" fmla="*/ 22 w 802"/>
                <a:gd name="T89" fmla="*/ 397 h 409"/>
                <a:gd name="T90" fmla="*/ 0 w 802"/>
                <a:gd name="T91" fmla="*/ 409 h 409"/>
                <a:gd name="T92" fmla="*/ 150 w 802"/>
                <a:gd name="T93" fmla="*/ 371 h 409"/>
                <a:gd name="T94" fmla="*/ 176 w 802"/>
                <a:gd name="T95" fmla="*/ 377 h 409"/>
                <a:gd name="T96" fmla="*/ 320 w 802"/>
                <a:gd name="T97" fmla="*/ 359 h 4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02"/>
                <a:gd name="T148" fmla="*/ 0 h 409"/>
                <a:gd name="T149" fmla="*/ 802 w 802"/>
                <a:gd name="T150" fmla="*/ 409 h 4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02" h="409">
                  <a:moveTo>
                    <a:pt x="470" y="345"/>
                  </a:moveTo>
                  <a:lnTo>
                    <a:pt x="630" y="327"/>
                  </a:lnTo>
                  <a:lnTo>
                    <a:pt x="690" y="311"/>
                  </a:lnTo>
                  <a:lnTo>
                    <a:pt x="696" y="295"/>
                  </a:lnTo>
                  <a:lnTo>
                    <a:pt x="716" y="285"/>
                  </a:lnTo>
                  <a:lnTo>
                    <a:pt x="716" y="273"/>
                  </a:lnTo>
                  <a:lnTo>
                    <a:pt x="730" y="263"/>
                  </a:lnTo>
                  <a:lnTo>
                    <a:pt x="730" y="253"/>
                  </a:lnTo>
                  <a:lnTo>
                    <a:pt x="802" y="185"/>
                  </a:lnTo>
                  <a:lnTo>
                    <a:pt x="782" y="183"/>
                  </a:lnTo>
                  <a:lnTo>
                    <a:pt x="776" y="175"/>
                  </a:lnTo>
                  <a:lnTo>
                    <a:pt x="764" y="171"/>
                  </a:lnTo>
                  <a:lnTo>
                    <a:pt x="760" y="159"/>
                  </a:lnTo>
                  <a:lnTo>
                    <a:pt x="738" y="138"/>
                  </a:lnTo>
                  <a:lnTo>
                    <a:pt x="738" y="130"/>
                  </a:lnTo>
                  <a:lnTo>
                    <a:pt x="718" y="108"/>
                  </a:lnTo>
                  <a:lnTo>
                    <a:pt x="724" y="96"/>
                  </a:lnTo>
                  <a:lnTo>
                    <a:pt x="718" y="72"/>
                  </a:lnTo>
                  <a:lnTo>
                    <a:pt x="704" y="56"/>
                  </a:lnTo>
                  <a:lnTo>
                    <a:pt x="690" y="52"/>
                  </a:lnTo>
                  <a:lnTo>
                    <a:pt x="680" y="32"/>
                  </a:lnTo>
                  <a:lnTo>
                    <a:pt x="666" y="36"/>
                  </a:lnTo>
                  <a:lnTo>
                    <a:pt x="656" y="52"/>
                  </a:lnTo>
                  <a:lnTo>
                    <a:pt x="640" y="58"/>
                  </a:lnTo>
                  <a:lnTo>
                    <a:pt x="616" y="44"/>
                  </a:lnTo>
                  <a:lnTo>
                    <a:pt x="604" y="50"/>
                  </a:lnTo>
                  <a:lnTo>
                    <a:pt x="602" y="58"/>
                  </a:lnTo>
                  <a:lnTo>
                    <a:pt x="592" y="56"/>
                  </a:lnTo>
                  <a:lnTo>
                    <a:pt x="576" y="42"/>
                  </a:lnTo>
                  <a:lnTo>
                    <a:pt x="538" y="38"/>
                  </a:lnTo>
                  <a:lnTo>
                    <a:pt x="526" y="12"/>
                  </a:lnTo>
                  <a:lnTo>
                    <a:pt x="510" y="0"/>
                  </a:lnTo>
                  <a:lnTo>
                    <a:pt x="492" y="8"/>
                  </a:lnTo>
                  <a:lnTo>
                    <a:pt x="480" y="0"/>
                  </a:lnTo>
                  <a:lnTo>
                    <a:pt x="464" y="14"/>
                  </a:lnTo>
                  <a:lnTo>
                    <a:pt x="472" y="24"/>
                  </a:lnTo>
                  <a:lnTo>
                    <a:pt x="468" y="34"/>
                  </a:lnTo>
                  <a:lnTo>
                    <a:pt x="478" y="36"/>
                  </a:lnTo>
                  <a:lnTo>
                    <a:pt x="476" y="50"/>
                  </a:lnTo>
                  <a:lnTo>
                    <a:pt x="458" y="52"/>
                  </a:lnTo>
                  <a:lnTo>
                    <a:pt x="438" y="66"/>
                  </a:lnTo>
                  <a:lnTo>
                    <a:pt x="426" y="60"/>
                  </a:lnTo>
                  <a:lnTo>
                    <a:pt x="410" y="64"/>
                  </a:lnTo>
                  <a:lnTo>
                    <a:pt x="414" y="90"/>
                  </a:lnTo>
                  <a:lnTo>
                    <a:pt x="396" y="104"/>
                  </a:lnTo>
                  <a:lnTo>
                    <a:pt x="390" y="126"/>
                  </a:lnTo>
                  <a:lnTo>
                    <a:pt x="374" y="130"/>
                  </a:lnTo>
                  <a:lnTo>
                    <a:pt x="368" y="145"/>
                  </a:lnTo>
                  <a:lnTo>
                    <a:pt x="368" y="165"/>
                  </a:lnTo>
                  <a:lnTo>
                    <a:pt x="354" y="177"/>
                  </a:lnTo>
                  <a:lnTo>
                    <a:pt x="330" y="167"/>
                  </a:lnTo>
                  <a:lnTo>
                    <a:pt x="326" y="155"/>
                  </a:lnTo>
                  <a:lnTo>
                    <a:pt x="318" y="149"/>
                  </a:lnTo>
                  <a:lnTo>
                    <a:pt x="322" y="157"/>
                  </a:lnTo>
                  <a:lnTo>
                    <a:pt x="308" y="159"/>
                  </a:lnTo>
                  <a:lnTo>
                    <a:pt x="312" y="167"/>
                  </a:lnTo>
                  <a:lnTo>
                    <a:pt x="304" y="173"/>
                  </a:lnTo>
                  <a:lnTo>
                    <a:pt x="304" y="185"/>
                  </a:lnTo>
                  <a:lnTo>
                    <a:pt x="298" y="189"/>
                  </a:lnTo>
                  <a:lnTo>
                    <a:pt x="294" y="199"/>
                  </a:lnTo>
                  <a:lnTo>
                    <a:pt x="290" y="191"/>
                  </a:lnTo>
                  <a:lnTo>
                    <a:pt x="280" y="193"/>
                  </a:lnTo>
                  <a:lnTo>
                    <a:pt x="270" y="181"/>
                  </a:lnTo>
                  <a:lnTo>
                    <a:pt x="250" y="193"/>
                  </a:lnTo>
                  <a:lnTo>
                    <a:pt x="242" y="211"/>
                  </a:lnTo>
                  <a:lnTo>
                    <a:pt x="208" y="193"/>
                  </a:lnTo>
                  <a:lnTo>
                    <a:pt x="192" y="199"/>
                  </a:lnTo>
                  <a:lnTo>
                    <a:pt x="188" y="191"/>
                  </a:lnTo>
                  <a:lnTo>
                    <a:pt x="190" y="207"/>
                  </a:lnTo>
                  <a:lnTo>
                    <a:pt x="184" y="211"/>
                  </a:lnTo>
                  <a:lnTo>
                    <a:pt x="180" y="201"/>
                  </a:lnTo>
                  <a:lnTo>
                    <a:pt x="166" y="205"/>
                  </a:lnTo>
                  <a:lnTo>
                    <a:pt x="158" y="199"/>
                  </a:lnTo>
                  <a:lnTo>
                    <a:pt x="152" y="203"/>
                  </a:lnTo>
                  <a:lnTo>
                    <a:pt x="156" y="215"/>
                  </a:lnTo>
                  <a:lnTo>
                    <a:pt x="152" y="221"/>
                  </a:lnTo>
                  <a:lnTo>
                    <a:pt x="142" y="217"/>
                  </a:lnTo>
                  <a:lnTo>
                    <a:pt x="132" y="239"/>
                  </a:lnTo>
                  <a:lnTo>
                    <a:pt x="140" y="263"/>
                  </a:lnTo>
                  <a:lnTo>
                    <a:pt x="98" y="279"/>
                  </a:lnTo>
                  <a:lnTo>
                    <a:pt x="96" y="293"/>
                  </a:lnTo>
                  <a:lnTo>
                    <a:pt x="106" y="311"/>
                  </a:lnTo>
                  <a:lnTo>
                    <a:pt x="96" y="323"/>
                  </a:lnTo>
                  <a:lnTo>
                    <a:pt x="44" y="305"/>
                  </a:lnTo>
                  <a:lnTo>
                    <a:pt x="26" y="327"/>
                  </a:lnTo>
                  <a:lnTo>
                    <a:pt x="32" y="341"/>
                  </a:lnTo>
                  <a:lnTo>
                    <a:pt x="32" y="369"/>
                  </a:lnTo>
                  <a:lnTo>
                    <a:pt x="22" y="397"/>
                  </a:lnTo>
                  <a:lnTo>
                    <a:pt x="8" y="391"/>
                  </a:lnTo>
                  <a:lnTo>
                    <a:pt x="0" y="409"/>
                  </a:lnTo>
                  <a:lnTo>
                    <a:pt x="154" y="399"/>
                  </a:lnTo>
                  <a:lnTo>
                    <a:pt x="150" y="371"/>
                  </a:lnTo>
                  <a:lnTo>
                    <a:pt x="174" y="373"/>
                  </a:lnTo>
                  <a:lnTo>
                    <a:pt x="176" y="377"/>
                  </a:lnTo>
                  <a:lnTo>
                    <a:pt x="314" y="365"/>
                  </a:lnTo>
                  <a:lnTo>
                    <a:pt x="320" y="359"/>
                  </a:lnTo>
                  <a:lnTo>
                    <a:pt x="470" y="345"/>
                  </a:lnTo>
                  <a:close/>
                </a:path>
              </a:pathLst>
            </a:custGeom>
            <a:solidFill>
              <a:srgbClr val="0070C0"/>
            </a:solidFill>
            <a:ln w="9525">
              <a:noFill/>
              <a:round/>
              <a:headEnd/>
              <a:tailEnd/>
            </a:ln>
          </p:spPr>
          <p:txBody>
            <a:bodyPr/>
            <a:lstStyle/>
            <a:p>
              <a:pPr>
                <a:defRPr/>
              </a:pPr>
              <a:endParaRPr lang="en-US" dirty="0">
                <a:solidFill>
                  <a:schemeClr val="accent6">
                    <a:lumMod val="40000"/>
                    <a:lumOff val="60000"/>
                  </a:schemeClr>
                </a:solidFill>
                <a:latin typeface="Times"/>
                <a:ea typeface="+mn-ea"/>
              </a:endParaRPr>
            </a:p>
          </p:txBody>
        </p:sp>
        <p:sp>
          <p:nvSpPr>
            <p:cNvPr id="8207" name="Freeform 16"/>
            <p:cNvSpPr>
              <a:spLocks noChangeAspect="1"/>
            </p:cNvSpPr>
            <p:nvPr/>
          </p:nvSpPr>
          <p:spPr bwMode="auto">
            <a:xfrm rot="21445593">
              <a:off x="4779963" y="2928938"/>
              <a:ext cx="341312" cy="171450"/>
            </a:xfrm>
            <a:custGeom>
              <a:avLst/>
              <a:gdLst>
                <a:gd name="T0" fmla="*/ 2147483647 w 376"/>
                <a:gd name="T1" fmla="*/ 2147483647 h 186"/>
                <a:gd name="T2" fmla="*/ 0 w 376"/>
                <a:gd name="T3" fmla="*/ 2147483647 h 186"/>
                <a:gd name="T4" fmla="*/ 2147483647 w 376"/>
                <a:gd name="T5" fmla="*/ 2147483647 h 186"/>
                <a:gd name="T6" fmla="*/ 2147483647 w 376"/>
                <a:gd name="T7" fmla="*/ 2147483647 h 186"/>
                <a:gd name="T8" fmla="*/ 2147483647 w 376"/>
                <a:gd name="T9" fmla="*/ 0 h 186"/>
                <a:gd name="T10" fmla="*/ 2147483647 w 376"/>
                <a:gd name="T11" fmla="*/ 0 h 186"/>
                <a:gd name="T12" fmla="*/ 2147483647 w 376"/>
                <a:gd name="T13" fmla="*/ 2147483647 h 186"/>
                <a:gd name="T14" fmla="*/ 2147483647 w 376"/>
                <a:gd name="T15" fmla="*/ 2147483647 h 186"/>
                <a:gd name="T16" fmla="*/ 2147483647 w 376"/>
                <a:gd name="T17" fmla="*/ 2147483647 h 186"/>
                <a:gd name="T18" fmla="*/ 2147483647 w 376"/>
                <a:gd name="T19" fmla="*/ 2147483647 h 186"/>
                <a:gd name="T20" fmla="*/ 2147483647 w 376"/>
                <a:gd name="T21" fmla="*/ 2147483647 h 186"/>
                <a:gd name="T22" fmla="*/ 2147483647 w 376"/>
                <a:gd name="T23" fmla="*/ 2147483647 h 186"/>
                <a:gd name="T24" fmla="*/ 2147483647 w 376"/>
                <a:gd name="T25" fmla="*/ 2147483647 h 186"/>
                <a:gd name="T26" fmla="*/ 2147483647 w 376"/>
                <a:gd name="T27" fmla="*/ 2147483647 h 186"/>
                <a:gd name="T28" fmla="*/ 2147483647 w 376"/>
                <a:gd name="T29" fmla="*/ 2147483647 h 186"/>
                <a:gd name="T30" fmla="*/ 2147483647 w 376"/>
                <a:gd name="T31" fmla="*/ 2147483647 h 186"/>
                <a:gd name="T32" fmla="*/ 2147483647 w 376"/>
                <a:gd name="T33" fmla="*/ 2147483647 h 186"/>
                <a:gd name="T34" fmla="*/ 2147483647 w 376"/>
                <a:gd name="T35" fmla="*/ 2147483647 h 186"/>
                <a:gd name="T36" fmla="*/ 2147483647 w 376"/>
                <a:gd name="T37" fmla="*/ 2147483647 h 186"/>
                <a:gd name="T38" fmla="*/ 2147483647 w 376"/>
                <a:gd name="T39" fmla="*/ 2147483647 h 186"/>
                <a:gd name="T40" fmla="*/ 2147483647 w 376"/>
                <a:gd name="T41" fmla="*/ 2147483647 h 186"/>
                <a:gd name="T42" fmla="*/ 2147483647 w 376"/>
                <a:gd name="T43" fmla="*/ 2147483647 h 186"/>
                <a:gd name="T44" fmla="*/ 2147483647 w 376"/>
                <a:gd name="T45" fmla="*/ 2147483647 h 186"/>
                <a:gd name="T46" fmla="*/ 2147483647 w 376"/>
                <a:gd name="T47" fmla="*/ 2147483647 h 186"/>
                <a:gd name="T48" fmla="*/ 2147483647 w 376"/>
                <a:gd name="T49" fmla="*/ 2147483647 h 186"/>
                <a:gd name="T50" fmla="*/ 2147483647 w 376"/>
                <a:gd name="T51" fmla="*/ 2147483647 h 186"/>
                <a:gd name="T52" fmla="*/ 2147483647 w 376"/>
                <a:gd name="T53" fmla="*/ 2147483647 h 186"/>
                <a:gd name="T54" fmla="*/ 2147483647 w 376"/>
                <a:gd name="T55" fmla="*/ 2147483647 h 186"/>
                <a:gd name="T56" fmla="*/ 2147483647 w 376"/>
                <a:gd name="T57" fmla="*/ 2147483647 h 186"/>
                <a:gd name="T58" fmla="*/ 2147483647 w 376"/>
                <a:gd name="T59" fmla="*/ 2147483647 h 186"/>
                <a:gd name="T60" fmla="*/ 2147483647 w 376"/>
                <a:gd name="T61" fmla="*/ 2147483647 h 186"/>
                <a:gd name="T62" fmla="*/ 2147483647 w 376"/>
                <a:gd name="T63" fmla="*/ 2147483647 h 186"/>
                <a:gd name="T64" fmla="*/ 2147483647 w 376"/>
                <a:gd name="T65" fmla="*/ 2147483647 h 186"/>
                <a:gd name="T66" fmla="*/ 2147483647 w 376"/>
                <a:gd name="T67" fmla="*/ 2147483647 h 186"/>
                <a:gd name="T68" fmla="*/ 2147483647 w 376"/>
                <a:gd name="T69" fmla="*/ 2147483647 h 186"/>
                <a:gd name="T70" fmla="*/ 2147483647 w 376"/>
                <a:gd name="T71" fmla="*/ 2147483647 h 186"/>
                <a:gd name="T72" fmla="*/ 2147483647 w 376"/>
                <a:gd name="T73" fmla="*/ 2147483647 h 186"/>
                <a:gd name="T74" fmla="*/ 2147483647 w 376"/>
                <a:gd name="T75" fmla="*/ 2147483647 h 186"/>
                <a:gd name="T76" fmla="*/ 2147483647 w 376"/>
                <a:gd name="T77" fmla="*/ 2147483647 h 186"/>
                <a:gd name="T78" fmla="*/ 2147483647 w 376"/>
                <a:gd name="T79" fmla="*/ 2147483647 h 186"/>
                <a:gd name="T80" fmla="*/ 2147483647 w 376"/>
                <a:gd name="T81" fmla="*/ 2147483647 h 186"/>
                <a:gd name="T82" fmla="*/ 2147483647 w 376"/>
                <a:gd name="T83" fmla="*/ 2147483647 h 186"/>
                <a:gd name="T84" fmla="*/ 2147483647 w 376"/>
                <a:gd name="T85" fmla="*/ 2147483647 h 186"/>
                <a:gd name="T86" fmla="*/ 2147483647 w 376"/>
                <a:gd name="T87" fmla="*/ 2147483647 h 1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6"/>
                <a:gd name="T133" fmla="*/ 0 h 186"/>
                <a:gd name="T134" fmla="*/ 376 w 376"/>
                <a:gd name="T135" fmla="*/ 186 h 1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6" h="186">
                  <a:moveTo>
                    <a:pt x="4" y="178"/>
                  </a:moveTo>
                  <a:lnTo>
                    <a:pt x="0" y="178"/>
                  </a:lnTo>
                  <a:lnTo>
                    <a:pt x="4" y="78"/>
                  </a:lnTo>
                  <a:lnTo>
                    <a:pt x="196" y="30"/>
                  </a:lnTo>
                  <a:lnTo>
                    <a:pt x="228" y="0"/>
                  </a:lnTo>
                  <a:lnTo>
                    <a:pt x="238" y="0"/>
                  </a:lnTo>
                  <a:lnTo>
                    <a:pt x="266" y="32"/>
                  </a:lnTo>
                  <a:lnTo>
                    <a:pt x="260" y="38"/>
                  </a:lnTo>
                  <a:lnTo>
                    <a:pt x="256" y="56"/>
                  </a:lnTo>
                  <a:lnTo>
                    <a:pt x="252" y="60"/>
                  </a:lnTo>
                  <a:lnTo>
                    <a:pt x="248" y="68"/>
                  </a:lnTo>
                  <a:lnTo>
                    <a:pt x="250" y="78"/>
                  </a:lnTo>
                  <a:lnTo>
                    <a:pt x="252" y="80"/>
                  </a:lnTo>
                  <a:lnTo>
                    <a:pt x="272" y="84"/>
                  </a:lnTo>
                  <a:lnTo>
                    <a:pt x="282" y="90"/>
                  </a:lnTo>
                  <a:lnTo>
                    <a:pt x="290" y="110"/>
                  </a:lnTo>
                  <a:lnTo>
                    <a:pt x="298" y="114"/>
                  </a:lnTo>
                  <a:lnTo>
                    <a:pt x="312" y="132"/>
                  </a:lnTo>
                  <a:lnTo>
                    <a:pt x="350" y="138"/>
                  </a:lnTo>
                  <a:lnTo>
                    <a:pt x="364" y="130"/>
                  </a:lnTo>
                  <a:lnTo>
                    <a:pt x="364" y="122"/>
                  </a:lnTo>
                  <a:lnTo>
                    <a:pt x="358" y="100"/>
                  </a:lnTo>
                  <a:lnTo>
                    <a:pt x="364" y="100"/>
                  </a:lnTo>
                  <a:lnTo>
                    <a:pt x="366" y="102"/>
                  </a:lnTo>
                  <a:lnTo>
                    <a:pt x="376" y="126"/>
                  </a:lnTo>
                  <a:lnTo>
                    <a:pt x="374" y="132"/>
                  </a:lnTo>
                  <a:lnTo>
                    <a:pt x="356" y="150"/>
                  </a:lnTo>
                  <a:lnTo>
                    <a:pt x="346" y="152"/>
                  </a:lnTo>
                  <a:lnTo>
                    <a:pt x="326" y="166"/>
                  </a:lnTo>
                  <a:lnTo>
                    <a:pt x="316" y="166"/>
                  </a:lnTo>
                  <a:lnTo>
                    <a:pt x="308" y="156"/>
                  </a:lnTo>
                  <a:lnTo>
                    <a:pt x="302" y="156"/>
                  </a:lnTo>
                  <a:lnTo>
                    <a:pt x="280" y="178"/>
                  </a:lnTo>
                  <a:lnTo>
                    <a:pt x="266" y="184"/>
                  </a:lnTo>
                  <a:lnTo>
                    <a:pt x="260" y="186"/>
                  </a:lnTo>
                  <a:lnTo>
                    <a:pt x="252" y="168"/>
                  </a:lnTo>
                  <a:lnTo>
                    <a:pt x="224" y="158"/>
                  </a:lnTo>
                  <a:lnTo>
                    <a:pt x="222" y="144"/>
                  </a:lnTo>
                  <a:lnTo>
                    <a:pt x="216" y="146"/>
                  </a:lnTo>
                  <a:lnTo>
                    <a:pt x="212" y="126"/>
                  </a:lnTo>
                  <a:lnTo>
                    <a:pt x="76" y="160"/>
                  </a:lnTo>
                  <a:lnTo>
                    <a:pt x="74" y="166"/>
                  </a:lnTo>
                  <a:lnTo>
                    <a:pt x="70" y="162"/>
                  </a:lnTo>
                  <a:lnTo>
                    <a:pt x="4" y="17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8" name="Freeform 17"/>
            <p:cNvSpPr>
              <a:spLocks noChangeAspect="1"/>
            </p:cNvSpPr>
            <p:nvPr/>
          </p:nvSpPr>
          <p:spPr bwMode="auto">
            <a:xfrm rot="21445593">
              <a:off x="3397250" y="3687763"/>
              <a:ext cx="727075" cy="374650"/>
            </a:xfrm>
            <a:custGeom>
              <a:avLst/>
              <a:gdLst>
                <a:gd name="T0" fmla="*/ 2147483647 w 802"/>
                <a:gd name="T1" fmla="*/ 2147483647 h 409"/>
                <a:gd name="T2" fmla="*/ 2147483647 w 802"/>
                <a:gd name="T3" fmla="*/ 2147483647 h 409"/>
                <a:gd name="T4" fmla="*/ 2147483647 w 802"/>
                <a:gd name="T5" fmla="*/ 2147483647 h 409"/>
                <a:gd name="T6" fmla="*/ 2147483647 w 802"/>
                <a:gd name="T7" fmla="*/ 2147483647 h 409"/>
                <a:gd name="T8" fmla="*/ 2147483647 w 802"/>
                <a:gd name="T9" fmla="*/ 2147483647 h 409"/>
                <a:gd name="T10" fmla="*/ 2147483647 w 802"/>
                <a:gd name="T11" fmla="*/ 2147483647 h 409"/>
                <a:gd name="T12" fmla="*/ 2147483647 w 802"/>
                <a:gd name="T13" fmla="*/ 2147483647 h 409"/>
                <a:gd name="T14" fmla="*/ 2147483647 w 802"/>
                <a:gd name="T15" fmla="*/ 2147483647 h 409"/>
                <a:gd name="T16" fmla="*/ 2147483647 w 802"/>
                <a:gd name="T17" fmla="*/ 2147483647 h 409"/>
                <a:gd name="T18" fmla="*/ 2147483647 w 802"/>
                <a:gd name="T19" fmla="*/ 2147483647 h 409"/>
                <a:gd name="T20" fmla="*/ 2147483647 w 802"/>
                <a:gd name="T21" fmla="*/ 2147483647 h 409"/>
                <a:gd name="T22" fmla="*/ 2147483647 w 802"/>
                <a:gd name="T23" fmla="*/ 2147483647 h 409"/>
                <a:gd name="T24" fmla="*/ 2147483647 w 802"/>
                <a:gd name="T25" fmla="*/ 2147483647 h 409"/>
                <a:gd name="T26" fmla="*/ 2147483647 w 802"/>
                <a:gd name="T27" fmla="*/ 2147483647 h 409"/>
                <a:gd name="T28" fmla="*/ 2147483647 w 802"/>
                <a:gd name="T29" fmla="*/ 2147483647 h 409"/>
                <a:gd name="T30" fmla="*/ 2147483647 w 802"/>
                <a:gd name="T31" fmla="*/ 2147483647 h 409"/>
                <a:gd name="T32" fmla="*/ 2147483647 w 802"/>
                <a:gd name="T33" fmla="*/ 0 h 409"/>
                <a:gd name="T34" fmla="*/ 2147483647 w 802"/>
                <a:gd name="T35" fmla="*/ 0 h 409"/>
                <a:gd name="T36" fmla="*/ 2147483647 w 802"/>
                <a:gd name="T37" fmla="*/ 2147483647 h 409"/>
                <a:gd name="T38" fmla="*/ 2147483647 w 802"/>
                <a:gd name="T39" fmla="*/ 2147483647 h 409"/>
                <a:gd name="T40" fmla="*/ 2147483647 w 802"/>
                <a:gd name="T41" fmla="*/ 2147483647 h 409"/>
                <a:gd name="T42" fmla="*/ 2147483647 w 802"/>
                <a:gd name="T43" fmla="*/ 2147483647 h 409"/>
                <a:gd name="T44" fmla="*/ 2147483647 w 802"/>
                <a:gd name="T45" fmla="*/ 2147483647 h 409"/>
                <a:gd name="T46" fmla="*/ 2147483647 w 802"/>
                <a:gd name="T47" fmla="*/ 2147483647 h 409"/>
                <a:gd name="T48" fmla="*/ 2147483647 w 802"/>
                <a:gd name="T49" fmla="*/ 2147483647 h 409"/>
                <a:gd name="T50" fmla="*/ 2147483647 w 802"/>
                <a:gd name="T51" fmla="*/ 2147483647 h 409"/>
                <a:gd name="T52" fmla="*/ 2147483647 w 802"/>
                <a:gd name="T53" fmla="*/ 2147483647 h 409"/>
                <a:gd name="T54" fmla="*/ 2147483647 w 802"/>
                <a:gd name="T55" fmla="*/ 2147483647 h 409"/>
                <a:gd name="T56" fmla="*/ 2147483647 w 802"/>
                <a:gd name="T57" fmla="*/ 2147483647 h 409"/>
                <a:gd name="T58" fmla="*/ 2147483647 w 802"/>
                <a:gd name="T59" fmla="*/ 2147483647 h 409"/>
                <a:gd name="T60" fmla="*/ 2147483647 w 802"/>
                <a:gd name="T61" fmla="*/ 2147483647 h 409"/>
                <a:gd name="T62" fmla="*/ 2147483647 w 802"/>
                <a:gd name="T63" fmla="*/ 2147483647 h 409"/>
                <a:gd name="T64" fmla="*/ 2147483647 w 802"/>
                <a:gd name="T65" fmla="*/ 2147483647 h 409"/>
                <a:gd name="T66" fmla="*/ 2147483647 w 802"/>
                <a:gd name="T67" fmla="*/ 2147483647 h 409"/>
                <a:gd name="T68" fmla="*/ 2147483647 w 802"/>
                <a:gd name="T69" fmla="*/ 2147483647 h 409"/>
                <a:gd name="T70" fmla="*/ 2147483647 w 802"/>
                <a:gd name="T71" fmla="*/ 2147483647 h 409"/>
                <a:gd name="T72" fmla="*/ 2147483647 w 802"/>
                <a:gd name="T73" fmla="*/ 2147483647 h 409"/>
                <a:gd name="T74" fmla="*/ 2147483647 w 802"/>
                <a:gd name="T75" fmla="*/ 2147483647 h 409"/>
                <a:gd name="T76" fmla="*/ 2147483647 w 802"/>
                <a:gd name="T77" fmla="*/ 2147483647 h 409"/>
                <a:gd name="T78" fmla="*/ 2147483647 w 802"/>
                <a:gd name="T79" fmla="*/ 2147483647 h 409"/>
                <a:gd name="T80" fmla="*/ 2147483647 w 802"/>
                <a:gd name="T81" fmla="*/ 2147483647 h 409"/>
                <a:gd name="T82" fmla="*/ 2147483647 w 802"/>
                <a:gd name="T83" fmla="*/ 2147483647 h 409"/>
                <a:gd name="T84" fmla="*/ 2147483647 w 802"/>
                <a:gd name="T85" fmla="*/ 2147483647 h 409"/>
                <a:gd name="T86" fmla="*/ 2147483647 w 802"/>
                <a:gd name="T87" fmla="*/ 2147483647 h 409"/>
                <a:gd name="T88" fmla="*/ 2147483647 w 802"/>
                <a:gd name="T89" fmla="*/ 2147483647 h 409"/>
                <a:gd name="T90" fmla="*/ 0 w 802"/>
                <a:gd name="T91" fmla="*/ 2147483647 h 409"/>
                <a:gd name="T92" fmla="*/ 2147483647 w 802"/>
                <a:gd name="T93" fmla="*/ 2147483647 h 409"/>
                <a:gd name="T94" fmla="*/ 2147483647 w 802"/>
                <a:gd name="T95" fmla="*/ 2147483647 h 409"/>
                <a:gd name="T96" fmla="*/ 2147483647 w 802"/>
                <a:gd name="T97" fmla="*/ 2147483647 h 4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802"/>
                <a:gd name="T148" fmla="*/ 0 h 409"/>
                <a:gd name="T149" fmla="*/ 802 w 802"/>
                <a:gd name="T150" fmla="*/ 409 h 4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802" h="409">
                  <a:moveTo>
                    <a:pt x="470" y="345"/>
                  </a:moveTo>
                  <a:lnTo>
                    <a:pt x="630" y="327"/>
                  </a:lnTo>
                  <a:lnTo>
                    <a:pt x="690" y="311"/>
                  </a:lnTo>
                  <a:lnTo>
                    <a:pt x="696" y="295"/>
                  </a:lnTo>
                  <a:lnTo>
                    <a:pt x="716" y="285"/>
                  </a:lnTo>
                  <a:lnTo>
                    <a:pt x="716" y="273"/>
                  </a:lnTo>
                  <a:lnTo>
                    <a:pt x="730" y="263"/>
                  </a:lnTo>
                  <a:lnTo>
                    <a:pt x="730" y="253"/>
                  </a:lnTo>
                  <a:lnTo>
                    <a:pt x="802" y="185"/>
                  </a:lnTo>
                  <a:lnTo>
                    <a:pt x="782" y="183"/>
                  </a:lnTo>
                  <a:lnTo>
                    <a:pt x="776" y="175"/>
                  </a:lnTo>
                  <a:lnTo>
                    <a:pt x="764" y="171"/>
                  </a:lnTo>
                  <a:lnTo>
                    <a:pt x="760" y="159"/>
                  </a:lnTo>
                  <a:lnTo>
                    <a:pt x="738" y="138"/>
                  </a:lnTo>
                  <a:lnTo>
                    <a:pt x="738" y="130"/>
                  </a:lnTo>
                  <a:lnTo>
                    <a:pt x="718" y="108"/>
                  </a:lnTo>
                  <a:lnTo>
                    <a:pt x="724" y="96"/>
                  </a:lnTo>
                  <a:lnTo>
                    <a:pt x="718" y="72"/>
                  </a:lnTo>
                  <a:lnTo>
                    <a:pt x="704" y="56"/>
                  </a:lnTo>
                  <a:lnTo>
                    <a:pt x="690" y="52"/>
                  </a:lnTo>
                  <a:lnTo>
                    <a:pt x="680" y="32"/>
                  </a:lnTo>
                  <a:lnTo>
                    <a:pt x="666" y="36"/>
                  </a:lnTo>
                  <a:lnTo>
                    <a:pt x="656" y="52"/>
                  </a:lnTo>
                  <a:lnTo>
                    <a:pt x="640" y="58"/>
                  </a:lnTo>
                  <a:lnTo>
                    <a:pt x="616" y="44"/>
                  </a:lnTo>
                  <a:lnTo>
                    <a:pt x="604" y="50"/>
                  </a:lnTo>
                  <a:lnTo>
                    <a:pt x="602" y="58"/>
                  </a:lnTo>
                  <a:lnTo>
                    <a:pt x="592" y="56"/>
                  </a:lnTo>
                  <a:lnTo>
                    <a:pt x="576" y="42"/>
                  </a:lnTo>
                  <a:lnTo>
                    <a:pt x="538" y="38"/>
                  </a:lnTo>
                  <a:lnTo>
                    <a:pt x="526" y="12"/>
                  </a:lnTo>
                  <a:lnTo>
                    <a:pt x="510" y="0"/>
                  </a:lnTo>
                  <a:lnTo>
                    <a:pt x="492" y="8"/>
                  </a:lnTo>
                  <a:lnTo>
                    <a:pt x="480" y="0"/>
                  </a:lnTo>
                  <a:lnTo>
                    <a:pt x="464" y="14"/>
                  </a:lnTo>
                  <a:lnTo>
                    <a:pt x="472" y="24"/>
                  </a:lnTo>
                  <a:lnTo>
                    <a:pt x="468" y="34"/>
                  </a:lnTo>
                  <a:lnTo>
                    <a:pt x="478" y="36"/>
                  </a:lnTo>
                  <a:lnTo>
                    <a:pt x="476" y="50"/>
                  </a:lnTo>
                  <a:lnTo>
                    <a:pt x="458" y="52"/>
                  </a:lnTo>
                  <a:lnTo>
                    <a:pt x="438" y="66"/>
                  </a:lnTo>
                  <a:lnTo>
                    <a:pt x="426" y="60"/>
                  </a:lnTo>
                  <a:lnTo>
                    <a:pt x="410" y="64"/>
                  </a:lnTo>
                  <a:lnTo>
                    <a:pt x="414" y="90"/>
                  </a:lnTo>
                  <a:lnTo>
                    <a:pt x="396" y="104"/>
                  </a:lnTo>
                  <a:lnTo>
                    <a:pt x="390" y="126"/>
                  </a:lnTo>
                  <a:lnTo>
                    <a:pt x="374" y="130"/>
                  </a:lnTo>
                  <a:lnTo>
                    <a:pt x="368" y="144"/>
                  </a:lnTo>
                  <a:lnTo>
                    <a:pt x="368" y="165"/>
                  </a:lnTo>
                  <a:lnTo>
                    <a:pt x="354" y="177"/>
                  </a:lnTo>
                  <a:lnTo>
                    <a:pt x="330" y="167"/>
                  </a:lnTo>
                  <a:lnTo>
                    <a:pt x="326" y="155"/>
                  </a:lnTo>
                  <a:lnTo>
                    <a:pt x="318" y="149"/>
                  </a:lnTo>
                  <a:lnTo>
                    <a:pt x="322" y="157"/>
                  </a:lnTo>
                  <a:lnTo>
                    <a:pt x="308" y="159"/>
                  </a:lnTo>
                  <a:lnTo>
                    <a:pt x="312" y="167"/>
                  </a:lnTo>
                  <a:lnTo>
                    <a:pt x="304" y="173"/>
                  </a:lnTo>
                  <a:lnTo>
                    <a:pt x="304" y="185"/>
                  </a:lnTo>
                  <a:lnTo>
                    <a:pt x="298" y="189"/>
                  </a:lnTo>
                  <a:lnTo>
                    <a:pt x="294" y="199"/>
                  </a:lnTo>
                  <a:lnTo>
                    <a:pt x="290" y="191"/>
                  </a:lnTo>
                  <a:lnTo>
                    <a:pt x="280" y="193"/>
                  </a:lnTo>
                  <a:lnTo>
                    <a:pt x="270" y="181"/>
                  </a:lnTo>
                  <a:lnTo>
                    <a:pt x="250" y="193"/>
                  </a:lnTo>
                  <a:lnTo>
                    <a:pt x="242" y="211"/>
                  </a:lnTo>
                  <a:lnTo>
                    <a:pt x="208" y="193"/>
                  </a:lnTo>
                  <a:lnTo>
                    <a:pt x="192" y="199"/>
                  </a:lnTo>
                  <a:lnTo>
                    <a:pt x="188" y="191"/>
                  </a:lnTo>
                  <a:lnTo>
                    <a:pt x="190" y="207"/>
                  </a:lnTo>
                  <a:lnTo>
                    <a:pt x="184" y="211"/>
                  </a:lnTo>
                  <a:lnTo>
                    <a:pt x="180" y="201"/>
                  </a:lnTo>
                  <a:lnTo>
                    <a:pt x="166" y="205"/>
                  </a:lnTo>
                  <a:lnTo>
                    <a:pt x="158" y="199"/>
                  </a:lnTo>
                  <a:lnTo>
                    <a:pt x="152" y="203"/>
                  </a:lnTo>
                  <a:lnTo>
                    <a:pt x="156" y="215"/>
                  </a:lnTo>
                  <a:lnTo>
                    <a:pt x="152" y="221"/>
                  </a:lnTo>
                  <a:lnTo>
                    <a:pt x="142" y="217"/>
                  </a:lnTo>
                  <a:lnTo>
                    <a:pt x="132" y="239"/>
                  </a:lnTo>
                  <a:lnTo>
                    <a:pt x="140" y="263"/>
                  </a:lnTo>
                  <a:lnTo>
                    <a:pt x="98" y="279"/>
                  </a:lnTo>
                  <a:lnTo>
                    <a:pt x="96" y="293"/>
                  </a:lnTo>
                  <a:lnTo>
                    <a:pt x="106" y="311"/>
                  </a:lnTo>
                  <a:lnTo>
                    <a:pt x="96" y="323"/>
                  </a:lnTo>
                  <a:lnTo>
                    <a:pt x="44" y="305"/>
                  </a:lnTo>
                  <a:lnTo>
                    <a:pt x="26" y="327"/>
                  </a:lnTo>
                  <a:lnTo>
                    <a:pt x="32" y="341"/>
                  </a:lnTo>
                  <a:lnTo>
                    <a:pt x="32" y="369"/>
                  </a:lnTo>
                  <a:lnTo>
                    <a:pt x="22" y="397"/>
                  </a:lnTo>
                  <a:lnTo>
                    <a:pt x="8" y="391"/>
                  </a:lnTo>
                  <a:lnTo>
                    <a:pt x="0" y="409"/>
                  </a:lnTo>
                  <a:lnTo>
                    <a:pt x="154" y="399"/>
                  </a:lnTo>
                  <a:lnTo>
                    <a:pt x="150" y="371"/>
                  </a:lnTo>
                  <a:lnTo>
                    <a:pt x="174" y="373"/>
                  </a:lnTo>
                  <a:lnTo>
                    <a:pt x="176" y="377"/>
                  </a:lnTo>
                  <a:lnTo>
                    <a:pt x="314" y="365"/>
                  </a:lnTo>
                  <a:lnTo>
                    <a:pt x="320" y="359"/>
                  </a:lnTo>
                  <a:lnTo>
                    <a:pt x="470" y="345"/>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9" name="Freeform 18"/>
            <p:cNvSpPr>
              <a:spLocks noChangeAspect="1"/>
            </p:cNvSpPr>
            <p:nvPr/>
          </p:nvSpPr>
          <p:spPr bwMode="auto">
            <a:xfrm rot="21445593">
              <a:off x="3940175" y="3836988"/>
              <a:ext cx="857250" cy="404812"/>
            </a:xfrm>
            <a:custGeom>
              <a:avLst/>
              <a:gdLst>
                <a:gd name="T0" fmla="*/ 2147483647 w 944"/>
                <a:gd name="T1" fmla="*/ 2147483647 h 442"/>
                <a:gd name="T2" fmla="*/ 2147483647 w 944"/>
                <a:gd name="T3" fmla="*/ 2147483647 h 442"/>
                <a:gd name="T4" fmla="*/ 2147483647 w 944"/>
                <a:gd name="T5" fmla="*/ 2147483647 h 442"/>
                <a:gd name="T6" fmla="*/ 2147483647 w 944"/>
                <a:gd name="T7" fmla="*/ 2147483647 h 442"/>
                <a:gd name="T8" fmla="*/ 2147483647 w 944"/>
                <a:gd name="T9" fmla="*/ 2147483647 h 442"/>
                <a:gd name="T10" fmla="*/ 2147483647 w 944"/>
                <a:gd name="T11" fmla="*/ 2147483647 h 442"/>
                <a:gd name="T12" fmla="*/ 2147483647 w 944"/>
                <a:gd name="T13" fmla="*/ 2147483647 h 442"/>
                <a:gd name="T14" fmla="*/ 2147483647 w 944"/>
                <a:gd name="T15" fmla="*/ 2147483647 h 442"/>
                <a:gd name="T16" fmla="*/ 2147483647 w 944"/>
                <a:gd name="T17" fmla="*/ 2147483647 h 442"/>
                <a:gd name="T18" fmla="*/ 2147483647 w 944"/>
                <a:gd name="T19" fmla="*/ 2147483647 h 442"/>
                <a:gd name="T20" fmla="*/ 2147483647 w 944"/>
                <a:gd name="T21" fmla="*/ 2147483647 h 442"/>
                <a:gd name="T22" fmla="*/ 2147483647 w 944"/>
                <a:gd name="T23" fmla="*/ 2147483647 h 442"/>
                <a:gd name="T24" fmla="*/ 0 w 944"/>
                <a:gd name="T25" fmla="*/ 2147483647 h 442"/>
                <a:gd name="T26" fmla="*/ 2147483647 w 944"/>
                <a:gd name="T27" fmla="*/ 2147483647 h 442"/>
                <a:gd name="T28" fmla="*/ 2147483647 w 944"/>
                <a:gd name="T29" fmla="*/ 2147483647 h 442"/>
                <a:gd name="T30" fmla="*/ 2147483647 w 944"/>
                <a:gd name="T31" fmla="*/ 2147483647 h 442"/>
                <a:gd name="T32" fmla="*/ 2147483647 w 944"/>
                <a:gd name="T33" fmla="*/ 2147483647 h 442"/>
                <a:gd name="T34" fmla="*/ 2147483647 w 944"/>
                <a:gd name="T35" fmla="*/ 2147483647 h 442"/>
                <a:gd name="T36" fmla="*/ 2147483647 w 944"/>
                <a:gd name="T37" fmla="*/ 2147483647 h 442"/>
                <a:gd name="T38" fmla="*/ 2147483647 w 944"/>
                <a:gd name="T39" fmla="*/ 2147483647 h 442"/>
                <a:gd name="T40" fmla="*/ 2147483647 w 944"/>
                <a:gd name="T41" fmla="*/ 2147483647 h 442"/>
                <a:gd name="T42" fmla="*/ 2147483647 w 944"/>
                <a:gd name="T43" fmla="*/ 2147483647 h 442"/>
                <a:gd name="T44" fmla="*/ 2147483647 w 944"/>
                <a:gd name="T45" fmla="*/ 2147483647 h 442"/>
                <a:gd name="T46" fmla="*/ 2147483647 w 944"/>
                <a:gd name="T47" fmla="*/ 2147483647 h 442"/>
                <a:gd name="T48" fmla="*/ 2147483647 w 944"/>
                <a:gd name="T49" fmla="*/ 2147483647 h 442"/>
                <a:gd name="T50" fmla="*/ 2147483647 w 944"/>
                <a:gd name="T51" fmla="*/ 2147483647 h 442"/>
                <a:gd name="T52" fmla="*/ 2147483647 w 944"/>
                <a:gd name="T53" fmla="*/ 2147483647 h 442"/>
                <a:gd name="T54" fmla="*/ 2147483647 w 944"/>
                <a:gd name="T55" fmla="*/ 2147483647 h 442"/>
                <a:gd name="T56" fmla="*/ 2147483647 w 944"/>
                <a:gd name="T57" fmla="*/ 2147483647 h 442"/>
                <a:gd name="T58" fmla="*/ 2147483647 w 944"/>
                <a:gd name="T59" fmla="*/ 2147483647 h 442"/>
                <a:gd name="T60" fmla="*/ 2147483647 w 944"/>
                <a:gd name="T61" fmla="*/ 2147483647 h 442"/>
                <a:gd name="T62" fmla="*/ 2147483647 w 944"/>
                <a:gd name="T63" fmla="*/ 2147483647 h 442"/>
                <a:gd name="T64" fmla="*/ 2147483647 w 944"/>
                <a:gd name="T65" fmla="*/ 2147483647 h 442"/>
                <a:gd name="T66" fmla="*/ 2147483647 w 944"/>
                <a:gd name="T67" fmla="*/ 2147483647 h 442"/>
                <a:gd name="T68" fmla="*/ 2147483647 w 944"/>
                <a:gd name="T69" fmla="*/ 2147483647 h 442"/>
                <a:gd name="T70" fmla="*/ 2147483647 w 944"/>
                <a:gd name="T71" fmla="*/ 2147483647 h 442"/>
                <a:gd name="T72" fmla="*/ 2147483647 w 944"/>
                <a:gd name="T73" fmla="*/ 2147483647 h 442"/>
                <a:gd name="T74" fmla="*/ 2147483647 w 944"/>
                <a:gd name="T75" fmla="*/ 2147483647 h 442"/>
                <a:gd name="T76" fmla="*/ 2147483647 w 944"/>
                <a:gd name="T77" fmla="*/ 2147483647 h 442"/>
                <a:gd name="T78" fmla="*/ 2147483647 w 944"/>
                <a:gd name="T79" fmla="*/ 2147483647 h 442"/>
                <a:gd name="T80" fmla="*/ 2147483647 w 944"/>
                <a:gd name="T81" fmla="*/ 2147483647 h 442"/>
                <a:gd name="T82" fmla="*/ 2147483647 w 944"/>
                <a:gd name="T83" fmla="*/ 2147483647 h 442"/>
                <a:gd name="T84" fmla="*/ 2147483647 w 944"/>
                <a:gd name="T85" fmla="*/ 2147483647 h 442"/>
                <a:gd name="T86" fmla="*/ 2147483647 w 944"/>
                <a:gd name="T87" fmla="*/ 2147483647 h 442"/>
                <a:gd name="T88" fmla="*/ 2147483647 w 944"/>
                <a:gd name="T89" fmla="*/ 2147483647 h 442"/>
                <a:gd name="T90" fmla="*/ 2147483647 w 944"/>
                <a:gd name="T91" fmla="*/ 2147483647 h 442"/>
                <a:gd name="T92" fmla="*/ 2147483647 w 944"/>
                <a:gd name="T93" fmla="*/ 0 h 4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44"/>
                <a:gd name="T142" fmla="*/ 0 h 442"/>
                <a:gd name="T143" fmla="*/ 944 w 944"/>
                <a:gd name="T144" fmla="*/ 442 h 44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44" h="442">
                  <a:moveTo>
                    <a:pt x="810" y="18"/>
                  </a:moveTo>
                  <a:lnTo>
                    <a:pt x="266" y="110"/>
                  </a:lnTo>
                  <a:lnTo>
                    <a:pt x="262" y="130"/>
                  </a:lnTo>
                  <a:lnTo>
                    <a:pt x="264" y="136"/>
                  </a:lnTo>
                  <a:lnTo>
                    <a:pt x="260" y="148"/>
                  </a:lnTo>
                  <a:lnTo>
                    <a:pt x="266" y="156"/>
                  </a:lnTo>
                  <a:lnTo>
                    <a:pt x="254" y="156"/>
                  </a:lnTo>
                  <a:lnTo>
                    <a:pt x="246" y="164"/>
                  </a:lnTo>
                  <a:lnTo>
                    <a:pt x="230" y="194"/>
                  </a:lnTo>
                  <a:lnTo>
                    <a:pt x="216" y="188"/>
                  </a:lnTo>
                  <a:lnTo>
                    <a:pt x="206" y="194"/>
                  </a:lnTo>
                  <a:lnTo>
                    <a:pt x="180" y="222"/>
                  </a:lnTo>
                  <a:lnTo>
                    <a:pt x="170" y="208"/>
                  </a:lnTo>
                  <a:lnTo>
                    <a:pt x="156" y="218"/>
                  </a:lnTo>
                  <a:lnTo>
                    <a:pt x="154" y="230"/>
                  </a:lnTo>
                  <a:lnTo>
                    <a:pt x="142" y="228"/>
                  </a:lnTo>
                  <a:lnTo>
                    <a:pt x="144" y="236"/>
                  </a:lnTo>
                  <a:lnTo>
                    <a:pt x="136" y="252"/>
                  </a:lnTo>
                  <a:lnTo>
                    <a:pt x="116" y="258"/>
                  </a:lnTo>
                  <a:lnTo>
                    <a:pt x="84" y="288"/>
                  </a:lnTo>
                  <a:lnTo>
                    <a:pt x="56" y="292"/>
                  </a:lnTo>
                  <a:lnTo>
                    <a:pt x="40" y="300"/>
                  </a:lnTo>
                  <a:lnTo>
                    <a:pt x="28" y="316"/>
                  </a:lnTo>
                  <a:lnTo>
                    <a:pt x="24" y="338"/>
                  </a:lnTo>
                  <a:lnTo>
                    <a:pt x="6" y="340"/>
                  </a:lnTo>
                  <a:lnTo>
                    <a:pt x="0" y="346"/>
                  </a:lnTo>
                  <a:lnTo>
                    <a:pt x="0" y="376"/>
                  </a:lnTo>
                  <a:lnTo>
                    <a:pt x="136" y="360"/>
                  </a:lnTo>
                  <a:lnTo>
                    <a:pt x="172" y="344"/>
                  </a:lnTo>
                  <a:lnTo>
                    <a:pt x="174" y="346"/>
                  </a:lnTo>
                  <a:lnTo>
                    <a:pt x="182" y="338"/>
                  </a:lnTo>
                  <a:lnTo>
                    <a:pt x="208" y="328"/>
                  </a:lnTo>
                  <a:lnTo>
                    <a:pt x="212" y="320"/>
                  </a:lnTo>
                  <a:lnTo>
                    <a:pt x="362" y="310"/>
                  </a:lnTo>
                  <a:lnTo>
                    <a:pt x="366" y="322"/>
                  </a:lnTo>
                  <a:lnTo>
                    <a:pt x="376" y="312"/>
                  </a:lnTo>
                  <a:lnTo>
                    <a:pt x="396" y="332"/>
                  </a:lnTo>
                  <a:lnTo>
                    <a:pt x="398" y="352"/>
                  </a:lnTo>
                  <a:lnTo>
                    <a:pt x="522" y="332"/>
                  </a:lnTo>
                  <a:lnTo>
                    <a:pt x="670" y="442"/>
                  </a:lnTo>
                  <a:lnTo>
                    <a:pt x="716" y="424"/>
                  </a:lnTo>
                  <a:lnTo>
                    <a:pt x="750" y="400"/>
                  </a:lnTo>
                  <a:lnTo>
                    <a:pt x="752" y="386"/>
                  </a:lnTo>
                  <a:lnTo>
                    <a:pt x="772" y="346"/>
                  </a:lnTo>
                  <a:lnTo>
                    <a:pt x="820" y="306"/>
                  </a:lnTo>
                  <a:lnTo>
                    <a:pt x="862" y="296"/>
                  </a:lnTo>
                  <a:lnTo>
                    <a:pt x="890" y="270"/>
                  </a:lnTo>
                  <a:lnTo>
                    <a:pt x="890" y="258"/>
                  </a:lnTo>
                  <a:lnTo>
                    <a:pt x="888" y="244"/>
                  </a:lnTo>
                  <a:lnTo>
                    <a:pt x="870" y="244"/>
                  </a:lnTo>
                  <a:lnTo>
                    <a:pt x="860" y="250"/>
                  </a:lnTo>
                  <a:lnTo>
                    <a:pt x="860" y="254"/>
                  </a:lnTo>
                  <a:lnTo>
                    <a:pt x="858" y="250"/>
                  </a:lnTo>
                  <a:lnTo>
                    <a:pt x="856" y="238"/>
                  </a:lnTo>
                  <a:lnTo>
                    <a:pt x="864" y="226"/>
                  </a:lnTo>
                  <a:lnTo>
                    <a:pt x="866" y="218"/>
                  </a:lnTo>
                  <a:lnTo>
                    <a:pt x="874" y="206"/>
                  </a:lnTo>
                  <a:lnTo>
                    <a:pt x="864" y="200"/>
                  </a:lnTo>
                  <a:lnTo>
                    <a:pt x="830" y="192"/>
                  </a:lnTo>
                  <a:lnTo>
                    <a:pt x="856" y="188"/>
                  </a:lnTo>
                  <a:lnTo>
                    <a:pt x="866" y="174"/>
                  </a:lnTo>
                  <a:lnTo>
                    <a:pt x="874" y="186"/>
                  </a:lnTo>
                  <a:lnTo>
                    <a:pt x="882" y="186"/>
                  </a:lnTo>
                  <a:lnTo>
                    <a:pt x="890" y="194"/>
                  </a:lnTo>
                  <a:lnTo>
                    <a:pt x="910" y="188"/>
                  </a:lnTo>
                  <a:lnTo>
                    <a:pt x="920" y="180"/>
                  </a:lnTo>
                  <a:lnTo>
                    <a:pt x="934" y="152"/>
                  </a:lnTo>
                  <a:lnTo>
                    <a:pt x="944" y="142"/>
                  </a:lnTo>
                  <a:lnTo>
                    <a:pt x="934" y="112"/>
                  </a:lnTo>
                  <a:lnTo>
                    <a:pt x="924" y="100"/>
                  </a:lnTo>
                  <a:lnTo>
                    <a:pt x="916" y="114"/>
                  </a:lnTo>
                  <a:lnTo>
                    <a:pt x="910" y="136"/>
                  </a:lnTo>
                  <a:lnTo>
                    <a:pt x="908" y="138"/>
                  </a:lnTo>
                  <a:lnTo>
                    <a:pt x="904" y="130"/>
                  </a:lnTo>
                  <a:lnTo>
                    <a:pt x="896" y="104"/>
                  </a:lnTo>
                  <a:lnTo>
                    <a:pt x="848" y="122"/>
                  </a:lnTo>
                  <a:lnTo>
                    <a:pt x="836" y="122"/>
                  </a:lnTo>
                  <a:lnTo>
                    <a:pt x="824" y="78"/>
                  </a:lnTo>
                  <a:lnTo>
                    <a:pt x="826" y="72"/>
                  </a:lnTo>
                  <a:lnTo>
                    <a:pt x="838" y="98"/>
                  </a:lnTo>
                  <a:lnTo>
                    <a:pt x="846" y="102"/>
                  </a:lnTo>
                  <a:lnTo>
                    <a:pt x="856" y="100"/>
                  </a:lnTo>
                  <a:lnTo>
                    <a:pt x="882" y="78"/>
                  </a:lnTo>
                  <a:lnTo>
                    <a:pt x="890" y="76"/>
                  </a:lnTo>
                  <a:lnTo>
                    <a:pt x="890" y="68"/>
                  </a:lnTo>
                  <a:lnTo>
                    <a:pt x="902" y="70"/>
                  </a:lnTo>
                  <a:lnTo>
                    <a:pt x="914" y="70"/>
                  </a:lnTo>
                  <a:lnTo>
                    <a:pt x="924" y="82"/>
                  </a:lnTo>
                  <a:lnTo>
                    <a:pt x="916" y="68"/>
                  </a:lnTo>
                  <a:lnTo>
                    <a:pt x="908" y="56"/>
                  </a:lnTo>
                  <a:lnTo>
                    <a:pt x="900" y="40"/>
                  </a:lnTo>
                  <a:lnTo>
                    <a:pt x="896" y="34"/>
                  </a:lnTo>
                  <a:lnTo>
                    <a:pt x="896" y="0"/>
                  </a:lnTo>
                  <a:lnTo>
                    <a:pt x="81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0" name="Freeform 19"/>
            <p:cNvSpPr>
              <a:spLocks noChangeAspect="1"/>
            </p:cNvSpPr>
            <p:nvPr/>
          </p:nvSpPr>
          <p:spPr bwMode="auto">
            <a:xfrm rot="21445593">
              <a:off x="3568700" y="4224338"/>
              <a:ext cx="376238" cy="622300"/>
            </a:xfrm>
            <a:custGeom>
              <a:avLst/>
              <a:gdLst>
                <a:gd name="T0" fmla="*/ 2147483647 w 414"/>
                <a:gd name="T1" fmla="*/ 2147483647 h 678"/>
                <a:gd name="T2" fmla="*/ 2147483647 w 414"/>
                <a:gd name="T3" fmla="*/ 2147483647 h 678"/>
                <a:gd name="T4" fmla="*/ 2147483647 w 414"/>
                <a:gd name="T5" fmla="*/ 2147483647 h 678"/>
                <a:gd name="T6" fmla="*/ 2147483647 w 414"/>
                <a:gd name="T7" fmla="*/ 2147483647 h 678"/>
                <a:gd name="T8" fmla="*/ 2147483647 w 414"/>
                <a:gd name="T9" fmla="*/ 2147483647 h 678"/>
                <a:gd name="T10" fmla="*/ 2147483647 w 414"/>
                <a:gd name="T11" fmla="*/ 2147483647 h 678"/>
                <a:gd name="T12" fmla="*/ 2147483647 w 414"/>
                <a:gd name="T13" fmla="*/ 2147483647 h 678"/>
                <a:gd name="T14" fmla="*/ 2147483647 w 414"/>
                <a:gd name="T15" fmla="*/ 2147483647 h 678"/>
                <a:gd name="T16" fmla="*/ 2147483647 w 414"/>
                <a:gd name="T17" fmla="*/ 2147483647 h 678"/>
                <a:gd name="T18" fmla="*/ 2147483647 w 414"/>
                <a:gd name="T19" fmla="*/ 2147483647 h 678"/>
                <a:gd name="T20" fmla="*/ 2147483647 w 414"/>
                <a:gd name="T21" fmla="*/ 2147483647 h 678"/>
                <a:gd name="T22" fmla="*/ 2147483647 w 414"/>
                <a:gd name="T23" fmla="*/ 2147483647 h 678"/>
                <a:gd name="T24" fmla="*/ 2147483647 w 414"/>
                <a:gd name="T25" fmla="*/ 2147483647 h 678"/>
                <a:gd name="T26" fmla="*/ 2147483647 w 414"/>
                <a:gd name="T27" fmla="*/ 2147483647 h 678"/>
                <a:gd name="T28" fmla="*/ 2147483647 w 414"/>
                <a:gd name="T29" fmla="*/ 2147483647 h 678"/>
                <a:gd name="T30" fmla="*/ 2147483647 w 414"/>
                <a:gd name="T31" fmla="*/ 2147483647 h 678"/>
                <a:gd name="T32" fmla="*/ 2147483647 w 414"/>
                <a:gd name="T33" fmla="*/ 2147483647 h 678"/>
                <a:gd name="T34" fmla="*/ 2147483647 w 414"/>
                <a:gd name="T35" fmla="*/ 2147483647 h 678"/>
                <a:gd name="T36" fmla="*/ 2147483647 w 414"/>
                <a:gd name="T37" fmla="*/ 2147483647 h 678"/>
                <a:gd name="T38" fmla="*/ 2147483647 w 414"/>
                <a:gd name="T39" fmla="*/ 2147483647 h 678"/>
                <a:gd name="T40" fmla="*/ 2147483647 w 414"/>
                <a:gd name="T41" fmla="*/ 2147483647 h 678"/>
                <a:gd name="T42" fmla="*/ 2147483647 w 414"/>
                <a:gd name="T43" fmla="*/ 0 h 678"/>
                <a:gd name="T44" fmla="*/ 0 w 414"/>
                <a:gd name="T45" fmla="*/ 2147483647 h 678"/>
                <a:gd name="T46" fmla="*/ 2147483647 w 414"/>
                <a:gd name="T47" fmla="*/ 2147483647 h 678"/>
                <a:gd name="T48" fmla="*/ 2147483647 w 414"/>
                <a:gd name="T49" fmla="*/ 2147483647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14"/>
                <a:gd name="T76" fmla="*/ 0 h 678"/>
                <a:gd name="T77" fmla="*/ 414 w 414"/>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14" h="678">
                  <a:moveTo>
                    <a:pt x="20" y="662"/>
                  </a:moveTo>
                  <a:lnTo>
                    <a:pt x="38" y="664"/>
                  </a:lnTo>
                  <a:lnTo>
                    <a:pt x="46" y="658"/>
                  </a:lnTo>
                  <a:lnTo>
                    <a:pt x="60" y="586"/>
                  </a:lnTo>
                  <a:lnTo>
                    <a:pt x="74" y="656"/>
                  </a:lnTo>
                  <a:lnTo>
                    <a:pt x="70" y="670"/>
                  </a:lnTo>
                  <a:lnTo>
                    <a:pt x="74" y="678"/>
                  </a:lnTo>
                  <a:lnTo>
                    <a:pt x="138" y="656"/>
                  </a:lnTo>
                  <a:lnTo>
                    <a:pt x="132" y="634"/>
                  </a:lnTo>
                  <a:lnTo>
                    <a:pt x="136" y="618"/>
                  </a:lnTo>
                  <a:lnTo>
                    <a:pt x="108" y="592"/>
                  </a:lnTo>
                  <a:lnTo>
                    <a:pt x="108" y="572"/>
                  </a:lnTo>
                  <a:lnTo>
                    <a:pt x="414" y="544"/>
                  </a:lnTo>
                  <a:lnTo>
                    <a:pt x="400" y="522"/>
                  </a:lnTo>
                  <a:lnTo>
                    <a:pt x="400" y="444"/>
                  </a:lnTo>
                  <a:lnTo>
                    <a:pt x="390" y="422"/>
                  </a:lnTo>
                  <a:lnTo>
                    <a:pt x="392" y="390"/>
                  </a:lnTo>
                  <a:lnTo>
                    <a:pt x="408" y="368"/>
                  </a:lnTo>
                  <a:lnTo>
                    <a:pt x="396" y="360"/>
                  </a:lnTo>
                  <a:lnTo>
                    <a:pt x="398" y="348"/>
                  </a:lnTo>
                  <a:lnTo>
                    <a:pt x="378" y="320"/>
                  </a:lnTo>
                  <a:lnTo>
                    <a:pt x="286" y="0"/>
                  </a:lnTo>
                  <a:lnTo>
                    <a:pt x="0" y="24"/>
                  </a:lnTo>
                  <a:lnTo>
                    <a:pt x="12" y="38"/>
                  </a:lnTo>
                  <a:lnTo>
                    <a:pt x="20" y="66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1" name="Freeform 20"/>
            <p:cNvSpPr>
              <a:spLocks noChangeAspect="1"/>
            </p:cNvSpPr>
            <p:nvPr/>
          </p:nvSpPr>
          <p:spPr bwMode="auto">
            <a:xfrm rot="21445593">
              <a:off x="3937000" y="3833813"/>
              <a:ext cx="857250" cy="404812"/>
            </a:xfrm>
            <a:custGeom>
              <a:avLst/>
              <a:gdLst>
                <a:gd name="T0" fmla="*/ 2147483647 w 944"/>
                <a:gd name="T1" fmla="*/ 2147483647 h 442"/>
                <a:gd name="T2" fmla="*/ 2147483647 w 944"/>
                <a:gd name="T3" fmla="*/ 2147483647 h 442"/>
                <a:gd name="T4" fmla="*/ 2147483647 w 944"/>
                <a:gd name="T5" fmla="*/ 2147483647 h 442"/>
                <a:gd name="T6" fmla="*/ 2147483647 w 944"/>
                <a:gd name="T7" fmla="*/ 2147483647 h 442"/>
                <a:gd name="T8" fmla="*/ 2147483647 w 944"/>
                <a:gd name="T9" fmla="*/ 2147483647 h 442"/>
                <a:gd name="T10" fmla="*/ 2147483647 w 944"/>
                <a:gd name="T11" fmla="*/ 2147483647 h 442"/>
                <a:gd name="T12" fmla="*/ 2147483647 w 944"/>
                <a:gd name="T13" fmla="*/ 2147483647 h 442"/>
                <a:gd name="T14" fmla="*/ 2147483647 w 944"/>
                <a:gd name="T15" fmla="*/ 2147483647 h 442"/>
                <a:gd name="T16" fmla="*/ 2147483647 w 944"/>
                <a:gd name="T17" fmla="*/ 2147483647 h 442"/>
                <a:gd name="T18" fmla="*/ 2147483647 w 944"/>
                <a:gd name="T19" fmla="*/ 2147483647 h 442"/>
                <a:gd name="T20" fmla="*/ 2147483647 w 944"/>
                <a:gd name="T21" fmla="*/ 2147483647 h 442"/>
                <a:gd name="T22" fmla="*/ 2147483647 w 944"/>
                <a:gd name="T23" fmla="*/ 2147483647 h 442"/>
                <a:gd name="T24" fmla="*/ 0 w 944"/>
                <a:gd name="T25" fmla="*/ 2147483647 h 442"/>
                <a:gd name="T26" fmla="*/ 2147483647 w 944"/>
                <a:gd name="T27" fmla="*/ 2147483647 h 442"/>
                <a:gd name="T28" fmla="*/ 2147483647 w 944"/>
                <a:gd name="T29" fmla="*/ 2147483647 h 442"/>
                <a:gd name="T30" fmla="*/ 2147483647 w 944"/>
                <a:gd name="T31" fmla="*/ 2147483647 h 442"/>
                <a:gd name="T32" fmla="*/ 2147483647 w 944"/>
                <a:gd name="T33" fmla="*/ 2147483647 h 442"/>
                <a:gd name="T34" fmla="*/ 2147483647 w 944"/>
                <a:gd name="T35" fmla="*/ 2147483647 h 442"/>
                <a:gd name="T36" fmla="*/ 2147483647 w 944"/>
                <a:gd name="T37" fmla="*/ 2147483647 h 442"/>
                <a:gd name="T38" fmla="*/ 2147483647 w 944"/>
                <a:gd name="T39" fmla="*/ 2147483647 h 442"/>
                <a:gd name="T40" fmla="*/ 2147483647 w 944"/>
                <a:gd name="T41" fmla="*/ 2147483647 h 442"/>
                <a:gd name="T42" fmla="*/ 2147483647 w 944"/>
                <a:gd name="T43" fmla="*/ 2147483647 h 442"/>
                <a:gd name="T44" fmla="*/ 2147483647 w 944"/>
                <a:gd name="T45" fmla="*/ 2147483647 h 442"/>
                <a:gd name="T46" fmla="*/ 2147483647 w 944"/>
                <a:gd name="T47" fmla="*/ 2147483647 h 442"/>
                <a:gd name="T48" fmla="*/ 2147483647 w 944"/>
                <a:gd name="T49" fmla="*/ 2147483647 h 442"/>
                <a:gd name="T50" fmla="*/ 2147483647 w 944"/>
                <a:gd name="T51" fmla="*/ 2147483647 h 442"/>
                <a:gd name="T52" fmla="*/ 2147483647 w 944"/>
                <a:gd name="T53" fmla="*/ 2147483647 h 442"/>
                <a:gd name="T54" fmla="*/ 2147483647 w 944"/>
                <a:gd name="T55" fmla="*/ 2147483647 h 442"/>
                <a:gd name="T56" fmla="*/ 2147483647 w 944"/>
                <a:gd name="T57" fmla="*/ 2147483647 h 442"/>
                <a:gd name="T58" fmla="*/ 2147483647 w 944"/>
                <a:gd name="T59" fmla="*/ 2147483647 h 442"/>
                <a:gd name="T60" fmla="*/ 2147483647 w 944"/>
                <a:gd name="T61" fmla="*/ 2147483647 h 442"/>
                <a:gd name="T62" fmla="*/ 2147483647 w 944"/>
                <a:gd name="T63" fmla="*/ 2147483647 h 442"/>
                <a:gd name="T64" fmla="*/ 2147483647 w 944"/>
                <a:gd name="T65" fmla="*/ 2147483647 h 442"/>
                <a:gd name="T66" fmla="*/ 2147483647 w 944"/>
                <a:gd name="T67" fmla="*/ 2147483647 h 442"/>
                <a:gd name="T68" fmla="*/ 2147483647 w 944"/>
                <a:gd name="T69" fmla="*/ 2147483647 h 442"/>
                <a:gd name="T70" fmla="*/ 2147483647 w 944"/>
                <a:gd name="T71" fmla="*/ 2147483647 h 442"/>
                <a:gd name="T72" fmla="*/ 2147483647 w 944"/>
                <a:gd name="T73" fmla="*/ 2147483647 h 442"/>
                <a:gd name="T74" fmla="*/ 2147483647 w 944"/>
                <a:gd name="T75" fmla="*/ 2147483647 h 442"/>
                <a:gd name="T76" fmla="*/ 2147483647 w 944"/>
                <a:gd name="T77" fmla="*/ 2147483647 h 442"/>
                <a:gd name="T78" fmla="*/ 2147483647 w 944"/>
                <a:gd name="T79" fmla="*/ 2147483647 h 442"/>
                <a:gd name="T80" fmla="*/ 2147483647 w 944"/>
                <a:gd name="T81" fmla="*/ 2147483647 h 442"/>
                <a:gd name="T82" fmla="*/ 2147483647 w 944"/>
                <a:gd name="T83" fmla="*/ 2147483647 h 442"/>
                <a:gd name="T84" fmla="*/ 2147483647 w 944"/>
                <a:gd name="T85" fmla="*/ 2147483647 h 442"/>
                <a:gd name="T86" fmla="*/ 2147483647 w 944"/>
                <a:gd name="T87" fmla="*/ 2147483647 h 442"/>
                <a:gd name="T88" fmla="*/ 2147483647 w 944"/>
                <a:gd name="T89" fmla="*/ 2147483647 h 442"/>
                <a:gd name="T90" fmla="*/ 2147483647 w 944"/>
                <a:gd name="T91" fmla="*/ 2147483647 h 442"/>
                <a:gd name="T92" fmla="*/ 2147483647 w 944"/>
                <a:gd name="T93" fmla="*/ 0 h 44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44"/>
                <a:gd name="T142" fmla="*/ 0 h 442"/>
                <a:gd name="T143" fmla="*/ 944 w 944"/>
                <a:gd name="T144" fmla="*/ 442 h 44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44" h="442">
                  <a:moveTo>
                    <a:pt x="810" y="18"/>
                  </a:moveTo>
                  <a:lnTo>
                    <a:pt x="266" y="110"/>
                  </a:lnTo>
                  <a:lnTo>
                    <a:pt x="262" y="130"/>
                  </a:lnTo>
                  <a:lnTo>
                    <a:pt x="264" y="136"/>
                  </a:lnTo>
                  <a:lnTo>
                    <a:pt x="260" y="148"/>
                  </a:lnTo>
                  <a:lnTo>
                    <a:pt x="266" y="156"/>
                  </a:lnTo>
                  <a:lnTo>
                    <a:pt x="254" y="156"/>
                  </a:lnTo>
                  <a:lnTo>
                    <a:pt x="246" y="164"/>
                  </a:lnTo>
                  <a:lnTo>
                    <a:pt x="230" y="194"/>
                  </a:lnTo>
                  <a:lnTo>
                    <a:pt x="216" y="188"/>
                  </a:lnTo>
                  <a:lnTo>
                    <a:pt x="206" y="194"/>
                  </a:lnTo>
                  <a:lnTo>
                    <a:pt x="180" y="222"/>
                  </a:lnTo>
                  <a:lnTo>
                    <a:pt x="170" y="208"/>
                  </a:lnTo>
                  <a:lnTo>
                    <a:pt x="156" y="218"/>
                  </a:lnTo>
                  <a:lnTo>
                    <a:pt x="154" y="230"/>
                  </a:lnTo>
                  <a:lnTo>
                    <a:pt x="142" y="228"/>
                  </a:lnTo>
                  <a:lnTo>
                    <a:pt x="144" y="236"/>
                  </a:lnTo>
                  <a:lnTo>
                    <a:pt x="136" y="252"/>
                  </a:lnTo>
                  <a:lnTo>
                    <a:pt x="116" y="258"/>
                  </a:lnTo>
                  <a:lnTo>
                    <a:pt x="84" y="288"/>
                  </a:lnTo>
                  <a:lnTo>
                    <a:pt x="56" y="292"/>
                  </a:lnTo>
                  <a:lnTo>
                    <a:pt x="40" y="300"/>
                  </a:lnTo>
                  <a:lnTo>
                    <a:pt x="28" y="316"/>
                  </a:lnTo>
                  <a:lnTo>
                    <a:pt x="24" y="338"/>
                  </a:lnTo>
                  <a:lnTo>
                    <a:pt x="6" y="340"/>
                  </a:lnTo>
                  <a:lnTo>
                    <a:pt x="0" y="346"/>
                  </a:lnTo>
                  <a:lnTo>
                    <a:pt x="0" y="376"/>
                  </a:lnTo>
                  <a:lnTo>
                    <a:pt x="136" y="360"/>
                  </a:lnTo>
                  <a:lnTo>
                    <a:pt x="172" y="344"/>
                  </a:lnTo>
                  <a:lnTo>
                    <a:pt x="174" y="346"/>
                  </a:lnTo>
                  <a:lnTo>
                    <a:pt x="182" y="338"/>
                  </a:lnTo>
                  <a:lnTo>
                    <a:pt x="208" y="328"/>
                  </a:lnTo>
                  <a:lnTo>
                    <a:pt x="212" y="320"/>
                  </a:lnTo>
                  <a:lnTo>
                    <a:pt x="362" y="310"/>
                  </a:lnTo>
                  <a:lnTo>
                    <a:pt x="366" y="322"/>
                  </a:lnTo>
                  <a:lnTo>
                    <a:pt x="376" y="312"/>
                  </a:lnTo>
                  <a:lnTo>
                    <a:pt x="396" y="332"/>
                  </a:lnTo>
                  <a:lnTo>
                    <a:pt x="398" y="352"/>
                  </a:lnTo>
                  <a:lnTo>
                    <a:pt x="522" y="332"/>
                  </a:lnTo>
                  <a:lnTo>
                    <a:pt x="670" y="442"/>
                  </a:lnTo>
                  <a:lnTo>
                    <a:pt x="716" y="424"/>
                  </a:lnTo>
                  <a:lnTo>
                    <a:pt x="750" y="400"/>
                  </a:lnTo>
                  <a:lnTo>
                    <a:pt x="752" y="386"/>
                  </a:lnTo>
                  <a:lnTo>
                    <a:pt x="772" y="346"/>
                  </a:lnTo>
                  <a:lnTo>
                    <a:pt x="820" y="306"/>
                  </a:lnTo>
                  <a:lnTo>
                    <a:pt x="862" y="296"/>
                  </a:lnTo>
                  <a:lnTo>
                    <a:pt x="890" y="270"/>
                  </a:lnTo>
                  <a:lnTo>
                    <a:pt x="890" y="258"/>
                  </a:lnTo>
                  <a:lnTo>
                    <a:pt x="888" y="244"/>
                  </a:lnTo>
                  <a:lnTo>
                    <a:pt x="870" y="244"/>
                  </a:lnTo>
                  <a:lnTo>
                    <a:pt x="860" y="250"/>
                  </a:lnTo>
                  <a:lnTo>
                    <a:pt x="860" y="254"/>
                  </a:lnTo>
                  <a:lnTo>
                    <a:pt x="858" y="250"/>
                  </a:lnTo>
                  <a:lnTo>
                    <a:pt x="856" y="238"/>
                  </a:lnTo>
                  <a:lnTo>
                    <a:pt x="864" y="226"/>
                  </a:lnTo>
                  <a:lnTo>
                    <a:pt x="866" y="218"/>
                  </a:lnTo>
                  <a:lnTo>
                    <a:pt x="874" y="206"/>
                  </a:lnTo>
                  <a:lnTo>
                    <a:pt x="864" y="200"/>
                  </a:lnTo>
                  <a:lnTo>
                    <a:pt x="830" y="192"/>
                  </a:lnTo>
                  <a:lnTo>
                    <a:pt x="856" y="188"/>
                  </a:lnTo>
                  <a:lnTo>
                    <a:pt x="866" y="174"/>
                  </a:lnTo>
                  <a:lnTo>
                    <a:pt x="874" y="186"/>
                  </a:lnTo>
                  <a:lnTo>
                    <a:pt x="882" y="186"/>
                  </a:lnTo>
                  <a:lnTo>
                    <a:pt x="890" y="194"/>
                  </a:lnTo>
                  <a:lnTo>
                    <a:pt x="910" y="188"/>
                  </a:lnTo>
                  <a:lnTo>
                    <a:pt x="920" y="180"/>
                  </a:lnTo>
                  <a:lnTo>
                    <a:pt x="934" y="152"/>
                  </a:lnTo>
                  <a:lnTo>
                    <a:pt x="944" y="142"/>
                  </a:lnTo>
                  <a:lnTo>
                    <a:pt x="934" y="112"/>
                  </a:lnTo>
                  <a:lnTo>
                    <a:pt x="924" y="100"/>
                  </a:lnTo>
                  <a:lnTo>
                    <a:pt x="916" y="114"/>
                  </a:lnTo>
                  <a:lnTo>
                    <a:pt x="910" y="136"/>
                  </a:lnTo>
                  <a:lnTo>
                    <a:pt x="908" y="138"/>
                  </a:lnTo>
                  <a:lnTo>
                    <a:pt x="904" y="130"/>
                  </a:lnTo>
                  <a:lnTo>
                    <a:pt x="896" y="104"/>
                  </a:lnTo>
                  <a:lnTo>
                    <a:pt x="848" y="122"/>
                  </a:lnTo>
                  <a:lnTo>
                    <a:pt x="836" y="122"/>
                  </a:lnTo>
                  <a:lnTo>
                    <a:pt x="824" y="78"/>
                  </a:lnTo>
                  <a:lnTo>
                    <a:pt x="826" y="72"/>
                  </a:lnTo>
                  <a:lnTo>
                    <a:pt x="838" y="98"/>
                  </a:lnTo>
                  <a:lnTo>
                    <a:pt x="846" y="102"/>
                  </a:lnTo>
                  <a:lnTo>
                    <a:pt x="856" y="100"/>
                  </a:lnTo>
                  <a:lnTo>
                    <a:pt x="882" y="78"/>
                  </a:lnTo>
                  <a:lnTo>
                    <a:pt x="890" y="76"/>
                  </a:lnTo>
                  <a:lnTo>
                    <a:pt x="890" y="68"/>
                  </a:lnTo>
                  <a:lnTo>
                    <a:pt x="902" y="70"/>
                  </a:lnTo>
                  <a:lnTo>
                    <a:pt x="914" y="70"/>
                  </a:lnTo>
                  <a:lnTo>
                    <a:pt x="924" y="82"/>
                  </a:lnTo>
                  <a:lnTo>
                    <a:pt x="916" y="68"/>
                  </a:lnTo>
                  <a:lnTo>
                    <a:pt x="908" y="56"/>
                  </a:lnTo>
                  <a:lnTo>
                    <a:pt x="900" y="40"/>
                  </a:lnTo>
                  <a:lnTo>
                    <a:pt x="896" y="34"/>
                  </a:lnTo>
                  <a:lnTo>
                    <a:pt x="896" y="0"/>
                  </a:lnTo>
                  <a:lnTo>
                    <a:pt x="810" y="1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12" name="Freeform 21"/>
            <p:cNvSpPr>
              <a:spLocks noChangeAspect="1"/>
            </p:cNvSpPr>
            <p:nvPr/>
          </p:nvSpPr>
          <p:spPr bwMode="auto">
            <a:xfrm rot="21445593">
              <a:off x="3565525" y="4221163"/>
              <a:ext cx="376238" cy="620712"/>
            </a:xfrm>
            <a:custGeom>
              <a:avLst/>
              <a:gdLst>
                <a:gd name="T0" fmla="*/ 2147483647 w 414"/>
                <a:gd name="T1" fmla="*/ 2147483647 h 678"/>
                <a:gd name="T2" fmla="*/ 2147483647 w 414"/>
                <a:gd name="T3" fmla="*/ 2147483647 h 678"/>
                <a:gd name="T4" fmla="*/ 2147483647 w 414"/>
                <a:gd name="T5" fmla="*/ 2147483647 h 678"/>
                <a:gd name="T6" fmla="*/ 2147483647 w 414"/>
                <a:gd name="T7" fmla="*/ 2147483647 h 678"/>
                <a:gd name="T8" fmla="*/ 2147483647 w 414"/>
                <a:gd name="T9" fmla="*/ 2147483647 h 678"/>
                <a:gd name="T10" fmla="*/ 2147483647 w 414"/>
                <a:gd name="T11" fmla="*/ 2147483647 h 678"/>
                <a:gd name="T12" fmla="*/ 2147483647 w 414"/>
                <a:gd name="T13" fmla="*/ 2147483647 h 678"/>
                <a:gd name="T14" fmla="*/ 2147483647 w 414"/>
                <a:gd name="T15" fmla="*/ 2147483647 h 678"/>
                <a:gd name="T16" fmla="*/ 2147483647 w 414"/>
                <a:gd name="T17" fmla="*/ 2147483647 h 678"/>
                <a:gd name="T18" fmla="*/ 2147483647 w 414"/>
                <a:gd name="T19" fmla="*/ 2147483647 h 678"/>
                <a:gd name="T20" fmla="*/ 2147483647 w 414"/>
                <a:gd name="T21" fmla="*/ 2147483647 h 678"/>
                <a:gd name="T22" fmla="*/ 2147483647 w 414"/>
                <a:gd name="T23" fmla="*/ 2147483647 h 678"/>
                <a:gd name="T24" fmla="*/ 2147483647 w 414"/>
                <a:gd name="T25" fmla="*/ 2147483647 h 678"/>
                <a:gd name="T26" fmla="*/ 2147483647 w 414"/>
                <a:gd name="T27" fmla="*/ 2147483647 h 678"/>
                <a:gd name="T28" fmla="*/ 2147483647 w 414"/>
                <a:gd name="T29" fmla="*/ 2147483647 h 678"/>
                <a:gd name="T30" fmla="*/ 2147483647 w 414"/>
                <a:gd name="T31" fmla="*/ 2147483647 h 678"/>
                <a:gd name="T32" fmla="*/ 2147483647 w 414"/>
                <a:gd name="T33" fmla="*/ 2147483647 h 678"/>
                <a:gd name="T34" fmla="*/ 2147483647 w 414"/>
                <a:gd name="T35" fmla="*/ 2147483647 h 678"/>
                <a:gd name="T36" fmla="*/ 2147483647 w 414"/>
                <a:gd name="T37" fmla="*/ 2147483647 h 678"/>
                <a:gd name="T38" fmla="*/ 2147483647 w 414"/>
                <a:gd name="T39" fmla="*/ 2147483647 h 678"/>
                <a:gd name="T40" fmla="*/ 2147483647 w 414"/>
                <a:gd name="T41" fmla="*/ 2147483647 h 678"/>
                <a:gd name="T42" fmla="*/ 2147483647 w 414"/>
                <a:gd name="T43" fmla="*/ 0 h 678"/>
                <a:gd name="T44" fmla="*/ 0 w 414"/>
                <a:gd name="T45" fmla="*/ 2147483647 h 678"/>
                <a:gd name="T46" fmla="*/ 2147483647 w 414"/>
                <a:gd name="T47" fmla="*/ 2147483647 h 678"/>
                <a:gd name="T48" fmla="*/ 2147483647 w 414"/>
                <a:gd name="T49" fmla="*/ 2147483647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14"/>
                <a:gd name="T76" fmla="*/ 0 h 678"/>
                <a:gd name="T77" fmla="*/ 414 w 414"/>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14" h="678">
                  <a:moveTo>
                    <a:pt x="20" y="662"/>
                  </a:moveTo>
                  <a:lnTo>
                    <a:pt x="38" y="664"/>
                  </a:lnTo>
                  <a:lnTo>
                    <a:pt x="46" y="658"/>
                  </a:lnTo>
                  <a:lnTo>
                    <a:pt x="60" y="586"/>
                  </a:lnTo>
                  <a:lnTo>
                    <a:pt x="74" y="656"/>
                  </a:lnTo>
                  <a:lnTo>
                    <a:pt x="70" y="670"/>
                  </a:lnTo>
                  <a:lnTo>
                    <a:pt x="74" y="678"/>
                  </a:lnTo>
                  <a:lnTo>
                    <a:pt x="138" y="656"/>
                  </a:lnTo>
                  <a:lnTo>
                    <a:pt x="132" y="634"/>
                  </a:lnTo>
                  <a:lnTo>
                    <a:pt x="136" y="618"/>
                  </a:lnTo>
                  <a:lnTo>
                    <a:pt x="108" y="592"/>
                  </a:lnTo>
                  <a:lnTo>
                    <a:pt x="108" y="572"/>
                  </a:lnTo>
                  <a:lnTo>
                    <a:pt x="414" y="544"/>
                  </a:lnTo>
                  <a:lnTo>
                    <a:pt x="400" y="522"/>
                  </a:lnTo>
                  <a:lnTo>
                    <a:pt x="400" y="444"/>
                  </a:lnTo>
                  <a:lnTo>
                    <a:pt x="390" y="422"/>
                  </a:lnTo>
                  <a:lnTo>
                    <a:pt x="392" y="390"/>
                  </a:lnTo>
                  <a:lnTo>
                    <a:pt x="408" y="368"/>
                  </a:lnTo>
                  <a:lnTo>
                    <a:pt x="396" y="360"/>
                  </a:lnTo>
                  <a:lnTo>
                    <a:pt x="398" y="348"/>
                  </a:lnTo>
                  <a:lnTo>
                    <a:pt x="378" y="320"/>
                  </a:lnTo>
                  <a:lnTo>
                    <a:pt x="286" y="0"/>
                  </a:lnTo>
                  <a:lnTo>
                    <a:pt x="0" y="24"/>
                  </a:lnTo>
                  <a:lnTo>
                    <a:pt x="12" y="38"/>
                  </a:lnTo>
                  <a:lnTo>
                    <a:pt x="20" y="662"/>
                  </a:lnTo>
                  <a:close/>
                </a:path>
              </a:pathLst>
            </a:custGeom>
            <a:solidFill>
              <a:srgbClr val="0070C0"/>
            </a:solidFill>
            <a:ln w="12700">
              <a:solidFill>
                <a:srgbClr val="000000"/>
              </a:solidFill>
              <a:prstDash val="solid"/>
              <a:round/>
              <a:headEnd/>
              <a:tailEnd/>
            </a:ln>
          </p:spPr>
          <p:txBody>
            <a:bodyPr/>
            <a:lstStyle/>
            <a:p>
              <a:endParaRPr lang="en-US"/>
            </a:p>
          </p:txBody>
        </p:sp>
        <p:sp>
          <p:nvSpPr>
            <p:cNvPr id="8213" name="Freeform 22"/>
            <p:cNvSpPr>
              <a:spLocks noChangeAspect="1"/>
            </p:cNvSpPr>
            <p:nvPr/>
          </p:nvSpPr>
          <p:spPr bwMode="auto">
            <a:xfrm rot="21445593">
              <a:off x="2901950" y="4095750"/>
              <a:ext cx="501650" cy="455613"/>
            </a:xfrm>
            <a:custGeom>
              <a:avLst/>
              <a:gdLst>
                <a:gd name="T0" fmla="*/ 2147483647 w 550"/>
                <a:gd name="T1" fmla="*/ 2147483647 h 498"/>
                <a:gd name="T2" fmla="*/ 0 w 550"/>
                <a:gd name="T3" fmla="*/ 2147483647 h 498"/>
                <a:gd name="T4" fmla="*/ 2147483647 w 550"/>
                <a:gd name="T5" fmla="*/ 2147483647 h 498"/>
                <a:gd name="T6" fmla="*/ 2147483647 w 550"/>
                <a:gd name="T7" fmla="*/ 2147483647 h 498"/>
                <a:gd name="T8" fmla="*/ 2147483647 w 550"/>
                <a:gd name="T9" fmla="*/ 2147483647 h 498"/>
                <a:gd name="T10" fmla="*/ 2147483647 w 550"/>
                <a:gd name="T11" fmla="*/ 2147483647 h 498"/>
                <a:gd name="T12" fmla="*/ 2147483647 w 550"/>
                <a:gd name="T13" fmla="*/ 2147483647 h 498"/>
                <a:gd name="T14" fmla="*/ 2147483647 w 550"/>
                <a:gd name="T15" fmla="*/ 2147483647 h 498"/>
                <a:gd name="T16" fmla="*/ 2147483647 w 550"/>
                <a:gd name="T17" fmla="*/ 2147483647 h 498"/>
                <a:gd name="T18" fmla="*/ 2147483647 w 550"/>
                <a:gd name="T19" fmla="*/ 2147483647 h 498"/>
                <a:gd name="T20" fmla="*/ 2147483647 w 550"/>
                <a:gd name="T21" fmla="*/ 2147483647 h 498"/>
                <a:gd name="T22" fmla="*/ 2147483647 w 550"/>
                <a:gd name="T23" fmla="*/ 2147483647 h 498"/>
                <a:gd name="T24" fmla="*/ 2147483647 w 550"/>
                <a:gd name="T25" fmla="*/ 2147483647 h 498"/>
                <a:gd name="T26" fmla="*/ 2147483647 w 550"/>
                <a:gd name="T27" fmla="*/ 2147483647 h 498"/>
                <a:gd name="T28" fmla="*/ 2147483647 w 550"/>
                <a:gd name="T29" fmla="*/ 2147483647 h 498"/>
                <a:gd name="T30" fmla="*/ 2147483647 w 550"/>
                <a:gd name="T31" fmla="*/ 2147483647 h 498"/>
                <a:gd name="T32" fmla="*/ 2147483647 w 550"/>
                <a:gd name="T33" fmla="*/ 2147483647 h 498"/>
                <a:gd name="T34" fmla="*/ 2147483647 w 550"/>
                <a:gd name="T35" fmla="*/ 2147483647 h 498"/>
                <a:gd name="T36" fmla="*/ 2147483647 w 550"/>
                <a:gd name="T37" fmla="*/ 2147483647 h 498"/>
                <a:gd name="T38" fmla="*/ 2147483647 w 550"/>
                <a:gd name="T39" fmla="*/ 2147483647 h 498"/>
                <a:gd name="T40" fmla="*/ 2147483647 w 550"/>
                <a:gd name="T41" fmla="*/ 2147483647 h 498"/>
                <a:gd name="T42" fmla="*/ 2147483647 w 550"/>
                <a:gd name="T43" fmla="*/ 2147483647 h 498"/>
                <a:gd name="T44" fmla="*/ 2147483647 w 550"/>
                <a:gd name="T45" fmla="*/ 2147483647 h 498"/>
                <a:gd name="T46" fmla="*/ 2147483647 w 550"/>
                <a:gd name="T47" fmla="*/ 2147483647 h 498"/>
                <a:gd name="T48" fmla="*/ 2147483647 w 550"/>
                <a:gd name="T49" fmla="*/ 2147483647 h 498"/>
                <a:gd name="T50" fmla="*/ 2147483647 w 550"/>
                <a:gd name="T51" fmla="*/ 2147483647 h 498"/>
                <a:gd name="T52" fmla="*/ 2147483647 w 550"/>
                <a:gd name="T53" fmla="*/ 2147483647 h 498"/>
                <a:gd name="T54" fmla="*/ 2147483647 w 550"/>
                <a:gd name="T55" fmla="*/ 2147483647 h 498"/>
                <a:gd name="T56" fmla="*/ 2147483647 w 550"/>
                <a:gd name="T57" fmla="*/ 2147483647 h 498"/>
                <a:gd name="T58" fmla="*/ 2147483647 w 550"/>
                <a:gd name="T59" fmla="*/ 2147483647 h 498"/>
                <a:gd name="T60" fmla="*/ 2147483647 w 550"/>
                <a:gd name="T61" fmla="*/ 2147483647 h 498"/>
                <a:gd name="T62" fmla="*/ 2147483647 w 550"/>
                <a:gd name="T63" fmla="*/ 2147483647 h 498"/>
                <a:gd name="T64" fmla="*/ 2147483647 w 550"/>
                <a:gd name="T65" fmla="*/ 2147483647 h 498"/>
                <a:gd name="T66" fmla="*/ 2147483647 w 550"/>
                <a:gd name="T67" fmla="*/ 2147483647 h 498"/>
                <a:gd name="T68" fmla="*/ 2147483647 w 550"/>
                <a:gd name="T69" fmla="*/ 2147483647 h 498"/>
                <a:gd name="T70" fmla="*/ 2147483647 w 550"/>
                <a:gd name="T71" fmla="*/ 2147483647 h 498"/>
                <a:gd name="T72" fmla="*/ 2147483647 w 550"/>
                <a:gd name="T73" fmla="*/ 2147483647 h 498"/>
                <a:gd name="T74" fmla="*/ 2147483647 w 550"/>
                <a:gd name="T75" fmla="*/ 2147483647 h 498"/>
                <a:gd name="T76" fmla="*/ 2147483647 w 550"/>
                <a:gd name="T77" fmla="*/ 2147483647 h 498"/>
                <a:gd name="T78" fmla="*/ 2147483647 w 550"/>
                <a:gd name="T79" fmla="*/ 2147483647 h 498"/>
                <a:gd name="T80" fmla="*/ 2147483647 w 550"/>
                <a:gd name="T81" fmla="*/ 2147483647 h 498"/>
                <a:gd name="T82" fmla="*/ 2147483647 w 550"/>
                <a:gd name="T83" fmla="*/ 2147483647 h 498"/>
                <a:gd name="T84" fmla="*/ 2147483647 w 550"/>
                <a:gd name="T85" fmla="*/ 2147483647 h 498"/>
                <a:gd name="T86" fmla="*/ 2147483647 w 550"/>
                <a:gd name="T87" fmla="*/ 2147483647 h 498"/>
                <a:gd name="T88" fmla="*/ 2147483647 w 550"/>
                <a:gd name="T89" fmla="*/ 2147483647 h 498"/>
                <a:gd name="T90" fmla="*/ 2147483647 w 550"/>
                <a:gd name="T91" fmla="*/ 2147483647 h 498"/>
                <a:gd name="T92" fmla="*/ 2147483647 w 550"/>
                <a:gd name="T93" fmla="*/ 2147483647 h 498"/>
                <a:gd name="T94" fmla="*/ 2147483647 w 550"/>
                <a:gd name="T95" fmla="*/ 2147483647 h 498"/>
                <a:gd name="T96" fmla="*/ 2147483647 w 550"/>
                <a:gd name="T97" fmla="*/ 2147483647 h 498"/>
                <a:gd name="T98" fmla="*/ 2147483647 w 550"/>
                <a:gd name="T99" fmla="*/ 2147483647 h 498"/>
                <a:gd name="T100" fmla="*/ 2147483647 w 550"/>
                <a:gd name="T101" fmla="*/ 2147483647 h 498"/>
                <a:gd name="T102" fmla="*/ 2147483647 w 550"/>
                <a:gd name="T103" fmla="*/ 0 h 498"/>
                <a:gd name="T104" fmla="*/ 2147483647 w 550"/>
                <a:gd name="T105" fmla="*/ 2147483647 h 4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50"/>
                <a:gd name="T160" fmla="*/ 0 h 498"/>
                <a:gd name="T161" fmla="*/ 550 w 550"/>
                <a:gd name="T162" fmla="*/ 498 h 4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50" h="498">
                  <a:moveTo>
                    <a:pt x="398" y="4"/>
                  </a:moveTo>
                  <a:lnTo>
                    <a:pt x="0" y="14"/>
                  </a:lnTo>
                  <a:lnTo>
                    <a:pt x="18" y="412"/>
                  </a:lnTo>
                  <a:lnTo>
                    <a:pt x="26" y="422"/>
                  </a:lnTo>
                  <a:lnTo>
                    <a:pt x="50" y="418"/>
                  </a:lnTo>
                  <a:lnTo>
                    <a:pt x="66" y="422"/>
                  </a:lnTo>
                  <a:lnTo>
                    <a:pt x="68" y="498"/>
                  </a:lnTo>
                  <a:lnTo>
                    <a:pt x="400" y="490"/>
                  </a:lnTo>
                  <a:lnTo>
                    <a:pt x="400" y="474"/>
                  </a:lnTo>
                  <a:lnTo>
                    <a:pt x="406" y="466"/>
                  </a:lnTo>
                  <a:lnTo>
                    <a:pt x="404" y="454"/>
                  </a:lnTo>
                  <a:lnTo>
                    <a:pt x="396" y="448"/>
                  </a:lnTo>
                  <a:lnTo>
                    <a:pt x="400" y="424"/>
                  </a:lnTo>
                  <a:lnTo>
                    <a:pt x="388" y="414"/>
                  </a:lnTo>
                  <a:lnTo>
                    <a:pt x="396" y="410"/>
                  </a:lnTo>
                  <a:lnTo>
                    <a:pt x="398" y="404"/>
                  </a:lnTo>
                  <a:lnTo>
                    <a:pt x="388" y="396"/>
                  </a:lnTo>
                  <a:lnTo>
                    <a:pt x="406" y="382"/>
                  </a:lnTo>
                  <a:lnTo>
                    <a:pt x="410" y="360"/>
                  </a:lnTo>
                  <a:lnTo>
                    <a:pt x="402" y="354"/>
                  </a:lnTo>
                  <a:lnTo>
                    <a:pt x="426" y="344"/>
                  </a:lnTo>
                  <a:lnTo>
                    <a:pt x="426" y="338"/>
                  </a:lnTo>
                  <a:lnTo>
                    <a:pt x="416" y="332"/>
                  </a:lnTo>
                  <a:lnTo>
                    <a:pt x="426" y="324"/>
                  </a:lnTo>
                  <a:lnTo>
                    <a:pt x="430" y="312"/>
                  </a:lnTo>
                  <a:lnTo>
                    <a:pt x="436" y="312"/>
                  </a:lnTo>
                  <a:lnTo>
                    <a:pt x="436" y="300"/>
                  </a:lnTo>
                  <a:lnTo>
                    <a:pt x="456" y="292"/>
                  </a:lnTo>
                  <a:lnTo>
                    <a:pt x="454" y="264"/>
                  </a:lnTo>
                  <a:lnTo>
                    <a:pt x="458" y="248"/>
                  </a:lnTo>
                  <a:lnTo>
                    <a:pt x="468" y="246"/>
                  </a:lnTo>
                  <a:lnTo>
                    <a:pt x="468" y="236"/>
                  </a:lnTo>
                  <a:lnTo>
                    <a:pt x="488" y="222"/>
                  </a:lnTo>
                  <a:lnTo>
                    <a:pt x="484" y="208"/>
                  </a:lnTo>
                  <a:lnTo>
                    <a:pt x="494" y="202"/>
                  </a:lnTo>
                  <a:lnTo>
                    <a:pt x="498" y="192"/>
                  </a:lnTo>
                  <a:lnTo>
                    <a:pt x="508" y="190"/>
                  </a:lnTo>
                  <a:lnTo>
                    <a:pt x="502" y="160"/>
                  </a:lnTo>
                  <a:lnTo>
                    <a:pt x="514" y="136"/>
                  </a:lnTo>
                  <a:lnTo>
                    <a:pt x="524" y="134"/>
                  </a:lnTo>
                  <a:lnTo>
                    <a:pt x="520" y="126"/>
                  </a:lnTo>
                  <a:lnTo>
                    <a:pt x="526" y="120"/>
                  </a:lnTo>
                  <a:lnTo>
                    <a:pt x="518" y="108"/>
                  </a:lnTo>
                  <a:lnTo>
                    <a:pt x="540" y="94"/>
                  </a:lnTo>
                  <a:lnTo>
                    <a:pt x="544" y="90"/>
                  </a:lnTo>
                  <a:lnTo>
                    <a:pt x="536" y="84"/>
                  </a:lnTo>
                  <a:lnTo>
                    <a:pt x="550" y="82"/>
                  </a:lnTo>
                  <a:lnTo>
                    <a:pt x="542" y="68"/>
                  </a:lnTo>
                  <a:lnTo>
                    <a:pt x="468" y="72"/>
                  </a:lnTo>
                  <a:lnTo>
                    <a:pt x="502" y="30"/>
                  </a:lnTo>
                  <a:lnTo>
                    <a:pt x="502" y="18"/>
                  </a:lnTo>
                  <a:lnTo>
                    <a:pt x="490" y="0"/>
                  </a:lnTo>
                  <a:lnTo>
                    <a:pt x="398" y="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4" name="Freeform 23"/>
            <p:cNvSpPr>
              <a:spLocks noChangeAspect="1"/>
            </p:cNvSpPr>
            <p:nvPr/>
          </p:nvSpPr>
          <p:spPr bwMode="auto">
            <a:xfrm rot="21445593">
              <a:off x="2144713" y="3663950"/>
              <a:ext cx="736600" cy="409575"/>
            </a:xfrm>
            <a:custGeom>
              <a:avLst/>
              <a:gdLst>
                <a:gd name="T0" fmla="*/ 2147483647 w 811"/>
                <a:gd name="T1" fmla="*/ 2147483647 h 447"/>
                <a:gd name="T2" fmla="*/ 2147483647 w 811"/>
                <a:gd name="T3" fmla="*/ 0 h 447"/>
                <a:gd name="T4" fmla="*/ 0 w 811"/>
                <a:gd name="T5" fmla="*/ 2147483647 h 447"/>
                <a:gd name="T6" fmla="*/ 2147483647 w 811"/>
                <a:gd name="T7" fmla="*/ 2147483647 h 447"/>
                <a:gd name="T8" fmla="*/ 2147483647 w 811"/>
                <a:gd name="T9" fmla="*/ 2147483647 h 447"/>
                <a:gd name="T10" fmla="*/ 2147483647 w 811"/>
                <a:gd name="T11" fmla="*/ 2147483647 h 447"/>
                <a:gd name="T12" fmla="*/ 2147483647 w 811"/>
                <a:gd name="T13" fmla="*/ 2147483647 h 447"/>
                <a:gd name="T14" fmla="*/ 2147483647 w 811"/>
                <a:gd name="T15" fmla="*/ 2147483647 h 447"/>
                <a:gd name="T16" fmla="*/ 2147483647 w 811"/>
                <a:gd name="T17" fmla="*/ 2147483647 h 447"/>
                <a:gd name="T18" fmla="*/ 2147483647 w 811"/>
                <a:gd name="T19" fmla="*/ 2147483647 h 447"/>
                <a:gd name="T20" fmla="*/ 2147483647 w 811"/>
                <a:gd name="T21" fmla="*/ 2147483647 h 447"/>
                <a:gd name="T22" fmla="*/ 2147483647 w 811"/>
                <a:gd name="T23" fmla="*/ 2147483647 h 447"/>
                <a:gd name="T24" fmla="*/ 2147483647 w 811"/>
                <a:gd name="T25" fmla="*/ 2147483647 h 447"/>
                <a:gd name="T26" fmla="*/ 2147483647 w 811"/>
                <a:gd name="T27" fmla="*/ 2147483647 h 4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1"/>
                <a:gd name="T43" fmla="*/ 0 h 447"/>
                <a:gd name="T44" fmla="*/ 811 w 811"/>
                <a:gd name="T45" fmla="*/ 447 h 44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1" h="447">
                  <a:moveTo>
                    <a:pt x="703" y="26"/>
                  </a:moveTo>
                  <a:lnTo>
                    <a:pt x="30" y="0"/>
                  </a:lnTo>
                  <a:lnTo>
                    <a:pt x="0" y="419"/>
                  </a:lnTo>
                  <a:lnTo>
                    <a:pt x="811" y="447"/>
                  </a:lnTo>
                  <a:lnTo>
                    <a:pt x="809" y="148"/>
                  </a:lnTo>
                  <a:lnTo>
                    <a:pt x="787" y="140"/>
                  </a:lnTo>
                  <a:lnTo>
                    <a:pt x="779" y="118"/>
                  </a:lnTo>
                  <a:lnTo>
                    <a:pt x="757" y="94"/>
                  </a:lnTo>
                  <a:lnTo>
                    <a:pt x="771" y="68"/>
                  </a:lnTo>
                  <a:lnTo>
                    <a:pt x="781" y="68"/>
                  </a:lnTo>
                  <a:lnTo>
                    <a:pt x="773" y="46"/>
                  </a:lnTo>
                  <a:lnTo>
                    <a:pt x="757" y="50"/>
                  </a:lnTo>
                  <a:lnTo>
                    <a:pt x="725" y="26"/>
                  </a:lnTo>
                  <a:lnTo>
                    <a:pt x="703" y="26"/>
                  </a:lnTo>
                  <a:close/>
                </a:path>
              </a:pathLst>
            </a:custGeom>
            <a:solidFill>
              <a:srgbClr val="007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en-US"/>
            </a:p>
          </p:txBody>
        </p:sp>
        <p:sp>
          <p:nvSpPr>
            <p:cNvPr id="8215" name="Freeform 24"/>
            <p:cNvSpPr>
              <a:spLocks noChangeAspect="1"/>
            </p:cNvSpPr>
            <p:nvPr/>
          </p:nvSpPr>
          <p:spPr bwMode="auto">
            <a:xfrm rot="21445593">
              <a:off x="2900363" y="4092575"/>
              <a:ext cx="498475" cy="455613"/>
            </a:xfrm>
            <a:custGeom>
              <a:avLst/>
              <a:gdLst>
                <a:gd name="T0" fmla="*/ 2147483647 w 550"/>
                <a:gd name="T1" fmla="*/ 2147483647 h 498"/>
                <a:gd name="T2" fmla="*/ 0 w 550"/>
                <a:gd name="T3" fmla="*/ 2147483647 h 498"/>
                <a:gd name="T4" fmla="*/ 2147483647 w 550"/>
                <a:gd name="T5" fmla="*/ 2147483647 h 498"/>
                <a:gd name="T6" fmla="*/ 2147483647 w 550"/>
                <a:gd name="T7" fmla="*/ 2147483647 h 498"/>
                <a:gd name="T8" fmla="*/ 2147483647 w 550"/>
                <a:gd name="T9" fmla="*/ 2147483647 h 498"/>
                <a:gd name="T10" fmla="*/ 2147483647 w 550"/>
                <a:gd name="T11" fmla="*/ 2147483647 h 498"/>
                <a:gd name="T12" fmla="*/ 2147483647 w 550"/>
                <a:gd name="T13" fmla="*/ 2147483647 h 498"/>
                <a:gd name="T14" fmla="*/ 2147483647 w 550"/>
                <a:gd name="T15" fmla="*/ 2147483647 h 498"/>
                <a:gd name="T16" fmla="*/ 2147483647 w 550"/>
                <a:gd name="T17" fmla="*/ 2147483647 h 498"/>
                <a:gd name="T18" fmla="*/ 2147483647 w 550"/>
                <a:gd name="T19" fmla="*/ 2147483647 h 498"/>
                <a:gd name="T20" fmla="*/ 2147483647 w 550"/>
                <a:gd name="T21" fmla="*/ 2147483647 h 498"/>
                <a:gd name="T22" fmla="*/ 2147483647 w 550"/>
                <a:gd name="T23" fmla="*/ 2147483647 h 498"/>
                <a:gd name="T24" fmla="*/ 2147483647 w 550"/>
                <a:gd name="T25" fmla="*/ 2147483647 h 498"/>
                <a:gd name="T26" fmla="*/ 2147483647 w 550"/>
                <a:gd name="T27" fmla="*/ 2147483647 h 498"/>
                <a:gd name="T28" fmla="*/ 2147483647 w 550"/>
                <a:gd name="T29" fmla="*/ 2147483647 h 498"/>
                <a:gd name="T30" fmla="*/ 2147483647 w 550"/>
                <a:gd name="T31" fmla="*/ 2147483647 h 498"/>
                <a:gd name="T32" fmla="*/ 2147483647 w 550"/>
                <a:gd name="T33" fmla="*/ 2147483647 h 498"/>
                <a:gd name="T34" fmla="*/ 2147483647 w 550"/>
                <a:gd name="T35" fmla="*/ 2147483647 h 498"/>
                <a:gd name="T36" fmla="*/ 2147483647 w 550"/>
                <a:gd name="T37" fmla="*/ 2147483647 h 498"/>
                <a:gd name="T38" fmla="*/ 2147483647 w 550"/>
                <a:gd name="T39" fmla="*/ 2147483647 h 498"/>
                <a:gd name="T40" fmla="*/ 2147483647 w 550"/>
                <a:gd name="T41" fmla="*/ 2147483647 h 498"/>
                <a:gd name="T42" fmla="*/ 2147483647 w 550"/>
                <a:gd name="T43" fmla="*/ 2147483647 h 498"/>
                <a:gd name="T44" fmla="*/ 2147483647 w 550"/>
                <a:gd name="T45" fmla="*/ 2147483647 h 498"/>
                <a:gd name="T46" fmla="*/ 2147483647 w 550"/>
                <a:gd name="T47" fmla="*/ 2147483647 h 498"/>
                <a:gd name="T48" fmla="*/ 2147483647 w 550"/>
                <a:gd name="T49" fmla="*/ 2147483647 h 498"/>
                <a:gd name="T50" fmla="*/ 2147483647 w 550"/>
                <a:gd name="T51" fmla="*/ 2147483647 h 498"/>
                <a:gd name="T52" fmla="*/ 2147483647 w 550"/>
                <a:gd name="T53" fmla="*/ 2147483647 h 498"/>
                <a:gd name="T54" fmla="*/ 2147483647 w 550"/>
                <a:gd name="T55" fmla="*/ 2147483647 h 498"/>
                <a:gd name="T56" fmla="*/ 2147483647 w 550"/>
                <a:gd name="T57" fmla="*/ 2147483647 h 498"/>
                <a:gd name="T58" fmla="*/ 2147483647 w 550"/>
                <a:gd name="T59" fmla="*/ 2147483647 h 498"/>
                <a:gd name="T60" fmla="*/ 2147483647 w 550"/>
                <a:gd name="T61" fmla="*/ 2147483647 h 498"/>
                <a:gd name="T62" fmla="*/ 2147483647 w 550"/>
                <a:gd name="T63" fmla="*/ 2147483647 h 498"/>
                <a:gd name="T64" fmla="*/ 2147483647 w 550"/>
                <a:gd name="T65" fmla="*/ 2147483647 h 498"/>
                <a:gd name="T66" fmla="*/ 2147483647 w 550"/>
                <a:gd name="T67" fmla="*/ 2147483647 h 498"/>
                <a:gd name="T68" fmla="*/ 2147483647 w 550"/>
                <a:gd name="T69" fmla="*/ 2147483647 h 498"/>
                <a:gd name="T70" fmla="*/ 2147483647 w 550"/>
                <a:gd name="T71" fmla="*/ 2147483647 h 498"/>
                <a:gd name="T72" fmla="*/ 2147483647 w 550"/>
                <a:gd name="T73" fmla="*/ 2147483647 h 498"/>
                <a:gd name="T74" fmla="*/ 2147483647 w 550"/>
                <a:gd name="T75" fmla="*/ 2147483647 h 498"/>
                <a:gd name="T76" fmla="*/ 2147483647 w 550"/>
                <a:gd name="T77" fmla="*/ 2147483647 h 498"/>
                <a:gd name="T78" fmla="*/ 2147483647 w 550"/>
                <a:gd name="T79" fmla="*/ 2147483647 h 498"/>
                <a:gd name="T80" fmla="*/ 2147483647 w 550"/>
                <a:gd name="T81" fmla="*/ 2147483647 h 498"/>
                <a:gd name="T82" fmla="*/ 2147483647 w 550"/>
                <a:gd name="T83" fmla="*/ 2147483647 h 498"/>
                <a:gd name="T84" fmla="*/ 2147483647 w 550"/>
                <a:gd name="T85" fmla="*/ 2147483647 h 498"/>
                <a:gd name="T86" fmla="*/ 2147483647 w 550"/>
                <a:gd name="T87" fmla="*/ 2147483647 h 498"/>
                <a:gd name="T88" fmla="*/ 2147483647 w 550"/>
                <a:gd name="T89" fmla="*/ 2147483647 h 498"/>
                <a:gd name="T90" fmla="*/ 2147483647 w 550"/>
                <a:gd name="T91" fmla="*/ 2147483647 h 498"/>
                <a:gd name="T92" fmla="*/ 2147483647 w 550"/>
                <a:gd name="T93" fmla="*/ 2147483647 h 498"/>
                <a:gd name="T94" fmla="*/ 2147483647 w 550"/>
                <a:gd name="T95" fmla="*/ 2147483647 h 498"/>
                <a:gd name="T96" fmla="*/ 2147483647 w 550"/>
                <a:gd name="T97" fmla="*/ 2147483647 h 498"/>
                <a:gd name="T98" fmla="*/ 2147483647 w 550"/>
                <a:gd name="T99" fmla="*/ 2147483647 h 498"/>
                <a:gd name="T100" fmla="*/ 2147483647 w 550"/>
                <a:gd name="T101" fmla="*/ 2147483647 h 498"/>
                <a:gd name="T102" fmla="*/ 2147483647 w 550"/>
                <a:gd name="T103" fmla="*/ 0 h 498"/>
                <a:gd name="T104" fmla="*/ 2147483647 w 550"/>
                <a:gd name="T105" fmla="*/ 2147483647 h 4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50"/>
                <a:gd name="T160" fmla="*/ 0 h 498"/>
                <a:gd name="T161" fmla="*/ 550 w 550"/>
                <a:gd name="T162" fmla="*/ 498 h 4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50" h="498">
                  <a:moveTo>
                    <a:pt x="398" y="4"/>
                  </a:moveTo>
                  <a:lnTo>
                    <a:pt x="0" y="14"/>
                  </a:lnTo>
                  <a:lnTo>
                    <a:pt x="18" y="412"/>
                  </a:lnTo>
                  <a:lnTo>
                    <a:pt x="26" y="422"/>
                  </a:lnTo>
                  <a:lnTo>
                    <a:pt x="50" y="418"/>
                  </a:lnTo>
                  <a:lnTo>
                    <a:pt x="66" y="422"/>
                  </a:lnTo>
                  <a:lnTo>
                    <a:pt x="68" y="498"/>
                  </a:lnTo>
                  <a:lnTo>
                    <a:pt x="400" y="490"/>
                  </a:lnTo>
                  <a:lnTo>
                    <a:pt x="400" y="474"/>
                  </a:lnTo>
                  <a:lnTo>
                    <a:pt x="406" y="466"/>
                  </a:lnTo>
                  <a:lnTo>
                    <a:pt x="404" y="454"/>
                  </a:lnTo>
                  <a:lnTo>
                    <a:pt x="396" y="448"/>
                  </a:lnTo>
                  <a:lnTo>
                    <a:pt x="400" y="424"/>
                  </a:lnTo>
                  <a:lnTo>
                    <a:pt x="388" y="414"/>
                  </a:lnTo>
                  <a:lnTo>
                    <a:pt x="396" y="410"/>
                  </a:lnTo>
                  <a:lnTo>
                    <a:pt x="398" y="404"/>
                  </a:lnTo>
                  <a:lnTo>
                    <a:pt x="388" y="396"/>
                  </a:lnTo>
                  <a:lnTo>
                    <a:pt x="406" y="382"/>
                  </a:lnTo>
                  <a:lnTo>
                    <a:pt x="410" y="360"/>
                  </a:lnTo>
                  <a:lnTo>
                    <a:pt x="402" y="354"/>
                  </a:lnTo>
                  <a:lnTo>
                    <a:pt x="426" y="344"/>
                  </a:lnTo>
                  <a:lnTo>
                    <a:pt x="426" y="338"/>
                  </a:lnTo>
                  <a:lnTo>
                    <a:pt x="416" y="332"/>
                  </a:lnTo>
                  <a:lnTo>
                    <a:pt x="426" y="324"/>
                  </a:lnTo>
                  <a:lnTo>
                    <a:pt x="430" y="312"/>
                  </a:lnTo>
                  <a:lnTo>
                    <a:pt x="436" y="312"/>
                  </a:lnTo>
                  <a:lnTo>
                    <a:pt x="436" y="300"/>
                  </a:lnTo>
                  <a:lnTo>
                    <a:pt x="456" y="292"/>
                  </a:lnTo>
                  <a:lnTo>
                    <a:pt x="454" y="264"/>
                  </a:lnTo>
                  <a:lnTo>
                    <a:pt x="458" y="248"/>
                  </a:lnTo>
                  <a:lnTo>
                    <a:pt x="468" y="246"/>
                  </a:lnTo>
                  <a:lnTo>
                    <a:pt x="468" y="236"/>
                  </a:lnTo>
                  <a:lnTo>
                    <a:pt x="488" y="222"/>
                  </a:lnTo>
                  <a:lnTo>
                    <a:pt x="484" y="208"/>
                  </a:lnTo>
                  <a:lnTo>
                    <a:pt x="494" y="202"/>
                  </a:lnTo>
                  <a:lnTo>
                    <a:pt x="498" y="192"/>
                  </a:lnTo>
                  <a:lnTo>
                    <a:pt x="508" y="190"/>
                  </a:lnTo>
                  <a:lnTo>
                    <a:pt x="502" y="160"/>
                  </a:lnTo>
                  <a:lnTo>
                    <a:pt x="514" y="136"/>
                  </a:lnTo>
                  <a:lnTo>
                    <a:pt x="524" y="134"/>
                  </a:lnTo>
                  <a:lnTo>
                    <a:pt x="520" y="126"/>
                  </a:lnTo>
                  <a:lnTo>
                    <a:pt x="526" y="120"/>
                  </a:lnTo>
                  <a:lnTo>
                    <a:pt x="518" y="108"/>
                  </a:lnTo>
                  <a:lnTo>
                    <a:pt x="540" y="94"/>
                  </a:lnTo>
                  <a:lnTo>
                    <a:pt x="544" y="90"/>
                  </a:lnTo>
                  <a:lnTo>
                    <a:pt x="536" y="84"/>
                  </a:lnTo>
                  <a:lnTo>
                    <a:pt x="550" y="82"/>
                  </a:lnTo>
                  <a:lnTo>
                    <a:pt x="542" y="68"/>
                  </a:lnTo>
                  <a:lnTo>
                    <a:pt x="468" y="72"/>
                  </a:lnTo>
                  <a:lnTo>
                    <a:pt x="502" y="30"/>
                  </a:lnTo>
                  <a:lnTo>
                    <a:pt x="502" y="18"/>
                  </a:lnTo>
                  <a:lnTo>
                    <a:pt x="490" y="0"/>
                  </a:lnTo>
                  <a:lnTo>
                    <a:pt x="398" y="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16" name="Freeform 25"/>
            <p:cNvSpPr>
              <a:spLocks noChangeAspect="1"/>
            </p:cNvSpPr>
            <p:nvPr/>
          </p:nvSpPr>
          <p:spPr bwMode="auto">
            <a:xfrm rot="21445593">
              <a:off x="2141538" y="3660775"/>
              <a:ext cx="736600" cy="409575"/>
            </a:xfrm>
            <a:custGeom>
              <a:avLst/>
              <a:gdLst>
                <a:gd name="T0" fmla="*/ 2147483647 w 811"/>
                <a:gd name="T1" fmla="*/ 2147483647 h 447"/>
                <a:gd name="T2" fmla="*/ 2147483647 w 811"/>
                <a:gd name="T3" fmla="*/ 0 h 447"/>
                <a:gd name="T4" fmla="*/ 0 w 811"/>
                <a:gd name="T5" fmla="*/ 2147483647 h 447"/>
                <a:gd name="T6" fmla="*/ 2147483647 w 811"/>
                <a:gd name="T7" fmla="*/ 2147483647 h 447"/>
                <a:gd name="T8" fmla="*/ 2147483647 w 811"/>
                <a:gd name="T9" fmla="*/ 2147483647 h 447"/>
                <a:gd name="T10" fmla="*/ 2147483647 w 811"/>
                <a:gd name="T11" fmla="*/ 2147483647 h 447"/>
                <a:gd name="T12" fmla="*/ 2147483647 w 811"/>
                <a:gd name="T13" fmla="*/ 2147483647 h 447"/>
                <a:gd name="T14" fmla="*/ 2147483647 w 811"/>
                <a:gd name="T15" fmla="*/ 2147483647 h 447"/>
                <a:gd name="T16" fmla="*/ 2147483647 w 811"/>
                <a:gd name="T17" fmla="*/ 2147483647 h 447"/>
                <a:gd name="T18" fmla="*/ 2147483647 w 811"/>
                <a:gd name="T19" fmla="*/ 2147483647 h 447"/>
                <a:gd name="T20" fmla="*/ 2147483647 w 811"/>
                <a:gd name="T21" fmla="*/ 2147483647 h 447"/>
                <a:gd name="T22" fmla="*/ 2147483647 w 811"/>
                <a:gd name="T23" fmla="*/ 2147483647 h 447"/>
                <a:gd name="T24" fmla="*/ 2147483647 w 811"/>
                <a:gd name="T25" fmla="*/ 2147483647 h 447"/>
                <a:gd name="T26" fmla="*/ 2147483647 w 811"/>
                <a:gd name="T27" fmla="*/ 2147483647 h 4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1"/>
                <a:gd name="T43" fmla="*/ 0 h 447"/>
                <a:gd name="T44" fmla="*/ 811 w 811"/>
                <a:gd name="T45" fmla="*/ 447 h 44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1" h="447">
                  <a:moveTo>
                    <a:pt x="703" y="26"/>
                  </a:moveTo>
                  <a:lnTo>
                    <a:pt x="30" y="0"/>
                  </a:lnTo>
                  <a:lnTo>
                    <a:pt x="0" y="419"/>
                  </a:lnTo>
                  <a:lnTo>
                    <a:pt x="811" y="447"/>
                  </a:lnTo>
                  <a:lnTo>
                    <a:pt x="809" y="148"/>
                  </a:lnTo>
                  <a:lnTo>
                    <a:pt x="787" y="140"/>
                  </a:lnTo>
                  <a:lnTo>
                    <a:pt x="779" y="118"/>
                  </a:lnTo>
                  <a:lnTo>
                    <a:pt x="757" y="94"/>
                  </a:lnTo>
                  <a:lnTo>
                    <a:pt x="771" y="68"/>
                  </a:lnTo>
                  <a:lnTo>
                    <a:pt x="781" y="68"/>
                  </a:lnTo>
                  <a:lnTo>
                    <a:pt x="773" y="46"/>
                  </a:lnTo>
                  <a:lnTo>
                    <a:pt x="757" y="50"/>
                  </a:lnTo>
                  <a:lnTo>
                    <a:pt x="725" y="26"/>
                  </a:lnTo>
                  <a:lnTo>
                    <a:pt x="703" y="2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17" name="Freeform 26"/>
            <p:cNvSpPr>
              <a:spLocks noChangeAspect="1"/>
            </p:cNvSpPr>
            <p:nvPr/>
          </p:nvSpPr>
          <p:spPr bwMode="auto">
            <a:xfrm rot="21445593">
              <a:off x="2673350" y="3219450"/>
              <a:ext cx="601663" cy="400050"/>
            </a:xfrm>
            <a:custGeom>
              <a:avLst/>
              <a:gdLst>
                <a:gd name="T0" fmla="*/ 2147483647 w 663"/>
                <a:gd name="T1" fmla="*/ 0 h 436"/>
                <a:gd name="T2" fmla="*/ 2147483647 w 663"/>
                <a:gd name="T3" fmla="*/ 2147483647 h 436"/>
                <a:gd name="T4" fmla="*/ 2147483647 w 663"/>
                <a:gd name="T5" fmla="*/ 2147483647 h 436"/>
                <a:gd name="T6" fmla="*/ 2147483647 w 663"/>
                <a:gd name="T7" fmla="*/ 2147483647 h 436"/>
                <a:gd name="T8" fmla="*/ 2147483647 w 663"/>
                <a:gd name="T9" fmla="*/ 2147483647 h 436"/>
                <a:gd name="T10" fmla="*/ 2147483647 w 663"/>
                <a:gd name="T11" fmla="*/ 2147483647 h 436"/>
                <a:gd name="T12" fmla="*/ 2147483647 w 663"/>
                <a:gd name="T13" fmla="*/ 2147483647 h 436"/>
                <a:gd name="T14" fmla="*/ 2147483647 w 663"/>
                <a:gd name="T15" fmla="*/ 2147483647 h 436"/>
                <a:gd name="T16" fmla="*/ 2147483647 w 663"/>
                <a:gd name="T17" fmla="*/ 2147483647 h 436"/>
                <a:gd name="T18" fmla="*/ 2147483647 w 663"/>
                <a:gd name="T19" fmla="*/ 2147483647 h 436"/>
                <a:gd name="T20" fmla="*/ 2147483647 w 663"/>
                <a:gd name="T21" fmla="*/ 2147483647 h 436"/>
                <a:gd name="T22" fmla="*/ 2147483647 w 663"/>
                <a:gd name="T23" fmla="*/ 2147483647 h 436"/>
                <a:gd name="T24" fmla="*/ 2147483647 w 663"/>
                <a:gd name="T25" fmla="*/ 2147483647 h 436"/>
                <a:gd name="T26" fmla="*/ 2147483647 w 663"/>
                <a:gd name="T27" fmla="*/ 2147483647 h 436"/>
                <a:gd name="T28" fmla="*/ 2147483647 w 663"/>
                <a:gd name="T29" fmla="*/ 2147483647 h 436"/>
                <a:gd name="T30" fmla="*/ 2147483647 w 663"/>
                <a:gd name="T31" fmla="*/ 2147483647 h 436"/>
                <a:gd name="T32" fmla="*/ 2147483647 w 663"/>
                <a:gd name="T33" fmla="*/ 2147483647 h 436"/>
                <a:gd name="T34" fmla="*/ 2147483647 w 663"/>
                <a:gd name="T35" fmla="*/ 2147483647 h 436"/>
                <a:gd name="T36" fmla="*/ 2147483647 w 663"/>
                <a:gd name="T37" fmla="*/ 2147483647 h 436"/>
                <a:gd name="T38" fmla="*/ 2147483647 w 663"/>
                <a:gd name="T39" fmla="*/ 2147483647 h 436"/>
                <a:gd name="T40" fmla="*/ 2147483647 w 663"/>
                <a:gd name="T41" fmla="*/ 2147483647 h 436"/>
                <a:gd name="T42" fmla="*/ 2147483647 w 663"/>
                <a:gd name="T43" fmla="*/ 2147483647 h 436"/>
                <a:gd name="T44" fmla="*/ 2147483647 w 663"/>
                <a:gd name="T45" fmla="*/ 2147483647 h 436"/>
                <a:gd name="T46" fmla="*/ 2147483647 w 663"/>
                <a:gd name="T47" fmla="*/ 2147483647 h 436"/>
                <a:gd name="T48" fmla="*/ 2147483647 w 663"/>
                <a:gd name="T49" fmla="*/ 2147483647 h 436"/>
                <a:gd name="T50" fmla="*/ 0 w 663"/>
                <a:gd name="T51" fmla="*/ 2147483647 h 436"/>
                <a:gd name="T52" fmla="*/ 2147483647 w 663"/>
                <a:gd name="T53" fmla="*/ 2147483647 h 436"/>
                <a:gd name="T54" fmla="*/ 2147483647 w 663"/>
                <a:gd name="T55" fmla="*/ 2147483647 h 436"/>
                <a:gd name="T56" fmla="*/ 2147483647 w 663"/>
                <a:gd name="T57" fmla="*/ 2147483647 h 436"/>
                <a:gd name="T58" fmla="*/ 2147483647 w 663"/>
                <a:gd name="T59" fmla="*/ 2147483647 h 436"/>
                <a:gd name="T60" fmla="*/ 2147483647 w 663"/>
                <a:gd name="T61" fmla="*/ 2147483647 h 436"/>
                <a:gd name="T62" fmla="*/ 2147483647 w 663"/>
                <a:gd name="T63" fmla="*/ 2147483647 h 4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63"/>
                <a:gd name="T97" fmla="*/ 0 h 436"/>
                <a:gd name="T98" fmla="*/ 663 w 663"/>
                <a:gd name="T99" fmla="*/ 436 h 4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63" h="436">
                  <a:moveTo>
                    <a:pt x="53" y="8"/>
                  </a:moveTo>
                  <a:lnTo>
                    <a:pt x="543" y="0"/>
                  </a:lnTo>
                  <a:lnTo>
                    <a:pt x="565" y="106"/>
                  </a:lnTo>
                  <a:lnTo>
                    <a:pt x="601" y="116"/>
                  </a:lnTo>
                  <a:lnTo>
                    <a:pt x="609" y="130"/>
                  </a:lnTo>
                  <a:lnTo>
                    <a:pt x="609" y="140"/>
                  </a:lnTo>
                  <a:lnTo>
                    <a:pt x="629" y="156"/>
                  </a:lnTo>
                  <a:lnTo>
                    <a:pt x="633" y="170"/>
                  </a:lnTo>
                  <a:lnTo>
                    <a:pt x="659" y="186"/>
                  </a:lnTo>
                  <a:lnTo>
                    <a:pt x="663" y="204"/>
                  </a:lnTo>
                  <a:lnTo>
                    <a:pt x="659" y="228"/>
                  </a:lnTo>
                  <a:lnTo>
                    <a:pt x="647" y="240"/>
                  </a:lnTo>
                  <a:lnTo>
                    <a:pt x="643" y="262"/>
                  </a:lnTo>
                  <a:lnTo>
                    <a:pt x="611" y="282"/>
                  </a:lnTo>
                  <a:lnTo>
                    <a:pt x="573" y="290"/>
                  </a:lnTo>
                  <a:lnTo>
                    <a:pt x="569" y="314"/>
                  </a:lnTo>
                  <a:lnTo>
                    <a:pt x="583" y="330"/>
                  </a:lnTo>
                  <a:lnTo>
                    <a:pt x="585" y="350"/>
                  </a:lnTo>
                  <a:lnTo>
                    <a:pt x="571" y="368"/>
                  </a:lnTo>
                  <a:lnTo>
                    <a:pt x="567" y="392"/>
                  </a:lnTo>
                  <a:lnTo>
                    <a:pt x="541" y="408"/>
                  </a:lnTo>
                  <a:lnTo>
                    <a:pt x="545" y="430"/>
                  </a:lnTo>
                  <a:lnTo>
                    <a:pt x="535" y="436"/>
                  </a:lnTo>
                  <a:lnTo>
                    <a:pt x="505" y="404"/>
                  </a:lnTo>
                  <a:lnTo>
                    <a:pt x="87" y="410"/>
                  </a:lnTo>
                  <a:lnTo>
                    <a:pt x="85" y="402"/>
                  </a:lnTo>
                  <a:lnTo>
                    <a:pt x="75" y="392"/>
                  </a:lnTo>
                  <a:lnTo>
                    <a:pt x="81" y="370"/>
                  </a:lnTo>
                  <a:lnTo>
                    <a:pt x="77" y="348"/>
                  </a:lnTo>
                  <a:lnTo>
                    <a:pt x="77" y="328"/>
                  </a:lnTo>
                  <a:lnTo>
                    <a:pt x="71" y="326"/>
                  </a:lnTo>
                  <a:lnTo>
                    <a:pt x="77" y="312"/>
                  </a:lnTo>
                  <a:lnTo>
                    <a:pt x="67" y="308"/>
                  </a:lnTo>
                  <a:lnTo>
                    <a:pt x="71" y="290"/>
                  </a:lnTo>
                  <a:lnTo>
                    <a:pt x="63" y="288"/>
                  </a:lnTo>
                  <a:lnTo>
                    <a:pt x="63" y="278"/>
                  </a:lnTo>
                  <a:lnTo>
                    <a:pt x="55" y="278"/>
                  </a:lnTo>
                  <a:lnTo>
                    <a:pt x="53" y="258"/>
                  </a:lnTo>
                  <a:lnTo>
                    <a:pt x="57" y="244"/>
                  </a:lnTo>
                  <a:lnTo>
                    <a:pt x="49" y="230"/>
                  </a:lnTo>
                  <a:lnTo>
                    <a:pt x="49" y="218"/>
                  </a:lnTo>
                  <a:lnTo>
                    <a:pt x="39" y="208"/>
                  </a:lnTo>
                  <a:lnTo>
                    <a:pt x="37" y="200"/>
                  </a:lnTo>
                  <a:lnTo>
                    <a:pt x="29" y="190"/>
                  </a:lnTo>
                  <a:lnTo>
                    <a:pt x="31" y="176"/>
                  </a:lnTo>
                  <a:lnTo>
                    <a:pt x="23" y="164"/>
                  </a:lnTo>
                  <a:lnTo>
                    <a:pt x="25" y="146"/>
                  </a:lnTo>
                  <a:lnTo>
                    <a:pt x="14" y="144"/>
                  </a:lnTo>
                  <a:lnTo>
                    <a:pt x="16" y="136"/>
                  </a:lnTo>
                  <a:lnTo>
                    <a:pt x="8" y="128"/>
                  </a:lnTo>
                  <a:lnTo>
                    <a:pt x="12" y="124"/>
                  </a:lnTo>
                  <a:lnTo>
                    <a:pt x="0" y="112"/>
                  </a:lnTo>
                  <a:lnTo>
                    <a:pt x="14" y="76"/>
                  </a:lnTo>
                  <a:lnTo>
                    <a:pt x="20" y="58"/>
                  </a:lnTo>
                  <a:lnTo>
                    <a:pt x="16" y="46"/>
                  </a:lnTo>
                  <a:lnTo>
                    <a:pt x="8" y="44"/>
                  </a:lnTo>
                  <a:lnTo>
                    <a:pt x="10" y="40"/>
                  </a:lnTo>
                  <a:lnTo>
                    <a:pt x="6" y="36"/>
                  </a:lnTo>
                  <a:lnTo>
                    <a:pt x="10" y="36"/>
                  </a:lnTo>
                  <a:lnTo>
                    <a:pt x="12" y="24"/>
                  </a:lnTo>
                  <a:lnTo>
                    <a:pt x="6" y="16"/>
                  </a:lnTo>
                  <a:lnTo>
                    <a:pt x="6" y="6"/>
                  </a:lnTo>
                  <a:lnTo>
                    <a:pt x="53"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8" name="Freeform 27"/>
            <p:cNvSpPr>
              <a:spLocks noChangeAspect="1"/>
            </p:cNvSpPr>
            <p:nvPr/>
          </p:nvSpPr>
          <p:spPr bwMode="auto">
            <a:xfrm rot="21445593">
              <a:off x="1366838" y="4005263"/>
              <a:ext cx="701675" cy="723900"/>
            </a:xfrm>
            <a:custGeom>
              <a:avLst/>
              <a:gdLst>
                <a:gd name="T0" fmla="*/ 2147483647 w 772"/>
                <a:gd name="T1" fmla="*/ 2147483647 h 790"/>
                <a:gd name="T2" fmla="*/ 2147483647 w 772"/>
                <a:gd name="T3" fmla="*/ 2147483647 h 790"/>
                <a:gd name="T4" fmla="*/ 2147483647 w 772"/>
                <a:gd name="T5" fmla="*/ 2147483647 h 790"/>
                <a:gd name="T6" fmla="*/ 2147483647 w 772"/>
                <a:gd name="T7" fmla="*/ 2147483647 h 790"/>
                <a:gd name="T8" fmla="*/ 2147483647 w 772"/>
                <a:gd name="T9" fmla="*/ 2147483647 h 790"/>
                <a:gd name="T10" fmla="*/ 2147483647 w 772"/>
                <a:gd name="T11" fmla="*/ 2147483647 h 790"/>
                <a:gd name="T12" fmla="*/ 2147483647 w 772"/>
                <a:gd name="T13" fmla="*/ 0 h 790"/>
                <a:gd name="T14" fmla="*/ 0 w 772"/>
                <a:gd name="T15" fmla="*/ 2147483647 h 790"/>
                <a:gd name="T16" fmla="*/ 2147483647 w 772"/>
                <a:gd name="T17" fmla="*/ 2147483647 h 790"/>
                <a:gd name="T18" fmla="*/ 2147483647 w 772"/>
                <a:gd name="T19" fmla="*/ 2147483647 h 790"/>
                <a:gd name="T20" fmla="*/ 2147483647 w 772"/>
                <a:gd name="T21" fmla="*/ 2147483647 h 7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2"/>
                <a:gd name="T34" fmla="*/ 0 h 790"/>
                <a:gd name="T35" fmla="*/ 772 w 772"/>
                <a:gd name="T36" fmla="*/ 790 h 7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2" h="790">
                  <a:moveTo>
                    <a:pt x="294" y="748"/>
                  </a:moveTo>
                  <a:lnTo>
                    <a:pt x="288" y="724"/>
                  </a:lnTo>
                  <a:lnTo>
                    <a:pt x="708" y="768"/>
                  </a:lnTo>
                  <a:lnTo>
                    <a:pt x="760" y="148"/>
                  </a:lnTo>
                  <a:lnTo>
                    <a:pt x="766" y="148"/>
                  </a:lnTo>
                  <a:lnTo>
                    <a:pt x="772" y="78"/>
                  </a:lnTo>
                  <a:lnTo>
                    <a:pt x="116" y="0"/>
                  </a:lnTo>
                  <a:lnTo>
                    <a:pt x="0" y="776"/>
                  </a:lnTo>
                  <a:lnTo>
                    <a:pt x="94" y="790"/>
                  </a:lnTo>
                  <a:lnTo>
                    <a:pt x="102" y="724"/>
                  </a:lnTo>
                  <a:lnTo>
                    <a:pt x="294" y="7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19" name="Freeform 28"/>
            <p:cNvSpPr>
              <a:spLocks noChangeAspect="1"/>
            </p:cNvSpPr>
            <p:nvPr/>
          </p:nvSpPr>
          <p:spPr bwMode="auto">
            <a:xfrm rot="21445593">
              <a:off x="2670175" y="3214688"/>
              <a:ext cx="601663" cy="400050"/>
            </a:xfrm>
            <a:custGeom>
              <a:avLst/>
              <a:gdLst>
                <a:gd name="T0" fmla="*/ 2147483647 w 663"/>
                <a:gd name="T1" fmla="*/ 0 h 436"/>
                <a:gd name="T2" fmla="*/ 2147483647 w 663"/>
                <a:gd name="T3" fmla="*/ 2147483647 h 436"/>
                <a:gd name="T4" fmla="*/ 2147483647 w 663"/>
                <a:gd name="T5" fmla="*/ 2147483647 h 436"/>
                <a:gd name="T6" fmla="*/ 2147483647 w 663"/>
                <a:gd name="T7" fmla="*/ 2147483647 h 436"/>
                <a:gd name="T8" fmla="*/ 2147483647 w 663"/>
                <a:gd name="T9" fmla="*/ 2147483647 h 436"/>
                <a:gd name="T10" fmla="*/ 2147483647 w 663"/>
                <a:gd name="T11" fmla="*/ 2147483647 h 436"/>
                <a:gd name="T12" fmla="*/ 2147483647 w 663"/>
                <a:gd name="T13" fmla="*/ 2147483647 h 436"/>
                <a:gd name="T14" fmla="*/ 2147483647 w 663"/>
                <a:gd name="T15" fmla="*/ 2147483647 h 436"/>
                <a:gd name="T16" fmla="*/ 2147483647 w 663"/>
                <a:gd name="T17" fmla="*/ 2147483647 h 436"/>
                <a:gd name="T18" fmla="*/ 2147483647 w 663"/>
                <a:gd name="T19" fmla="*/ 2147483647 h 436"/>
                <a:gd name="T20" fmla="*/ 2147483647 w 663"/>
                <a:gd name="T21" fmla="*/ 2147483647 h 436"/>
                <a:gd name="T22" fmla="*/ 2147483647 w 663"/>
                <a:gd name="T23" fmla="*/ 2147483647 h 436"/>
                <a:gd name="T24" fmla="*/ 2147483647 w 663"/>
                <a:gd name="T25" fmla="*/ 2147483647 h 436"/>
                <a:gd name="T26" fmla="*/ 2147483647 w 663"/>
                <a:gd name="T27" fmla="*/ 2147483647 h 436"/>
                <a:gd name="T28" fmla="*/ 2147483647 w 663"/>
                <a:gd name="T29" fmla="*/ 2147483647 h 436"/>
                <a:gd name="T30" fmla="*/ 2147483647 w 663"/>
                <a:gd name="T31" fmla="*/ 2147483647 h 436"/>
                <a:gd name="T32" fmla="*/ 2147483647 w 663"/>
                <a:gd name="T33" fmla="*/ 2147483647 h 436"/>
                <a:gd name="T34" fmla="*/ 2147483647 w 663"/>
                <a:gd name="T35" fmla="*/ 2147483647 h 436"/>
                <a:gd name="T36" fmla="*/ 2147483647 w 663"/>
                <a:gd name="T37" fmla="*/ 2147483647 h 436"/>
                <a:gd name="T38" fmla="*/ 2147483647 w 663"/>
                <a:gd name="T39" fmla="*/ 2147483647 h 436"/>
                <a:gd name="T40" fmla="*/ 2147483647 w 663"/>
                <a:gd name="T41" fmla="*/ 2147483647 h 436"/>
                <a:gd name="T42" fmla="*/ 2147483647 w 663"/>
                <a:gd name="T43" fmla="*/ 2147483647 h 436"/>
                <a:gd name="T44" fmla="*/ 2147483647 w 663"/>
                <a:gd name="T45" fmla="*/ 2147483647 h 436"/>
                <a:gd name="T46" fmla="*/ 2147483647 w 663"/>
                <a:gd name="T47" fmla="*/ 2147483647 h 436"/>
                <a:gd name="T48" fmla="*/ 2147483647 w 663"/>
                <a:gd name="T49" fmla="*/ 2147483647 h 436"/>
                <a:gd name="T50" fmla="*/ 0 w 663"/>
                <a:gd name="T51" fmla="*/ 2147483647 h 436"/>
                <a:gd name="T52" fmla="*/ 2147483647 w 663"/>
                <a:gd name="T53" fmla="*/ 2147483647 h 436"/>
                <a:gd name="T54" fmla="*/ 2147483647 w 663"/>
                <a:gd name="T55" fmla="*/ 2147483647 h 436"/>
                <a:gd name="T56" fmla="*/ 2147483647 w 663"/>
                <a:gd name="T57" fmla="*/ 2147483647 h 436"/>
                <a:gd name="T58" fmla="*/ 2147483647 w 663"/>
                <a:gd name="T59" fmla="*/ 2147483647 h 436"/>
                <a:gd name="T60" fmla="*/ 2147483647 w 663"/>
                <a:gd name="T61" fmla="*/ 2147483647 h 436"/>
                <a:gd name="T62" fmla="*/ 2147483647 w 663"/>
                <a:gd name="T63" fmla="*/ 2147483647 h 4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63"/>
                <a:gd name="T97" fmla="*/ 0 h 436"/>
                <a:gd name="T98" fmla="*/ 663 w 663"/>
                <a:gd name="T99" fmla="*/ 436 h 4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63" h="436">
                  <a:moveTo>
                    <a:pt x="53" y="8"/>
                  </a:moveTo>
                  <a:lnTo>
                    <a:pt x="543" y="0"/>
                  </a:lnTo>
                  <a:lnTo>
                    <a:pt x="565" y="106"/>
                  </a:lnTo>
                  <a:lnTo>
                    <a:pt x="601" y="116"/>
                  </a:lnTo>
                  <a:lnTo>
                    <a:pt x="609" y="130"/>
                  </a:lnTo>
                  <a:lnTo>
                    <a:pt x="609" y="140"/>
                  </a:lnTo>
                  <a:lnTo>
                    <a:pt x="629" y="156"/>
                  </a:lnTo>
                  <a:lnTo>
                    <a:pt x="633" y="170"/>
                  </a:lnTo>
                  <a:lnTo>
                    <a:pt x="659" y="186"/>
                  </a:lnTo>
                  <a:lnTo>
                    <a:pt x="663" y="204"/>
                  </a:lnTo>
                  <a:lnTo>
                    <a:pt x="659" y="228"/>
                  </a:lnTo>
                  <a:lnTo>
                    <a:pt x="647" y="240"/>
                  </a:lnTo>
                  <a:lnTo>
                    <a:pt x="643" y="262"/>
                  </a:lnTo>
                  <a:lnTo>
                    <a:pt x="611" y="282"/>
                  </a:lnTo>
                  <a:lnTo>
                    <a:pt x="573" y="290"/>
                  </a:lnTo>
                  <a:lnTo>
                    <a:pt x="569" y="314"/>
                  </a:lnTo>
                  <a:lnTo>
                    <a:pt x="583" y="330"/>
                  </a:lnTo>
                  <a:lnTo>
                    <a:pt x="585" y="350"/>
                  </a:lnTo>
                  <a:lnTo>
                    <a:pt x="571" y="368"/>
                  </a:lnTo>
                  <a:lnTo>
                    <a:pt x="567" y="392"/>
                  </a:lnTo>
                  <a:lnTo>
                    <a:pt x="541" y="408"/>
                  </a:lnTo>
                  <a:lnTo>
                    <a:pt x="545" y="430"/>
                  </a:lnTo>
                  <a:lnTo>
                    <a:pt x="535" y="436"/>
                  </a:lnTo>
                  <a:lnTo>
                    <a:pt x="505" y="404"/>
                  </a:lnTo>
                  <a:lnTo>
                    <a:pt x="87" y="410"/>
                  </a:lnTo>
                  <a:lnTo>
                    <a:pt x="85" y="402"/>
                  </a:lnTo>
                  <a:lnTo>
                    <a:pt x="75" y="392"/>
                  </a:lnTo>
                  <a:lnTo>
                    <a:pt x="81" y="370"/>
                  </a:lnTo>
                  <a:lnTo>
                    <a:pt x="77" y="348"/>
                  </a:lnTo>
                  <a:lnTo>
                    <a:pt x="77" y="328"/>
                  </a:lnTo>
                  <a:lnTo>
                    <a:pt x="71" y="326"/>
                  </a:lnTo>
                  <a:lnTo>
                    <a:pt x="77" y="312"/>
                  </a:lnTo>
                  <a:lnTo>
                    <a:pt x="67" y="308"/>
                  </a:lnTo>
                  <a:lnTo>
                    <a:pt x="71" y="290"/>
                  </a:lnTo>
                  <a:lnTo>
                    <a:pt x="63" y="288"/>
                  </a:lnTo>
                  <a:lnTo>
                    <a:pt x="63" y="278"/>
                  </a:lnTo>
                  <a:lnTo>
                    <a:pt x="55" y="278"/>
                  </a:lnTo>
                  <a:lnTo>
                    <a:pt x="53" y="258"/>
                  </a:lnTo>
                  <a:lnTo>
                    <a:pt x="57" y="244"/>
                  </a:lnTo>
                  <a:lnTo>
                    <a:pt x="49" y="230"/>
                  </a:lnTo>
                  <a:lnTo>
                    <a:pt x="49" y="218"/>
                  </a:lnTo>
                  <a:lnTo>
                    <a:pt x="39" y="208"/>
                  </a:lnTo>
                  <a:lnTo>
                    <a:pt x="37" y="200"/>
                  </a:lnTo>
                  <a:lnTo>
                    <a:pt x="29" y="190"/>
                  </a:lnTo>
                  <a:lnTo>
                    <a:pt x="31" y="176"/>
                  </a:lnTo>
                  <a:lnTo>
                    <a:pt x="22" y="164"/>
                  </a:lnTo>
                  <a:lnTo>
                    <a:pt x="24" y="146"/>
                  </a:lnTo>
                  <a:lnTo>
                    <a:pt x="14" y="144"/>
                  </a:lnTo>
                  <a:lnTo>
                    <a:pt x="16" y="136"/>
                  </a:lnTo>
                  <a:lnTo>
                    <a:pt x="8" y="128"/>
                  </a:lnTo>
                  <a:lnTo>
                    <a:pt x="12" y="124"/>
                  </a:lnTo>
                  <a:lnTo>
                    <a:pt x="0" y="112"/>
                  </a:lnTo>
                  <a:lnTo>
                    <a:pt x="14" y="76"/>
                  </a:lnTo>
                  <a:lnTo>
                    <a:pt x="20" y="58"/>
                  </a:lnTo>
                  <a:lnTo>
                    <a:pt x="16" y="46"/>
                  </a:lnTo>
                  <a:lnTo>
                    <a:pt x="8" y="44"/>
                  </a:lnTo>
                  <a:lnTo>
                    <a:pt x="10" y="40"/>
                  </a:lnTo>
                  <a:lnTo>
                    <a:pt x="6" y="36"/>
                  </a:lnTo>
                  <a:lnTo>
                    <a:pt x="10" y="36"/>
                  </a:lnTo>
                  <a:lnTo>
                    <a:pt x="12" y="24"/>
                  </a:lnTo>
                  <a:lnTo>
                    <a:pt x="6" y="16"/>
                  </a:lnTo>
                  <a:lnTo>
                    <a:pt x="6" y="6"/>
                  </a:lnTo>
                  <a:lnTo>
                    <a:pt x="53" y="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0" name="Freeform 29"/>
            <p:cNvSpPr>
              <a:spLocks noChangeAspect="1"/>
            </p:cNvSpPr>
            <p:nvPr/>
          </p:nvSpPr>
          <p:spPr bwMode="auto">
            <a:xfrm rot="21445593">
              <a:off x="1363663" y="4002088"/>
              <a:ext cx="701675" cy="723900"/>
            </a:xfrm>
            <a:custGeom>
              <a:avLst/>
              <a:gdLst>
                <a:gd name="T0" fmla="*/ 2147483647 w 772"/>
                <a:gd name="T1" fmla="*/ 2147483647 h 790"/>
                <a:gd name="T2" fmla="*/ 2147483647 w 772"/>
                <a:gd name="T3" fmla="*/ 2147483647 h 790"/>
                <a:gd name="T4" fmla="*/ 2147483647 w 772"/>
                <a:gd name="T5" fmla="*/ 2147483647 h 790"/>
                <a:gd name="T6" fmla="*/ 2147483647 w 772"/>
                <a:gd name="T7" fmla="*/ 2147483647 h 790"/>
                <a:gd name="T8" fmla="*/ 2147483647 w 772"/>
                <a:gd name="T9" fmla="*/ 2147483647 h 790"/>
                <a:gd name="T10" fmla="*/ 2147483647 w 772"/>
                <a:gd name="T11" fmla="*/ 2147483647 h 790"/>
                <a:gd name="T12" fmla="*/ 2147483647 w 772"/>
                <a:gd name="T13" fmla="*/ 0 h 790"/>
                <a:gd name="T14" fmla="*/ 0 w 772"/>
                <a:gd name="T15" fmla="*/ 2147483647 h 790"/>
                <a:gd name="T16" fmla="*/ 2147483647 w 772"/>
                <a:gd name="T17" fmla="*/ 2147483647 h 790"/>
                <a:gd name="T18" fmla="*/ 2147483647 w 772"/>
                <a:gd name="T19" fmla="*/ 2147483647 h 790"/>
                <a:gd name="T20" fmla="*/ 2147483647 w 772"/>
                <a:gd name="T21" fmla="*/ 2147483647 h 7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72"/>
                <a:gd name="T34" fmla="*/ 0 h 790"/>
                <a:gd name="T35" fmla="*/ 772 w 772"/>
                <a:gd name="T36" fmla="*/ 790 h 7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72" h="790">
                  <a:moveTo>
                    <a:pt x="294" y="748"/>
                  </a:moveTo>
                  <a:lnTo>
                    <a:pt x="288" y="724"/>
                  </a:lnTo>
                  <a:lnTo>
                    <a:pt x="708" y="768"/>
                  </a:lnTo>
                  <a:lnTo>
                    <a:pt x="760" y="148"/>
                  </a:lnTo>
                  <a:lnTo>
                    <a:pt x="766" y="148"/>
                  </a:lnTo>
                  <a:lnTo>
                    <a:pt x="772" y="78"/>
                  </a:lnTo>
                  <a:lnTo>
                    <a:pt x="116" y="0"/>
                  </a:lnTo>
                  <a:lnTo>
                    <a:pt x="0" y="776"/>
                  </a:lnTo>
                  <a:lnTo>
                    <a:pt x="94" y="790"/>
                  </a:lnTo>
                  <a:lnTo>
                    <a:pt x="102" y="724"/>
                  </a:lnTo>
                  <a:lnTo>
                    <a:pt x="294" y="74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1" name="Freeform 30"/>
            <p:cNvSpPr>
              <a:spLocks noChangeAspect="1"/>
            </p:cNvSpPr>
            <p:nvPr/>
          </p:nvSpPr>
          <p:spPr bwMode="auto">
            <a:xfrm rot="21445593">
              <a:off x="287338" y="4213225"/>
              <a:ext cx="25400" cy="19050"/>
            </a:xfrm>
            <a:custGeom>
              <a:avLst/>
              <a:gdLst>
                <a:gd name="T0" fmla="*/ 2147483647 w 28"/>
                <a:gd name="T1" fmla="*/ 2147483647 h 20"/>
                <a:gd name="T2" fmla="*/ 0 w 28"/>
                <a:gd name="T3" fmla="*/ 0 h 20"/>
                <a:gd name="T4" fmla="*/ 2147483647 w 28"/>
                <a:gd name="T5" fmla="*/ 0 h 20"/>
                <a:gd name="T6" fmla="*/ 2147483647 w 28"/>
                <a:gd name="T7" fmla="*/ 2147483647 h 20"/>
                <a:gd name="T8" fmla="*/ 2147483647 w 28"/>
                <a:gd name="T9" fmla="*/ 2147483647 h 20"/>
                <a:gd name="T10" fmla="*/ 2147483647 w 28"/>
                <a:gd name="T11" fmla="*/ 2147483647 h 20"/>
                <a:gd name="T12" fmla="*/ 2147483647 w 28"/>
                <a:gd name="T13" fmla="*/ 2147483647 h 20"/>
                <a:gd name="T14" fmla="*/ 2147483647 w 28"/>
                <a:gd name="T15" fmla="*/ 2147483647 h 20"/>
                <a:gd name="T16" fmla="*/ 2147483647 w 28"/>
                <a:gd name="T17" fmla="*/ 2147483647 h 20"/>
                <a:gd name="T18" fmla="*/ 2147483647 w 28"/>
                <a:gd name="T19" fmla="*/ 2147483647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0"/>
                <a:gd name="T32" fmla="*/ 28 w 2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0">
                  <a:moveTo>
                    <a:pt x="4" y="4"/>
                  </a:moveTo>
                  <a:lnTo>
                    <a:pt x="0" y="0"/>
                  </a:lnTo>
                  <a:lnTo>
                    <a:pt x="20" y="0"/>
                  </a:lnTo>
                  <a:lnTo>
                    <a:pt x="26" y="10"/>
                  </a:lnTo>
                  <a:lnTo>
                    <a:pt x="28" y="18"/>
                  </a:lnTo>
                  <a:lnTo>
                    <a:pt x="22" y="20"/>
                  </a:lnTo>
                  <a:lnTo>
                    <a:pt x="14" y="16"/>
                  </a:lnTo>
                  <a:lnTo>
                    <a:pt x="4" y="4"/>
                  </a:lnTo>
                  <a:lnTo>
                    <a:pt x="14" y="16"/>
                  </a:lnTo>
                  <a:lnTo>
                    <a:pt x="4"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22" name="Freeform 31"/>
            <p:cNvSpPr>
              <a:spLocks noChangeAspect="1"/>
            </p:cNvSpPr>
            <p:nvPr/>
          </p:nvSpPr>
          <p:spPr bwMode="auto">
            <a:xfrm rot="21445593">
              <a:off x="328613" y="4210050"/>
              <a:ext cx="31750" cy="23813"/>
            </a:xfrm>
            <a:custGeom>
              <a:avLst/>
              <a:gdLst>
                <a:gd name="T0" fmla="*/ 0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0 h 24"/>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24"/>
                <a:gd name="T26" fmla="*/ 36 w 36"/>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24">
                  <a:moveTo>
                    <a:pt x="0" y="0"/>
                  </a:moveTo>
                  <a:lnTo>
                    <a:pt x="14" y="16"/>
                  </a:lnTo>
                  <a:lnTo>
                    <a:pt x="36" y="18"/>
                  </a:lnTo>
                  <a:lnTo>
                    <a:pt x="34" y="22"/>
                  </a:lnTo>
                  <a:lnTo>
                    <a:pt x="26" y="22"/>
                  </a:lnTo>
                  <a:lnTo>
                    <a:pt x="10" y="24"/>
                  </a:lnTo>
                  <a:lnTo>
                    <a:pt x="2" y="1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23" name="Freeform 32"/>
            <p:cNvSpPr>
              <a:spLocks noChangeAspect="1"/>
            </p:cNvSpPr>
            <p:nvPr/>
          </p:nvSpPr>
          <p:spPr bwMode="auto">
            <a:xfrm rot="21445593">
              <a:off x="284163" y="4210050"/>
              <a:ext cx="23812" cy="19050"/>
            </a:xfrm>
            <a:custGeom>
              <a:avLst/>
              <a:gdLst>
                <a:gd name="T0" fmla="*/ 2147483647 w 28"/>
                <a:gd name="T1" fmla="*/ 2147483647 h 20"/>
                <a:gd name="T2" fmla="*/ 0 w 28"/>
                <a:gd name="T3" fmla="*/ 0 h 20"/>
                <a:gd name="T4" fmla="*/ 2147483647 w 28"/>
                <a:gd name="T5" fmla="*/ 0 h 20"/>
                <a:gd name="T6" fmla="*/ 2147483647 w 28"/>
                <a:gd name="T7" fmla="*/ 2147483647 h 20"/>
                <a:gd name="T8" fmla="*/ 2147483647 w 28"/>
                <a:gd name="T9" fmla="*/ 2147483647 h 20"/>
                <a:gd name="T10" fmla="*/ 2147483647 w 28"/>
                <a:gd name="T11" fmla="*/ 2147483647 h 20"/>
                <a:gd name="T12" fmla="*/ 2147483647 w 28"/>
                <a:gd name="T13" fmla="*/ 2147483647 h 20"/>
                <a:gd name="T14" fmla="*/ 2147483647 w 28"/>
                <a:gd name="T15" fmla="*/ 2147483647 h 20"/>
                <a:gd name="T16" fmla="*/ 2147483647 w 28"/>
                <a:gd name="T17" fmla="*/ 2147483647 h 20"/>
                <a:gd name="T18" fmla="*/ 2147483647 w 28"/>
                <a:gd name="T19" fmla="*/ 2147483647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0"/>
                <a:gd name="T32" fmla="*/ 28 w 2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0">
                  <a:moveTo>
                    <a:pt x="4" y="4"/>
                  </a:moveTo>
                  <a:lnTo>
                    <a:pt x="0" y="0"/>
                  </a:lnTo>
                  <a:lnTo>
                    <a:pt x="20" y="0"/>
                  </a:lnTo>
                  <a:lnTo>
                    <a:pt x="26" y="10"/>
                  </a:lnTo>
                  <a:lnTo>
                    <a:pt x="28" y="18"/>
                  </a:lnTo>
                  <a:lnTo>
                    <a:pt x="22" y="20"/>
                  </a:lnTo>
                  <a:lnTo>
                    <a:pt x="14" y="16"/>
                  </a:lnTo>
                  <a:lnTo>
                    <a:pt x="4" y="4"/>
                  </a:lnTo>
                  <a:lnTo>
                    <a:pt x="14" y="16"/>
                  </a:lnTo>
                  <a:lnTo>
                    <a:pt x="4" y="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4" name="Freeform 33"/>
            <p:cNvSpPr>
              <a:spLocks noChangeAspect="1"/>
            </p:cNvSpPr>
            <p:nvPr/>
          </p:nvSpPr>
          <p:spPr bwMode="auto">
            <a:xfrm rot="21445593">
              <a:off x="323850" y="4210050"/>
              <a:ext cx="31750" cy="20638"/>
            </a:xfrm>
            <a:custGeom>
              <a:avLst/>
              <a:gdLst>
                <a:gd name="T0" fmla="*/ 0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0 h 24"/>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24"/>
                <a:gd name="T26" fmla="*/ 36 w 36"/>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24">
                  <a:moveTo>
                    <a:pt x="0" y="0"/>
                  </a:moveTo>
                  <a:lnTo>
                    <a:pt x="14" y="16"/>
                  </a:lnTo>
                  <a:lnTo>
                    <a:pt x="36" y="18"/>
                  </a:lnTo>
                  <a:lnTo>
                    <a:pt x="34" y="22"/>
                  </a:lnTo>
                  <a:lnTo>
                    <a:pt x="26" y="22"/>
                  </a:lnTo>
                  <a:lnTo>
                    <a:pt x="10" y="24"/>
                  </a:lnTo>
                  <a:lnTo>
                    <a:pt x="2" y="16"/>
                  </a:lnTo>
                  <a:lnTo>
                    <a:pt x="0"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5" name="Freeform 34"/>
            <p:cNvSpPr>
              <a:spLocks noChangeAspect="1"/>
            </p:cNvSpPr>
            <p:nvPr/>
          </p:nvSpPr>
          <p:spPr bwMode="auto">
            <a:xfrm rot="21445593">
              <a:off x="446088" y="4322763"/>
              <a:ext cx="17462" cy="22225"/>
            </a:xfrm>
            <a:custGeom>
              <a:avLst/>
              <a:gdLst>
                <a:gd name="T0" fmla="*/ 2147483647 w 18"/>
                <a:gd name="T1" fmla="*/ 0 h 24"/>
                <a:gd name="T2" fmla="*/ 0 w 18"/>
                <a:gd name="T3" fmla="*/ 0 h 24"/>
                <a:gd name="T4" fmla="*/ 2147483647 w 18"/>
                <a:gd name="T5" fmla="*/ 2147483647 h 24"/>
                <a:gd name="T6" fmla="*/ 2147483647 w 18"/>
                <a:gd name="T7" fmla="*/ 2147483647 h 24"/>
                <a:gd name="T8" fmla="*/ 2147483647 w 18"/>
                <a:gd name="T9" fmla="*/ 2147483647 h 24"/>
                <a:gd name="T10" fmla="*/ 2147483647 w 18"/>
                <a:gd name="T11" fmla="*/ 2147483647 h 24"/>
                <a:gd name="T12" fmla="*/ 2147483647 w 18"/>
                <a:gd name="T13" fmla="*/ 2147483647 h 24"/>
                <a:gd name="T14" fmla="*/ 2147483647 w 18"/>
                <a:gd name="T15" fmla="*/ 2147483647 h 24"/>
                <a:gd name="T16" fmla="*/ 2147483647 w 18"/>
                <a:gd name="T17" fmla="*/ 2147483647 h 24"/>
                <a:gd name="T18" fmla="*/ 2147483647 w 18"/>
                <a:gd name="T19" fmla="*/ 2147483647 h 24"/>
                <a:gd name="T20" fmla="*/ 2147483647 w 1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6" y="0"/>
                  </a:moveTo>
                  <a:lnTo>
                    <a:pt x="0" y="0"/>
                  </a:lnTo>
                  <a:lnTo>
                    <a:pt x="6" y="2"/>
                  </a:lnTo>
                  <a:lnTo>
                    <a:pt x="10" y="8"/>
                  </a:lnTo>
                  <a:lnTo>
                    <a:pt x="18" y="12"/>
                  </a:lnTo>
                  <a:lnTo>
                    <a:pt x="18" y="22"/>
                  </a:lnTo>
                  <a:lnTo>
                    <a:pt x="16" y="24"/>
                  </a:lnTo>
                  <a:lnTo>
                    <a:pt x="10" y="22"/>
                  </a:lnTo>
                  <a:lnTo>
                    <a:pt x="10" y="12"/>
                  </a:lnTo>
                  <a:lnTo>
                    <a:pt x="6" y="8"/>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26" name="Freeform 35"/>
            <p:cNvSpPr>
              <a:spLocks noChangeAspect="1"/>
            </p:cNvSpPr>
            <p:nvPr/>
          </p:nvSpPr>
          <p:spPr bwMode="auto">
            <a:xfrm rot="21445593">
              <a:off x="431800" y="4368800"/>
              <a:ext cx="19050" cy="36513"/>
            </a:xfrm>
            <a:custGeom>
              <a:avLst/>
              <a:gdLst>
                <a:gd name="T0" fmla="*/ 0 w 22"/>
                <a:gd name="T1" fmla="*/ 2147483647 h 40"/>
                <a:gd name="T2" fmla="*/ 2147483647 w 22"/>
                <a:gd name="T3" fmla="*/ 0 h 40"/>
                <a:gd name="T4" fmla="*/ 2147483647 w 22"/>
                <a:gd name="T5" fmla="*/ 2147483647 h 40"/>
                <a:gd name="T6" fmla="*/ 2147483647 w 22"/>
                <a:gd name="T7" fmla="*/ 2147483647 h 40"/>
                <a:gd name="T8" fmla="*/ 2147483647 w 22"/>
                <a:gd name="T9" fmla="*/ 2147483647 h 40"/>
                <a:gd name="T10" fmla="*/ 2147483647 w 22"/>
                <a:gd name="T11" fmla="*/ 2147483647 h 40"/>
                <a:gd name="T12" fmla="*/ 2147483647 w 22"/>
                <a:gd name="T13" fmla="*/ 2147483647 h 40"/>
                <a:gd name="T14" fmla="*/ 0 w 22"/>
                <a:gd name="T15" fmla="*/ 2147483647 h 40"/>
                <a:gd name="T16" fmla="*/ 0 w 22"/>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40"/>
                <a:gd name="T29" fmla="*/ 22 w 22"/>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40">
                  <a:moveTo>
                    <a:pt x="0" y="2"/>
                  </a:moveTo>
                  <a:lnTo>
                    <a:pt x="4" y="0"/>
                  </a:lnTo>
                  <a:lnTo>
                    <a:pt x="2" y="4"/>
                  </a:lnTo>
                  <a:lnTo>
                    <a:pt x="8" y="24"/>
                  </a:lnTo>
                  <a:lnTo>
                    <a:pt x="16" y="28"/>
                  </a:lnTo>
                  <a:lnTo>
                    <a:pt x="22" y="40"/>
                  </a:lnTo>
                  <a:lnTo>
                    <a:pt x="10" y="40"/>
                  </a:lnTo>
                  <a:lnTo>
                    <a:pt x="0" y="1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27" name="Freeform 36"/>
            <p:cNvSpPr>
              <a:spLocks noChangeAspect="1"/>
            </p:cNvSpPr>
            <p:nvPr/>
          </p:nvSpPr>
          <p:spPr bwMode="auto">
            <a:xfrm rot="21445593">
              <a:off x="442913" y="4318000"/>
              <a:ext cx="15875" cy="22225"/>
            </a:xfrm>
            <a:custGeom>
              <a:avLst/>
              <a:gdLst>
                <a:gd name="T0" fmla="*/ 2147483647 w 18"/>
                <a:gd name="T1" fmla="*/ 0 h 24"/>
                <a:gd name="T2" fmla="*/ 0 w 18"/>
                <a:gd name="T3" fmla="*/ 0 h 24"/>
                <a:gd name="T4" fmla="*/ 2147483647 w 18"/>
                <a:gd name="T5" fmla="*/ 2147483647 h 24"/>
                <a:gd name="T6" fmla="*/ 2147483647 w 18"/>
                <a:gd name="T7" fmla="*/ 2147483647 h 24"/>
                <a:gd name="T8" fmla="*/ 2147483647 w 18"/>
                <a:gd name="T9" fmla="*/ 2147483647 h 24"/>
                <a:gd name="T10" fmla="*/ 2147483647 w 18"/>
                <a:gd name="T11" fmla="*/ 2147483647 h 24"/>
                <a:gd name="T12" fmla="*/ 2147483647 w 18"/>
                <a:gd name="T13" fmla="*/ 2147483647 h 24"/>
                <a:gd name="T14" fmla="*/ 2147483647 w 18"/>
                <a:gd name="T15" fmla="*/ 2147483647 h 24"/>
                <a:gd name="T16" fmla="*/ 2147483647 w 18"/>
                <a:gd name="T17" fmla="*/ 2147483647 h 24"/>
                <a:gd name="T18" fmla="*/ 2147483647 w 18"/>
                <a:gd name="T19" fmla="*/ 2147483647 h 24"/>
                <a:gd name="T20" fmla="*/ 2147483647 w 1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6" y="0"/>
                  </a:moveTo>
                  <a:lnTo>
                    <a:pt x="0" y="0"/>
                  </a:lnTo>
                  <a:lnTo>
                    <a:pt x="6" y="2"/>
                  </a:lnTo>
                  <a:lnTo>
                    <a:pt x="10" y="8"/>
                  </a:lnTo>
                  <a:lnTo>
                    <a:pt x="18" y="12"/>
                  </a:lnTo>
                  <a:lnTo>
                    <a:pt x="18" y="22"/>
                  </a:lnTo>
                  <a:lnTo>
                    <a:pt x="16" y="24"/>
                  </a:lnTo>
                  <a:lnTo>
                    <a:pt x="10" y="22"/>
                  </a:lnTo>
                  <a:lnTo>
                    <a:pt x="10" y="12"/>
                  </a:lnTo>
                  <a:lnTo>
                    <a:pt x="6" y="8"/>
                  </a:lnTo>
                  <a:lnTo>
                    <a:pt x="6"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8" name="Freeform 37"/>
            <p:cNvSpPr>
              <a:spLocks noChangeAspect="1"/>
            </p:cNvSpPr>
            <p:nvPr/>
          </p:nvSpPr>
          <p:spPr bwMode="auto">
            <a:xfrm rot="21445593">
              <a:off x="427038" y="4365625"/>
              <a:ext cx="19050" cy="36513"/>
            </a:xfrm>
            <a:custGeom>
              <a:avLst/>
              <a:gdLst>
                <a:gd name="T0" fmla="*/ 0 w 22"/>
                <a:gd name="T1" fmla="*/ 2147483647 h 40"/>
                <a:gd name="T2" fmla="*/ 2147483647 w 22"/>
                <a:gd name="T3" fmla="*/ 0 h 40"/>
                <a:gd name="T4" fmla="*/ 2147483647 w 22"/>
                <a:gd name="T5" fmla="*/ 2147483647 h 40"/>
                <a:gd name="T6" fmla="*/ 2147483647 w 22"/>
                <a:gd name="T7" fmla="*/ 2147483647 h 40"/>
                <a:gd name="T8" fmla="*/ 2147483647 w 22"/>
                <a:gd name="T9" fmla="*/ 2147483647 h 40"/>
                <a:gd name="T10" fmla="*/ 2147483647 w 22"/>
                <a:gd name="T11" fmla="*/ 2147483647 h 40"/>
                <a:gd name="T12" fmla="*/ 2147483647 w 22"/>
                <a:gd name="T13" fmla="*/ 2147483647 h 40"/>
                <a:gd name="T14" fmla="*/ 0 w 22"/>
                <a:gd name="T15" fmla="*/ 2147483647 h 40"/>
                <a:gd name="T16" fmla="*/ 0 w 22"/>
                <a:gd name="T17" fmla="*/ 2147483647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40"/>
                <a:gd name="T29" fmla="*/ 22 w 22"/>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40">
                  <a:moveTo>
                    <a:pt x="0" y="2"/>
                  </a:moveTo>
                  <a:lnTo>
                    <a:pt x="4" y="0"/>
                  </a:lnTo>
                  <a:lnTo>
                    <a:pt x="2" y="4"/>
                  </a:lnTo>
                  <a:lnTo>
                    <a:pt x="8" y="24"/>
                  </a:lnTo>
                  <a:lnTo>
                    <a:pt x="16" y="28"/>
                  </a:lnTo>
                  <a:lnTo>
                    <a:pt x="22" y="40"/>
                  </a:lnTo>
                  <a:lnTo>
                    <a:pt x="10" y="40"/>
                  </a:lnTo>
                  <a:lnTo>
                    <a:pt x="0" y="10"/>
                  </a:lnTo>
                  <a:lnTo>
                    <a:pt x="0" y="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29" name="Freeform 38"/>
            <p:cNvSpPr>
              <a:spLocks noChangeAspect="1"/>
            </p:cNvSpPr>
            <p:nvPr/>
          </p:nvSpPr>
          <p:spPr bwMode="auto">
            <a:xfrm rot="21445593">
              <a:off x="1017588" y="2406650"/>
              <a:ext cx="1020762" cy="655638"/>
            </a:xfrm>
            <a:custGeom>
              <a:avLst/>
              <a:gdLst>
                <a:gd name="T0" fmla="*/ 2147483647 w 1122"/>
                <a:gd name="T1" fmla="*/ 2147483647 h 716"/>
                <a:gd name="T2" fmla="*/ 2147483647 w 1122"/>
                <a:gd name="T3" fmla="*/ 2147483647 h 716"/>
                <a:gd name="T4" fmla="*/ 2147483647 w 1122"/>
                <a:gd name="T5" fmla="*/ 2147483647 h 716"/>
                <a:gd name="T6" fmla="*/ 2147483647 w 1122"/>
                <a:gd name="T7" fmla="*/ 2147483647 h 716"/>
                <a:gd name="T8" fmla="*/ 2147483647 w 1122"/>
                <a:gd name="T9" fmla="*/ 2147483647 h 716"/>
                <a:gd name="T10" fmla="*/ 2147483647 w 1122"/>
                <a:gd name="T11" fmla="*/ 2147483647 h 716"/>
                <a:gd name="T12" fmla="*/ 2147483647 w 1122"/>
                <a:gd name="T13" fmla="*/ 2147483647 h 716"/>
                <a:gd name="T14" fmla="*/ 2147483647 w 1122"/>
                <a:gd name="T15" fmla="*/ 2147483647 h 716"/>
                <a:gd name="T16" fmla="*/ 2147483647 w 1122"/>
                <a:gd name="T17" fmla="*/ 2147483647 h 716"/>
                <a:gd name="T18" fmla="*/ 2147483647 w 1122"/>
                <a:gd name="T19" fmla="*/ 2147483647 h 716"/>
                <a:gd name="T20" fmla="*/ 2147483647 w 1122"/>
                <a:gd name="T21" fmla="*/ 2147483647 h 716"/>
                <a:gd name="T22" fmla="*/ 2147483647 w 1122"/>
                <a:gd name="T23" fmla="*/ 2147483647 h 716"/>
                <a:gd name="T24" fmla="*/ 2147483647 w 1122"/>
                <a:gd name="T25" fmla="*/ 2147483647 h 716"/>
                <a:gd name="T26" fmla="*/ 2147483647 w 1122"/>
                <a:gd name="T27" fmla="*/ 2147483647 h 716"/>
                <a:gd name="T28" fmla="*/ 2147483647 w 1122"/>
                <a:gd name="T29" fmla="*/ 2147483647 h 716"/>
                <a:gd name="T30" fmla="*/ 2147483647 w 1122"/>
                <a:gd name="T31" fmla="*/ 2147483647 h 716"/>
                <a:gd name="T32" fmla="*/ 2147483647 w 1122"/>
                <a:gd name="T33" fmla="*/ 2147483647 h 716"/>
                <a:gd name="T34" fmla="*/ 2147483647 w 1122"/>
                <a:gd name="T35" fmla="*/ 2147483647 h 716"/>
                <a:gd name="T36" fmla="*/ 2147483647 w 1122"/>
                <a:gd name="T37" fmla="*/ 2147483647 h 716"/>
                <a:gd name="T38" fmla="*/ 2147483647 w 1122"/>
                <a:gd name="T39" fmla="*/ 2147483647 h 716"/>
                <a:gd name="T40" fmla="*/ 2147483647 w 1122"/>
                <a:gd name="T41" fmla="*/ 2147483647 h 716"/>
                <a:gd name="T42" fmla="*/ 2147483647 w 1122"/>
                <a:gd name="T43" fmla="*/ 2147483647 h 716"/>
                <a:gd name="T44" fmla="*/ 2147483647 w 1122"/>
                <a:gd name="T45" fmla="*/ 2147483647 h 716"/>
                <a:gd name="T46" fmla="*/ 2147483647 w 1122"/>
                <a:gd name="T47" fmla="*/ 2147483647 h 716"/>
                <a:gd name="T48" fmla="*/ 2147483647 w 1122"/>
                <a:gd name="T49" fmla="*/ 2147483647 h 716"/>
                <a:gd name="T50" fmla="*/ 2147483647 w 1122"/>
                <a:gd name="T51" fmla="*/ 2147483647 h 716"/>
                <a:gd name="T52" fmla="*/ 2147483647 w 1122"/>
                <a:gd name="T53" fmla="*/ 2147483647 h 716"/>
                <a:gd name="T54" fmla="*/ 2147483647 w 1122"/>
                <a:gd name="T55" fmla="*/ 2147483647 h 716"/>
                <a:gd name="T56" fmla="*/ 2147483647 w 1122"/>
                <a:gd name="T57" fmla="*/ 2147483647 h 716"/>
                <a:gd name="T58" fmla="*/ 2147483647 w 1122"/>
                <a:gd name="T59" fmla="*/ 2147483647 h 716"/>
                <a:gd name="T60" fmla="*/ 2147483647 w 1122"/>
                <a:gd name="T61" fmla="*/ 2147483647 h 716"/>
                <a:gd name="T62" fmla="*/ 2147483647 w 1122"/>
                <a:gd name="T63" fmla="*/ 2147483647 h 716"/>
                <a:gd name="T64" fmla="*/ 2147483647 w 1122"/>
                <a:gd name="T65" fmla="*/ 2147483647 h 716"/>
                <a:gd name="T66" fmla="*/ 2147483647 w 1122"/>
                <a:gd name="T67" fmla="*/ 2147483647 h 716"/>
                <a:gd name="T68" fmla="*/ 2147483647 w 1122"/>
                <a:gd name="T69" fmla="*/ 2147483647 h 716"/>
                <a:gd name="T70" fmla="*/ 2147483647 w 1122"/>
                <a:gd name="T71" fmla="*/ 2147483647 h 716"/>
                <a:gd name="T72" fmla="*/ 2147483647 w 1122"/>
                <a:gd name="T73" fmla="*/ 2147483647 h 716"/>
                <a:gd name="T74" fmla="*/ 2147483647 w 1122"/>
                <a:gd name="T75" fmla="*/ 2147483647 h 716"/>
                <a:gd name="T76" fmla="*/ 2147483647 w 1122"/>
                <a:gd name="T77" fmla="*/ 2147483647 h 716"/>
                <a:gd name="T78" fmla="*/ 2147483647 w 1122"/>
                <a:gd name="T79" fmla="*/ 2147483647 h 716"/>
                <a:gd name="T80" fmla="*/ 2147483647 w 1122"/>
                <a:gd name="T81" fmla="*/ 0 h 716"/>
                <a:gd name="T82" fmla="*/ 2147483647 w 1122"/>
                <a:gd name="T83" fmla="*/ 2147483647 h 716"/>
                <a:gd name="T84" fmla="*/ 2147483647 w 1122"/>
                <a:gd name="T85" fmla="*/ 2147483647 h 7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22"/>
                <a:gd name="T130" fmla="*/ 0 h 716"/>
                <a:gd name="T131" fmla="*/ 1122 w 1122"/>
                <a:gd name="T132" fmla="*/ 716 h 7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22" h="716">
                  <a:moveTo>
                    <a:pt x="982" y="708"/>
                  </a:moveTo>
                  <a:lnTo>
                    <a:pt x="390" y="626"/>
                  </a:lnTo>
                  <a:lnTo>
                    <a:pt x="378" y="696"/>
                  </a:lnTo>
                  <a:lnTo>
                    <a:pt x="366" y="680"/>
                  </a:lnTo>
                  <a:lnTo>
                    <a:pt x="358" y="658"/>
                  </a:lnTo>
                  <a:lnTo>
                    <a:pt x="354" y="654"/>
                  </a:lnTo>
                  <a:lnTo>
                    <a:pt x="342" y="658"/>
                  </a:lnTo>
                  <a:lnTo>
                    <a:pt x="344" y="666"/>
                  </a:lnTo>
                  <a:lnTo>
                    <a:pt x="336" y="672"/>
                  </a:lnTo>
                  <a:lnTo>
                    <a:pt x="338" y="682"/>
                  </a:lnTo>
                  <a:lnTo>
                    <a:pt x="320" y="674"/>
                  </a:lnTo>
                  <a:lnTo>
                    <a:pt x="306" y="678"/>
                  </a:lnTo>
                  <a:lnTo>
                    <a:pt x="300" y="672"/>
                  </a:lnTo>
                  <a:lnTo>
                    <a:pt x="278" y="672"/>
                  </a:lnTo>
                  <a:lnTo>
                    <a:pt x="264" y="664"/>
                  </a:lnTo>
                  <a:lnTo>
                    <a:pt x="254" y="668"/>
                  </a:lnTo>
                  <a:lnTo>
                    <a:pt x="248" y="678"/>
                  </a:lnTo>
                  <a:lnTo>
                    <a:pt x="220" y="666"/>
                  </a:lnTo>
                  <a:lnTo>
                    <a:pt x="212" y="666"/>
                  </a:lnTo>
                  <a:lnTo>
                    <a:pt x="204" y="672"/>
                  </a:lnTo>
                  <a:lnTo>
                    <a:pt x="204" y="680"/>
                  </a:lnTo>
                  <a:lnTo>
                    <a:pt x="202" y="682"/>
                  </a:lnTo>
                  <a:lnTo>
                    <a:pt x="188" y="666"/>
                  </a:lnTo>
                  <a:lnTo>
                    <a:pt x="190" y="656"/>
                  </a:lnTo>
                  <a:lnTo>
                    <a:pt x="184" y="646"/>
                  </a:lnTo>
                  <a:lnTo>
                    <a:pt x="188" y="638"/>
                  </a:lnTo>
                  <a:lnTo>
                    <a:pt x="182" y="620"/>
                  </a:lnTo>
                  <a:lnTo>
                    <a:pt x="174" y="612"/>
                  </a:lnTo>
                  <a:lnTo>
                    <a:pt x="164" y="614"/>
                  </a:lnTo>
                  <a:lnTo>
                    <a:pt x="156" y="604"/>
                  </a:lnTo>
                  <a:lnTo>
                    <a:pt x="154" y="592"/>
                  </a:lnTo>
                  <a:lnTo>
                    <a:pt x="158" y="588"/>
                  </a:lnTo>
                  <a:lnTo>
                    <a:pt x="160" y="582"/>
                  </a:lnTo>
                  <a:lnTo>
                    <a:pt x="158" y="566"/>
                  </a:lnTo>
                  <a:lnTo>
                    <a:pt x="152" y="566"/>
                  </a:lnTo>
                  <a:lnTo>
                    <a:pt x="150" y="552"/>
                  </a:lnTo>
                  <a:lnTo>
                    <a:pt x="142" y="536"/>
                  </a:lnTo>
                  <a:lnTo>
                    <a:pt x="144" y="526"/>
                  </a:lnTo>
                  <a:lnTo>
                    <a:pt x="140" y="520"/>
                  </a:lnTo>
                  <a:lnTo>
                    <a:pt x="144" y="510"/>
                  </a:lnTo>
                  <a:lnTo>
                    <a:pt x="138" y="506"/>
                  </a:lnTo>
                  <a:lnTo>
                    <a:pt x="142" y="496"/>
                  </a:lnTo>
                  <a:lnTo>
                    <a:pt x="126" y="478"/>
                  </a:lnTo>
                  <a:lnTo>
                    <a:pt x="124" y="486"/>
                  </a:lnTo>
                  <a:lnTo>
                    <a:pt x="112" y="494"/>
                  </a:lnTo>
                  <a:lnTo>
                    <a:pt x="100" y="496"/>
                  </a:lnTo>
                  <a:lnTo>
                    <a:pt x="90" y="504"/>
                  </a:lnTo>
                  <a:lnTo>
                    <a:pt x="78" y="490"/>
                  </a:lnTo>
                  <a:lnTo>
                    <a:pt x="70" y="486"/>
                  </a:lnTo>
                  <a:lnTo>
                    <a:pt x="78" y="468"/>
                  </a:lnTo>
                  <a:lnTo>
                    <a:pt x="74" y="458"/>
                  </a:lnTo>
                  <a:lnTo>
                    <a:pt x="94" y="446"/>
                  </a:lnTo>
                  <a:lnTo>
                    <a:pt x="92" y="440"/>
                  </a:lnTo>
                  <a:lnTo>
                    <a:pt x="94" y="432"/>
                  </a:lnTo>
                  <a:lnTo>
                    <a:pt x="88" y="430"/>
                  </a:lnTo>
                  <a:lnTo>
                    <a:pt x="94" y="416"/>
                  </a:lnTo>
                  <a:lnTo>
                    <a:pt x="90" y="408"/>
                  </a:lnTo>
                  <a:lnTo>
                    <a:pt x="98" y="406"/>
                  </a:lnTo>
                  <a:lnTo>
                    <a:pt x="98" y="394"/>
                  </a:lnTo>
                  <a:lnTo>
                    <a:pt x="110" y="370"/>
                  </a:lnTo>
                  <a:lnTo>
                    <a:pt x="110" y="364"/>
                  </a:lnTo>
                  <a:lnTo>
                    <a:pt x="116" y="360"/>
                  </a:lnTo>
                  <a:lnTo>
                    <a:pt x="122" y="342"/>
                  </a:lnTo>
                  <a:lnTo>
                    <a:pt x="96" y="342"/>
                  </a:lnTo>
                  <a:lnTo>
                    <a:pt x="92" y="336"/>
                  </a:lnTo>
                  <a:lnTo>
                    <a:pt x="96" y="330"/>
                  </a:lnTo>
                  <a:lnTo>
                    <a:pt x="92" y="324"/>
                  </a:lnTo>
                  <a:lnTo>
                    <a:pt x="82" y="328"/>
                  </a:lnTo>
                  <a:lnTo>
                    <a:pt x="84" y="320"/>
                  </a:lnTo>
                  <a:lnTo>
                    <a:pt x="72" y="308"/>
                  </a:lnTo>
                  <a:lnTo>
                    <a:pt x="74" y="296"/>
                  </a:lnTo>
                  <a:lnTo>
                    <a:pt x="64" y="286"/>
                  </a:lnTo>
                  <a:lnTo>
                    <a:pt x="46" y="244"/>
                  </a:lnTo>
                  <a:lnTo>
                    <a:pt x="30" y="234"/>
                  </a:lnTo>
                  <a:lnTo>
                    <a:pt x="26" y="222"/>
                  </a:lnTo>
                  <a:lnTo>
                    <a:pt x="14" y="212"/>
                  </a:lnTo>
                  <a:lnTo>
                    <a:pt x="24" y="208"/>
                  </a:lnTo>
                  <a:lnTo>
                    <a:pt x="16" y="196"/>
                  </a:lnTo>
                  <a:lnTo>
                    <a:pt x="24" y="190"/>
                  </a:lnTo>
                  <a:lnTo>
                    <a:pt x="22" y="176"/>
                  </a:lnTo>
                  <a:lnTo>
                    <a:pt x="0" y="130"/>
                  </a:lnTo>
                  <a:lnTo>
                    <a:pt x="30" y="0"/>
                  </a:lnTo>
                  <a:lnTo>
                    <a:pt x="208" y="38"/>
                  </a:lnTo>
                  <a:lnTo>
                    <a:pt x="576" y="106"/>
                  </a:lnTo>
                  <a:lnTo>
                    <a:pt x="1122" y="176"/>
                  </a:lnTo>
                  <a:lnTo>
                    <a:pt x="1070" y="716"/>
                  </a:lnTo>
                  <a:lnTo>
                    <a:pt x="982" y="7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0" name="Freeform 39"/>
            <p:cNvSpPr>
              <a:spLocks noChangeAspect="1"/>
            </p:cNvSpPr>
            <p:nvPr/>
          </p:nvSpPr>
          <p:spPr bwMode="auto">
            <a:xfrm rot="21445593">
              <a:off x="101600" y="3113088"/>
              <a:ext cx="776288" cy="1382712"/>
            </a:xfrm>
            <a:custGeom>
              <a:avLst/>
              <a:gdLst>
                <a:gd name="T0" fmla="*/ 2147483647 w 854"/>
                <a:gd name="T1" fmla="*/ 2147483647 h 1511"/>
                <a:gd name="T2" fmla="*/ 2147483647 w 854"/>
                <a:gd name="T3" fmla="*/ 0 h 1511"/>
                <a:gd name="T4" fmla="*/ 2147483647 w 854"/>
                <a:gd name="T5" fmla="*/ 2147483647 h 1511"/>
                <a:gd name="T6" fmla="*/ 0 w 854"/>
                <a:gd name="T7" fmla="*/ 2147483647 h 1511"/>
                <a:gd name="T8" fmla="*/ 2147483647 w 854"/>
                <a:gd name="T9" fmla="*/ 2147483647 h 1511"/>
                <a:gd name="T10" fmla="*/ 2147483647 w 854"/>
                <a:gd name="T11" fmla="*/ 2147483647 h 1511"/>
                <a:gd name="T12" fmla="*/ 2147483647 w 854"/>
                <a:gd name="T13" fmla="*/ 2147483647 h 1511"/>
                <a:gd name="T14" fmla="*/ 2147483647 w 854"/>
                <a:gd name="T15" fmla="*/ 2147483647 h 1511"/>
                <a:gd name="T16" fmla="*/ 2147483647 w 854"/>
                <a:gd name="T17" fmla="*/ 2147483647 h 1511"/>
                <a:gd name="T18" fmla="*/ 2147483647 w 854"/>
                <a:gd name="T19" fmla="*/ 2147483647 h 1511"/>
                <a:gd name="T20" fmla="*/ 2147483647 w 854"/>
                <a:gd name="T21" fmla="*/ 2147483647 h 1511"/>
                <a:gd name="T22" fmla="*/ 2147483647 w 854"/>
                <a:gd name="T23" fmla="*/ 2147483647 h 1511"/>
                <a:gd name="T24" fmla="*/ 2147483647 w 854"/>
                <a:gd name="T25" fmla="*/ 2147483647 h 1511"/>
                <a:gd name="T26" fmla="*/ 2147483647 w 854"/>
                <a:gd name="T27" fmla="*/ 2147483647 h 1511"/>
                <a:gd name="T28" fmla="*/ 2147483647 w 854"/>
                <a:gd name="T29" fmla="*/ 2147483647 h 1511"/>
                <a:gd name="T30" fmla="*/ 2147483647 w 854"/>
                <a:gd name="T31" fmla="*/ 2147483647 h 1511"/>
                <a:gd name="T32" fmla="*/ 2147483647 w 854"/>
                <a:gd name="T33" fmla="*/ 2147483647 h 1511"/>
                <a:gd name="T34" fmla="*/ 2147483647 w 854"/>
                <a:gd name="T35" fmla="*/ 2147483647 h 1511"/>
                <a:gd name="T36" fmla="*/ 2147483647 w 854"/>
                <a:gd name="T37" fmla="*/ 2147483647 h 1511"/>
                <a:gd name="T38" fmla="*/ 2147483647 w 854"/>
                <a:gd name="T39" fmla="*/ 2147483647 h 1511"/>
                <a:gd name="T40" fmla="*/ 2147483647 w 854"/>
                <a:gd name="T41" fmla="*/ 2147483647 h 1511"/>
                <a:gd name="T42" fmla="*/ 2147483647 w 854"/>
                <a:gd name="T43" fmla="*/ 2147483647 h 1511"/>
                <a:gd name="T44" fmla="*/ 2147483647 w 854"/>
                <a:gd name="T45" fmla="*/ 2147483647 h 1511"/>
                <a:gd name="T46" fmla="*/ 2147483647 w 854"/>
                <a:gd name="T47" fmla="*/ 2147483647 h 1511"/>
                <a:gd name="T48" fmla="*/ 2147483647 w 854"/>
                <a:gd name="T49" fmla="*/ 2147483647 h 1511"/>
                <a:gd name="T50" fmla="*/ 2147483647 w 854"/>
                <a:gd name="T51" fmla="*/ 2147483647 h 1511"/>
                <a:gd name="T52" fmla="*/ 2147483647 w 854"/>
                <a:gd name="T53" fmla="*/ 2147483647 h 1511"/>
                <a:gd name="T54" fmla="*/ 2147483647 w 854"/>
                <a:gd name="T55" fmla="*/ 2147483647 h 1511"/>
                <a:gd name="T56" fmla="*/ 2147483647 w 854"/>
                <a:gd name="T57" fmla="*/ 2147483647 h 1511"/>
                <a:gd name="T58" fmla="*/ 2147483647 w 854"/>
                <a:gd name="T59" fmla="*/ 2147483647 h 1511"/>
                <a:gd name="T60" fmla="*/ 2147483647 w 854"/>
                <a:gd name="T61" fmla="*/ 2147483647 h 1511"/>
                <a:gd name="T62" fmla="*/ 2147483647 w 854"/>
                <a:gd name="T63" fmla="*/ 2147483647 h 1511"/>
                <a:gd name="T64" fmla="*/ 2147483647 w 854"/>
                <a:gd name="T65" fmla="*/ 2147483647 h 1511"/>
                <a:gd name="T66" fmla="*/ 2147483647 w 854"/>
                <a:gd name="T67" fmla="*/ 2147483647 h 1511"/>
                <a:gd name="T68" fmla="*/ 2147483647 w 854"/>
                <a:gd name="T69" fmla="*/ 2147483647 h 1511"/>
                <a:gd name="T70" fmla="*/ 2147483647 w 854"/>
                <a:gd name="T71" fmla="*/ 2147483647 h 1511"/>
                <a:gd name="T72" fmla="*/ 2147483647 w 854"/>
                <a:gd name="T73" fmla="*/ 2147483647 h 1511"/>
                <a:gd name="T74" fmla="*/ 2147483647 w 854"/>
                <a:gd name="T75" fmla="*/ 2147483647 h 1511"/>
                <a:gd name="T76" fmla="*/ 2147483647 w 854"/>
                <a:gd name="T77" fmla="*/ 2147483647 h 1511"/>
                <a:gd name="T78" fmla="*/ 2147483647 w 854"/>
                <a:gd name="T79" fmla="*/ 2147483647 h 1511"/>
                <a:gd name="T80" fmla="*/ 2147483647 w 854"/>
                <a:gd name="T81" fmla="*/ 2147483647 h 1511"/>
                <a:gd name="T82" fmla="*/ 2147483647 w 854"/>
                <a:gd name="T83" fmla="*/ 2147483647 h 1511"/>
                <a:gd name="T84" fmla="*/ 2147483647 w 854"/>
                <a:gd name="T85" fmla="*/ 2147483647 h 1511"/>
                <a:gd name="T86" fmla="*/ 2147483647 w 854"/>
                <a:gd name="T87" fmla="*/ 2147483647 h 1511"/>
                <a:gd name="T88" fmla="*/ 2147483647 w 854"/>
                <a:gd name="T89" fmla="*/ 2147483647 h 151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54"/>
                <a:gd name="T136" fmla="*/ 0 h 1511"/>
                <a:gd name="T137" fmla="*/ 854 w 854"/>
                <a:gd name="T138" fmla="*/ 1511 h 151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54" h="1511">
                  <a:moveTo>
                    <a:pt x="734" y="1075"/>
                  </a:moveTo>
                  <a:lnTo>
                    <a:pt x="374" y="518"/>
                  </a:lnTo>
                  <a:lnTo>
                    <a:pt x="484" y="118"/>
                  </a:lnTo>
                  <a:lnTo>
                    <a:pt x="80" y="0"/>
                  </a:lnTo>
                  <a:lnTo>
                    <a:pt x="74" y="84"/>
                  </a:lnTo>
                  <a:lnTo>
                    <a:pt x="42" y="160"/>
                  </a:lnTo>
                  <a:lnTo>
                    <a:pt x="8" y="190"/>
                  </a:lnTo>
                  <a:lnTo>
                    <a:pt x="0" y="218"/>
                  </a:lnTo>
                  <a:lnTo>
                    <a:pt x="8" y="230"/>
                  </a:lnTo>
                  <a:lnTo>
                    <a:pt x="30" y="320"/>
                  </a:lnTo>
                  <a:lnTo>
                    <a:pt x="30" y="330"/>
                  </a:lnTo>
                  <a:lnTo>
                    <a:pt x="24" y="340"/>
                  </a:lnTo>
                  <a:lnTo>
                    <a:pt x="12" y="436"/>
                  </a:lnTo>
                  <a:lnTo>
                    <a:pt x="52" y="522"/>
                  </a:lnTo>
                  <a:lnTo>
                    <a:pt x="52" y="538"/>
                  </a:lnTo>
                  <a:lnTo>
                    <a:pt x="48" y="554"/>
                  </a:lnTo>
                  <a:lnTo>
                    <a:pt x="50" y="562"/>
                  </a:lnTo>
                  <a:lnTo>
                    <a:pt x="60" y="580"/>
                  </a:lnTo>
                  <a:lnTo>
                    <a:pt x="72" y="584"/>
                  </a:lnTo>
                  <a:lnTo>
                    <a:pt x="72" y="590"/>
                  </a:lnTo>
                  <a:lnTo>
                    <a:pt x="78" y="594"/>
                  </a:lnTo>
                  <a:lnTo>
                    <a:pt x="86" y="592"/>
                  </a:lnTo>
                  <a:lnTo>
                    <a:pt x="90" y="588"/>
                  </a:lnTo>
                  <a:lnTo>
                    <a:pt x="98" y="560"/>
                  </a:lnTo>
                  <a:lnTo>
                    <a:pt x="124" y="570"/>
                  </a:lnTo>
                  <a:lnTo>
                    <a:pt x="146" y="586"/>
                  </a:lnTo>
                  <a:lnTo>
                    <a:pt x="130" y="590"/>
                  </a:lnTo>
                  <a:lnTo>
                    <a:pt x="118" y="590"/>
                  </a:lnTo>
                  <a:lnTo>
                    <a:pt x="106" y="598"/>
                  </a:lnTo>
                  <a:lnTo>
                    <a:pt x="106" y="610"/>
                  </a:lnTo>
                  <a:lnTo>
                    <a:pt x="114" y="650"/>
                  </a:lnTo>
                  <a:lnTo>
                    <a:pt x="112" y="660"/>
                  </a:lnTo>
                  <a:lnTo>
                    <a:pt x="94" y="628"/>
                  </a:lnTo>
                  <a:lnTo>
                    <a:pt x="92" y="616"/>
                  </a:lnTo>
                  <a:lnTo>
                    <a:pt x="86" y="612"/>
                  </a:lnTo>
                  <a:lnTo>
                    <a:pt x="78" y="626"/>
                  </a:lnTo>
                  <a:lnTo>
                    <a:pt x="76" y="704"/>
                  </a:lnTo>
                  <a:lnTo>
                    <a:pt x="88" y="726"/>
                  </a:lnTo>
                  <a:lnTo>
                    <a:pt x="112" y="738"/>
                  </a:lnTo>
                  <a:lnTo>
                    <a:pt x="118" y="760"/>
                  </a:lnTo>
                  <a:lnTo>
                    <a:pt x="110" y="784"/>
                  </a:lnTo>
                  <a:lnTo>
                    <a:pt x="94" y="790"/>
                  </a:lnTo>
                  <a:lnTo>
                    <a:pt x="90" y="816"/>
                  </a:lnTo>
                  <a:lnTo>
                    <a:pt x="154" y="969"/>
                  </a:lnTo>
                  <a:lnTo>
                    <a:pt x="164" y="977"/>
                  </a:lnTo>
                  <a:lnTo>
                    <a:pt x="160" y="1001"/>
                  </a:lnTo>
                  <a:lnTo>
                    <a:pt x="174" y="1013"/>
                  </a:lnTo>
                  <a:lnTo>
                    <a:pt x="180" y="1029"/>
                  </a:lnTo>
                  <a:lnTo>
                    <a:pt x="180" y="1035"/>
                  </a:lnTo>
                  <a:lnTo>
                    <a:pt x="172" y="1047"/>
                  </a:lnTo>
                  <a:lnTo>
                    <a:pt x="166" y="1095"/>
                  </a:lnTo>
                  <a:lnTo>
                    <a:pt x="168" y="1105"/>
                  </a:lnTo>
                  <a:lnTo>
                    <a:pt x="216" y="1129"/>
                  </a:lnTo>
                  <a:lnTo>
                    <a:pt x="236" y="1149"/>
                  </a:lnTo>
                  <a:lnTo>
                    <a:pt x="248" y="1145"/>
                  </a:lnTo>
                  <a:lnTo>
                    <a:pt x="260" y="1151"/>
                  </a:lnTo>
                  <a:lnTo>
                    <a:pt x="292" y="1177"/>
                  </a:lnTo>
                  <a:lnTo>
                    <a:pt x="298" y="1193"/>
                  </a:lnTo>
                  <a:lnTo>
                    <a:pt x="336" y="1223"/>
                  </a:lnTo>
                  <a:lnTo>
                    <a:pt x="340" y="1233"/>
                  </a:lnTo>
                  <a:lnTo>
                    <a:pt x="350" y="1223"/>
                  </a:lnTo>
                  <a:lnTo>
                    <a:pt x="360" y="1225"/>
                  </a:lnTo>
                  <a:lnTo>
                    <a:pt x="378" y="1249"/>
                  </a:lnTo>
                  <a:lnTo>
                    <a:pt x="378" y="1271"/>
                  </a:lnTo>
                  <a:lnTo>
                    <a:pt x="380" y="1275"/>
                  </a:lnTo>
                  <a:lnTo>
                    <a:pt x="406" y="1285"/>
                  </a:lnTo>
                  <a:lnTo>
                    <a:pt x="472" y="1383"/>
                  </a:lnTo>
                  <a:lnTo>
                    <a:pt x="480" y="1405"/>
                  </a:lnTo>
                  <a:lnTo>
                    <a:pt x="474" y="1475"/>
                  </a:lnTo>
                  <a:lnTo>
                    <a:pt x="734" y="1511"/>
                  </a:lnTo>
                  <a:lnTo>
                    <a:pt x="746" y="1501"/>
                  </a:lnTo>
                  <a:lnTo>
                    <a:pt x="764" y="1507"/>
                  </a:lnTo>
                  <a:lnTo>
                    <a:pt x="776" y="1489"/>
                  </a:lnTo>
                  <a:lnTo>
                    <a:pt x="778" y="1475"/>
                  </a:lnTo>
                  <a:lnTo>
                    <a:pt x="756" y="1455"/>
                  </a:lnTo>
                  <a:lnTo>
                    <a:pt x="762" y="1437"/>
                  </a:lnTo>
                  <a:lnTo>
                    <a:pt x="758" y="1425"/>
                  </a:lnTo>
                  <a:lnTo>
                    <a:pt x="760" y="1411"/>
                  </a:lnTo>
                  <a:lnTo>
                    <a:pt x="772" y="1411"/>
                  </a:lnTo>
                  <a:lnTo>
                    <a:pt x="788" y="1395"/>
                  </a:lnTo>
                  <a:lnTo>
                    <a:pt x="792" y="1377"/>
                  </a:lnTo>
                  <a:lnTo>
                    <a:pt x="798" y="1373"/>
                  </a:lnTo>
                  <a:lnTo>
                    <a:pt x="800" y="1341"/>
                  </a:lnTo>
                  <a:lnTo>
                    <a:pt x="812" y="1333"/>
                  </a:lnTo>
                  <a:lnTo>
                    <a:pt x="818" y="1323"/>
                  </a:lnTo>
                  <a:lnTo>
                    <a:pt x="854" y="1307"/>
                  </a:lnTo>
                  <a:lnTo>
                    <a:pt x="846" y="1279"/>
                  </a:lnTo>
                  <a:lnTo>
                    <a:pt x="832" y="1265"/>
                  </a:lnTo>
                  <a:lnTo>
                    <a:pt x="814" y="1213"/>
                  </a:lnTo>
                  <a:lnTo>
                    <a:pt x="818" y="1197"/>
                  </a:lnTo>
                  <a:lnTo>
                    <a:pt x="734" y="1075"/>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1" name="Freeform 40"/>
            <p:cNvSpPr>
              <a:spLocks noChangeAspect="1"/>
            </p:cNvSpPr>
            <p:nvPr/>
          </p:nvSpPr>
          <p:spPr bwMode="auto">
            <a:xfrm rot="21445593">
              <a:off x="1014413" y="2403475"/>
              <a:ext cx="1019175" cy="655638"/>
            </a:xfrm>
            <a:custGeom>
              <a:avLst/>
              <a:gdLst>
                <a:gd name="T0" fmla="*/ 2147483647 w 1122"/>
                <a:gd name="T1" fmla="*/ 2147483647 h 716"/>
                <a:gd name="T2" fmla="*/ 2147483647 w 1122"/>
                <a:gd name="T3" fmla="*/ 2147483647 h 716"/>
                <a:gd name="T4" fmla="*/ 2147483647 w 1122"/>
                <a:gd name="T5" fmla="*/ 2147483647 h 716"/>
                <a:gd name="T6" fmla="*/ 2147483647 w 1122"/>
                <a:gd name="T7" fmla="*/ 2147483647 h 716"/>
                <a:gd name="T8" fmla="*/ 2147483647 w 1122"/>
                <a:gd name="T9" fmla="*/ 2147483647 h 716"/>
                <a:gd name="T10" fmla="*/ 2147483647 w 1122"/>
                <a:gd name="T11" fmla="*/ 2147483647 h 716"/>
                <a:gd name="T12" fmla="*/ 2147483647 w 1122"/>
                <a:gd name="T13" fmla="*/ 2147483647 h 716"/>
                <a:gd name="T14" fmla="*/ 2147483647 w 1122"/>
                <a:gd name="T15" fmla="*/ 2147483647 h 716"/>
                <a:gd name="T16" fmla="*/ 2147483647 w 1122"/>
                <a:gd name="T17" fmla="*/ 2147483647 h 716"/>
                <a:gd name="T18" fmla="*/ 2147483647 w 1122"/>
                <a:gd name="T19" fmla="*/ 2147483647 h 716"/>
                <a:gd name="T20" fmla="*/ 2147483647 w 1122"/>
                <a:gd name="T21" fmla="*/ 2147483647 h 716"/>
                <a:gd name="T22" fmla="*/ 2147483647 w 1122"/>
                <a:gd name="T23" fmla="*/ 2147483647 h 716"/>
                <a:gd name="T24" fmla="*/ 2147483647 w 1122"/>
                <a:gd name="T25" fmla="*/ 2147483647 h 716"/>
                <a:gd name="T26" fmla="*/ 2147483647 w 1122"/>
                <a:gd name="T27" fmla="*/ 2147483647 h 716"/>
                <a:gd name="T28" fmla="*/ 2147483647 w 1122"/>
                <a:gd name="T29" fmla="*/ 2147483647 h 716"/>
                <a:gd name="T30" fmla="*/ 2147483647 w 1122"/>
                <a:gd name="T31" fmla="*/ 2147483647 h 716"/>
                <a:gd name="T32" fmla="*/ 2147483647 w 1122"/>
                <a:gd name="T33" fmla="*/ 2147483647 h 716"/>
                <a:gd name="T34" fmla="*/ 2147483647 w 1122"/>
                <a:gd name="T35" fmla="*/ 2147483647 h 716"/>
                <a:gd name="T36" fmla="*/ 2147483647 w 1122"/>
                <a:gd name="T37" fmla="*/ 2147483647 h 716"/>
                <a:gd name="T38" fmla="*/ 2147483647 w 1122"/>
                <a:gd name="T39" fmla="*/ 2147483647 h 716"/>
                <a:gd name="T40" fmla="*/ 2147483647 w 1122"/>
                <a:gd name="T41" fmla="*/ 2147483647 h 716"/>
                <a:gd name="T42" fmla="*/ 2147483647 w 1122"/>
                <a:gd name="T43" fmla="*/ 2147483647 h 716"/>
                <a:gd name="T44" fmla="*/ 2147483647 w 1122"/>
                <a:gd name="T45" fmla="*/ 2147483647 h 716"/>
                <a:gd name="T46" fmla="*/ 2147483647 w 1122"/>
                <a:gd name="T47" fmla="*/ 2147483647 h 716"/>
                <a:gd name="T48" fmla="*/ 2147483647 w 1122"/>
                <a:gd name="T49" fmla="*/ 2147483647 h 716"/>
                <a:gd name="T50" fmla="*/ 2147483647 w 1122"/>
                <a:gd name="T51" fmla="*/ 2147483647 h 716"/>
                <a:gd name="T52" fmla="*/ 2147483647 w 1122"/>
                <a:gd name="T53" fmla="*/ 2147483647 h 716"/>
                <a:gd name="T54" fmla="*/ 2147483647 w 1122"/>
                <a:gd name="T55" fmla="*/ 2147483647 h 716"/>
                <a:gd name="T56" fmla="*/ 2147483647 w 1122"/>
                <a:gd name="T57" fmla="*/ 2147483647 h 716"/>
                <a:gd name="T58" fmla="*/ 2147483647 w 1122"/>
                <a:gd name="T59" fmla="*/ 2147483647 h 716"/>
                <a:gd name="T60" fmla="*/ 2147483647 w 1122"/>
                <a:gd name="T61" fmla="*/ 2147483647 h 716"/>
                <a:gd name="T62" fmla="*/ 2147483647 w 1122"/>
                <a:gd name="T63" fmla="*/ 2147483647 h 716"/>
                <a:gd name="T64" fmla="*/ 2147483647 w 1122"/>
                <a:gd name="T65" fmla="*/ 2147483647 h 716"/>
                <a:gd name="T66" fmla="*/ 2147483647 w 1122"/>
                <a:gd name="T67" fmla="*/ 2147483647 h 716"/>
                <a:gd name="T68" fmla="*/ 2147483647 w 1122"/>
                <a:gd name="T69" fmla="*/ 2147483647 h 716"/>
                <a:gd name="T70" fmla="*/ 2147483647 w 1122"/>
                <a:gd name="T71" fmla="*/ 2147483647 h 716"/>
                <a:gd name="T72" fmla="*/ 2147483647 w 1122"/>
                <a:gd name="T73" fmla="*/ 2147483647 h 716"/>
                <a:gd name="T74" fmla="*/ 2147483647 w 1122"/>
                <a:gd name="T75" fmla="*/ 2147483647 h 716"/>
                <a:gd name="T76" fmla="*/ 2147483647 w 1122"/>
                <a:gd name="T77" fmla="*/ 2147483647 h 716"/>
                <a:gd name="T78" fmla="*/ 2147483647 w 1122"/>
                <a:gd name="T79" fmla="*/ 2147483647 h 716"/>
                <a:gd name="T80" fmla="*/ 2147483647 w 1122"/>
                <a:gd name="T81" fmla="*/ 0 h 716"/>
                <a:gd name="T82" fmla="*/ 2147483647 w 1122"/>
                <a:gd name="T83" fmla="*/ 2147483647 h 716"/>
                <a:gd name="T84" fmla="*/ 2147483647 w 1122"/>
                <a:gd name="T85" fmla="*/ 2147483647 h 7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22"/>
                <a:gd name="T130" fmla="*/ 0 h 716"/>
                <a:gd name="T131" fmla="*/ 1122 w 1122"/>
                <a:gd name="T132" fmla="*/ 716 h 7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22" h="716">
                  <a:moveTo>
                    <a:pt x="982" y="708"/>
                  </a:moveTo>
                  <a:lnTo>
                    <a:pt x="390" y="626"/>
                  </a:lnTo>
                  <a:lnTo>
                    <a:pt x="378" y="696"/>
                  </a:lnTo>
                  <a:lnTo>
                    <a:pt x="366" y="680"/>
                  </a:lnTo>
                  <a:lnTo>
                    <a:pt x="358" y="658"/>
                  </a:lnTo>
                  <a:lnTo>
                    <a:pt x="354" y="654"/>
                  </a:lnTo>
                  <a:lnTo>
                    <a:pt x="342" y="658"/>
                  </a:lnTo>
                  <a:lnTo>
                    <a:pt x="344" y="666"/>
                  </a:lnTo>
                  <a:lnTo>
                    <a:pt x="336" y="672"/>
                  </a:lnTo>
                  <a:lnTo>
                    <a:pt x="338" y="682"/>
                  </a:lnTo>
                  <a:lnTo>
                    <a:pt x="320" y="674"/>
                  </a:lnTo>
                  <a:lnTo>
                    <a:pt x="306" y="678"/>
                  </a:lnTo>
                  <a:lnTo>
                    <a:pt x="300" y="672"/>
                  </a:lnTo>
                  <a:lnTo>
                    <a:pt x="278" y="672"/>
                  </a:lnTo>
                  <a:lnTo>
                    <a:pt x="264" y="664"/>
                  </a:lnTo>
                  <a:lnTo>
                    <a:pt x="254" y="668"/>
                  </a:lnTo>
                  <a:lnTo>
                    <a:pt x="248" y="678"/>
                  </a:lnTo>
                  <a:lnTo>
                    <a:pt x="220" y="666"/>
                  </a:lnTo>
                  <a:lnTo>
                    <a:pt x="212" y="666"/>
                  </a:lnTo>
                  <a:lnTo>
                    <a:pt x="204" y="672"/>
                  </a:lnTo>
                  <a:lnTo>
                    <a:pt x="204" y="680"/>
                  </a:lnTo>
                  <a:lnTo>
                    <a:pt x="202" y="682"/>
                  </a:lnTo>
                  <a:lnTo>
                    <a:pt x="188" y="666"/>
                  </a:lnTo>
                  <a:lnTo>
                    <a:pt x="190" y="656"/>
                  </a:lnTo>
                  <a:lnTo>
                    <a:pt x="184" y="646"/>
                  </a:lnTo>
                  <a:lnTo>
                    <a:pt x="188" y="638"/>
                  </a:lnTo>
                  <a:lnTo>
                    <a:pt x="182" y="620"/>
                  </a:lnTo>
                  <a:lnTo>
                    <a:pt x="174" y="612"/>
                  </a:lnTo>
                  <a:lnTo>
                    <a:pt x="164" y="614"/>
                  </a:lnTo>
                  <a:lnTo>
                    <a:pt x="156" y="604"/>
                  </a:lnTo>
                  <a:lnTo>
                    <a:pt x="154" y="592"/>
                  </a:lnTo>
                  <a:lnTo>
                    <a:pt x="158" y="588"/>
                  </a:lnTo>
                  <a:lnTo>
                    <a:pt x="160" y="582"/>
                  </a:lnTo>
                  <a:lnTo>
                    <a:pt x="158" y="566"/>
                  </a:lnTo>
                  <a:lnTo>
                    <a:pt x="152" y="566"/>
                  </a:lnTo>
                  <a:lnTo>
                    <a:pt x="150" y="552"/>
                  </a:lnTo>
                  <a:lnTo>
                    <a:pt x="142" y="536"/>
                  </a:lnTo>
                  <a:lnTo>
                    <a:pt x="144" y="526"/>
                  </a:lnTo>
                  <a:lnTo>
                    <a:pt x="140" y="520"/>
                  </a:lnTo>
                  <a:lnTo>
                    <a:pt x="144" y="510"/>
                  </a:lnTo>
                  <a:lnTo>
                    <a:pt x="138" y="506"/>
                  </a:lnTo>
                  <a:lnTo>
                    <a:pt x="142" y="496"/>
                  </a:lnTo>
                  <a:lnTo>
                    <a:pt x="126" y="478"/>
                  </a:lnTo>
                  <a:lnTo>
                    <a:pt x="124" y="486"/>
                  </a:lnTo>
                  <a:lnTo>
                    <a:pt x="112" y="494"/>
                  </a:lnTo>
                  <a:lnTo>
                    <a:pt x="100" y="496"/>
                  </a:lnTo>
                  <a:lnTo>
                    <a:pt x="90" y="504"/>
                  </a:lnTo>
                  <a:lnTo>
                    <a:pt x="78" y="490"/>
                  </a:lnTo>
                  <a:lnTo>
                    <a:pt x="70" y="486"/>
                  </a:lnTo>
                  <a:lnTo>
                    <a:pt x="78" y="468"/>
                  </a:lnTo>
                  <a:lnTo>
                    <a:pt x="74" y="458"/>
                  </a:lnTo>
                  <a:lnTo>
                    <a:pt x="94" y="446"/>
                  </a:lnTo>
                  <a:lnTo>
                    <a:pt x="92" y="440"/>
                  </a:lnTo>
                  <a:lnTo>
                    <a:pt x="94" y="432"/>
                  </a:lnTo>
                  <a:lnTo>
                    <a:pt x="88" y="430"/>
                  </a:lnTo>
                  <a:lnTo>
                    <a:pt x="94" y="416"/>
                  </a:lnTo>
                  <a:lnTo>
                    <a:pt x="90" y="408"/>
                  </a:lnTo>
                  <a:lnTo>
                    <a:pt x="98" y="406"/>
                  </a:lnTo>
                  <a:lnTo>
                    <a:pt x="98" y="394"/>
                  </a:lnTo>
                  <a:lnTo>
                    <a:pt x="110" y="370"/>
                  </a:lnTo>
                  <a:lnTo>
                    <a:pt x="110" y="364"/>
                  </a:lnTo>
                  <a:lnTo>
                    <a:pt x="116" y="360"/>
                  </a:lnTo>
                  <a:lnTo>
                    <a:pt x="122" y="342"/>
                  </a:lnTo>
                  <a:lnTo>
                    <a:pt x="96" y="342"/>
                  </a:lnTo>
                  <a:lnTo>
                    <a:pt x="92" y="336"/>
                  </a:lnTo>
                  <a:lnTo>
                    <a:pt x="96" y="330"/>
                  </a:lnTo>
                  <a:lnTo>
                    <a:pt x="92" y="324"/>
                  </a:lnTo>
                  <a:lnTo>
                    <a:pt x="82" y="328"/>
                  </a:lnTo>
                  <a:lnTo>
                    <a:pt x="84" y="320"/>
                  </a:lnTo>
                  <a:lnTo>
                    <a:pt x="72" y="308"/>
                  </a:lnTo>
                  <a:lnTo>
                    <a:pt x="74" y="296"/>
                  </a:lnTo>
                  <a:lnTo>
                    <a:pt x="64" y="286"/>
                  </a:lnTo>
                  <a:lnTo>
                    <a:pt x="46" y="244"/>
                  </a:lnTo>
                  <a:lnTo>
                    <a:pt x="30" y="234"/>
                  </a:lnTo>
                  <a:lnTo>
                    <a:pt x="26" y="222"/>
                  </a:lnTo>
                  <a:lnTo>
                    <a:pt x="14" y="212"/>
                  </a:lnTo>
                  <a:lnTo>
                    <a:pt x="24" y="208"/>
                  </a:lnTo>
                  <a:lnTo>
                    <a:pt x="16" y="196"/>
                  </a:lnTo>
                  <a:lnTo>
                    <a:pt x="24" y="190"/>
                  </a:lnTo>
                  <a:lnTo>
                    <a:pt x="22" y="176"/>
                  </a:lnTo>
                  <a:lnTo>
                    <a:pt x="0" y="130"/>
                  </a:lnTo>
                  <a:lnTo>
                    <a:pt x="30" y="0"/>
                  </a:lnTo>
                  <a:lnTo>
                    <a:pt x="208" y="38"/>
                  </a:lnTo>
                  <a:lnTo>
                    <a:pt x="576" y="106"/>
                  </a:lnTo>
                  <a:lnTo>
                    <a:pt x="1122" y="176"/>
                  </a:lnTo>
                  <a:lnTo>
                    <a:pt x="1070" y="716"/>
                  </a:lnTo>
                  <a:lnTo>
                    <a:pt x="982" y="70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2" name="Freeform 41"/>
            <p:cNvSpPr>
              <a:spLocks noChangeAspect="1"/>
            </p:cNvSpPr>
            <p:nvPr/>
          </p:nvSpPr>
          <p:spPr bwMode="auto">
            <a:xfrm rot="21445593">
              <a:off x="4162425" y="3162300"/>
              <a:ext cx="576263" cy="371475"/>
            </a:xfrm>
            <a:custGeom>
              <a:avLst/>
              <a:gdLst>
                <a:gd name="T0" fmla="*/ 2147483647 w 634"/>
                <a:gd name="T1" fmla="*/ 2147483647 h 406"/>
                <a:gd name="T2" fmla="*/ 2147483647 w 634"/>
                <a:gd name="T3" fmla="*/ 2147483647 h 406"/>
                <a:gd name="T4" fmla="*/ 2147483647 w 634"/>
                <a:gd name="T5" fmla="*/ 2147483647 h 406"/>
                <a:gd name="T6" fmla="*/ 2147483647 w 634"/>
                <a:gd name="T7" fmla="*/ 2147483647 h 406"/>
                <a:gd name="T8" fmla="*/ 2147483647 w 634"/>
                <a:gd name="T9" fmla="*/ 2147483647 h 406"/>
                <a:gd name="T10" fmla="*/ 2147483647 w 634"/>
                <a:gd name="T11" fmla="*/ 2147483647 h 406"/>
                <a:gd name="T12" fmla="*/ 2147483647 w 634"/>
                <a:gd name="T13" fmla="*/ 2147483647 h 406"/>
                <a:gd name="T14" fmla="*/ 2147483647 w 634"/>
                <a:gd name="T15" fmla="*/ 2147483647 h 406"/>
                <a:gd name="T16" fmla="*/ 2147483647 w 634"/>
                <a:gd name="T17" fmla="*/ 2147483647 h 406"/>
                <a:gd name="T18" fmla="*/ 2147483647 w 634"/>
                <a:gd name="T19" fmla="*/ 2147483647 h 406"/>
                <a:gd name="T20" fmla="*/ 2147483647 w 634"/>
                <a:gd name="T21" fmla="*/ 2147483647 h 406"/>
                <a:gd name="T22" fmla="*/ 2147483647 w 634"/>
                <a:gd name="T23" fmla="*/ 2147483647 h 406"/>
                <a:gd name="T24" fmla="*/ 2147483647 w 634"/>
                <a:gd name="T25" fmla="*/ 2147483647 h 406"/>
                <a:gd name="T26" fmla="*/ 2147483647 w 634"/>
                <a:gd name="T27" fmla="*/ 2147483647 h 406"/>
                <a:gd name="T28" fmla="*/ 2147483647 w 634"/>
                <a:gd name="T29" fmla="*/ 2147483647 h 406"/>
                <a:gd name="T30" fmla="*/ 2147483647 w 634"/>
                <a:gd name="T31" fmla="*/ 2147483647 h 406"/>
                <a:gd name="T32" fmla="*/ 2147483647 w 634"/>
                <a:gd name="T33" fmla="*/ 2147483647 h 406"/>
                <a:gd name="T34" fmla="*/ 2147483647 w 634"/>
                <a:gd name="T35" fmla="*/ 2147483647 h 406"/>
                <a:gd name="T36" fmla="*/ 2147483647 w 634"/>
                <a:gd name="T37" fmla="*/ 2147483647 h 406"/>
                <a:gd name="T38" fmla="*/ 2147483647 w 634"/>
                <a:gd name="T39" fmla="*/ 2147483647 h 406"/>
                <a:gd name="T40" fmla="*/ 2147483647 w 634"/>
                <a:gd name="T41" fmla="*/ 2147483647 h 406"/>
                <a:gd name="T42" fmla="*/ 2147483647 w 634"/>
                <a:gd name="T43" fmla="*/ 2147483647 h 406"/>
                <a:gd name="T44" fmla="*/ 2147483647 w 634"/>
                <a:gd name="T45" fmla="*/ 0 h 406"/>
                <a:gd name="T46" fmla="*/ 2147483647 w 634"/>
                <a:gd name="T47" fmla="*/ 2147483647 h 406"/>
                <a:gd name="T48" fmla="*/ 2147483647 w 634"/>
                <a:gd name="T49" fmla="*/ 2147483647 h 406"/>
                <a:gd name="T50" fmla="*/ 2147483647 w 634"/>
                <a:gd name="T51" fmla="*/ 2147483647 h 406"/>
                <a:gd name="T52" fmla="*/ 2147483647 w 634"/>
                <a:gd name="T53" fmla="*/ 2147483647 h 406"/>
                <a:gd name="T54" fmla="*/ 2147483647 w 634"/>
                <a:gd name="T55" fmla="*/ 2147483647 h 406"/>
                <a:gd name="T56" fmla="*/ 0 w 634"/>
                <a:gd name="T57" fmla="*/ 2147483647 h 406"/>
                <a:gd name="T58" fmla="*/ 2147483647 w 634"/>
                <a:gd name="T59" fmla="*/ 2147483647 h 406"/>
                <a:gd name="T60" fmla="*/ 2147483647 w 634"/>
                <a:gd name="T61" fmla="*/ 2147483647 h 406"/>
                <a:gd name="T62" fmla="*/ 2147483647 w 634"/>
                <a:gd name="T63" fmla="*/ 2147483647 h 406"/>
                <a:gd name="T64" fmla="*/ 2147483647 w 634"/>
                <a:gd name="T65" fmla="*/ 2147483647 h 406"/>
                <a:gd name="T66" fmla="*/ 2147483647 w 634"/>
                <a:gd name="T67" fmla="*/ 2147483647 h 406"/>
                <a:gd name="T68" fmla="*/ 2147483647 w 634"/>
                <a:gd name="T69" fmla="*/ 2147483647 h 406"/>
                <a:gd name="T70" fmla="*/ 2147483647 w 634"/>
                <a:gd name="T71" fmla="*/ 2147483647 h 406"/>
                <a:gd name="T72" fmla="*/ 2147483647 w 634"/>
                <a:gd name="T73" fmla="*/ 2147483647 h 406"/>
                <a:gd name="T74" fmla="*/ 2147483647 w 634"/>
                <a:gd name="T75" fmla="*/ 2147483647 h 406"/>
                <a:gd name="T76" fmla="*/ 2147483647 w 634"/>
                <a:gd name="T77" fmla="*/ 2147483647 h 406"/>
                <a:gd name="T78" fmla="*/ 2147483647 w 634"/>
                <a:gd name="T79" fmla="*/ 2147483647 h 40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4"/>
                <a:gd name="T121" fmla="*/ 0 h 406"/>
                <a:gd name="T122" fmla="*/ 634 w 634"/>
                <a:gd name="T123" fmla="*/ 406 h 40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4" h="406">
                  <a:moveTo>
                    <a:pt x="634" y="234"/>
                  </a:moveTo>
                  <a:lnTo>
                    <a:pt x="602" y="208"/>
                  </a:lnTo>
                  <a:lnTo>
                    <a:pt x="594" y="206"/>
                  </a:lnTo>
                  <a:lnTo>
                    <a:pt x="588" y="190"/>
                  </a:lnTo>
                  <a:lnTo>
                    <a:pt x="576" y="190"/>
                  </a:lnTo>
                  <a:lnTo>
                    <a:pt x="570" y="174"/>
                  </a:lnTo>
                  <a:lnTo>
                    <a:pt x="572" y="174"/>
                  </a:lnTo>
                  <a:lnTo>
                    <a:pt x="570" y="164"/>
                  </a:lnTo>
                  <a:lnTo>
                    <a:pt x="576" y="158"/>
                  </a:lnTo>
                  <a:lnTo>
                    <a:pt x="580" y="144"/>
                  </a:lnTo>
                  <a:lnTo>
                    <a:pt x="570" y="132"/>
                  </a:lnTo>
                  <a:lnTo>
                    <a:pt x="582" y="116"/>
                  </a:lnTo>
                  <a:lnTo>
                    <a:pt x="590" y="86"/>
                  </a:lnTo>
                  <a:lnTo>
                    <a:pt x="602" y="70"/>
                  </a:lnTo>
                  <a:lnTo>
                    <a:pt x="596" y="64"/>
                  </a:lnTo>
                  <a:lnTo>
                    <a:pt x="570" y="60"/>
                  </a:lnTo>
                  <a:lnTo>
                    <a:pt x="558" y="44"/>
                  </a:lnTo>
                  <a:lnTo>
                    <a:pt x="554" y="22"/>
                  </a:lnTo>
                  <a:lnTo>
                    <a:pt x="548" y="22"/>
                  </a:lnTo>
                  <a:lnTo>
                    <a:pt x="550" y="16"/>
                  </a:lnTo>
                  <a:lnTo>
                    <a:pt x="532" y="14"/>
                  </a:lnTo>
                  <a:lnTo>
                    <a:pt x="528" y="4"/>
                  </a:lnTo>
                  <a:lnTo>
                    <a:pt x="514" y="0"/>
                  </a:lnTo>
                  <a:lnTo>
                    <a:pt x="436" y="16"/>
                  </a:lnTo>
                  <a:lnTo>
                    <a:pt x="74" y="82"/>
                  </a:lnTo>
                  <a:lnTo>
                    <a:pt x="68" y="44"/>
                  </a:lnTo>
                  <a:lnTo>
                    <a:pt x="54" y="58"/>
                  </a:lnTo>
                  <a:lnTo>
                    <a:pt x="34" y="64"/>
                  </a:lnTo>
                  <a:lnTo>
                    <a:pt x="0" y="96"/>
                  </a:lnTo>
                  <a:lnTo>
                    <a:pt x="46" y="406"/>
                  </a:lnTo>
                  <a:lnTo>
                    <a:pt x="156" y="388"/>
                  </a:lnTo>
                  <a:lnTo>
                    <a:pt x="538" y="318"/>
                  </a:lnTo>
                  <a:lnTo>
                    <a:pt x="550" y="298"/>
                  </a:lnTo>
                  <a:lnTo>
                    <a:pt x="562" y="294"/>
                  </a:lnTo>
                  <a:lnTo>
                    <a:pt x="576" y="300"/>
                  </a:lnTo>
                  <a:lnTo>
                    <a:pt x="580" y="294"/>
                  </a:lnTo>
                  <a:lnTo>
                    <a:pt x="602" y="282"/>
                  </a:lnTo>
                  <a:lnTo>
                    <a:pt x="604" y="278"/>
                  </a:lnTo>
                  <a:lnTo>
                    <a:pt x="600" y="272"/>
                  </a:lnTo>
                  <a:lnTo>
                    <a:pt x="634" y="23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3" name="Freeform 42"/>
            <p:cNvSpPr>
              <a:spLocks noChangeAspect="1"/>
            </p:cNvSpPr>
            <p:nvPr/>
          </p:nvSpPr>
          <p:spPr bwMode="auto">
            <a:xfrm rot="21445593">
              <a:off x="2986088" y="4540250"/>
              <a:ext cx="539750" cy="492125"/>
            </a:xfrm>
            <a:custGeom>
              <a:avLst/>
              <a:gdLst>
                <a:gd name="T0" fmla="*/ 2147483647 w 596"/>
                <a:gd name="T1" fmla="*/ 2147483647 h 536"/>
                <a:gd name="T2" fmla="*/ 2147483647 w 596"/>
                <a:gd name="T3" fmla="*/ 2147483647 h 536"/>
                <a:gd name="T4" fmla="*/ 2147483647 w 596"/>
                <a:gd name="T5" fmla="*/ 2147483647 h 536"/>
                <a:gd name="T6" fmla="*/ 2147483647 w 596"/>
                <a:gd name="T7" fmla="*/ 2147483647 h 536"/>
                <a:gd name="T8" fmla="*/ 2147483647 w 596"/>
                <a:gd name="T9" fmla="*/ 2147483647 h 536"/>
                <a:gd name="T10" fmla="*/ 2147483647 w 596"/>
                <a:gd name="T11" fmla="*/ 2147483647 h 536"/>
                <a:gd name="T12" fmla="*/ 2147483647 w 596"/>
                <a:gd name="T13" fmla="*/ 2147483647 h 536"/>
                <a:gd name="T14" fmla="*/ 2147483647 w 596"/>
                <a:gd name="T15" fmla="*/ 2147483647 h 536"/>
                <a:gd name="T16" fmla="*/ 2147483647 w 596"/>
                <a:gd name="T17" fmla="*/ 2147483647 h 536"/>
                <a:gd name="T18" fmla="*/ 2147483647 w 596"/>
                <a:gd name="T19" fmla="*/ 2147483647 h 536"/>
                <a:gd name="T20" fmla="*/ 2147483647 w 596"/>
                <a:gd name="T21" fmla="*/ 2147483647 h 536"/>
                <a:gd name="T22" fmla="*/ 2147483647 w 596"/>
                <a:gd name="T23" fmla="*/ 2147483647 h 536"/>
                <a:gd name="T24" fmla="*/ 2147483647 w 596"/>
                <a:gd name="T25" fmla="*/ 2147483647 h 536"/>
                <a:gd name="T26" fmla="*/ 2147483647 w 596"/>
                <a:gd name="T27" fmla="*/ 2147483647 h 536"/>
                <a:gd name="T28" fmla="*/ 2147483647 w 596"/>
                <a:gd name="T29" fmla="*/ 2147483647 h 536"/>
                <a:gd name="T30" fmla="*/ 2147483647 w 596"/>
                <a:gd name="T31" fmla="*/ 2147483647 h 536"/>
                <a:gd name="T32" fmla="*/ 2147483647 w 596"/>
                <a:gd name="T33" fmla="*/ 2147483647 h 536"/>
                <a:gd name="T34" fmla="*/ 2147483647 w 596"/>
                <a:gd name="T35" fmla="*/ 2147483647 h 536"/>
                <a:gd name="T36" fmla="*/ 2147483647 w 596"/>
                <a:gd name="T37" fmla="*/ 2147483647 h 536"/>
                <a:gd name="T38" fmla="*/ 2147483647 w 596"/>
                <a:gd name="T39" fmla="*/ 2147483647 h 536"/>
                <a:gd name="T40" fmla="*/ 2147483647 w 596"/>
                <a:gd name="T41" fmla="*/ 2147483647 h 536"/>
                <a:gd name="T42" fmla="*/ 2147483647 w 596"/>
                <a:gd name="T43" fmla="*/ 2147483647 h 536"/>
                <a:gd name="T44" fmla="*/ 2147483647 w 596"/>
                <a:gd name="T45" fmla="*/ 2147483647 h 536"/>
                <a:gd name="T46" fmla="*/ 2147483647 w 596"/>
                <a:gd name="T47" fmla="*/ 2147483647 h 536"/>
                <a:gd name="T48" fmla="*/ 2147483647 w 596"/>
                <a:gd name="T49" fmla="*/ 2147483647 h 536"/>
                <a:gd name="T50" fmla="*/ 2147483647 w 596"/>
                <a:gd name="T51" fmla="*/ 2147483647 h 536"/>
                <a:gd name="T52" fmla="*/ 2147483647 w 596"/>
                <a:gd name="T53" fmla="*/ 2147483647 h 536"/>
                <a:gd name="T54" fmla="*/ 2147483647 w 596"/>
                <a:gd name="T55" fmla="*/ 2147483647 h 536"/>
                <a:gd name="T56" fmla="*/ 2147483647 w 596"/>
                <a:gd name="T57" fmla="*/ 2147483647 h 536"/>
                <a:gd name="T58" fmla="*/ 2147483647 w 596"/>
                <a:gd name="T59" fmla="*/ 2147483647 h 536"/>
                <a:gd name="T60" fmla="*/ 2147483647 w 596"/>
                <a:gd name="T61" fmla="*/ 2147483647 h 536"/>
                <a:gd name="T62" fmla="*/ 2147483647 w 596"/>
                <a:gd name="T63" fmla="*/ 2147483647 h 536"/>
                <a:gd name="T64" fmla="*/ 2147483647 w 596"/>
                <a:gd name="T65" fmla="*/ 2147483647 h 536"/>
                <a:gd name="T66" fmla="*/ 2147483647 w 596"/>
                <a:gd name="T67" fmla="*/ 2147483647 h 536"/>
                <a:gd name="T68" fmla="*/ 2147483647 w 596"/>
                <a:gd name="T69" fmla="*/ 2147483647 h 536"/>
                <a:gd name="T70" fmla="*/ 2147483647 w 596"/>
                <a:gd name="T71" fmla="*/ 2147483647 h 536"/>
                <a:gd name="T72" fmla="*/ 2147483647 w 596"/>
                <a:gd name="T73" fmla="*/ 2147483647 h 536"/>
                <a:gd name="T74" fmla="*/ 0 w 596"/>
                <a:gd name="T75" fmla="*/ 2147483647 h 536"/>
                <a:gd name="T76" fmla="*/ 2147483647 w 596"/>
                <a:gd name="T77" fmla="*/ 0 h 536"/>
                <a:gd name="T78" fmla="*/ 2147483647 w 596"/>
                <a:gd name="T79" fmla="*/ 2147483647 h 536"/>
                <a:gd name="T80" fmla="*/ 2147483647 w 596"/>
                <a:gd name="T81" fmla="*/ 2147483647 h 536"/>
                <a:gd name="T82" fmla="*/ 2147483647 w 596"/>
                <a:gd name="T83" fmla="*/ 2147483647 h 536"/>
                <a:gd name="T84" fmla="*/ 2147483647 w 596"/>
                <a:gd name="T85" fmla="*/ 2147483647 h 536"/>
                <a:gd name="T86" fmla="*/ 2147483647 w 596"/>
                <a:gd name="T87" fmla="*/ 2147483647 h 536"/>
                <a:gd name="T88" fmla="*/ 2147483647 w 596"/>
                <a:gd name="T89" fmla="*/ 2147483647 h 536"/>
                <a:gd name="T90" fmla="*/ 2147483647 w 596"/>
                <a:gd name="T91" fmla="*/ 2147483647 h 536"/>
                <a:gd name="T92" fmla="*/ 2147483647 w 596"/>
                <a:gd name="T93" fmla="*/ 2147483647 h 536"/>
                <a:gd name="T94" fmla="*/ 2147483647 w 596"/>
                <a:gd name="T95" fmla="*/ 2147483647 h 536"/>
                <a:gd name="T96" fmla="*/ 2147483647 w 596"/>
                <a:gd name="T97" fmla="*/ 2147483647 h 536"/>
                <a:gd name="T98" fmla="*/ 2147483647 w 596"/>
                <a:gd name="T99" fmla="*/ 2147483647 h 536"/>
                <a:gd name="T100" fmla="*/ 2147483647 w 596"/>
                <a:gd name="T101" fmla="*/ 2147483647 h 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96"/>
                <a:gd name="T154" fmla="*/ 0 h 536"/>
                <a:gd name="T155" fmla="*/ 596 w 596"/>
                <a:gd name="T156" fmla="*/ 536 h 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96" h="536">
                  <a:moveTo>
                    <a:pt x="534" y="370"/>
                  </a:moveTo>
                  <a:lnTo>
                    <a:pt x="466" y="352"/>
                  </a:lnTo>
                  <a:lnTo>
                    <a:pt x="440" y="362"/>
                  </a:lnTo>
                  <a:lnTo>
                    <a:pt x="434" y="386"/>
                  </a:lnTo>
                  <a:lnTo>
                    <a:pt x="452" y="400"/>
                  </a:lnTo>
                  <a:lnTo>
                    <a:pt x="474" y="398"/>
                  </a:lnTo>
                  <a:lnTo>
                    <a:pt x="490" y="384"/>
                  </a:lnTo>
                  <a:lnTo>
                    <a:pt x="500" y="384"/>
                  </a:lnTo>
                  <a:lnTo>
                    <a:pt x="504" y="384"/>
                  </a:lnTo>
                  <a:lnTo>
                    <a:pt x="512" y="410"/>
                  </a:lnTo>
                  <a:lnTo>
                    <a:pt x="520" y="410"/>
                  </a:lnTo>
                  <a:lnTo>
                    <a:pt x="532" y="398"/>
                  </a:lnTo>
                  <a:lnTo>
                    <a:pt x="558" y="386"/>
                  </a:lnTo>
                  <a:lnTo>
                    <a:pt x="562" y="386"/>
                  </a:lnTo>
                  <a:lnTo>
                    <a:pt x="568" y="392"/>
                  </a:lnTo>
                  <a:lnTo>
                    <a:pt x="564" y="422"/>
                  </a:lnTo>
                  <a:lnTo>
                    <a:pt x="540" y="442"/>
                  </a:lnTo>
                  <a:lnTo>
                    <a:pt x="530" y="460"/>
                  </a:lnTo>
                  <a:lnTo>
                    <a:pt x="530" y="466"/>
                  </a:lnTo>
                  <a:lnTo>
                    <a:pt x="548" y="486"/>
                  </a:lnTo>
                  <a:lnTo>
                    <a:pt x="586" y="500"/>
                  </a:lnTo>
                  <a:lnTo>
                    <a:pt x="596" y="514"/>
                  </a:lnTo>
                  <a:lnTo>
                    <a:pt x="594" y="524"/>
                  </a:lnTo>
                  <a:lnTo>
                    <a:pt x="568" y="536"/>
                  </a:lnTo>
                  <a:lnTo>
                    <a:pt x="544" y="508"/>
                  </a:lnTo>
                  <a:lnTo>
                    <a:pt x="518" y="496"/>
                  </a:lnTo>
                  <a:lnTo>
                    <a:pt x="502" y="482"/>
                  </a:lnTo>
                  <a:lnTo>
                    <a:pt x="490" y="484"/>
                  </a:lnTo>
                  <a:lnTo>
                    <a:pt x="486" y="486"/>
                  </a:lnTo>
                  <a:lnTo>
                    <a:pt x="488" y="494"/>
                  </a:lnTo>
                  <a:lnTo>
                    <a:pt x="486" y="502"/>
                  </a:lnTo>
                  <a:lnTo>
                    <a:pt x="472" y="522"/>
                  </a:lnTo>
                  <a:lnTo>
                    <a:pt x="438" y="518"/>
                  </a:lnTo>
                  <a:lnTo>
                    <a:pt x="428" y="524"/>
                  </a:lnTo>
                  <a:lnTo>
                    <a:pt x="416" y="516"/>
                  </a:lnTo>
                  <a:lnTo>
                    <a:pt x="398" y="526"/>
                  </a:lnTo>
                  <a:lnTo>
                    <a:pt x="380" y="522"/>
                  </a:lnTo>
                  <a:lnTo>
                    <a:pt x="372" y="516"/>
                  </a:lnTo>
                  <a:lnTo>
                    <a:pt x="348" y="514"/>
                  </a:lnTo>
                  <a:lnTo>
                    <a:pt x="322" y="480"/>
                  </a:lnTo>
                  <a:lnTo>
                    <a:pt x="308" y="476"/>
                  </a:lnTo>
                  <a:lnTo>
                    <a:pt x="292" y="462"/>
                  </a:lnTo>
                  <a:lnTo>
                    <a:pt x="258" y="446"/>
                  </a:lnTo>
                  <a:lnTo>
                    <a:pt x="236" y="446"/>
                  </a:lnTo>
                  <a:lnTo>
                    <a:pt x="230" y="452"/>
                  </a:lnTo>
                  <a:lnTo>
                    <a:pt x="232" y="466"/>
                  </a:lnTo>
                  <a:lnTo>
                    <a:pt x="218" y="478"/>
                  </a:lnTo>
                  <a:lnTo>
                    <a:pt x="94" y="452"/>
                  </a:lnTo>
                  <a:lnTo>
                    <a:pt x="26" y="462"/>
                  </a:lnTo>
                  <a:lnTo>
                    <a:pt x="16" y="448"/>
                  </a:lnTo>
                  <a:lnTo>
                    <a:pt x="28" y="438"/>
                  </a:lnTo>
                  <a:lnTo>
                    <a:pt x="34" y="424"/>
                  </a:lnTo>
                  <a:lnTo>
                    <a:pt x="42" y="414"/>
                  </a:lnTo>
                  <a:lnTo>
                    <a:pt x="44" y="402"/>
                  </a:lnTo>
                  <a:lnTo>
                    <a:pt x="42" y="384"/>
                  </a:lnTo>
                  <a:lnTo>
                    <a:pt x="38" y="374"/>
                  </a:lnTo>
                  <a:lnTo>
                    <a:pt x="44" y="360"/>
                  </a:lnTo>
                  <a:lnTo>
                    <a:pt x="40" y="346"/>
                  </a:lnTo>
                  <a:lnTo>
                    <a:pt x="58" y="310"/>
                  </a:lnTo>
                  <a:lnTo>
                    <a:pt x="58" y="300"/>
                  </a:lnTo>
                  <a:lnTo>
                    <a:pt x="62" y="292"/>
                  </a:lnTo>
                  <a:lnTo>
                    <a:pt x="58" y="284"/>
                  </a:lnTo>
                  <a:lnTo>
                    <a:pt x="64" y="280"/>
                  </a:lnTo>
                  <a:lnTo>
                    <a:pt x="60" y="272"/>
                  </a:lnTo>
                  <a:lnTo>
                    <a:pt x="62" y="258"/>
                  </a:lnTo>
                  <a:lnTo>
                    <a:pt x="58" y="258"/>
                  </a:lnTo>
                  <a:lnTo>
                    <a:pt x="54" y="258"/>
                  </a:lnTo>
                  <a:lnTo>
                    <a:pt x="44" y="240"/>
                  </a:lnTo>
                  <a:lnTo>
                    <a:pt x="48" y="234"/>
                  </a:lnTo>
                  <a:lnTo>
                    <a:pt x="36" y="220"/>
                  </a:lnTo>
                  <a:lnTo>
                    <a:pt x="38" y="214"/>
                  </a:lnTo>
                  <a:lnTo>
                    <a:pt x="26" y="202"/>
                  </a:lnTo>
                  <a:lnTo>
                    <a:pt x="28" y="188"/>
                  </a:lnTo>
                  <a:lnTo>
                    <a:pt x="24" y="176"/>
                  </a:lnTo>
                  <a:lnTo>
                    <a:pt x="0" y="148"/>
                  </a:lnTo>
                  <a:lnTo>
                    <a:pt x="0" y="8"/>
                  </a:lnTo>
                  <a:lnTo>
                    <a:pt x="332" y="0"/>
                  </a:lnTo>
                  <a:lnTo>
                    <a:pt x="330" y="4"/>
                  </a:lnTo>
                  <a:lnTo>
                    <a:pt x="342" y="10"/>
                  </a:lnTo>
                  <a:lnTo>
                    <a:pt x="334" y="34"/>
                  </a:lnTo>
                  <a:lnTo>
                    <a:pt x="344" y="42"/>
                  </a:lnTo>
                  <a:lnTo>
                    <a:pt x="332" y="50"/>
                  </a:lnTo>
                  <a:lnTo>
                    <a:pt x="342" y="62"/>
                  </a:lnTo>
                  <a:lnTo>
                    <a:pt x="342" y="74"/>
                  </a:lnTo>
                  <a:lnTo>
                    <a:pt x="366" y="92"/>
                  </a:lnTo>
                  <a:lnTo>
                    <a:pt x="352" y="120"/>
                  </a:lnTo>
                  <a:lnTo>
                    <a:pt x="344" y="120"/>
                  </a:lnTo>
                  <a:lnTo>
                    <a:pt x="346" y="136"/>
                  </a:lnTo>
                  <a:lnTo>
                    <a:pt x="316" y="164"/>
                  </a:lnTo>
                  <a:lnTo>
                    <a:pt x="308" y="198"/>
                  </a:lnTo>
                  <a:lnTo>
                    <a:pt x="296" y="208"/>
                  </a:lnTo>
                  <a:lnTo>
                    <a:pt x="302" y="222"/>
                  </a:lnTo>
                  <a:lnTo>
                    <a:pt x="298" y="238"/>
                  </a:lnTo>
                  <a:lnTo>
                    <a:pt x="284" y="242"/>
                  </a:lnTo>
                  <a:lnTo>
                    <a:pt x="294" y="270"/>
                  </a:lnTo>
                  <a:lnTo>
                    <a:pt x="284" y="280"/>
                  </a:lnTo>
                  <a:lnTo>
                    <a:pt x="512" y="268"/>
                  </a:lnTo>
                  <a:lnTo>
                    <a:pt x="500" y="314"/>
                  </a:lnTo>
                  <a:lnTo>
                    <a:pt x="506" y="328"/>
                  </a:lnTo>
                  <a:lnTo>
                    <a:pt x="522" y="342"/>
                  </a:lnTo>
                  <a:lnTo>
                    <a:pt x="534" y="37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4" name="Freeform 43"/>
            <p:cNvSpPr>
              <a:spLocks noChangeAspect="1"/>
            </p:cNvSpPr>
            <p:nvPr/>
          </p:nvSpPr>
          <p:spPr bwMode="auto">
            <a:xfrm rot="21445593">
              <a:off x="4157663" y="3157538"/>
              <a:ext cx="576262" cy="371475"/>
            </a:xfrm>
            <a:custGeom>
              <a:avLst/>
              <a:gdLst>
                <a:gd name="T0" fmla="*/ 2147483647 w 634"/>
                <a:gd name="T1" fmla="*/ 2147483647 h 406"/>
                <a:gd name="T2" fmla="*/ 2147483647 w 634"/>
                <a:gd name="T3" fmla="*/ 2147483647 h 406"/>
                <a:gd name="T4" fmla="*/ 2147483647 w 634"/>
                <a:gd name="T5" fmla="*/ 2147483647 h 406"/>
                <a:gd name="T6" fmla="*/ 2147483647 w 634"/>
                <a:gd name="T7" fmla="*/ 2147483647 h 406"/>
                <a:gd name="T8" fmla="*/ 2147483647 w 634"/>
                <a:gd name="T9" fmla="*/ 2147483647 h 406"/>
                <a:gd name="T10" fmla="*/ 2147483647 w 634"/>
                <a:gd name="T11" fmla="*/ 2147483647 h 406"/>
                <a:gd name="T12" fmla="*/ 2147483647 w 634"/>
                <a:gd name="T13" fmla="*/ 2147483647 h 406"/>
                <a:gd name="T14" fmla="*/ 2147483647 w 634"/>
                <a:gd name="T15" fmla="*/ 2147483647 h 406"/>
                <a:gd name="T16" fmla="*/ 2147483647 w 634"/>
                <a:gd name="T17" fmla="*/ 2147483647 h 406"/>
                <a:gd name="T18" fmla="*/ 2147483647 w 634"/>
                <a:gd name="T19" fmla="*/ 2147483647 h 406"/>
                <a:gd name="T20" fmla="*/ 2147483647 w 634"/>
                <a:gd name="T21" fmla="*/ 2147483647 h 406"/>
                <a:gd name="T22" fmla="*/ 2147483647 w 634"/>
                <a:gd name="T23" fmla="*/ 2147483647 h 406"/>
                <a:gd name="T24" fmla="*/ 2147483647 w 634"/>
                <a:gd name="T25" fmla="*/ 2147483647 h 406"/>
                <a:gd name="T26" fmla="*/ 2147483647 w 634"/>
                <a:gd name="T27" fmla="*/ 2147483647 h 406"/>
                <a:gd name="T28" fmla="*/ 2147483647 w 634"/>
                <a:gd name="T29" fmla="*/ 2147483647 h 406"/>
                <a:gd name="T30" fmla="*/ 2147483647 w 634"/>
                <a:gd name="T31" fmla="*/ 2147483647 h 406"/>
                <a:gd name="T32" fmla="*/ 2147483647 w 634"/>
                <a:gd name="T33" fmla="*/ 2147483647 h 406"/>
                <a:gd name="T34" fmla="*/ 2147483647 w 634"/>
                <a:gd name="T35" fmla="*/ 2147483647 h 406"/>
                <a:gd name="T36" fmla="*/ 2147483647 w 634"/>
                <a:gd name="T37" fmla="*/ 2147483647 h 406"/>
                <a:gd name="T38" fmla="*/ 2147483647 w 634"/>
                <a:gd name="T39" fmla="*/ 2147483647 h 406"/>
                <a:gd name="T40" fmla="*/ 2147483647 w 634"/>
                <a:gd name="T41" fmla="*/ 2147483647 h 406"/>
                <a:gd name="T42" fmla="*/ 2147483647 w 634"/>
                <a:gd name="T43" fmla="*/ 2147483647 h 406"/>
                <a:gd name="T44" fmla="*/ 2147483647 w 634"/>
                <a:gd name="T45" fmla="*/ 0 h 406"/>
                <a:gd name="T46" fmla="*/ 2147483647 w 634"/>
                <a:gd name="T47" fmla="*/ 2147483647 h 406"/>
                <a:gd name="T48" fmla="*/ 2147483647 w 634"/>
                <a:gd name="T49" fmla="*/ 2147483647 h 406"/>
                <a:gd name="T50" fmla="*/ 2147483647 w 634"/>
                <a:gd name="T51" fmla="*/ 2147483647 h 406"/>
                <a:gd name="T52" fmla="*/ 2147483647 w 634"/>
                <a:gd name="T53" fmla="*/ 2147483647 h 406"/>
                <a:gd name="T54" fmla="*/ 2147483647 w 634"/>
                <a:gd name="T55" fmla="*/ 2147483647 h 406"/>
                <a:gd name="T56" fmla="*/ 0 w 634"/>
                <a:gd name="T57" fmla="*/ 2147483647 h 406"/>
                <a:gd name="T58" fmla="*/ 2147483647 w 634"/>
                <a:gd name="T59" fmla="*/ 2147483647 h 406"/>
                <a:gd name="T60" fmla="*/ 2147483647 w 634"/>
                <a:gd name="T61" fmla="*/ 2147483647 h 406"/>
                <a:gd name="T62" fmla="*/ 2147483647 w 634"/>
                <a:gd name="T63" fmla="*/ 2147483647 h 406"/>
                <a:gd name="T64" fmla="*/ 2147483647 w 634"/>
                <a:gd name="T65" fmla="*/ 2147483647 h 406"/>
                <a:gd name="T66" fmla="*/ 2147483647 w 634"/>
                <a:gd name="T67" fmla="*/ 2147483647 h 406"/>
                <a:gd name="T68" fmla="*/ 2147483647 w 634"/>
                <a:gd name="T69" fmla="*/ 2147483647 h 406"/>
                <a:gd name="T70" fmla="*/ 2147483647 w 634"/>
                <a:gd name="T71" fmla="*/ 2147483647 h 406"/>
                <a:gd name="T72" fmla="*/ 2147483647 w 634"/>
                <a:gd name="T73" fmla="*/ 2147483647 h 406"/>
                <a:gd name="T74" fmla="*/ 2147483647 w 634"/>
                <a:gd name="T75" fmla="*/ 2147483647 h 406"/>
                <a:gd name="T76" fmla="*/ 2147483647 w 634"/>
                <a:gd name="T77" fmla="*/ 2147483647 h 406"/>
                <a:gd name="T78" fmla="*/ 2147483647 w 634"/>
                <a:gd name="T79" fmla="*/ 2147483647 h 40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34"/>
                <a:gd name="T121" fmla="*/ 0 h 406"/>
                <a:gd name="T122" fmla="*/ 634 w 634"/>
                <a:gd name="T123" fmla="*/ 406 h 40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34" h="406">
                  <a:moveTo>
                    <a:pt x="634" y="234"/>
                  </a:moveTo>
                  <a:lnTo>
                    <a:pt x="602" y="208"/>
                  </a:lnTo>
                  <a:lnTo>
                    <a:pt x="594" y="206"/>
                  </a:lnTo>
                  <a:lnTo>
                    <a:pt x="588" y="190"/>
                  </a:lnTo>
                  <a:lnTo>
                    <a:pt x="576" y="190"/>
                  </a:lnTo>
                  <a:lnTo>
                    <a:pt x="570" y="174"/>
                  </a:lnTo>
                  <a:lnTo>
                    <a:pt x="572" y="174"/>
                  </a:lnTo>
                  <a:lnTo>
                    <a:pt x="570" y="164"/>
                  </a:lnTo>
                  <a:lnTo>
                    <a:pt x="576" y="158"/>
                  </a:lnTo>
                  <a:lnTo>
                    <a:pt x="580" y="144"/>
                  </a:lnTo>
                  <a:lnTo>
                    <a:pt x="570" y="132"/>
                  </a:lnTo>
                  <a:lnTo>
                    <a:pt x="582" y="116"/>
                  </a:lnTo>
                  <a:lnTo>
                    <a:pt x="590" y="86"/>
                  </a:lnTo>
                  <a:lnTo>
                    <a:pt x="602" y="70"/>
                  </a:lnTo>
                  <a:lnTo>
                    <a:pt x="596" y="64"/>
                  </a:lnTo>
                  <a:lnTo>
                    <a:pt x="570" y="60"/>
                  </a:lnTo>
                  <a:lnTo>
                    <a:pt x="558" y="44"/>
                  </a:lnTo>
                  <a:lnTo>
                    <a:pt x="554" y="22"/>
                  </a:lnTo>
                  <a:lnTo>
                    <a:pt x="548" y="22"/>
                  </a:lnTo>
                  <a:lnTo>
                    <a:pt x="550" y="16"/>
                  </a:lnTo>
                  <a:lnTo>
                    <a:pt x="532" y="14"/>
                  </a:lnTo>
                  <a:lnTo>
                    <a:pt x="528" y="4"/>
                  </a:lnTo>
                  <a:lnTo>
                    <a:pt x="514" y="0"/>
                  </a:lnTo>
                  <a:lnTo>
                    <a:pt x="436" y="16"/>
                  </a:lnTo>
                  <a:lnTo>
                    <a:pt x="74" y="82"/>
                  </a:lnTo>
                  <a:lnTo>
                    <a:pt x="68" y="44"/>
                  </a:lnTo>
                  <a:lnTo>
                    <a:pt x="54" y="58"/>
                  </a:lnTo>
                  <a:lnTo>
                    <a:pt x="34" y="64"/>
                  </a:lnTo>
                  <a:lnTo>
                    <a:pt x="0" y="96"/>
                  </a:lnTo>
                  <a:lnTo>
                    <a:pt x="46" y="406"/>
                  </a:lnTo>
                  <a:lnTo>
                    <a:pt x="156" y="388"/>
                  </a:lnTo>
                  <a:lnTo>
                    <a:pt x="538" y="318"/>
                  </a:lnTo>
                  <a:lnTo>
                    <a:pt x="550" y="298"/>
                  </a:lnTo>
                  <a:lnTo>
                    <a:pt x="562" y="294"/>
                  </a:lnTo>
                  <a:lnTo>
                    <a:pt x="576" y="300"/>
                  </a:lnTo>
                  <a:lnTo>
                    <a:pt x="580" y="294"/>
                  </a:lnTo>
                  <a:lnTo>
                    <a:pt x="602" y="282"/>
                  </a:lnTo>
                  <a:lnTo>
                    <a:pt x="604" y="278"/>
                  </a:lnTo>
                  <a:lnTo>
                    <a:pt x="600" y="272"/>
                  </a:lnTo>
                  <a:lnTo>
                    <a:pt x="634" y="23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5" name="Freeform 44"/>
            <p:cNvSpPr>
              <a:spLocks noChangeAspect="1"/>
            </p:cNvSpPr>
            <p:nvPr/>
          </p:nvSpPr>
          <p:spPr bwMode="auto">
            <a:xfrm rot="21445593">
              <a:off x="2981325" y="4537075"/>
              <a:ext cx="541338" cy="490538"/>
            </a:xfrm>
            <a:custGeom>
              <a:avLst/>
              <a:gdLst>
                <a:gd name="T0" fmla="*/ 2147483647 w 596"/>
                <a:gd name="T1" fmla="*/ 2147483647 h 536"/>
                <a:gd name="T2" fmla="*/ 2147483647 w 596"/>
                <a:gd name="T3" fmla="*/ 2147483647 h 536"/>
                <a:gd name="T4" fmla="*/ 2147483647 w 596"/>
                <a:gd name="T5" fmla="*/ 2147483647 h 536"/>
                <a:gd name="T6" fmla="*/ 2147483647 w 596"/>
                <a:gd name="T7" fmla="*/ 2147483647 h 536"/>
                <a:gd name="T8" fmla="*/ 2147483647 w 596"/>
                <a:gd name="T9" fmla="*/ 2147483647 h 536"/>
                <a:gd name="T10" fmla="*/ 2147483647 w 596"/>
                <a:gd name="T11" fmla="*/ 2147483647 h 536"/>
                <a:gd name="T12" fmla="*/ 2147483647 w 596"/>
                <a:gd name="T13" fmla="*/ 2147483647 h 536"/>
                <a:gd name="T14" fmla="*/ 2147483647 w 596"/>
                <a:gd name="T15" fmla="*/ 2147483647 h 536"/>
                <a:gd name="T16" fmla="*/ 2147483647 w 596"/>
                <a:gd name="T17" fmla="*/ 2147483647 h 536"/>
                <a:gd name="T18" fmla="*/ 2147483647 w 596"/>
                <a:gd name="T19" fmla="*/ 2147483647 h 536"/>
                <a:gd name="T20" fmla="*/ 2147483647 w 596"/>
                <a:gd name="T21" fmla="*/ 2147483647 h 536"/>
                <a:gd name="T22" fmla="*/ 2147483647 w 596"/>
                <a:gd name="T23" fmla="*/ 2147483647 h 536"/>
                <a:gd name="T24" fmla="*/ 2147483647 w 596"/>
                <a:gd name="T25" fmla="*/ 2147483647 h 536"/>
                <a:gd name="T26" fmla="*/ 2147483647 w 596"/>
                <a:gd name="T27" fmla="*/ 2147483647 h 536"/>
                <a:gd name="T28" fmla="*/ 2147483647 w 596"/>
                <a:gd name="T29" fmla="*/ 2147483647 h 536"/>
                <a:gd name="T30" fmla="*/ 2147483647 w 596"/>
                <a:gd name="T31" fmla="*/ 2147483647 h 536"/>
                <a:gd name="T32" fmla="*/ 2147483647 w 596"/>
                <a:gd name="T33" fmla="*/ 2147483647 h 536"/>
                <a:gd name="T34" fmla="*/ 2147483647 w 596"/>
                <a:gd name="T35" fmla="*/ 2147483647 h 536"/>
                <a:gd name="T36" fmla="*/ 2147483647 w 596"/>
                <a:gd name="T37" fmla="*/ 2147483647 h 536"/>
                <a:gd name="T38" fmla="*/ 2147483647 w 596"/>
                <a:gd name="T39" fmla="*/ 2147483647 h 536"/>
                <a:gd name="T40" fmla="*/ 2147483647 w 596"/>
                <a:gd name="T41" fmla="*/ 2147483647 h 536"/>
                <a:gd name="T42" fmla="*/ 2147483647 w 596"/>
                <a:gd name="T43" fmla="*/ 2147483647 h 536"/>
                <a:gd name="T44" fmla="*/ 2147483647 w 596"/>
                <a:gd name="T45" fmla="*/ 2147483647 h 536"/>
                <a:gd name="T46" fmla="*/ 2147483647 w 596"/>
                <a:gd name="T47" fmla="*/ 2147483647 h 536"/>
                <a:gd name="T48" fmla="*/ 2147483647 w 596"/>
                <a:gd name="T49" fmla="*/ 2147483647 h 536"/>
                <a:gd name="T50" fmla="*/ 2147483647 w 596"/>
                <a:gd name="T51" fmla="*/ 2147483647 h 536"/>
                <a:gd name="T52" fmla="*/ 2147483647 w 596"/>
                <a:gd name="T53" fmla="*/ 2147483647 h 536"/>
                <a:gd name="T54" fmla="*/ 2147483647 w 596"/>
                <a:gd name="T55" fmla="*/ 2147483647 h 536"/>
                <a:gd name="T56" fmla="*/ 2147483647 w 596"/>
                <a:gd name="T57" fmla="*/ 2147483647 h 536"/>
                <a:gd name="T58" fmla="*/ 2147483647 w 596"/>
                <a:gd name="T59" fmla="*/ 2147483647 h 536"/>
                <a:gd name="T60" fmla="*/ 2147483647 w 596"/>
                <a:gd name="T61" fmla="*/ 2147483647 h 536"/>
                <a:gd name="T62" fmla="*/ 2147483647 w 596"/>
                <a:gd name="T63" fmla="*/ 2147483647 h 536"/>
                <a:gd name="T64" fmla="*/ 2147483647 w 596"/>
                <a:gd name="T65" fmla="*/ 2147483647 h 536"/>
                <a:gd name="T66" fmla="*/ 2147483647 w 596"/>
                <a:gd name="T67" fmla="*/ 2147483647 h 536"/>
                <a:gd name="T68" fmla="*/ 2147483647 w 596"/>
                <a:gd name="T69" fmla="*/ 2147483647 h 536"/>
                <a:gd name="T70" fmla="*/ 2147483647 w 596"/>
                <a:gd name="T71" fmla="*/ 2147483647 h 536"/>
                <a:gd name="T72" fmla="*/ 2147483647 w 596"/>
                <a:gd name="T73" fmla="*/ 2147483647 h 536"/>
                <a:gd name="T74" fmla="*/ 0 w 596"/>
                <a:gd name="T75" fmla="*/ 2147483647 h 536"/>
                <a:gd name="T76" fmla="*/ 2147483647 w 596"/>
                <a:gd name="T77" fmla="*/ 0 h 536"/>
                <a:gd name="T78" fmla="*/ 2147483647 w 596"/>
                <a:gd name="T79" fmla="*/ 2147483647 h 536"/>
                <a:gd name="T80" fmla="*/ 2147483647 w 596"/>
                <a:gd name="T81" fmla="*/ 2147483647 h 536"/>
                <a:gd name="T82" fmla="*/ 2147483647 w 596"/>
                <a:gd name="T83" fmla="*/ 2147483647 h 536"/>
                <a:gd name="T84" fmla="*/ 2147483647 w 596"/>
                <a:gd name="T85" fmla="*/ 2147483647 h 536"/>
                <a:gd name="T86" fmla="*/ 2147483647 w 596"/>
                <a:gd name="T87" fmla="*/ 2147483647 h 536"/>
                <a:gd name="T88" fmla="*/ 2147483647 w 596"/>
                <a:gd name="T89" fmla="*/ 2147483647 h 536"/>
                <a:gd name="T90" fmla="*/ 2147483647 w 596"/>
                <a:gd name="T91" fmla="*/ 2147483647 h 536"/>
                <a:gd name="T92" fmla="*/ 2147483647 w 596"/>
                <a:gd name="T93" fmla="*/ 2147483647 h 536"/>
                <a:gd name="T94" fmla="*/ 2147483647 w 596"/>
                <a:gd name="T95" fmla="*/ 2147483647 h 536"/>
                <a:gd name="T96" fmla="*/ 2147483647 w 596"/>
                <a:gd name="T97" fmla="*/ 2147483647 h 536"/>
                <a:gd name="T98" fmla="*/ 2147483647 w 596"/>
                <a:gd name="T99" fmla="*/ 2147483647 h 536"/>
                <a:gd name="T100" fmla="*/ 2147483647 w 596"/>
                <a:gd name="T101" fmla="*/ 2147483647 h 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96"/>
                <a:gd name="T154" fmla="*/ 0 h 536"/>
                <a:gd name="T155" fmla="*/ 596 w 596"/>
                <a:gd name="T156" fmla="*/ 536 h 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96" h="536">
                  <a:moveTo>
                    <a:pt x="534" y="370"/>
                  </a:moveTo>
                  <a:lnTo>
                    <a:pt x="466" y="352"/>
                  </a:lnTo>
                  <a:lnTo>
                    <a:pt x="440" y="362"/>
                  </a:lnTo>
                  <a:lnTo>
                    <a:pt x="434" y="386"/>
                  </a:lnTo>
                  <a:lnTo>
                    <a:pt x="452" y="400"/>
                  </a:lnTo>
                  <a:lnTo>
                    <a:pt x="474" y="398"/>
                  </a:lnTo>
                  <a:lnTo>
                    <a:pt x="490" y="384"/>
                  </a:lnTo>
                  <a:lnTo>
                    <a:pt x="500" y="384"/>
                  </a:lnTo>
                  <a:lnTo>
                    <a:pt x="504" y="384"/>
                  </a:lnTo>
                  <a:lnTo>
                    <a:pt x="512" y="410"/>
                  </a:lnTo>
                  <a:lnTo>
                    <a:pt x="520" y="410"/>
                  </a:lnTo>
                  <a:lnTo>
                    <a:pt x="532" y="398"/>
                  </a:lnTo>
                  <a:lnTo>
                    <a:pt x="558" y="386"/>
                  </a:lnTo>
                  <a:lnTo>
                    <a:pt x="562" y="386"/>
                  </a:lnTo>
                  <a:lnTo>
                    <a:pt x="568" y="392"/>
                  </a:lnTo>
                  <a:lnTo>
                    <a:pt x="564" y="422"/>
                  </a:lnTo>
                  <a:lnTo>
                    <a:pt x="540" y="442"/>
                  </a:lnTo>
                  <a:lnTo>
                    <a:pt x="530" y="460"/>
                  </a:lnTo>
                  <a:lnTo>
                    <a:pt x="530" y="466"/>
                  </a:lnTo>
                  <a:lnTo>
                    <a:pt x="548" y="486"/>
                  </a:lnTo>
                  <a:lnTo>
                    <a:pt x="586" y="500"/>
                  </a:lnTo>
                  <a:lnTo>
                    <a:pt x="596" y="514"/>
                  </a:lnTo>
                  <a:lnTo>
                    <a:pt x="594" y="524"/>
                  </a:lnTo>
                  <a:lnTo>
                    <a:pt x="568" y="536"/>
                  </a:lnTo>
                  <a:lnTo>
                    <a:pt x="544" y="508"/>
                  </a:lnTo>
                  <a:lnTo>
                    <a:pt x="518" y="496"/>
                  </a:lnTo>
                  <a:lnTo>
                    <a:pt x="502" y="482"/>
                  </a:lnTo>
                  <a:lnTo>
                    <a:pt x="490" y="484"/>
                  </a:lnTo>
                  <a:lnTo>
                    <a:pt x="486" y="486"/>
                  </a:lnTo>
                  <a:lnTo>
                    <a:pt x="488" y="494"/>
                  </a:lnTo>
                  <a:lnTo>
                    <a:pt x="486" y="502"/>
                  </a:lnTo>
                  <a:lnTo>
                    <a:pt x="472" y="522"/>
                  </a:lnTo>
                  <a:lnTo>
                    <a:pt x="438" y="518"/>
                  </a:lnTo>
                  <a:lnTo>
                    <a:pt x="428" y="524"/>
                  </a:lnTo>
                  <a:lnTo>
                    <a:pt x="416" y="516"/>
                  </a:lnTo>
                  <a:lnTo>
                    <a:pt x="398" y="526"/>
                  </a:lnTo>
                  <a:lnTo>
                    <a:pt x="380" y="522"/>
                  </a:lnTo>
                  <a:lnTo>
                    <a:pt x="372" y="516"/>
                  </a:lnTo>
                  <a:lnTo>
                    <a:pt x="348" y="514"/>
                  </a:lnTo>
                  <a:lnTo>
                    <a:pt x="322" y="480"/>
                  </a:lnTo>
                  <a:lnTo>
                    <a:pt x="308" y="476"/>
                  </a:lnTo>
                  <a:lnTo>
                    <a:pt x="292" y="462"/>
                  </a:lnTo>
                  <a:lnTo>
                    <a:pt x="258" y="446"/>
                  </a:lnTo>
                  <a:lnTo>
                    <a:pt x="236" y="446"/>
                  </a:lnTo>
                  <a:lnTo>
                    <a:pt x="230" y="452"/>
                  </a:lnTo>
                  <a:lnTo>
                    <a:pt x="232" y="466"/>
                  </a:lnTo>
                  <a:lnTo>
                    <a:pt x="218" y="478"/>
                  </a:lnTo>
                  <a:lnTo>
                    <a:pt x="94" y="452"/>
                  </a:lnTo>
                  <a:lnTo>
                    <a:pt x="26" y="462"/>
                  </a:lnTo>
                  <a:lnTo>
                    <a:pt x="16" y="448"/>
                  </a:lnTo>
                  <a:lnTo>
                    <a:pt x="28" y="438"/>
                  </a:lnTo>
                  <a:lnTo>
                    <a:pt x="34" y="424"/>
                  </a:lnTo>
                  <a:lnTo>
                    <a:pt x="42" y="414"/>
                  </a:lnTo>
                  <a:lnTo>
                    <a:pt x="44" y="402"/>
                  </a:lnTo>
                  <a:lnTo>
                    <a:pt x="42" y="384"/>
                  </a:lnTo>
                  <a:lnTo>
                    <a:pt x="38" y="374"/>
                  </a:lnTo>
                  <a:lnTo>
                    <a:pt x="44" y="360"/>
                  </a:lnTo>
                  <a:lnTo>
                    <a:pt x="40" y="346"/>
                  </a:lnTo>
                  <a:lnTo>
                    <a:pt x="58" y="310"/>
                  </a:lnTo>
                  <a:lnTo>
                    <a:pt x="58" y="300"/>
                  </a:lnTo>
                  <a:lnTo>
                    <a:pt x="62" y="292"/>
                  </a:lnTo>
                  <a:lnTo>
                    <a:pt x="58" y="284"/>
                  </a:lnTo>
                  <a:lnTo>
                    <a:pt x="64" y="280"/>
                  </a:lnTo>
                  <a:lnTo>
                    <a:pt x="60" y="272"/>
                  </a:lnTo>
                  <a:lnTo>
                    <a:pt x="62" y="258"/>
                  </a:lnTo>
                  <a:lnTo>
                    <a:pt x="58" y="258"/>
                  </a:lnTo>
                  <a:lnTo>
                    <a:pt x="54" y="258"/>
                  </a:lnTo>
                  <a:lnTo>
                    <a:pt x="44" y="240"/>
                  </a:lnTo>
                  <a:lnTo>
                    <a:pt x="48" y="234"/>
                  </a:lnTo>
                  <a:lnTo>
                    <a:pt x="36" y="220"/>
                  </a:lnTo>
                  <a:lnTo>
                    <a:pt x="38" y="214"/>
                  </a:lnTo>
                  <a:lnTo>
                    <a:pt x="26" y="202"/>
                  </a:lnTo>
                  <a:lnTo>
                    <a:pt x="28" y="188"/>
                  </a:lnTo>
                  <a:lnTo>
                    <a:pt x="24" y="176"/>
                  </a:lnTo>
                  <a:lnTo>
                    <a:pt x="0" y="148"/>
                  </a:lnTo>
                  <a:lnTo>
                    <a:pt x="0" y="8"/>
                  </a:lnTo>
                  <a:lnTo>
                    <a:pt x="332" y="0"/>
                  </a:lnTo>
                  <a:lnTo>
                    <a:pt x="330" y="4"/>
                  </a:lnTo>
                  <a:lnTo>
                    <a:pt x="342" y="10"/>
                  </a:lnTo>
                  <a:lnTo>
                    <a:pt x="334" y="34"/>
                  </a:lnTo>
                  <a:lnTo>
                    <a:pt x="344" y="42"/>
                  </a:lnTo>
                  <a:lnTo>
                    <a:pt x="332" y="50"/>
                  </a:lnTo>
                  <a:lnTo>
                    <a:pt x="342" y="62"/>
                  </a:lnTo>
                  <a:lnTo>
                    <a:pt x="342" y="74"/>
                  </a:lnTo>
                  <a:lnTo>
                    <a:pt x="366" y="92"/>
                  </a:lnTo>
                  <a:lnTo>
                    <a:pt x="352" y="120"/>
                  </a:lnTo>
                  <a:lnTo>
                    <a:pt x="344" y="120"/>
                  </a:lnTo>
                  <a:lnTo>
                    <a:pt x="346" y="136"/>
                  </a:lnTo>
                  <a:lnTo>
                    <a:pt x="316" y="164"/>
                  </a:lnTo>
                  <a:lnTo>
                    <a:pt x="308" y="198"/>
                  </a:lnTo>
                  <a:lnTo>
                    <a:pt x="296" y="208"/>
                  </a:lnTo>
                  <a:lnTo>
                    <a:pt x="302" y="222"/>
                  </a:lnTo>
                  <a:lnTo>
                    <a:pt x="298" y="238"/>
                  </a:lnTo>
                  <a:lnTo>
                    <a:pt x="284" y="242"/>
                  </a:lnTo>
                  <a:lnTo>
                    <a:pt x="294" y="270"/>
                  </a:lnTo>
                  <a:lnTo>
                    <a:pt x="284" y="280"/>
                  </a:lnTo>
                  <a:lnTo>
                    <a:pt x="512" y="268"/>
                  </a:lnTo>
                  <a:lnTo>
                    <a:pt x="500" y="314"/>
                  </a:lnTo>
                  <a:lnTo>
                    <a:pt x="506" y="328"/>
                  </a:lnTo>
                  <a:lnTo>
                    <a:pt x="522" y="342"/>
                  </a:lnTo>
                  <a:lnTo>
                    <a:pt x="534" y="37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6" name="Freeform 45"/>
            <p:cNvSpPr>
              <a:spLocks noChangeAspect="1"/>
            </p:cNvSpPr>
            <p:nvPr/>
          </p:nvSpPr>
          <p:spPr bwMode="auto">
            <a:xfrm rot="21445593">
              <a:off x="4706938" y="2698750"/>
              <a:ext cx="166687" cy="312738"/>
            </a:xfrm>
            <a:custGeom>
              <a:avLst/>
              <a:gdLst>
                <a:gd name="T0" fmla="*/ 2147483647 w 184"/>
                <a:gd name="T1" fmla="*/ 2147483647 h 342"/>
                <a:gd name="T2" fmla="*/ 2147483647 w 184"/>
                <a:gd name="T3" fmla="*/ 2147483647 h 342"/>
                <a:gd name="T4" fmla="*/ 2147483647 w 184"/>
                <a:gd name="T5" fmla="*/ 2147483647 h 342"/>
                <a:gd name="T6" fmla="*/ 2147483647 w 184"/>
                <a:gd name="T7" fmla="*/ 2147483647 h 342"/>
                <a:gd name="T8" fmla="*/ 2147483647 w 184"/>
                <a:gd name="T9" fmla="*/ 2147483647 h 342"/>
                <a:gd name="T10" fmla="*/ 2147483647 w 184"/>
                <a:gd name="T11" fmla="*/ 2147483647 h 342"/>
                <a:gd name="T12" fmla="*/ 2147483647 w 184"/>
                <a:gd name="T13" fmla="*/ 2147483647 h 342"/>
                <a:gd name="T14" fmla="*/ 2147483647 w 184"/>
                <a:gd name="T15" fmla="*/ 2147483647 h 342"/>
                <a:gd name="T16" fmla="*/ 2147483647 w 184"/>
                <a:gd name="T17" fmla="*/ 2147483647 h 342"/>
                <a:gd name="T18" fmla="*/ 2147483647 w 184"/>
                <a:gd name="T19" fmla="*/ 2147483647 h 342"/>
                <a:gd name="T20" fmla="*/ 2147483647 w 184"/>
                <a:gd name="T21" fmla="*/ 2147483647 h 342"/>
                <a:gd name="T22" fmla="*/ 2147483647 w 184"/>
                <a:gd name="T23" fmla="*/ 0 h 342"/>
                <a:gd name="T24" fmla="*/ 0 w 184"/>
                <a:gd name="T25" fmla="*/ 2147483647 h 342"/>
                <a:gd name="T26" fmla="*/ 2147483647 w 184"/>
                <a:gd name="T27" fmla="*/ 2147483647 h 342"/>
                <a:gd name="T28" fmla="*/ 2147483647 w 184"/>
                <a:gd name="T29" fmla="*/ 2147483647 h 342"/>
                <a:gd name="T30" fmla="*/ 2147483647 w 184"/>
                <a:gd name="T31" fmla="*/ 2147483647 h 342"/>
                <a:gd name="T32" fmla="*/ 2147483647 w 184"/>
                <a:gd name="T33" fmla="*/ 2147483647 h 342"/>
                <a:gd name="T34" fmla="*/ 2147483647 w 184"/>
                <a:gd name="T35" fmla="*/ 2147483647 h 342"/>
                <a:gd name="T36" fmla="*/ 2147483647 w 184"/>
                <a:gd name="T37" fmla="*/ 2147483647 h 342"/>
                <a:gd name="T38" fmla="*/ 2147483647 w 184"/>
                <a:gd name="T39" fmla="*/ 2147483647 h 342"/>
                <a:gd name="T40" fmla="*/ 2147483647 w 184"/>
                <a:gd name="T41" fmla="*/ 2147483647 h 342"/>
                <a:gd name="T42" fmla="*/ 2147483647 w 184"/>
                <a:gd name="T43" fmla="*/ 2147483647 h 342"/>
                <a:gd name="T44" fmla="*/ 2147483647 w 184"/>
                <a:gd name="T45" fmla="*/ 2147483647 h 342"/>
                <a:gd name="T46" fmla="*/ 2147483647 w 184"/>
                <a:gd name="T47" fmla="*/ 2147483647 h 342"/>
                <a:gd name="T48" fmla="*/ 2147483647 w 184"/>
                <a:gd name="T49" fmla="*/ 2147483647 h 342"/>
                <a:gd name="T50" fmla="*/ 2147483647 w 184"/>
                <a:gd name="T51" fmla="*/ 2147483647 h 342"/>
                <a:gd name="T52" fmla="*/ 2147483647 w 184"/>
                <a:gd name="T53" fmla="*/ 2147483647 h 342"/>
                <a:gd name="T54" fmla="*/ 2147483647 w 184"/>
                <a:gd name="T55" fmla="*/ 2147483647 h 342"/>
                <a:gd name="T56" fmla="*/ 2147483647 w 184"/>
                <a:gd name="T57" fmla="*/ 2147483647 h 342"/>
                <a:gd name="T58" fmla="*/ 2147483647 w 184"/>
                <a:gd name="T59" fmla="*/ 2147483647 h 3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4"/>
                <a:gd name="T91" fmla="*/ 0 h 342"/>
                <a:gd name="T92" fmla="*/ 184 w 184"/>
                <a:gd name="T93" fmla="*/ 342 h 3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4" h="342">
                  <a:moveTo>
                    <a:pt x="158" y="322"/>
                  </a:moveTo>
                  <a:lnTo>
                    <a:pt x="144" y="308"/>
                  </a:lnTo>
                  <a:lnTo>
                    <a:pt x="148" y="286"/>
                  </a:lnTo>
                  <a:lnTo>
                    <a:pt x="138" y="212"/>
                  </a:lnTo>
                  <a:lnTo>
                    <a:pt x="152" y="148"/>
                  </a:lnTo>
                  <a:lnTo>
                    <a:pt x="148" y="102"/>
                  </a:lnTo>
                  <a:lnTo>
                    <a:pt x="164" y="92"/>
                  </a:lnTo>
                  <a:lnTo>
                    <a:pt x="184" y="62"/>
                  </a:lnTo>
                  <a:lnTo>
                    <a:pt x="184" y="52"/>
                  </a:lnTo>
                  <a:lnTo>
                    <a:pt x="170" y="32"/>
                  </a:lnTo>
                  <a:lnTo>
                    <a:pt x="178" y="10"/>
                  </a:lnTo>
                  <a:lnTo>
                    <a:pt x="172" y="0"/>
                  </a:lnTo>
                  <a:lnTo>
                    <a:pt x="0" y="42"/>
                  </a:lnTo>
                  <a:lnTo>
                    <a:pt x="4" y="52"/>
                  </a:lnTo>
                  <a:lnTo>
                    <a:pt x="2" y="60"/>
                  </a:lnTo>
                  <a:lnTo>
                    <a:pt x="8" y="68"/>
                  </a:lnTo>
                  <a:lnTo>
                    <a:pt x="8" y="92"/>
                  </a:lnTo>
                  <a:lnTo>
                    <a:pt x="22" y="112"/>
                  </a:lnTo>
                  <a:lnTo>
                    <a:pt x="20" y="124"/>
                  </a:lnTo>
                  <a:lnTo>
                    <a:pt x="26" y="138"/>
                  </a:lnTo>
                  <a:lnTo>
                    <a:pt x="22" y="146"/>
                  </a:lnTo>
                  <a:lnTo>
                    <a:pt x="20" y="168"/>
                  </a:lnTo>
                  <a:lnTo>
                    <a:pt x="38" y="208"/>
                  </a:lnTo>
                  <a:lnTo>
                    <a:pt x="34" y="224"/>
                  </a:lnTo>
                  <a:lnTo>
                    <a:pt x="38" y="232"/>
                  </a:lnTo>
                  <a:lnTo>
                    <a:pt x="46" y="222"/>
                  </a:lnTo>
                  <a:lnTo>
                    <a:pt x="56" y="232"/>
                  </a:lnTo>
                  <a:lnTo>
                    <a:pt x="74" y="330"/>
                  </a:lnTo>
                  <a:lnTo>
                    <a:pt x="80" y="342"/>
                  </a:lnTo>
                  <a:lnTo>
                    <a:pt x="158" y="3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7" name="Freeform 46"/>
            <p:cNvSpPr>
              <a:spLocks noChangeAspect="1"/>
            </p:cNvSpPr>
            <p:nvPr/>
          </p:nvSpPr>
          <p:spPr bwMode="auto">
            <a:xfrm rot="21445593">
              <a:off x="4675188" y="3211513"/>
              <a:ext cx="139700" cy="301625"/>
            </a:xfrm>
            <a:custGeom>
              <a:avLst/>
              <a:gdLst>
                <a:gd name="T0" fmla="*/ 2147483647 w 154"/>
                <a:gd name="T1" fmla="*/ 2147483647 h 328"/>
                <a:gd name="T2" fmla="*/ 2147483647 w 154"/>
                <a:gd name="T3" fmla="*/ 2147483647 h 328"/>
                <a:gd name="T4" fmla="*/ 2147483647 w 154"/>
                <a:gd name="T5" fmla="*/ 2147483647 h 328"/>
                <a:gd name="T6" fmla="*/ 2147483647 w 154"/>
                <a:gd name="T7" fmla="*/ 2147483647 h 328"/>
                <a:gd name="T8" fmla="*/ 2147483647 w 154"/>
                <a:gd name="T9" fmla="*/ 2147483647 h 328"/>
                <a:gd name="T10" fmla="*/ 2147483647 w 154"/>
                <a:gd name="T11" fmla="*/ 2147483647 h 328"/>
                <a:gd name="T12" fmla="*/ 2147483647 w 154"/>
                <a:gd name="T13" fmla="*/ 2147483647 h 328"/>
                <a:gd name="T14" fmla="*/ 2147483647 w 154"/>
                <a:gd name="T15" fmla="*/ 2147483647 h 328"/>
                <a:gd name="T16" fmla="*/ 2147483647 w 154"/>
                <a:gd name="T17" fmla="*/ 2147483647 h 328"/>
                <a:gd name="T18" fmla="*/ 2147483647 w 154"/>
                <a:gd name="T19" fmla="*/ 2147483647 h 328"/>
                <a:gd name="T20" fmla="*/ 2147483647 w 154"/>
                <a:gd name="T21" fmla="*/ 2147483647 h 328"/>
                <a:gd name="T22" fmla="*/ 2147483647 w 154"/>
                <a:gd name="T23" fmla="*/ 2147483647 h 328"/>
                <a:gd name="T24" fmla="*/ 2147483647 w 154"/>
                <a:gd name="T25" fmla="*/ 2147483647 h 328"/>
                <a:gd name="T26" fmla="*/ 2147483647 w 154"/>
                <a:gd name="T27" fmla="*/ 2147483647 h 328"/>
                <a:gd name="T28" fmla="*/ 2147483647 w 154"/>
                <a:gd name="T29" fmla="*/ 2147483647 h 328"/>
                <a:gd name="T30" fmla="*/ 2147483647 w 154"/>
                <a:gd name="T31" fmla="*/ 2147483647 h 328"/>
                <a:gd name="T32" fmla="*/ 2147483647 w 154"/>
                <a:gd name="T33" fmla="*/ 2147483647 h 328"/>
                <a:gd name="T34" fmla="*/ 2147483647 w 154"/>
                <a:gd name="T35" fmla="*/ 2147483647 h 328"/>
                <a:gd name="T36" fmla="*/ 2147483647 w 154"/>
                <a:gd name="T37" fmla="*/ 2147483647 h 328"/>
                <a:gd name="T38" fmla="*/ 2147483647 w 154"/>
                <a:gd name="T39" fmla="*/ 2147483647 h 328"/>
                <a:gd name="T40" fmla="*/ 2147483647 w 154"/>
                <a:gd name="T41" fmla="*/ 2147483647 h 328"/>
                <a:gd name="T42" fmla="*/ 2147483647 w 154"/>
                <a:gd name="T43" fmla="*/ 2147483647 h 328"/>
                <a:gd name="T44" fmla="*/ 2147483647 w 154"/>
                <a:gd name="T45" fmla="*/ 2147483647 h 328"/>
                <a:gd name="T46" fmla="*/ 2147483647 w 154"/>
                <a:gd name="T47" fmla="*/ 2147483647 h 328"/>
                <a:gd name="T48" fmla="*/ 2147483647 w 154"/>
                <a:gd name="T49" fmla="*/ 0 h 328"/>
                <a:gd name="T50" fmla="*/ 2147483647 w 154"/>
                <a:gd name="T51" fmla="*/ 2147483647 h 328"/>
                <a:gd name="T52" fmla="*/ 2147483647 w 154"/>
                <a:gd name="T53" fmla="*/ 2147483647 h 328"/>
                <a:gd name="T54" fmla="*/ 2147483647 w 154"/>
                <a:gd name="T55" fmla="*/ 2147483647 h 328"/>
                <a:gd name="T56" fmla="*/ 2147483647 w 154"/>
                <a:gd name="T57" fmla="*/ 2147483647 h 328"/>
                <a:gd name="T58" fmla="*/ 2147483647 w 154"/>
                <a:gd name="T59" fmla="*/ 2147483647 h 328"/>
                <a:gd name="T60" fmla="*/ 2147483647 w 154"/>
                <a:gd name="T61" fmla="*/ 2147483647 h 328"/>
                <a:gd name="T62" fmla="*/ 2147483647 w 154"/>
                <a:gd name="T63" fmla="*/ 2147483647 h 328"/>
                <a:gd name="T64" fmla="*/ 2147483647 w 154"/>
                <a:gd name="T65" fmla="*/ 2147483647 h 328"/>
                <a:gd name="T66" fmla="*/ 2147483647 w 154"/>
                <a:gd name="T67" fmla="*/ 2147483647 h 328"/>
                <a:gd name="T68" fmla="*/ 2147483647 w 154"/>
                <a:gd name="T69" fmla="*/ 2147483647 h 328"/>
                <a:gd name="T70" fmla="*/ 2147483647 w 154"/>
                <a:gd name="T71" fmla="*/ 2147483647 h 328"/>
                <a:gd name="T72" fmla="*/ 2147483647 w 154"/>
                <a:gd name="T73" fmla="*/ 2147483647 h 328"/>
                <a:gd name="T74" fmla="*/ 2147483647 w 154"/>
                <a:gd name="T75" fmla="*/ 2147483647 h 328"/>
                <a:gd name="T76" fmla="*/ 2147483647 w 154"/>
                <a:gd name="T77" fmla="*/ 2147483647 h 328"/>
                <a:gd name="T78" fmla="*/ 2147483647 w 154"/>
                <a:gd name="T79" fmla="*/ 2147483647 h 328"/>
                <a:gd name="T80" fmla="*/ 2147483647 w 154"/>
                <a:gd name="T81" fmla="*/ 2147483647 h 328"/>
                <a:gd name="T82" fmla="*/ 2147483647 w 154"/>
                <a:gd name="T83" fmla="*/ 2147483647 h 328"/>
                <a:gd name="T84" fmla="*/ 2147483647 w 154"/>
                <a:gd name="T85" fmla="*/ 2147483647 h 328"/>
                <a:gd name="T86" fmla="*/ 0 w 154"/>
                <a:gd name="T87" fmla="*/ 2147483647 h 328"/>
                <a:gd name="T88" fmla="*/ 2147483647 w 154"/>
                <a:gd name="T89" fmla="*/ 2147483647 h 3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328"/>
                <a:gd name="T137" fmla="*/ 154 w 154"/>
                <a:gd name="T138" fmla="*/ 328 h 3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328">
                  <a:moveTo>
                    <a:pt x="8" y="264"/>
                  </a:moveTo>
                  <a:lnTo>
                    <a:pt x="38" y="288"/>
                  </a:lnTo>
                  <a:lnTo>
                    <a:pt x="54" y="290"/>
                  </a:lnTo>
                  <a:lnTo>
                    <a:pt x="70" y="300"/>
                  </a:lnTo>
                  <a:lnTo>
                    <a:pt x="88" y="296"/>
                  </a:lnTo>
                  <a:lnTo>
                    <a:pt x="94" y="322"/>
                  </a:lnTo>
                  <a:lnTo>
                    <a:pt x="98" y="328"/>
                  </a:lnTo>
                  <a:lnTo>
                    <a:pt x="136" y="242"/>
                  </a:lnTo>
                  <a:lnTo>
                    <a:pt x="134" y="234"/>
                  </a:lnTo>
                  <a:lnTo>
                    <a:pt x="142" y="226"/>
                  </a:lnTo>
                  <a:lnTo>
                    <a:pt x="146" y="220"/>
                  </a:lnTo>
                  <a:lnTo>
                    <a:pt x="144" y="182"/>
                  </a:lnTo>
                  <a:lnTo>
                    <a:pt x="146" y="176"/>
                  </a:lnTo>
                  <a:lnTo>
                    <a:pt x="150" y="176"/>
                  </a:lnTo>
                  <a:lnTo>
                    <a:pt x="154" y="174"/>
                  </a:lnTo>
                  <a:lnTo>
                    <a:pt x="154" y="136"/>
                  </a:lnTo>
                  <a:lnTo>
                    <a:pt x="150" y="126"/>
                  </a:lnTo>
                  <a:lnTo>
                    <a:pt x="138" y="116"/>
                  </a:lnTo>
                  <a:lnTo>
                    <a:pt x="122" y="112"/>
                  </a:lnTo>
                  <a:lnTo>
                    <a:pt x="120" y="108"/>
                  </a:lnTo>
                  <a:lnTo>
                    <a:pt x="118" y="100"/>
                  </a:lnTo>
                  <a:lnTo>
                    <a:pt x="122" y="84"/>
                  </a:lnTo>
                  <a:lnTo>
                    <a:pt x="126" y="76"/>
                  </a:lnTo>
                  <a:lnTo>
                    <a:pt x="130" y="34"/>
                  </a:lnTo>
                  <a:lnTo>
                    <a:pt x="38" y="0"/>
                  </a:lnTo>
                  <a:lnTo>
                    <a:pt x="26" y="16"/>
                  </a:lnTo>
                  <a:lnTo>
                    <a:pt x="18" y="46"/>
                  </a:lnTo>
                  <a:lnTo>
                    <a:pt x="6" y="62"/>
                  </a:lnTo>
                  <a:lnTo>
                    <a:pt x="16" y="74"/>
                  </a:lnTo>
                  <a:lnTo>
                    <a:pt x="12" y="88"/>
                  </a:lnTo>
                  <a:lnTo>
                    <a:pt x="6" y="94"/>
                  </a:lnTo>
                  <a:lnTo>
                    <a:pt x="8" y="104"/>
                  </a:lnTo>
                  <a:lnTo>
                    <a:pt x="6" y="104"/>
                  </a:lnTo>
                  <a:lnTo>
                    <a:pt x="12" y="120"/>
                  </a:lnTo>
                  <a:lnTo>
                    <a:pt x="24" y="120"/>
                  </a:lnTo>
                  <a:lnTo>
                    <a:pt x="30" y="136"/>
                  </a:lnTo>
                  <a:lnTo>
                    <a:pt x="38" y="138"/>
                  </a:lnTo>
                  <a:lnTo>
                    <a:pt x="70" y="164"/>
                  </a:lnTo>
                  <a:lnTo>
                    <a:pt x="36" y="202"/>
                  </a:lnTo>
                  <a:lnTo>
                    <a:pt x="40" y="208"/>
                  </a:lnTo>
                  <a:lnTo>
                    <a:pt x="38" y="212"/>
                  </a:lnTo>
                  <a:lnTo>
                    <a:pt x="16" y="224"/>
                  </a:lnTo>
                  <a:lnTo>
                    <a:pt x="6" y="236"/>
                  </a:lnTo>
                  <a:lnTo>
                    <a:pt x="0" y="256"/>
                  </a:lnTo>
                  <a:lnTo>
                    <a:pt x="8" y="2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38" name="Freeform 47"/>
            <p:cNvSpPr>
              <a:spLocks noChangeAspect="1"/>
            </p:cNvSpPr>
            <p:nvPr/>
          </p:nvSpPr>
          <p:spPr bwMode="auto">
            <a:xfrm rot="21445593">
              <a:off x="4703763" y="2693988"/>
              <a:ext cx="166687" cy="314325"/>
            </a:xfrm>
            <a:custGeom>
              <a:avLst/>
              <a:gdLst>
                <a:gd name="T0" fmla="*/ 2147483647 w 184"/>
                <a:gd name="T1" fmla="*/ 2147483647 h 342"/>
                <a:gd name="T2" fmla="*/ 2147483647 w 184"/>
                <a:gd name="T3" fmla="*/ 2147483647 h 342"/>
                <a:gd name="T4" fmla="*/ 2147483647 w 184"/>
                <a:gd name="T5" fmla="*/ 2147483647 h 342"/>
                <a:gd name="T6" fmla="*/ 2147483647 w 184"/>
                <a:gd name="T7" fmla="*/ 2147483647 h 342"/>
                <a:gd name="T8" fmla="*/ 2147483647 w 184"/>
                <a:gd name="T9" fmla="*/ 2147483647 h 342"/>
                <a:gd name="T10" fmla="*/ 2147483647 w 184"/>
                <a:gd name="T11" fmla="*/ 2147483647 h 342"/>
                <a:gd name="T12" fmla="*/ 2147483647 w 184"/>
                <a:gd name="T13" fmla="*/ 2147483647 h 342"/>
                <a:gd name="T14" fmla="*/ 2147483647 w 184"/>
                <a:gd name="T15" fmla="*/ 2147483647 h 342"/>
                <a:gd name="T16" fmla="*/ 2147483647 w 184"/>
                <a:gd name="T17" fmla="*/ 2147483647 h 342"/>
                <a:gd name="T18" fmla="*/ 2147483647 w 184"/>
                <a:gd name="T19" fmla="*/ 2147483647 h 342"/>
                <a:gd name="T20" fmla="*/ 2147483647 w 184"/>
                <a:gd name="T21" fmla="*/ 2147483647 h 342"/>
                <a:gd name="T22" fmla="*/ 2147483647 w 184"/>
                <a:gd name="T23" fmla="*/ 0 h 342"/>
                <a:gd name="T24" fmla="*/ 0 w 184"/>
                <a:gd name="T25" fmla="*/ 2147483647 h 342"/>
                <a:gd name="T26" fmla="*/ 2147483647 w 184"/>
                <a:gd name="T27" fmla="*/ 2147483647 h 342"/>
                <a:gd name="T28" fmla="*/ 2147483647 w 184"/>
                <a:gd name="T29" fmla="*/ 2147483647 h 342"/>
                <a:gd name="T30" fmla="*/ 2147483647 w 184"/>
                <a:gd name="T31" fmla="*/ 2147483647 h 342"/>
                <a:gd name="T32" fmla="*/ 2147483647 w 184"/>
                <a:gd name="T33" fmla="*/ 2147483647 h 342"/>
                <a:gd name="T34" fmla="*/ 2147483647 w 184"/>
                <a:gd name="T35" fmla="*/ 2147483647 h 342"/>
                <a:gd name="T36" fmla="*/ 2147483647 w 184"/>
                <a:gd name="T37" fmla="*/ 2147483647 h 342"/>
                <a:gd name="T38" fmla="*/ 2147483647 w 184"/>
                <a:gd name="T39" fmla="*/ 2147483647 h 342"/>
                <a:gd name="T40" fmla="*/ 2147483647 w 184"/>
                <a:gd name="T41" fmla="*/ 2147483647 h 342"/>
                <a:gd name="T42" fmla="*/ 2147483647 w 184"/>
                <a:gd name="T43" fmla="*/ 2147483647 h 342"/>
                <a:gd name="T44" fmla="*/ 2147483647 w 184"/>
                <a:gd name="T45" fmla="*/ 2147483647 h 342"/>
                <a:gd name="T46" fmla="*/ 2147483647 w 184"/>
                <a:gd name="T47" fmla="*/ 2147483647 h 342"/>
                <a:gd name="T48" fmla="*/ 2147483647 w 184"/>
                <a:gd name="T49" fmla="*/ 2147483647 h 342"/>
                <a:gd name="T50" fmla="*/ 2147483647 w 184"/>
                <a:gd name="T51" fmla="*/ 2147483647 h 342"/>
                <a:gd name="T52" fmla="*/ 2147483647 w 184"/>
                <a:gd name="T53" fmla="*/ 2147483647 h 342"/>
                <a:gd name="T54" fmla="*/ 2147483647 w 184"/>
                <a:gd name="T55" fmla="*/ 2147483647 h 342"/>
                <a:gd name="T56" fmla="*/ 2147483647 w 184"/>
                <a:gd name="T57" fmla="*/ 2147483647 h 342"/>
                <a:gd name="T58" fmla="*/ 2147483647 w 184"/>
                <a:gd name="T59" fmla="*/ 2147483647 h 3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84"/>
                <a:gd name="T91" fmla="*/ 0 h 342"/>
                <a:gd name="T92" fmla="*/ 184 w 184"/>
                <a:gd name="T93" fmla="*/ 342 h 3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84" h="342">
                  <a:moveTo>
                    <a:pt x="158" y="322"/>
                  </a:moveTo>
                  <a:lnTo>
                    <a:pt x="144" y="308"/>
                  </a:lnTo>
                  <a:lnTo>
                    <a:pt x="148" y="286"/>
                  </a:lnTo>
                  <a:lnTo>
                    <a:pt x="138" y="212"/>
                  </a:lnTo>
                  <a:lnTo>
                    <a:pt x="152" y="148"/>
                  </a:lnTo>
                  <a:lnTo>
                    <a:pt x="148" y="102"/>
                  </a:lnTo>
                  <a:lnTo>
                    <a:pt x="164" y="92"/>
                  </a:lnTo>
                  <a:lnTo>
                    <a:pt x="184" y="62"/>
                  </a:lnTo>
                  <a:lnTo>
                    <a:pt x="184" y="52"/>
                  </a:lnTo>
                  <a:lnTo>
                    <a:pt x="170" y="32"/>
                  </a:lnTo>
                  <a:lnTo>
                    <a:pt x="178" y="10"/>
                  </a:lnTo>
                  <a:lnTo>
                    <a:pt x="172" y="0"/>
                  </a:lnTo>
                  <a:lnTo>
                    <a:pt x="0" y="42"/>
                  </a:lnTo>
                  <a:lnTo>
                    <a:pt x="4" y="52"/>
                  </a:lnTo>
                  <a:lnTo>
                    <a:pt x="2" y="60"/>
                  </a:lnTo>
                  <a:lnTo>
                    <a:pt x="8" y="68"/>
                  </a:lnTo>
                  <a:lnTo>
                    <a:pt x="8" y="92"/>
                  </a:lnTo>
                  <a:lnTo>
                    <a:pt x="22" y="112"/>
                  </a:lnTo>
                  <a:lnTo>
                    <a:pt x="20" y="124"/>
                  </a:lnTo>
                  <a:lnTo>
                    <a:pt x="26" y="138"/>
                  </a:lnTo>
                  <a:lnTo>
                    <a:pt x="22" y="146"/>
                  </a:lnTo>
                  <a:lnTo>
                    <a:pt x="20" y="168"/>
                  </a:lnTo>
                  <a:lnTo>
                    <a:pt x="38" y="208"/>
                  </a:lnTo>
                  <a:lnTo>
                    <a:pt x="34" y="224"/>
                  </a:lnTo>
                  <a:lnTo>
                    <a:pt x="38" y="232"/>
                  </a:lnTo>
                  <a:lnTo>
                    <a:pt x="46" y="222"/>
                  </a:lnTo>
                  <a:lnTo>
                    <a:pt x="56" y="232"/>
                  </a:lnTo>
                  <a:lnTo>
                    <a:pt x="74" y="330"/>
                  </a:lnTo>
                  <a:lnTo>
                    <a:pt x="80" y="342"/>
                  </a:lnTo>
                  <a:lnTo>
                    <a:pt x="158" y="32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39" name="Freeform 48"/>
            <p:cNvSpPr>
              <a:spLocks noChangeAspect="1"/>
            </p:cNvSpPr>
            <p:nvPr/>
          </p:nvSpPr>
          <p:spPr bwMode="auto">
            <a:xfrm rot="21445593">
              <a:off x="4672013" y="3208338"/>
              <a:ext cx="138112" cy="301625"/>
            </a:xfrm>
            <a:custGeom>
              <a:avLst/>
              <a:gdLst>
                <a:gd name="T0" fmla="*/ 2147483647 w 154"/>
                <a:gd name="T1" fmla="*/ 2147483647 h 328"/>
                <a:gd name="T2" fmla="*/ 2147483647 w 154"/>
                <a:gd name="T3" fmla="*/ 2147483647 h 328"/>
                <a:gd name="T4" fmla="*/ 2147483647 w 154"/>
                <a:gd name="T5" fmla="*/ 2147483647 h 328"/>
                <a:gd name="T6" fmla="*/ 2147483647 w 154"/>
                <a:gd name="T7" fmla="*/ 2147483647 h 328"/>
                <a:gd name="T8" fmla="*/ 2147483647 w 154"/>
                <a:gd name="T9" fmla="*/ 2147483647 h 328"/>
                <a:gd name="T10" fmla="*/ 2147483647 w 154"/>
                <a:gd name="T11" fmla="*/ 2147483647 h 328"/>
                <a:gd name="T12" fmla="*/ 2147483647 w 154"/>
                <a:gd name="T13" fmla="*/ 2147483647 h 328"/>
                <a:gd name="T14" fmla="*/ 2147483647 w 154"/>
                <a:gd name="T15" fmla="*/ 2147483647 h 328"/>
                <a:gd name="T16" fmla="*/ 2147483647 w 154"/>
                <a:gd name="T17" fmla="*/ 2147483647 h 328"/>
                <a:gd name="T18" fmla="*/ 2147483647 w 154"/>
                <a:gd name="T19" fmla="*/ 2147483647 h 328"/>
                <a:gd name="T20" fmla="*/ 2147483647 w 154"/>
                <a:gd name="T21" fmla="*/ 2147483647 h 328"/>
                <a:gd name="T22" fmla="*/ 2147483647 w 154"/>
                <a:gd name="T23" fmla="*/ 2147483647 h 328"/>
                <a:gd name="T24" fmla="*/ 2147483647 w 154"/>
                <a:gd name="T25" fmla="*/ 2147483647 h 328"/>
                <a:gd name="T26" fmla="*/ 2147483647 w 154"/>
                <a:gd name="T27" fmla="*/ 2147483647 h 328"/>
                <a:gd name="T28" fmla="*/ 2147483647 w 154"/>
                <a:gd name="T29" fmla="*/ 2147483647 h 328"/>
                <a:gd name="T30" fmla="*/ 2147483647 w 154"/>
                <a:gd name="T31" fmla="*/ 2147483647 h 328"/>
                <a:gd name="T32" fmla="*/ 2147483647 w 154"/>
                <a:gd name="T33" fmla="*/ 2147483647 h 328"/>
                <a:gd name="T34" fmla="*/ 2147483647 w 154"/>
                <a:gd name="T35" fmla="*/ 2147483647 h 328"/>
                <a:gd name="T36" fmla="*/ 2147483647 w 154"/>
                <a:gd name="T37" fmla="*/ 2147483647 h 328"/>
                <a:gd name="T38" fmla="*/ 2147483647 w 154"/>
                <a:gd name="T39" fmla="*/ 2147483647 h 328"/>
                <a:gd name="T40" fmla="*/ 2147483647 w 154"/>
                <a:gd name="T41" fmla="*/ 2147483647 h 328"/>
                <a:gd name="T42" fmla="*/ 2147483647 w 154"/>
                <a:gd name="T43" fmla="*/ 2147483647 h 328"/>
                <a:gd name="T44" fmla="*/ 2147483647 w 154"/>
                <a:gd name="T45" fmla="*/ 2147483647 h 328"/>
                <a:gd name="T46" fmla="*/ 2147483647 w 154"/>
                <a:gd name="T47" fmla="*/ 2147483647 h 328"/>
                <a:gd name="T48" fmla="*/ 2147483647 w 154"/>
                <a:gd name="T49" fmla="*/ 0 h 328"/>
                <a:gd name="T50" fmla="*/ 2147483647 w 154"/>
                <a:gd name="T51" fmla="*/ 2147483647 h 328"/>
                <a:gd name="T52" fmla="*/ 2147483647 w 154"/>
                <a:gd name="T53" fmla="*/ 2147483647 h 328"/>
                <a:gd name="T54" fmla="*/ 2147483647 w 154"/>
                <a:gd name="T55" fmla="*/ 2147483647 h 328"/>
                <a:gd name="T56" fmla="*/ 2147483647 w 154"/>
                <a:gd name="T57" fmla="*/ 2147483647 h 328"/>
                <a:gd name="T58" fmla="*/ 2147483647 w 154"/>
                <a:gd name="T59" fmla="*/ 2147483647 h 328"/>
                <a:gd name="T60" fmla="*/ 2147483647 w 154"/>
                <a:gd name="T61" fmla="*/ 2147483647 h 328"/>
                <a:gd name="T62" fmla="*/ 2147483647 w 154"/>
                <a:gd name="T63" fmla="*/ 2147483647 h 328"/>
                <a:gd name="T64" fmla="*/ 2147483647 w 154"/>
                <a:gd name="T65" fmla="*/ 2147483647 h 328"/>
                <a:gd name="T66" fmla="*/ 2147483647 w 154"/>
                <a:gd name="T67" fmla="*/ 2147483647 h 328"/>
                <a:gd name="T68" fmla="*/ 2147483647 w 154"/>
                <a:gd name="T69" fmla="*/ 2147483647 h 328"/>
                <a:gd name="T70" fmla="*/ 2147483647 w 154"/>
                <a:gd name="T71" fmla="*/ 2147483647 h 328"/>
                <a:gd name="T72" fmla="*/ 2147483647 w 154"/>
                <a:gd name="T73" fmla="*/ 2147483647 h 328"/>
                <a:gd name="T74" fmla="*/ 2147483647 w 154"/>
                <a:gd name="T75" fmla="*/ 2147483647 h 328"/>
                <a:gd name="T76" fmla="*/ 2147483647 w 154"/>
                <a:gd name="T77" fmla="*/ 2147483647 h 328"/>
                <a:gd name="T78" fmla="*/ 2147483647 w 154"/>
                <a:gd name="T79" fmla="*/ 2147483647 h 328"/>
                <a:gd name="T80" fmla="*/ 2147483647 w 154"/>
                <a:gd name="T81" fmla="*/ 2147483647 h 328"/>
                <a:gd name="T82" fmla="*/ 2147483647 w 154"/>
                <a:gd name="T83" fmla="*/ 2147483647 h 328"/>
                <a:gd name="T84" fmla="*/ 2147483647 w 154"/>
                <a:gd name="T85" fmla="*/ 2147483647 h 328"/>
                <a:gd name="T86" fmla="*/ 0 w 154"/>
                <a:gd name="T87" fmla="*/ 2147483647 h 328"/>
                <a:gd name="T88" fmla="*/ 2147483647 w 154"/>
                <a:gd name="T89" fmla="*/ 2147483647 h 32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4"/>
                <a:gd name="T136" fmla="*/ 0 h 328"/>
                <a:gd name="T137" fmla="*/ 154 w 154"/>
                <a:gd name="T138" fmla="*/ 328 h 32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4" h="328">
                  <a:moveTo>
                    <a:pt x="8" y="264"/>
                  </a:moveTo>
                  <a:lnTo>
                    <a:pt x="38" y="288"/>
                  </a:lnTo>
                  <a:lnTo>
                    <a:pt x="54" y="290"/>
                  </a:lnTo>
                  <a:lnTo>
                    <a:pt x="70" y="300"/>
                  </a:lnTo>
                  <a:lnTo>
                    <a:pt x="88" y="296"/>
                  </a:lnTo>
                  <a:lnTo>
                    <a:pt x="94" y="322"/>
                  </a:lnTo>
                  <a:lnTo>
                    <a:pt x="98" y="328"/>
                  </a:lnTo>
                  <a:lnTo>
                    <a:pt x="136" y="242"/>
                  </a:lnTo>
                  <a:lnTo>
                    <a:pt x="134" y="234"/>
                  </a:lnTo>
                  <a:lnTo>
                    <a:pt x="142" y="226"/>
                  </a:lnTo>
                  <a:lnTo>
                    <a:pt x="146" y="220"/>
                  </a:lnTo>
                  <a:lnTo>
                    <a:pt x="144" y="182"/>
                  </a:lnTo>
                  <a:lnTo>
                    <a:pt x="146" y="176"/>
                  </a:lnTo>
                  <a:lnTo>
                    <a:pt x="150" y="176"/>
                  </a:lnTo>
                  <a:lnTo>
                    <a:pt x="154" y="174"/>
                  </a:lnTo>
                  <a:lnTo>
                    <a:pt x="154" y="136"/>
                  </a:lnTo>
                  <a:lnTo>
                    <a:pt x="150" y="126"/>
                  </a:lnTo>
                  <a:lnTo>
                    <a:pt x="138" y="116"/>
                  </a:lnTo>
                  <a:lnTo>
                    <a:pt x="122" y="112"/>
                  </a:lnTo>
                  <a:lnTo>
                    <a:pt x="120" y="108"/>
                  </a:lnTo>
                  <a:lnTo>
                    <a:pt x="118" y="100"/>
                  </a:lnTo>
                  <a:lnTo>
                    <a:pt x="122" y="84"/>
                  </a:lnTo>
                  <a:lnTo>
                    <a:pt x="126" y="76"/>
                  </a:lnTo>
                  <a:lnTo>
                    <a:pt x="130" y="34"/>
                  </a:lnTo>
                  <a:lnTo>
                    <a:pt x="38" y="0"/>
                  </a:lnTo>
                  <a:lnTo>
                    <a:pt x="26" y="16"/>
                  </a:lnTo>
                  <a:lnTo>
                    <a:pt x="18" y="46"/>
                  </a:lnTo>
                  <a:lnTo>
                    <a:pt x="6" y="62"/>
                  </a:lnTo>
                  <a:lnTo>
                    <a:pt x="16" y="74"/>
                  </a:lnTo>
                  <a:lnTo>
                    <a:pt x="12" y="88"/>
                  </a:lnTo>
                  <a:lnTo>
                    <a:pt x="6" y="94"/>
                  </a:lnTo>
                  <a:lnTo>
                    <a:pt x="8" y="104"/>
                  </a:lnTo>
                  <a:lnTo>
                    <a:pt x="6" y="104"/>
                  </a:lnTo>
                  <a:lnTo>
                    <a:pt x="12" y="120"/>
                  </a:lnTo>
                  <a:lnTo>
                    <a:pt x="24" y="120"/>
                  </a:lnTo>
                  <a:lnTo>
                    <a:pt x="30" y="136"/>
                  </a:lnTo>
                  <a:lnTo>
                    <a:pt x="38" y="138"/>
                  </a:lnTo>
                  <a:lnTo>
                    <a:pt x="70" y="164"/>
                  </a:lnTo>
                  <a:lnTo>
                    <a:pt x="36" y="202"/>
                  </a:lnTo>
                  <a:lnTo>
                    <a:pt x="40" y="208"/>
                  </a:lnTo>
                  <a:lnTo>
                    <a:pt x="38" y="212"/>
                  </a:lnTo>
                  <a:lnTo>
                    <a:pt x="16" y="224"/>
                  </a:lnTo>
                  <a:lnTo>
                    <a:pt x="6" y="236"/>
                  </a:lnTo>
                  <a:lnTo>
                    <a:pt x="0" y="256"/>
                  </a:lnTo>
                  <a:lnTo>
                    <a:pt x="8" y="26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0" name="Freeform 49"/>
            <p:cNvSpPr>
              <a:spLocks noChangeAspect="1"/>
            </p:cNvSpPr>
            <p:nvPr/>
          </p:nvSpPr>
          <p:spPr bwMode="auto">
            <a:xfrm rot="21445593">
              <a:off x="4941888" y="3048000"/>
              <a:ext cx="65087" cy="98425"/>
            </a:xfrm>
            <a:custGeom>
              <a:avLst/>
              <a:gdLst>
                <a:gd name="T0" fmla="*/ 2147483647 w 72"/>
                <a:gd name="T1" fmla="*/ 2147483647 h 108"/>
                <a:gd name="T2" fmla="*/ 2147483647 w 72"/>
                <a:gd name="T3" fmla="*/ 2147483647 h 108"/>
                <a:gd name="T4" fmla="*/ 2147483647 w 72"/>
                <a:gd name="T5" fmla="*/ 2147483647 h 108"/>
                <a:gd name="T6" fmla="*/ 2147483647 w 72"/>
                <a:gd name="T7" fmla="*/ 2147483647 h 108"/>
                <a:gd name="T8" fmla="*/ 2147483647 w 72"/>
                <a:gd name="T9" fmla="*/ 2147483647 h 108"/>
                <a:gd name="T10" fmla="*/ 2147483647 w 72"/>
                <a:gd name="T11" fmla="*/ 2147483647 h 108"/>
                <a:gd name="T12" fmla="*/ 2147483647 w 72"/>
                <a:gd name="T13" fmla="*/ 2147483647 h 108"/>
                <a:gd name="T14" fmla="*/ 2147483647 w 72"/>
                <a:gd name="T15" fmla="*/ 2147483647 h 108"/>
                <a:gd name="T16" fmla="*/ 2147483647 w 72"/>
                <a:gd name="T17" fmla="*/ 0 h 108"/>
                <a:gd name="T18" fmla="*/ 0 w 72"/>
                <a:gd name="T19" fmla="*/ 2147483647 h 108"/>
                <a:gd name="T20" fmla="*/ 2147483647 w 72"/>
                <a:gd name="T21" fmla="*/ 2147483647 h 108"/>
                <a:gd name="T22" fmla="*/ 2147483647 w 72"/>
                <a:gd name="T23" fmla="*/ 2147483647 h 108"/>
                <a:gd name="T24" fmla="*/ 2147483647 w 72"/>
                <a:gd name="T25" fmla="*/ 2147483647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108"/>
                <a:gd name="T41" fmla="*/ 72 w 72"/>
                <a:gd name="T42" fmla="*/ 108 h 1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108">
                  <a:moveTo>
                    <a:pt x="20" y="108"/>
                  </a:moveTo>
                  <a:lnTo>
                    <a:pt x="58" y="86"/>
                  </a:lnTo>
                  <a:lnTo>
                    <a:pt x="66" y="76"/>
                  </a:lnTo>
                  <a:lnTo>
                    <a:pt x="70" y="44"/>
                  </a:lnTo>
                  <a:lnTo>
                    <a:pt x="72" y="40"/>
                  </a:lnTo>
                  <a:lnTo>
                    <a:pt x="54" y="32"/>
                  </a:lnTo>
                  <a:lnTo>
                    <a:pt x="52" y="18"/>
                  </a:lnTo>
                  <a:lnTo>
                    <a:pt x="46" y="20"/>
                  </a:lnTo>
                  <a:lnTo>
                    <a:pt x="42" y="0"/>
                  </a:lnTo>
                  <a:lnTo>
                    <a:pt x="0" y="10"/>
                  </a:lnTo>
                  <a:lnTo>
                    <a:pt x="20" y="94"/>
                  </a:lnTo>
                  <a:lnTo>
                    <a:pt x="18" y="96"/>
                  </a:lnTo>
                  <a:lnTo>
                    <a:pt x="20"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1" name="Freeform 50"/>
            <p:cNvSpPr>
              <a:spLocks noChangeAspect="1"/>
            </p:cNvSpPr>
            <p:nvPr/>
          </p:nvSpPr>
          <p:spPr bwMode="auto">
            <a:xfrm rot="21445593">
              <a:off x="4056063" y="4124325"/>
              <a:ext cx="504825" cy="387350"/>
            </a:xfrm>
            <a:custGeom>
              <a:avLst/>
              <a:gdLst>
                <a:gd name="T0" fmla="*/ 2147483647 w 556"/>
                <a:gd name="T1" fmla="*/ 2147483647 h 424"/>
                <a:gd name="T2" fmla="*/ 2147483647 w 556"/>
                <a:gd name="T3" fmla="*/ 2147483647 h 424"/>
                <a:gd name="T4" fmla="*/ 2147483647 w 556"/>
                <a:gd name="T5" fmla="*/ 2147483647 h 424"/>
                <a:gd name="T6" fmla="*/ 2147483647 w 556"/>
                <a:gd name="T7" fmla="*/ 2147483647 h 424"/>
                <a:gd name="T8" fmla="*/ 2147483647 w 556"/>
                <a:gd name="T9" fmla="*/ 2147483647 h 424"/>
                <a:gd name="T10" fmla="*/ 2147483647 w 556"/>
                <a:gd name="T11" fmla="*/ 2147483647 h 424"/>
                <a:gd name="T12" fmla="*/ 2147483647 w 556"/>
                <a:gd name="T13" fmla="*/ 2147483647 h 424"/>
                <a:gd name="T14" fmla="*/ 2147483647 w 556"/>
                <a:gd name="T15" fmla="*/ 2147483647 h 424"/>
                <a:gd name="T16" fmla="*/ 2147483647 w 556"/>
                <a:gd name="T17" fmla="*/ 2147483647 h 424"/>
                <a:gd name="T18" fmla="*/ 2147483647 w 556"/>
                <a:gd name="T19" fmla="*/ 2147483647 h 424"/>
                <a:gd name="T20" fmla="*/ 2147483647 w 556"/>
                <a:gd name="T21" fmla="*/ 2147483647 h 424"/>
                <a:gd name="T22" fmla="*/ 2147483647 w 556"/>
                <a:gd name="T23" fmla="*/ 2147483647 h 424"/>
                <a:gd name="T24" fmla="*/ 2147483647 w 556"/>
                <a:gd name="T25" fmla="*/ 2147483647 h 424"/>
                <a:gd name="T26" fmla="*/ 2147483647 w 556"/>
                <a:gd name="T27" fmla="*/ 2147483647 h 424"/>
                <a:gd name="T28" fmla="*/ 2147483647 w 556"/>
                <a:gd name="T29" fmla="*/ 2147483647 h 424"/>
                <a:gd name="T30" fmla="*/ 2147483647 w 556"/>
                <a:gd name="T31" fmla="*/ 2147483647 h 424"/>
                <a:gd name="T32" fmla="*/ 2147483647 w 556"/>
                <a:gd name="T33" fmla="*/ 2147483647 h 424"/>
                <a:gd name="T34" fmla="*/ 2147483647 w 556"/>
                <a:gd name="T35" fmla="*/ 2147483647 h 424"/>
                <a:gd name="T36" fmla="*/ 2147483647 w 556"/>
                <a:gd name="T37" fmla="*/ 2147483647 h 424"/>
                <a:gd name="T38" fmla="*/ 2147483647 w 556"/>
                <a:gd name="T39" fmla="*/ 2147483647 h 424"/>
                <a:gd name="T40" fmla="*/ 2147483647 w 556"/>
                <a:gd name="T41" fmla="*/ 2147483647 h 424"/>
                <a:gd name="T42" fmla="*/ 2147483647 w 556"/>
                <a:gd name="T43" fmla="*/ 2147483647 h 424"/>
                <a:gd name="T44" fmla="*/ 2147483647 w 556"/>
                <a:gd name="T45" fmla="*/ 2147483647 h 424"/>
                <a:gd name="T46" fmla="*/ 2147483647 w 556"/>
                <a:gd name="T47" fmla="*/ 2147483647 h 424"/>
                <a:gd name="T48" fmla="*/ 2147483647 w 556"/>
                <a:gd name="T49" fmla="*/ 2147483647 h 424"/>
                <a:gd name="T50" fmla="*/ 2147483647 w 556"/>
                <a:gd name="T51" fmla="*/ 2147483647 h 424"/>
                <a:gd name="T52" fmla="*/ 2147483647 w 556"/>
                <a:gd name="T53" fmla="*/ 2147483647 h 424"/>
                <a:gd name="T54" fmla="*/ 2147483647 w 556"/>
                <a:gd name="T55" fmla="*/ 2147483647 h 424"/>
                <a:gd name="T56" fmla="*/ 2147483647 w 556"/>
                <a:gd name="T57" fmla="*/ 2147483647 h 424"/>
                <a:gd name="T58" fmla="*/ 2147483647 w 556"/>
                <a:gd name="T59" fmla="*/ 2147483647 h 424"/>
                <a:gd name="T60" fmla="*/ 2147483647 w 556"/>
                <a:gd name="T61" fmla="*/ 2147483647 h 424"/>
                <a:gd name="T62" fmla="*/ 2147483647 w 556"/>
                <a:gd name="T63" fmla="*/ 2147483647 h 4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56"/>
                <a:gd name="T97" fmla="*/ 0 h 424"/>
                <a:gd name="T98" fmla="*/ 556 w 556"/>
                <a:gd name="T99" fmla="*/ 424 h 4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56" h="424">
                  <a:moveTo>
                    <a:pt x="330" y="424"/>
                  </a:moveTo>
                  <a:lnTo>
                    <a:pt x="326" y="412"/>
                  </a:lnTo>
                  <a:lnTo>
                    <a:pt x="328" y="408"/>
                  </a:lnTo>
                  <a:lnTo>
                    <a:pt x="344" y="394"/>
                  </a:lnTo>
                  <a:lnTo>
                    <a:pt x="356" y="394"/>
                  </a:lnTo>
                  <a:lnTo>
                    <a:pt x="360" y="382"/>
                  </a:lnTo>
                  <a:lnTo>
                    <a:pt x="342" y="358"/>
                  </a:lnTo>
                  <a:lnTo>
                    <a:pt x="340" y="352"/>
                  </a:lnTo>
                  <a:lnTo>
                    <a:pt x="342" y="348"/>
                  </a:lnTo>
                  <a:lnTo>
                    <a:pt x="408" y="338"/>
                  </a:lnTo>
                  <a:lnTo>
                    <a:pt x="416" y="334"/>
                  </a:lnTo>
                  <a:lnTo>
                    <a:pt x="458" y="286"/>
                  </a:lnTo>
                  <a:lnTo>
                    <a:pt x="462" y="286"/>
                  </a:lnTo>
                  <a:lnTo>
                    <a:pt x="470" y="278"/>
                  </a:lnTo>
                  <a:lnTo>
                    <a:pt x="472" y="262"/>
                  </a:lnTo>
                  <a:lnTo>
                    <a:pt x="490" y="252"/>
                  </a:lnTo>
                  <a:lnTo>
                    <a:pt x="500" y="240"/>
                  </a:lnTo>
                  <a:lnTo>
                    <a:pt x="504" y="226"/>
                  </a:lnTo>
                  <a:lnTo>
                    <a:pt x="498" y="216"/>
                  </a:lnTo>
                  <a:lnTo>
                    <a:pt x="508" y="204"/>
                  </a:lnTo>
                  <a:lnTo>
                    <a:pt x="530" y="160"/>
                  </a:lnTo>
                  <a:lnTo>
                    <a:pt x="554" y="142"/>
                  </a:lnTo>
                  <a:lnTo>
                    <a:pt x="556" y="132"/>
                  </a:lnTo>
                  <a:lnTo>
                    <a:pt x="408" y="22"/>
                  </a:lnTo>
                  <a:lnTo>
                    <a:pt x="284" y="42"/>
                  </a:lnTo>
                  <a:lnTo>
                    <a:pt x="282" y="22"/>
                  </a:lnTo>
                  <a:lnTo>
                    <a:pt x="262" y="2"/>
                  </a:lnTo>
                  <a:lnTo>
                    <a:pt x="252" y="12"/>
                  </a:lnTo>
                  <a:lnTo>
                    <a:pt x="248" y="0"/>
                  </a:lnTo>
                  <a:lnTo>
                    <a:pt x="98" y="10"/>
                  </a:lnTo>
                  <a:lnTo>
                    <a:pt x="94" y="18"/>
                  </a:lnTo>
                  <a:lnTo>
                    <a:pt x="68" y="28"/>
                  </a:lnTo>
                  <a:lnTo>
                    <a:pt x="60" y="36"/>
                  </a:lnTo>
                  <a:lnTo>
                    <a:pt x="58" y="34"/>
                  </a:lnTo>
                  <a:lnTo>
                    <a:pt x="22" y="50"/>
                  </a:lnTo>
                  <a:lnTo>
                    <a:pt x="24" y="50"/>
                  </a:lnTo>
                  <a:lnTo>
                    <a:pt x="20" y="62"/>
                  </a:lnTo>
                  <a:lnTo>
                    <a:pt x="10" y="70"/>
                  </a:lnTo>
                  <a:lnTo>
                    <a:pt x="0" y="94"/>
                  </a:lnTo>
                  <a:lnTo>
                    <a:pt x="40" y="122"/>
                  </a:lnTo>
                  <a:lnTo>
                    <a:pt x="56" y="120"/>
                  </a:lnTo>
                  <a:lnTo>
                    <a:pt x="66" y="136"/>
                  </a:lnTo>
                  <a:lnTo>
                    <a:pt x="80" y="160"/>
                  </a:lnTo>
                  <a:lnTo>
                    <a:pt x="98" y="178"/>
                  </a:lnTo>
                  <a:lnTo>
                    <a:pt x="102" y="188"/>
                  </a:lnTo>
                  <a:lnTo>
                    <a:pt x="134" y="204"/>
                  </a:lnTo>
                  <a:lnTo>
                    <a:pt x="148" y="222"/>
                  </a:lnTo>
                  <a:lnTo>
                    <a:pt x="182" y="244"/>
                  </a:lnTo>
                  <a:lnTo>
                    <a:pt x="184" y="260"/>
                  </a:lnTo>
                  <a:lnTo>
                    <a:pt x="196" y="264"/>
                  </a:lnTo>
                  <a:lnTo>
                    <a:pt x="196" y="272"/>
                  </a:lnTo>
                  <a:lnTo>
                    <a:pt x="206" y="278"/>
                  </a:lnTo>
                  <a:lnTo>
                    <a:pt x="208" y="284"/>
                  </a:lnTo>
                  <a:lnTo>
                    <a:pt x="240" y="300"/>
                  </a:lnTo>
                  <a:lnTo>
                    <a:pt x="240" y="308"/>
                  </a:lnTo>
                  <a:lnTo>
                    <a:pt x="256" y="334"/>
                  </a:lnTo>
                  <a:lnTo>
                    <a:pt x="258" y="352"/>
                  </a:lnTo>
                  <a:lnTo>
                    <a:pt x="280" y="362"/>
                  </a:lnTo>
                  <a:lnTo>
                    <a:pt x="296" y="388"/>
                  </a:lnTo>
                  <a:lnTo>
                    <a:pt x="300" y="414"/>
                  </a:lnTo>
                  <a:lnTo>
                    <a:pt x="330" y="4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2" name="Freeform 51"/>
            <p:cNvSpPr>
              <a:spLocks noChangeAspect="1"/>
            </p:cNvSpPr>
            <p:nvPr/>
          </p:nvSpPr>
          <p:spPr bwMode="auto">
            <a:xfrm rot="21445593">
              <a:off x="4937125" y="3043238"/>
              <a:ext cx="66675" cy="100012"/>
            </a:xfrm>
            <a:custGeom>
              <a:avLst/>
              <a:gdLst>
                <a:gd name="T0" fmla="*/ 2147483647 w 72"/>
                <a:gd name="T1" fmla="*/ 2147483647 h 108"/>
                <a:gd name="T2" fmla="*/ 2147483647 w 72"/>
                <a:gd name="T3" fmla="*/ 2147483647 h 108"/>
                <a:gd name="T4" fmla="*/ 2147483647 w 72"/>
                <a:gd name="T5" fmla="*/ 2147483647 h 108"/>
                <a:gd name="T6" fmla="*/ 2147483647 w 72"/>
                <a:gd name="T7" fmla="*/ 2147483647 h 108"/>
                <a:gd name="T8" fmla="*/ 2147483647 w 72"/>
                <a:gd name="T9" fmla="*/ 2147483647 h 108"/>
                <a:gd name="T10" fmla="*/ 2147483647 w 72"/>
                <a:gd name="T11" fmla="*/ 2147483647 h 108"/>
                <a:gd name="T12" fmla="*/ 2147483647 w 72"/>
                <a:gd name="T13" fmla="*/ 2147483647 h 108"/>
                <a:gd name="T14" fmla="*/ 2147483647 w 72"/>
                <a:gd name="T15" fmla="*/ 2147483647 h 108"/>
                <a:gd name="T16" fmla="*/ 2147483647 w 72"/>
                <a:gd name="T17" fmla="*/ 0 h 108"/>
                <a:gd name="T18" fmla="*/ 0 w 72"/>
                <a:gd name="T19" fmla="*/ 2147483647 h 108"/>
                <a:gd name="T20" fmla="*/ 2147483647 w 72"/>
                <a:gd name="T21" fmla="*/ 2147483647 h 108"/>
                <a:gd name="T22" fmla="*/ 2147483647 w 72"/>
                <a:gd name="T23" fmla="*/ 2147483647 h 108"/>
                <a:gd name="T24" fmla="*/ 2147483647 w 72"/>
                <a:gd name="T25" fmla="*/ 2147483647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
                <a:gd name="T40" fmla="*/ 0 h 108"/>
                <a:gd name="T41" fmla="*/ 72 w 72"/>
                <a:gd name="T42" fmla="*/ 108 h 1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 h="108">
                  <a:moveTo>
                    <a:pt x="20" y="108"/>
                  </a:moveTo>
                  <a:lnTo>
                    <a:pt x="58" y="86"/>
                  </a:lnTo>
                  <a:lnTo>
                    <a:pt x="66" y="76"/>
                  </a:lnTo>
                  <a:lnTo>
                    <a:pt x="70" y="44"/>
                  </a:lnTo>
                  <a:lnTo>
                    <a:pt x="72" y="40"/>
                  </a:lnTo>
                  <a:lnTo>
                    <a:pt x="54" y="32"/>
                  </a:lnTo>
                  <a:lnTo>
                    <a:pt x="52" y="18"/>
                  </a:lnTo>
                  <a:lnTo>
                    <a:pt x="46" y="20"/>
                  </a:lnTo>
                  <a:lnTo>
                    <a:pt x="42" y="0"/>
                  </a:lnTo>
                  <a:lnTo>
                    <a:pt x="0" y="10"/>
                  </a:lnTo>
                  <a:lnTo>
                    <a:pt x="20" y="94"/>
                  </a:lnTo>
                  <a:lnTo>
                    <a:pt x="18" y="96"/>
                  </a:lnTo>
                  <a:lnTo>
                    <a:pt x="20" y="10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3" name="Freeform 52"/>
            <p:cNvSpPr>
              <a:spLocks noChangeAspect="1"/>
            </p:cNvSpPr>
            <p:nvPr/>
          </p:nvSpPr>
          <p:spPr bwMode="auto">
            <a:xfrm rot="21445593">
              <a:off x="4052888" y="4121150"/>
              <a:ext cx="504825" cy="387350"/>
            </a:xfrm>
            <a:custGeom>
              <a:avLst/>
              <a:gdLst>
                <a:gd name="T0" fmla="*/ 2147483647 w 556"/>
                <a:gd name="T1" fmla="*/ 2147483647 h 424"/>
                <a:gd name="T2" fmla="*/ 2147483647 w 556"/>
                <a:gd name="T3" fmla="*/ 2147483647 h 424"/>
                <a:gd name="T4" fmla="*/ 2147483647 w 556"/>
                <a:gd name="T5" fmla="*/ 2147483647 h 424"/>
                <a:gd name="T6" fmla="*/ 2147483647 w 556"/>
                <a:gd name="T7" fmla="*/ 2147483647 h 424"/>
                <a:gd name="T8" fmla="*/ 2147483647 w 556"/>
                <a:gd name="T9" fmla="*/ 2147483647 h 424"/>
                <a:gd name="T10" fmla="*/ 2147483647 w 556"/>
                <a:gd name="T11" fmla="*/ 2147483647 h 424"/>
                <a:gd name="T12" fmla="*/ 2147483647 w 556"/>
                <a:gd name="T13" fmla="*/ 2147483647 h 424"/>
                <a:gd name="T14" fmla="*/ 2147483647 w 556"/>
                <a:gd name="T15" fmla="*/ 2147483647 h 424"/>
                <a:gd name="T16" fmla="*/ 2147483647 w 556"/>
                <a:gd name="T17" fmla="*/ 2147483647 h 424"/>
                <a:gd name="T18" fmla="*/ 2147483647 w 556"/>
                <a:gd name="T19" fmla="*/ 2147483647 h 424"/>
                <a:gd name="T20" fmla="*/ 2147483647 w 556"/>
                <a:gd name="T21" fmla="*/ 2147483647 h 424"/>
                <a:gd name="T22" fmla="*/ 2147483647 w 556"/>
                <a:gd name="T23" fmla="*/ 2147483647 h 424"/>
                <a:gd name="T24" fmla="*/ 2147483647 w 556"/>
                <a:gd name="T25" fmla="*/ 2147483647 h 424"/>
                <a:gd name="T26" fmla="*/ 2147483647 w 556"/>
                <a:gd name="T27" fmla="*/ 2147483647 h 424"/>
                <a:gd name="T28" fmla="*/ 2147483647 w 556"/>
                <a:gd name="T29" fmla="*/ 2147483647 h 424"/>
                <a:gd name="T30" fmla="*/ 2147483647 w 556"/>
                <a:gd name="T31" fmla="*/ 2147483647 h 424"/>
                <a:gd name="T32" fmla="*/ 2147483647 w 556"/>
                <a:gd name="T33" fmla="*/ 2147483647 h 424"/>
                <a:gd name="T34" fmla="*/ 2147483647 w 556"/>
                <a:gd name="T35" fmla="*/ 2147483647 h 424"/>
                <a:gd name="T36" fmla="*/ 2147483647 w 556"/>
                <a:gd name="T37" fmla="*/ 2147483647 h 424"/>
                <a:gd name="T38" fmla="*/ 2147483647 w 556"/>
                <a:gd name="T39" fmla="*/ 2147483647 h 424"/>
                <a:gd name="T40" fmla="*/ 2147483647 w 556"/>
                <a:gd name="T41" fmla="*/ 2147483647 h 424"/>
                <a:gd name="T42" fmla="*/ 2147483647 w 556"/>
                <a:gd name="T43" fmla="*/ 2147483647 h 424"/>
                <a:gd name="T44" fmla="*/ 2147483647 w 556"/>
                <a:gd name="T45" fmla="*/ 2147483647 h 424"/>
                <a:gd name="T46" fmla="*/ 2147483647 w 556"/>
                <a:gd name="T47" fmla="*/ 2147483647 h 424"/>
                <a:gd name="T48" fmla="*/ 2147483647 w 556"/>
                <a:gd name="T49" fmla="*/ 2147483647 h 424"/>
                <a:gd name="T50" fmla="*/ 2147483647 w 556"/>
                <a:gd name="T51" fmla="*/ 2147483647 h 424"/>
                <a:gd name="T52" fmla="*/ 2147483647 w 556"/>
                <a:gd name="T53" fmla="*/ 2147483647 h 424"/>
                <a:gd name="T54" fmla="*/ 2147483647 w 556"/>
                <a:gd name="T55" fmla="*/ 2147483647 h 424"/>
                <a:gd name="T56" fmla="*/ 2147483647 w 556"/>
                <a:gd name="T57" fmla="*/ 2147483647 h 424"/>
                <a:gd name="T58" fmla="*/ 2147483647 w 556"/>
                <a:gd name="T59" fmla="*/ 2147483647 h 424"/>
                <a:gd name="T60" fmla="*/ 2147483647 w 556"/>
                <a:gd name="T61" fmla="*/ 2147483647 h 424"/>
                <a:gd name="T62" fmla="*/ 2147483647 w 556"/>
                <a:gd name="T63" fmla="*/ 2147483647 h 4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56"/>
                <a:gd name="T97" fmla="*/ 0 h 424"/>
                <a:gd name="T98" fmla="*/ 556 w 556"/>
                <a:gd name="T99" fmla="*/ 424 h 42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56" h="424">
                  <a:moveTo>
                    <a:pt x="330" y="424"/>
                  </a:moveTo>
                  <a:lnTo>
                    <a:pt x="326" y="412"/>
                  </a:lnTo>
                  <a:lnTo>
                    <a:pt x="328" y="408"/>
                  </a:lnTo>
                  <a:lnTo>
                    <a:pt x="344" y="394"/>
                  </a:lnTo>
                  <a:lnTo>
                    <a:pt x="356" y="394"/>
                  </a:lnTo>
                  <a:lnTo>
                    <a:pt x="360" y="382"/>
                  </a:lnTo>
                  <a:lnTo>
                    <a:pt x="342" y="358"/>
                  </a:lnTo>
                  <a:lnTo>
                    <a:pt x="340" y="352"/>
                  </a:lnTo>
                  <a:lnTo>
                    <a:pt x="342" y="348"/>
                  </a:lnTo>
                  <a:lnTo>
                    <a:pt x="408" y="338"/>
                  </a:lnTo>
                  <a:lnTo>
                    <a:pt x="416" y="334"/>
                  </a:lnTo>
                  <a:lnTo>
                    <a:pt x="458" y="286"/>
                  </a:lnTo>
                  <a:lnTo>
                    <a:pt x="462" y="286"/>
                  </a:lnTo>
                  <a:lnTo>
                    <a:pt x="470" y="278"/>
                  </a:lnTo>
                  <a:lnTo>
                    <a:pt x="472" y="262"/>
                  </a:lnTo>
                  <a:lnTo>
                    <a:pt x="490" y="252"/>
                  </a:lnTo>
                  <a:lnTo>
                    <a:pt x="500" y="240"/>
                  </a:lnTo>
                  <a:lnTo>
                    <a:pt x="504" y="226"/>
                  </a:lnTo>
                  <a:lnTo>
                    <a:pt x="498" y="216"/>
                  </a:lnTo>
                  <a:lnTo>
                    <a:pt x="508" y="204"/>
                  </a:lnTo>
                  <a:lnTo>
                    <a:pt x="530" y="160"/>
                  </a:lnTo>
                  <a:lnTo>
                    <a:pt x="554" y="142"/>
                  </a:lnTo>
                  <a:lnTo>
                    <a:pt x="556" y="132"/>
                  </a:lnTo>
                  <a:lnTo>
                    <a:pt x="408" y="22"/>
                  </a:lnTo>
                  <a:lnTo>
                    <a:pt x="284" y="42"/>
                  </a:lnTo>
                  <a:lnTo>
                    <a:pt x="282" y="22"/>
                  </a:lnTo>
                  <a:lnTo>
                    <a:pt x="262" y="2"/>
                  </a:lnTo>
                  <a:lnTo>
                    <a:pt x="252" y="12"/>
                  </a:lnTo>
                  <a:lnTo>
                    <a:pt x="248" y="0"/>
                  </a:lnTo>
                  <a:lnTo>
                    <a:pt x="98" y="10"/>
                  </a:lnTo>
                  <a:lnTo>
                    <a:pt x="94" y="18"/>
                  </a:lnTo>
                  <a:lnTo>
                    <a:pt x="68" y="28"/>
                  </a:lnTo>
                  <a:lnTo>
                    <a:pt x="60" y="36"/>
                  </a:lnTo>
                  <a:lnTo>
                    <a:pt x="58" y="34"/>
                  </a:lnTo>
                  <a:lnTo>
                    <a:pt x="22" y="50"/>
                  </a:lnTo>
                  <a:lnTo>
                    <a:pt x="24" y="50"/>
                  </a:lnTo>
                  <a:lnTo>
                    <a:pt x="20" y="62"/>
                  </a:lnTo>
                  <a:lnTo>
                    <a:pt x="10" y="70"/>
                  </a:lnTo>
                  <a:lnTo>
                    <a:pt x="0" y="94"/>
                  </a:lnTo>
                  <a:lnTo>
                    <a:pt x="40" y="122"/>
                  </a:lnTo>
                  <a:lnTo>
                    <a:pt x="56" y="120"/>
                  </a:lnTo>
                  <a:lnTo>
                    <a:pt x="66" y="136"/>
                  </a:lnTo>
                  <a:lnTo>
                    <a:pt x="80" y="160"/>
                  </a:lnTo>
                  <a:lnTo>
                    <a:pt x="98" y="178"/>
                  </a:lnTo>
                  <a:lnTo>
                    <a:pt x="102" y="188"/>
                  </a:lnTo>
                  <a:lnTo>
                    <a:pt x="134" y="204"/>
                  </a:lnTo>
                  <a:lnTo>
                    <a:pt x="148" y="222"/>
                  </a:lnTo>
                  <a:lnTo>
                    <a:pt x="182" y="244"/>
                  </a:lnTo>
                  <a:lnTo>
                    <a:pt x="184" y="260"/>
                  </a:lnTo>
                  <a:lnTo>
                    <a:pt x="196" y="264"/>
                  </a:lnTo>
                  <a:lnTo>
                    <a:pt x="196" y="272"/>
                  </a:lnTo>
                  <a:lnTo>
                    <a:pt x="206" y="278"/>
                  </a:lnTo>
                  <a:lnTo>
                    <a:pt x="208" y="284"/>
                  </a:lnTo>
                  <a:lnTo>
                    <a:pt x="240" y="300"/>
                  </a:lnTo>
                  <a:lnTo>
                    <a:pt x="240" y="308"/>
                  </a:lnTo>
                  <a:lnTo>
                    <a:pt x="256" y="334"/>
                  </a:lnTo>
                  <a:lnTo>
                    <a:pt x="258" y="352"/>
                  </a:lnTo>
                  <a:lnTo>
                    <a:pt x="280" y="362"/>
                  </a:lnTo>
                  <a:lnTo>
                    <a:pt x="296" y="388"/>
                  </a:lnTo>
                  <a:lnTo>
                    <a:pt x="300" y="414"/>
                  </a:lnTo>
                  <a:lnTo>
                    <a:pt x="330" y="42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4" name="Freeform 53"/>
            <p:cNvSpPr>
              <a:spLocks noChangeAspect="1"/>
            </p:cNvSpPr>
            <p:nvPr/>
          </p:nvSpPr>
          <p:spPr bwMode="auto">
            <a:xfrm rot="21445593">
              <a:off x="304800" y="2305050"/>
              <a:ext cx="650875" cy="490538"/>
            </a:xfrm>
            <a:custGeom>
              <a:avLst/>
              <a:gdLst>
                <a:gd name="T0" fmla="*/ 2147483647 w 718"/>
                <a:gd name="T1" fmla="*/ 2147483647 h 536"/>
                <a:gd name="T2" fmla="*/ 2147483647 w 718"/>
                <a:gd name="T3" fmla="*/ 2147483647 h 536"/>
                <a:gd name="T4" fmla="*/ 2147483647 w 718"/>
                <a:gd name="T5" fmla="*/ 2147483647 h 536"/>
                <a:gd name="T6" fmla="*/ 2147483647 w 718"/>
                <a:gd name="T7" fmla="*/ 2147483647 h 536"/>
                <a:gd name="T8" fmla="*/ 2147483647 w 718"/>
                <a:gd name="T9" fmla="*/ 2147483647 h 536"/>
                <a:gd name="T10" fmla="*/ 2147483647 w 718"/>
                <a:gd name="T11" fmla="*/ 2147483647 h 536"/>
                <a:gd name="T12" fmla="*/ 2147483647 w 718"/>
                <a:gd name="T13" fmla="*/ 2147483647 h 536"/>
                <a:gd name="T14" fmla="*/ 2147483647 w 718"/>
                <a:gd name="T15" fmla="*/ 2147483647 h 536"/>
                <a:gd name="T16" fmla="*/ 2147483647 w 718"/>
                <a:gd name="T17" fmla="*/ 2147483647 h 536"/>
                <a:gd name="T18" fmla="*/ 2147483647 w 718"/>
                <a:gd name="T19" fmla="*/ 2147483647 h 536"/>
                <a:gd name="T20" fmla="*/ 2147483647 w 718"/>
                <a:gd name="T21" fmla="*/ 2147483647 h 536"/>
                <a:gd name="T22" fmla="*/ 2147483647 w 718"/>
                <a:gd name="T23" fmla="*/ 2147483647 h 536"/>
                <a:gd name="T24" fmla="*/ 2147483647 w 718"/>
                <a:gd name="T25" fmla="*/ 2147483647 h 536"/>
                <a:gd name="T26" fmla="*/ 2147483647 w 718"/>
                <a:gd name="T27" fmla="*/ 2147483647 h 536"/>
                <a:gd name="T28" fmla="*/ 2147483647 w 718"/>
                <a:gd name="T29" fmla="*/ 2147483647 h 536"/>
                <a:gd name="T30" fmla="*/ 2147483647 w 718"/>
                <a:gd name="T31" fmla="*/ 2147483647 h 536"/>
                <a:gd name="T32" fmla="*/ 2147483647 w 718"/>
                <a:gd name="T33" fmla="*/ 2147483647 h 536"/>
                <a:gd name="T34" fmla="*/ 2147483647 w 718"/>
                <a:gd name="T35" fmla="*/ 2147483647 h 536"/>
                <a:gd name="T36" fmla="*/ 2147483647 w 718"/>
                <a:gd name="T37" fmla="*/ 2147483647 h 536"/>
                <a:gd name="T38" fmla="*/ 2147483647 w 718"/>
                <a:gd name="T39" fmla="*/ 2147483647 h 536"/>
                <a:gd name="T40" fmla="*/ 2147483647 w 718"/>
                <a:gd name="T41" fmla="*/ 2147483647 h 536"/>
                <a:gd name="T42" fmla="*/ 2147483647 w 718"/>
                <a:gd name="T43" fmla="*/ 2147483647 h 536"/>
                <a:gd name="T44" fmla="*/ 2147483647 w 718"/>
                <a:gd name="T45" fmla="*/ 2147483647 h 536"/>
                <a:gd name="T46" fmla="*/ 2147483647 w 718"/>
                <a:gd name="T47" fmla="*/ 2147483647 h 536"/>
                <a:gd name="T48" fmla="*/ 2147483647 w 718"/>
                <a:gd name="T49" fmla="*/ 2147483647 h 536"/>
                <a:gd name="T50" fmla="*/ 2147483647 w 718"/>
                <a:gd name="T51" fmla="*/ 2147483647 h 536"/>
                <a:gd name="T52" fmla="*/ 2147483647 w 718"/>
                <a:gd name="T53" fmla="*/ 2147483647 h 536"/>
                <a:gd name="T54" fmla="*/ 2147483647 w 718"/>
                <a:gd name="T55" fmla="*/ 2147483647 h 536"/>
                <a:gd name="T56" fmla="*/ 2147483647 w 718"/>
                <a:gd name="T57" fmla="*/ 2147483647 h 536"/>
                <a:gd name="T58" fmla="*/ 2147483647 w 718"/>
                <a:gd name="T59" fmla="*/ 2147483647 h 536"/>
                <a:gd name="T60" fmla="*/ 2147483647 w 718"/>
                <a:gd name="T61" fmla="*/ 2147483647 h 536"/>
                <a:gd name="T62" fmla="*/ 2147483647 w 718"/>
                <a:gd name="T63" fmla="*/ 2147483647 h 536"/>
                <a:gd name="T64" fmla="*/ 2147483647 w 718"/>
                <a:gd name="T65" fmla="*/ 2147483647 h 536"/>
                <a:gd name="T66" fmla="*/ 2147483647 w 718"/>
                <a:gd name="T67" fmla="*/ 2147483647 h 536"/>
                <a:gd name="T68" fmla="*/ 2147483647 w 718"/>
                <a:gd name="T69" fmla="*/ 2147483647 h 536"/>
                <a:gd name="T70" fmla="*/ 2147483647 w 718"/>
                <a:gd name="T71" fmla="*/ 2147483647 h 536"/>
                <a:gd name="T72" fmla="*/ 2147483647 w 718"/>
                <a:gd name="T73" fmla="*/ 2147483647 h 536"/>
                <a:gd name="T74" fmla="*/ 2147483647 w 718"/>
                <a:gd name="T75" fmla="*/ 2147483647 h 536"/>
                <a:gd name="T76" fmla="*/ 2147483647 w 718"/>
                <a:gd name="T77" fmla="*/ 2147483647 h 536"/>
                <a:gd name="T78" fmla="*/ 2147483647 w 718"/>
                <a:gd name="T79" fmla="*/ 2147483647 h 536"/>
                <a:gd name="T80" fmla="*/ 2147483647 w 718"/>
                <a:gd name="T81" fmla="*/ 2147483647 h 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18"/>
                <a:gd name="T124" fmla="*/ 0 h 536"/>
                <a:gd name="T125" fmla="*/ 718 w 718"/>
                <a:gd name="T126" fmla="*/ 536 h 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18" h="536">
                  <a:moveTo>
                    <a:pt x="312" y="30"/>
                  </a:moveTo>
                  <a:lnTo>
                    <a:pt x="718" y="136"/>
                  </a:lnTo>
                  <a:lnTo>
                    <a:pt x="634" y="482"/>
                  </a:lnTo>
                  <a:lnTo>
                    <a:pt x="640" y="512"/>
                  </a:lnTo>
                  <a:lnTo>
                    <a:pt x="632" y="522"/>
                  </a:lnTo>
                  <a:lnTo>
                    <a:pt x="638" y="536"/>
                  </a:lnTo>
                  <a:lnTo>
                    <a:pt x="440" y="486"/>
                  </a:lnTo>
                  <a:lnTo>
                    <a:pt x="430" y="492"/>
                  </a:lnTo>
                  <a:lnTo>
                    <a:pt x="384" y="482"/>
                  </a:lnTo>
                  <a:lnTo>
                    <a:pt x="374" y="488"/>
                  </a:lnTo>
                  <a:lnTo>
                    <a:pt x="346" y="486"/>
                  </a:lnTo>
                  <a:lnTo>
                    <a:pt x="318" y="492"/>
                  </a:lnTo>
                  <a:lnTo>
                    <a:pt x="294" y="490"/>
                  </a:lnTo>
                  <a:lnTo>
                    <a:pt x="282" y="480"/>
                  </a:lnTo>
                  <a:lnTo>
                    <a:pt x="226" y="484"/>
                  </a:lnTo>
                  <a:lnTo>
                    <a:pt x="216" y="466"/>
                  </a:lnTo>
                  <a:lnTo>
                    <a:pt x="170" y="452"/>
                  </a:lnTo>
                  <a:lnTo>
                    <a:pt x="150" y="460"/>
                  </a:lnTo>
                  <a:lnTo>
                    <a:pt x="120" y="460"/>
                  </a:lnTo>
                  <a:lnTo>
                    <a:pt x="80" y="434"/>
                  </a:lnTo>
                  <a:lnTo>
                    <a:pt x="86" y="392"/>
                  </a:lnTo>
                  <a:lnTo>
                    <a:pt x="84" y="378"/>
                  </a:lnTo>
                  <a:lnTo>
                    <a:pt x="46" y="330"/>
                  </a:lnTo>
                  <a:lnTo>
                    <a:pt x="10" y="320"/>
                  </a:lnTo>
                  <a:lnTo>
                    <a:pt x="0" y="308"/>
                  </a:lnTo>
                  <a:lnTo>
                    <a:pt x="10" y="270"/>
                  </a:lnTo>
                  <a:lnTo>
                    <a:pt x="16" y="278"/>
                  </a:lnTo>
                  <a:lnTo>
                    <a:pt x="10" y="296"/>
                  </a:lnTo>
                  <a:lnTo>
                    <a:pt x="16" y="298"/>
                  </a:lnTo>
                  <a:lnTo>
                    <a:pt x="18" y="294"/>
                  </a:lnTo>
                  <a:lnTo>
                    <a:pt x="28" y="262"/>
                  </a:lnTo>
                  <a:lnTo>
                    <a:pt x="28" y="258"/>
                  </a:lnTo>
                  <a:lnTo>
                    <a:pt x="20" y="258"/>
                  </a:lnTo>
                  <a:lnTo>
                    <a:pt x="16" y="254"/>
                  </a:lnTo>
                  <a:lnTo>
                    <a:pt x="14" y="250"/>
                  </a:lnTo>
                  <a:lnTo>
                    <a:pt x="18" y="238"/>
                  </a:lnTo>
                  <a:lnTo>
                    <a:pt x="26" y="230"/>
                  </a:lnTo>
                  <a:lnTo>
                    <a:pt x="32" y="220"/>
                  </a:lnTo>
                  <a:lnTo>
                    <a:pt x="28" y="212"/>
                  </a:lnTo>
                  <a:lnTo>
                    <a:pt x="18" y="218"/>
                  </a:lnTo>
                  <a:lnTo>
                    <a:pt x="16" y="216"/>
                  </a:lnTo>
                  <a:lnTo>
                    <a:pt x="20" y="108"/>
                  </a:lnTo>
                  <a:lnTo>
                    <a:pt x="8" y="72"/>
                  </a:lnTo>
                  <a:lnTo>
                    <a:pt x="10" y="58"/>
                  </a:lnTo>
                  <a:lnTo>
                    <a:pt x="16" y="44"/>
                  </a:lnTo>
                  <a:lnTo>
                    <a:pt x="26" y="30"/>
                  </a:lnTo>
                  <a:lnTo>
                    <a:pt x="34" y="24"/>
                  </a:lnTo>
                  <a:lnTo>
                    <a:pt x="124" y="86"/>
                  </a:lnTo>
                  <a:lnTo>
                    <a:pt x="148" y="92"/>
                  </a:lnTo>
                  <a:lnTo>
                    <a:pt x="168" y="108"/>
                  </a:lnTo>
                  <a:lnTo>
                    <a:pt x="186" y="112"/>
                  </a:lnTo>
                  <a:lnTo>
                    <a:pt x="188" y="126"/>
                  </a:lnTo>
                  <a:lnTo>
                    <a:pt x="180" y="140"/>
                  </a:lnTo>
                  <a:lnTo>
                    <a:pt x="176" y="144"/>
                  </a:lnTo>
                  <a:lnTo>
                    <a:pt x="166" y="146"/>
                  </a:lnTo>
                  <a:lnTo>
                    <a:pt x="136" y="178"/>
                  </a:lnTo>
                  <a:lnTo>
                    <a:pt x="132" y="198"/>
                  </a:lnTo>
                  <a:lnTo>
                    <a:pt x="144" y="200"/>
                  </a:lnTo>
                  <a:lnTo>
                    <a:pt x="150" y="190"/>
                  </a:lnTo>
                  <a:lnTo>
                    <a:pt x="144" y="188"/>
                  </a:lnTo>
                  <a:lnTo>
                    <a:pt x="152" y="180"/>
                  </a:lnTo>
                  <a:lnTo>
                    <a:pt x="170" y="172"/>
                  </a:lnTo>
                  <a:lnTo>
                    <a:pt x="190" y="152"/>
                  </a:lnTo>
                  <a:lnTo>
                    <a:pt x="200" y="152"/>
                  </a:lnTo>
                  <a:lnTo>
                    <a:pt x="204" y="154"/>
                  </a:lnTo>
                  <a:lnTo>
                    <a:pt x="206" y="168"/>
                  </a:lnTo>
                  <a:lnTo>
                    <a:pt x="208" y="168"/>
                  </a:lnTo>
                  <a:lnTo>
                    <a:pt x="226" y="122"/>
                  </a:lnTo>
                  <a:lnTo>
                    <a:pt x="224" y="88"/>
                  </a:lnTo>
                  <a:lnTo>
                    <a:pt x="210" y="70"/>
                  </a:lnTo>
                  <a:lnTo>
                    <a:pt x="210" y="68"/>
                  </a:lnTo>
                  <a:lnTo>
                    <a:pt x="218" y="68"/>
                  </a:lnTo>
                  <a:lnTo>
                    <a:pt x="228" y="60"/>
                  </a:lnTo>
                  <a:lnTo>
                    <a:pt x="234" y="44"/>
                  </a:lnTo>
                  <a:lnTo>
                    <a:pt x="238" y="44"/>
                  </a:lnTo>
                  <a:lnTo>
                    <a:pt x="244" y="50"/>
                  </a:lnTo>
                  <a:lnTo>
                    <a:pt x="246" y="48"/>
                  </a:lnTo>
                  <a:lnTo>
                    <a:pt x="244" y="40"/>
                  </a:lnTo>
                  <a:lnTo>
                    <a:pt x="230" y="32"/>
                  </a:lnTo>
                  <a:lnTo>
                    <a:pt x="218" y="28"/>
                  </a:lnTo>
                  <a:lnTo>
                    <a:pt x="212" y="0"/>
                  </a:lnTo>
                  <a:lnTo>
                    <a:pt x="312" y="3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5" name="Freeform 54"/>
            <p:cNvSpPr>
              <a:spLocks noChangeAspect="1"/>
            </p:cNvSpPr>
            <p:nvPr/>
          </p:nvSpPr>
          <p:spPr bwMode="auto">
            <a:xfrm rot="21445593">
              <a:off x="4710113" y="3638550"/>
              <a:ext cx="52387" cy="123825"/>
            </a:xfrm>
            <a:custGeom>
              <a:avLst/>
              <a:gdLst>
                <a:gd name="T0" fmla="*/ 2147483647 w 58"/>
                <a:gd name="T1" fmla="*/ 2147483647 h 136"/>
                <a:gd name="T2" fmla="*/ 2147483647 w 58"/>
                <a:gd name="T3" fmla="*/ 2147483647 h 136"/>
                <a:gd name="T4" fmla="*/ 2147483647 w 58"/>
                <a:gd name="T5" fmla="*/ 2147483647 h 136"/>
                <a:gd name="T6" fmla="*/ 2147483647 w 58"/>
                <a:gd name="T7" fmla="*/ 2147483647 h 136"/>
                <a:gd name="T8" fmla="*/ 0 w 58"/>
                <a:gd name="T9" fmla="*/ 2147483647 h 136"/>
                <a:gd name="T10" fmla="*/ 2147483647 w 58"/>
                <a:gd name="T11" fmla="*/ 2147483647 h 136"/>
                <a:gd name="T12" fmla="*/ 2147483647 w 58"/>
                <a:gd name="T13" fmla="*/ 2147483647 h 136"/>
                <a:gd name="T14" fmla="*/ 2147483647 w 58"/>
                <a:gd name="T15" fmla="*/ 2147483647 h 136"/>
                <a:gd name="T16" fmla="*/ 2147483647 w 58"/>
                <a:gd name="T17" fmla="*/ 2147483647 h 136"/>
                <a:gd name="T18" fmla="*/ 2147483647 w 58"/>
                <a:gd name="T19" fmla="*/ 0 h 136"/>
                <a:gd name="T20" fmla="*/ 2147483647 w 58"/>
                <a:gd name="T21" fmla="*/ 2147483647 h 1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
                <a:gd name="T34" fmla="*/ 0 h 136"/>
                <a:gd name="T35" fmla="*/ 58 w 58"/>
                <a:gd name="T36" fmla="*/ 136 h 1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 h="136">
                  <a:moveTo>
                    <a:pt x="10" y="20"/>
                  </a:moveTo>
                  <a:lnTo>
                    <a:pt x="20" y="22"/>
                  </a:lnTo>
                  <a:lnTo>
                    <a:pt x="20" y="34"/>
                  </a:lnTo>
                  <a:lnTo>
                    <a:pt x="12" y="38"/>
                  </a:lnTo>
                  <a:lnTo>
                    <a:pt x="0" y="96"/>
                  </a:lnTo>
                  <a:lnTo>
                    <a:pt x="10" y="132"/>
                  </a:lnTo>
                  <a:lnTo>
                    <a:pt x="16" y="136"/>
                  </a:lnTo>
                  <a:lnTo>
                    <a:pt x="26" y="132"/>
                  </a:lnTo>
                  <a:lnTo>
                    <a:pt x="30" y="126"/>
                  </a:lnTo>
                  <a:lnTo>
                    <a:pt x="58" y="0"/>
                  </a:lnTo>
                  <a:lnTo>
                    <a:pt x="1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6" name="Freeform 55"/>
            <p:cNvSpPr>
              <a:spLocks noChangeAspect="1"/>
            </p:cNvSpPr>
            <p:nvPr/>
          </p:nvSpPr>
          <p:spPr bwMode="auto">
            <a:xfrm rot="21445593">
              <a:off x="300038" y="2300288"/>
              <a:ext cx="652462" cy="492125"/>
            </a:xfrm>
            <a:custGeom>
              <a:avLst/>
              <a:gdLst>
                <a:gd name="T0" fmla="*/ 2147483647 w 718"/>
                <a:gd name="T1" fmla="*/ 2147483647 h 536"/>
                <a:gd name="T2" fmla="*/ 2147483647 w 718"/>
                <a:gd name="T3" fmla="*/ 2147483647 h 536"/>
                <a:gd name="T4" fmla="*/ 2147483647 w 718"/>
                <a:gd name="T5" fmla="*/ 2147483647 h 536"/>
                <a:gd name="T6" fmla="*/ 2147483647 w 718"/>
                <a:gd name="T7" fmla="*/ 2147483647 h 536"/>
                <a:gd name="T8" fmla="*/ 2147483647 w 718"/>
                <a:gd name="T9" fmla="*/ 2147483647 h 536"/>
                <a:gd name="T10" fmla="*/ 2147483647 w 718"/>
                <a:gd name="T11" fmla="*/ 2147483647 h 536"/>
                <a:gd name="T12" fmla="*/ 2147483647 w 718"/>
                <a:gd name="T13" fmla="*/ 2147483647 h 536"/>
                <a:gd name="T14" fmla="*/ 2147483647 w 718"/>
                <a:gd name="T15" fmla="*/ 2147483647 h 536"/>
                <a:gd name="T16" fmla="*/ 2147483647 w 718"/>
                <a:gd name="T17" fmla="*/ 2147483647 h 536"/>
                <a:gd name="T18" fmla="*/ 2147483647 w 718"/>
                <a:gd name="T19" fmla="*/ 2147483647 h 536"/>
                <a:gd name="T20" fmla="*/ 2147483647 w 718"/>
                <a:gd name="T21" fmla="*/ 2147483647 h 536"/>
                <a:gd name="T22" fmla="*/ 2147483647 w 718"/>
                <a:gd name="T23" fmla="*/ 2147483647 h 536"/>
                <a:gd name="T24" fmla="*/ 2147483647 w 718"/>
                <a:gd name="T25" fmla="*/ 2147483647 h 536"/>
                <a:gd name="T26" fmla="*/ 2147483647 w 718"/>
                <a:gd name="T27" fmla="*/ 2147483647 h 536"/>
                <a:gd name="T28" fmla="*/ 2147483647 w 718"/>
                <a:gd name="T29" fmla="*/ 2147483647 h 536"/>
                <a:gd name="T30" fmla="*/ 2147483647 w 718"/>
                <a:gd name="T31" fmla="*/ 2147483647 h 536"/>
                <a:gd name="T32" fmla="*/ 2147483647 w 718"/>
                <a:gd name="T33" fmla="*/ 2147483647 h 536"/>
                <a:gd name="T34" fmla="*/ 2147483647 w 718"/>
                <a:gd name="T35" fmla="*/ 2147483647 h 536"/>
                <a:gd name="T36" fmla="*/ 2147483647 w 718"/>
                <a:gd name="T37" fmla="*/ 2147483647 h 536"/>
                <a:gd name="T38" fmla="*/ 2147483647 w 718"/>
                <a:gd name="T39" fmla="*/ 2147483647 h 536"/>
                <a:gd name="T40" fmla="*/ 2147483647 w 718"/>
                <a:gd name="T41" fmla="*/ 2147483647 h 536"/>
                <a:gd name="T42" fmla="*/ 2147483647 w 718"/>
                <a:gd name="T43" fmla="*/ 2147483647 h 536"/>
                <a:gd name="T44" fmla="*/ 2147483647 w 718"/>
                <a:gd name="T45" fmla="*/ 2147483647 h 536"/>
                <a:gd name="T46" fmla="*/ 2147483647 w 718"/>
                <a:gd name="T47" fmla="*/ 2147483647 h 536"/>
                <a:gd name="T48" fmla="*/ 2147483647 w 718"/>
                <a:gd name="T49" fmla="*/ 2147483647 h 536"/>
                <a:gd name="T50" fmla="*/ 2147483647 w 718"/>
                <a:gd name="T51" fmla="*/ 2147483647 h 536"/>
                <a:gd name="T52" fmla="*/ 2147483647 w 718"/>
                <a:gd name="T53" fmla="*/ 2147483647 h 536"/>
                <a:gd name="T54" fmla="*/ 2147483647 w 718"/>
                <a:gd name="T55" fmla="*/ 2147483647 h 536"/>
                <a:gd name="T56" fmla="*/ 2147483647 w 718"/>
                <a:gd name="T57" fmla="*/ 2147483647 h 536"/>
                <a:gd name="T58" fmla="*/ 2147483647 w 718"/>
                <a:gd name="T59" fmla="*/ 2147483647 h 536"/>
                <a:gd name="T60" fmla="*/ 2147483647 w 718"/>
                <a:gd name="T61" fmla="*/ 2147483647 h 536"/>
                <a:gd name="T62" fmla="*/ 2147483647 w 718"/>
                <a:gd name="T63" fmla="*/ 2147483647 h 536"/>
                <a:gd name="T64" fmla="*/ 2147483647 w 718"/>
                <a:gd name="T65" fmla="*/ 2147483647 h 536"/>
                <a:gd name="T66" fmla="*/ 2147483647 w 718"/>
                <a:gd name="T67" fmla="*/ 2147483647 h 536"/>
                <a:gd name="T68" fmla="*/ 2147483647 w 718"/>
                <a:gd name="T69" fmla="*/ 2147483647 h 536"/>
                <a:gd name="T70" fmla="*/ 2147483647 w 718"/>
                <a:gd name="T71" fmla="*/ 2147483647 h 536"/>
                <a:gd name="T72" fmla="*/ 2147483647 w 718"/>
                <a:gd name="T73" fmla="*/ 2147483647 h 536"/>
                <a:gd name="T74" fmla="*/ 2147483647 w 718"/>
                <a:gd name="T75" fmla="*/ 2147483647 h 536"/>
                <a:gd name="T76" fmla="*/ 2147483647 w 718"/>
                <a:gd name="T77" fmla="*/ 2147483647 h 536"/>
                <a:gd name="T78" fmla="*/ 2147483647 w 718"/>
                <a:gd name="T79" fmla="*/ 2147483647 h 536"/>
                <a:gd name="T80" fmla="*/ 2147483647 w 718"/>
                <a:gd name="T81" fmla="*/ 2147483647 h 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18"/>
                <a:gd name="T124" fmla="*/ 0 h 536"/>
                <a:gd name="T125" fmla="*/ 718 w 718"/>
                <a:gd name="T126" fmla="*/ 536 h 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18" h="536">
                  <a:moveTo>
                    <a:pt x="312" y="30"/>
                  </a:moveTo>
                  <a:lnTo>
                    <a:pt x="718" y="136"/>
                  </a:lnTo>
                  <a:lnTo>
                    <a:pt x="634" y="482"/>
                  </a:lnTo>
                  <a:lnTo>
                    <a:pt x="640" y="512"/>
                  </a:lnTo>
                  <a:lnTo>
                    <a:pt x="632" y="522"/>
                  </a:lnTo>
                  <a:lnTo>
                    <a:pt x="638" y="536"/>
                  </a:lnTo>
                  <a:lnTo>
                    <a:pt x="440" y="486"/>
                  </a:lnTo>
                  <a:lnTo>
                    <a:pt x="430" y="492"/>
                  </a:lnTo>
                  <a:lnTo>
                    <a:pt x="384" y="482"/>
                  </a:lnTo>
                  <a:lnTo>
                    <a:pt x="374" y="488"/>
                  </a:lnTo>
                  <a:lnTo>
                    <a:pt x="346" y="486"/>
                  </a:lnTo>
                  <a:lnTo>
                    <a:pt x="318" y="492"/>
                  </a:lnTo>
                  <a:lnTo>
                    <a:pt x="294" y="490"/>
                  </a:lnTo>
                  <a:lnTo>
                    <a:pt x="282" y="480"/>
                  </a:lnTo>
                  <a:lnTo>
                    <a:pt x="226" y="484"/>
                  </a:lnTo>
                  <a:lnTo>
                    <a:pt x="216" y="466"/>
                  </a:lnTo>
                  <a:lnTo>
                    <a:pt x="170" y="452"/>
                  </a:lnTo>
                  <a:lnTo>
                    <a:pt x="150" y="460"/>
                  </a:lnTo>
                  <a:lnTo>
                    <a:pt x="120" y="460"/>
                  </a:lnTo>
                  <a:lnTo>
                    <a:pt x="80" y="434"/>
                  </a:lnTo>
                  <a:lnTo>
                    <a:pt x="86" y="392"/>
                  </a:lnTo>
                  <a:lnTo>
                    <a:pt x="84" y="378"/>
                  </a:lnTo>
                  <a:lnTo>
                    <a:pt x="46" y="330"/>
                  </a:lnTo>
                  <a:lnTo>
                    <a:pt x="10" y="320"/>
                  </a:lnTo>
                  <a:lnTo>
                    <a:pt x="0" y="308"/>
                  </a:lnTo>
                  <a:lnTo>
                    <a:pt x="10" y="270"/>
                  </a:lnTo>
                  <a:lnTo>
                    <a:pt x="16" y="278"/>
                  </a:lnTo>
                  <a:lnTo>
                    <a:pt x="10" y="296"/>
                  </a:lnTo>
                  <a:lnTo>
                    <a:pt x="16" y="298"/>
                  </a:lnTo>
                  <a:lnTo>
                    <a:pt x="18" y="294"/>
                  </a:lnTo>
                  <a:lnTo>
                    <a:pt x="28" y="262"/>
                  </a:lnTo>
                  <a:lnTo>
                    <a:pt x="28" y="258"/>
                  </a:lnTo>
                  <a:lnTo>
                    <a:pt x="20" y="258"/>
                  </a:lnTo>
                  <a:lnTo>
                    <a:pt x="16" y="254"/>
                  </a:lnTo>
                  <a:lnTo>
                    <a:pt x="14" y="250"/>
                  </a:lnTo>
                  <a:lnTo>
                    <a:pt x="18" y="238"/>
                  </a:lnTo>
                  <a:lnTo>
                    <a:pt x="26" y="230"/>
                  </a:lnTo>
                  <a:lnTo>
                    <a:pt x="32" y="220"/>
                  </a:lnTo>
                  <a:lnTo>
                    <a:pt x="28" y="212"/>
                  </a:lnTo>
                  <a:lnTo>
                    <a:pt x="18" y="218"/>
                  </a:lnTo>
                  <a:lnTo>
                    <a:pt x="16" y="216"/>
                  </a:lnTo>
                  <a:lnTo>
                    <a:pt x="20" y="108"/>
                  </a:lnTo>
                  <a:lnTo>
                    <a:pt x="8" y="72"/>
                  </a:lnTo>
                  <a:lnTo>
                    <a:pt x="10" y="58"/>
                  </a:lnTo>
                  <a:lnTo>
                    <a:pt x="16" y="44"/>
                  </a:lnTo>
                  <a:lnTo>
                    <a:pt x="26" y="30"/>
                  </a:lnTo>
                  <a:lnTo>
                    <a:pt x="34" y="24"/>
                  </a:lnTo>
                  <a:lnTo>
                    <a:pt x="124" y="86"/>
                  </a:lnTo>
                  <a:lnTo>
                    <a:pt x="148" y="92"/>
                  </a:lnTo>
                  <a:lnTo>
                    <a:pt x="168" y="108"/>
                  </a:lnTo>
                  <a:lnTo>
                    <a:pt x="186" y="112"/>
                  </a:lnTo>
                  <a:lnTo>
                    <a:pt x="188" y="126"/>
                  </a:lnTo>
                  <a:lnTo>
                    <a:pt x="180" y="140"/>
                  </a:lnTo>
                  <a:lnTo>
                    <a:pt x="176" y="144"/>
                  </a:lnTo>
                  <a:lnTo>
                    <a:pt x="166" y="146"/>
                  </a:lnTo>
                  <a:lnTo>
                    <a:pt x="136" y="178"/>
                  </a:lnTo>
                  <a:lnTo>
                    <a:pt x="132" y="198"/>
                  </a:lnTo>
                  <a:lnTo>
                    <a:pt x="144" y="200"/>
                  </a:lnTo>
                  <a:lnTo>
                    <a:pt x="150" y="190"/>
                  </a:lnTo>
                  <a:lnTo>
                    <a:pt x="144" y="188"/>
                  </a:lnTo>
                  <a:lnTo>
                    <a:pt x="152" y="180"/>
                  </a:lnTo>
                  <a:lnTo>
                    <a:pt x="170" y="172"/>
                  </a:lnTo>
                  <a:lnTo>
                    <a:pt x="190" y="152"/>
                  </a:lnTo>
                  <a:lnTo>
                    <a:pt x="200" y="152"/>
                  </a:lnTo>
                  <a:lnTo>
                    <a:pt x="204" y="154"/>
                  </a:lnTo>
                  <a:lnTo>
                    <a:pt x="206" y="168"/>
                  </a:lnTo>
                  <a:lnTo>
                    <a:pt x="208" y="168"/>
                  </a:lnTo>
                  <a:lnTo>
                    <a:pt x="226" y="122"/>
                  </a:lnTo>
                  <a:lnTo>
                    <a:pt x="224" y="88"/>
                  </a:lnTo>
                  <a:lnTo>
                    <a:pt x="210" y="70"/>
                  </a:lnTo>
                  <a:lnTo>
                    <a:pt x="210" y="68"/>
                  </a:lnTo>
                  <a:lnTo>
                    <a:pt x="218" y="68"/>
                  </a:lnTo>
                  <a:lnTo>
                    <a:pt x="228" y="60"/>
                  </a:lnTo>
                  <a:lnTo>
                    <a:pt x="234" y="44"/>
                  </a:lnTo>
                  <a:lnTo>
                    <a:pt x="238" y="44"/>
                  </a:lnTo>
                  <a:lnTo>
                    <a:pt x="244" y="50"/>
                  </a:lnTo>
                  <a:lnTo>
                    <a:pt x="246" y="48"/>
                  </a:lnTo>
                  <a:lnTo>
                    <a:pt x="244" y="40"/>
                  </a:lnTo>
                  <a:lnTo>
                    <a:pt x="230" y="32"/>
                  </a:lnTo>
                  <a:lnTo>
                    <a:pt x="218" y="28"/>
                  </a:lnTo>
                  <a:lnTo>
                    <a:pt x="212" y="0"/>
                  </a:lnTo>
                  <a:lnTo>
                    <a:pt x="312" y="3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7" name="Freeform 56"/>
            <p:cNvSpPr>
              <a:spLocks noChangeAspect="1"/>
            </p:cNvSpPr>
            <p:nvPr/>
          </p:nvSpPr>
          <p:spPr bwMode="auto">
            <a:xfrm rot="21445593">
              <a:off x="4706938" y="3633788"/>
              <a:ext cx="52387" cy="125412"/>
            </a:xfrm>
            <a:custGeom>
              <a:avLst/>
              <a:gdLst>
                <a:gd name="T0" fmla="*/ 2147483647 w 58"/>
                <a:gd name="T1" fmla="*/ 2147483647 h 136"/>
                <a:gd name="T2" fmla="*/ 2147483647 w 58"/>
                <a:gd name="T3" fmla="*/ 2147483647 h 136"/>
                <a:gd name="T4" fmla="*/ 2147483647 w 58"/>
                <a:gd name="T5" fmla="*/ 2147483647 h 136"/>
                <a:gd name="T6" fmla="*/ 2147483647 w 58"/>
                <a:gd name="T7" fmla="*/ 2147483647 h 136"/>
                <a:gd name="T8" fmla="*/ 0 w 58"/>
                <a:gd name="T9" fmla="*/ 2147483647 h 136"/>
                <a:gd name="T10" fmla="*/ 2147483647 w 58"/>
                <a:gd name="T11" fmla="*/ 2147483647 h 136"/>
                <a:gd name="T12" fmla="*/ 2147483647 w 58"/>
                <a:gd name="T13" fmla="*/ 2147483647 h 136"/>
                <a:gd name="T14" fmla="*/ 2147483647 w 58"/>
                <a:gd name="T15" fmla="*/ 2147483647 h 136"/>
                <a:gd name="T16" fmla="*/ 2147483647 w 58"/>
                <a:gd name="T17" fmla="*/ 2147483647 h 136"/>
                <a:gd name="T18" fmla="*/ 2147483647 w 58"/>
                <a:gd name="T19" fmla="*/ 0 h 136"/>
                <a:gd name="T20" fmla="*/ 2147483647 w 58"/>
                <a:gd name="T21" fmla="*/ 2147483647 h 1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
                <a:gd name="T34" fmla="*/ 0 h 136"/>
                <a:gd name="T35" fmla="*/ 58 w 58"/>
                <a:gd name="T36" fmla="*/ 136 h 1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 h="136">
                  <a:moveTo>
                    <a:pt x="10" y="20"/>
                  </a:moveTo>
                  <a:lnTo>
                    <a:pt x="20" y="22"/>
                  </a:lnTo>
                  <a:lnTo>
                    <a:pt x="20" y="34"/>
                  </a:lnTo>
                  <a:lnTo>
                    <a:pt x="12" y="38"/>
                  </a:lnTo>
                  <a:lnTo>
                    <a:pt x="0" y="96"/>
                  </a:lnTo>
                  <a:lnTo>
                    <a:pt x="10" y="132"/>
                  </a:lnTo>
                  <a:lnTo>
                    <a:pt x="16" y="136"/>
                  </a:lnTo>
                  <a:lnTo>
                    <a:pt x="26" y="132"/>
                  </a:lnTo>
                  <a:lnTo>
                    <a:pt x="30" y="126"/>
                  </a:lnTo>
                  <a:lnTo>
                    <a:pt x="58" y="0"/>
                  </a:lnTo>
                  <a:lnTo>
                    <a:pt x="10" y="2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48" name="Freeform 57"/>
            <p:cNvSpPr>
              <a:spLocks noChangeAspect="1"/>
            </p:cNvSpPr>
            <p:nvPr/>
          </p:nvSpPr>
          <p:spPr bwMode="auto">
            <a:xfrm rot="21445593">
              <a:off x="3967163" y="3536950"/>
              <a:ext cx="774700" cy="427038"/>
            </a:xfrm>
            <a:custGeom>
              <a:avLst/>
              <a:gdLst>
                <a:gd name="T0" fmla="*/ 2147483647 w 852"/>
                <a:gd name="T1" fmla="*/ 2147483647 h 467"/>
                <a:gd name="T2" fmla="*/ 2147483647 w 852"/>
                <a:gd name="T3" fmla="*/ 2147483647 h 467"/>
                <a:gd name="T4" fmla="*/ 2147483647 w 852"/>
                <a:gd name="T5" fmla="*/ 2147483647 h 467"/>
                <a:gd name="T6" fmla="*/ 2147483647 w 852"/>
                <a:gd name="T7" fmla="*/ 2147483647 h 467"/>
                <a:gd name="T8" fmla="*/ 2147483647 w 852"/>
                <a:gd name="T9" fmla="*/ 2147483647 h 467"/>
                <a:gd name="T10" fmla="*/ 2147483647 w 852"/>
                <a:gd name="T11" fmla="*/ 2147483647 h 467"/>
                <a:gd name="T12" fmla="*/ 2147483647 w 852"/>
                <a:gd name="T13" fmla="*/ 2147483647 h 467"/>
                <a:gd name="T14" fmla="*/ 2147483647 w 852"/>
                <a:gd name="T15" fmla="*/ 2147483647 h 467"/>
                <a:gd name="T16" fmla="*/ 2147483647 w 852"/>
                <a:gd name="T17" fmla="*/ 2147483647 h 467"/>
                <a:gd name="T18" fmla="*/ 2147483647 w 852"/>
                <a:gd name="T19" fmla="*/ 2147483647 h 467"/>
                <a:gd name="T20" fmla="*/ 2147483647 w 852"/>
                <a:gd name="T21" fmla="*/ 2147483647 h 467"/>
                <a:gd name="T22" fmla="*/ 2147483647 w 852"/>
                <a:gd name="T23" fmla="*/ 2147483647 h 467"/>
                <a:gd name="T24" fmla="*/ 2147483647 w 852"/>
                <a:gd name="T25" fmla="*/ 2147483647 h 467"/>
                <a:gd name="T26" fmla="*/ 2147483647 w 852"/>
                <a:gd name="T27" fmla="*/ 2147483647 h 467"/>
                <a:gd name="T28" fmla="*/ 2147483647 w 852"/>
                <a:gd name="T29" fmla="*/ 2147483647 h 467"/>
                <a:gd name="T30" fmla="*/ 2147483647 w 852"/>
                <a:gd name="T31" fmla="*/ 2147483647 h 467"/>
                <a:gd name="T32" fmla="*/ 2147483647 w 852"/>
                <a:gd name="T33" fmla="*/ 2147483647 h 467"/>
                <a:gd name="T34" fmla="*/ 2147483647 w 852"/>
                <a:gd name="T35" fmla="*/ 2147483647 h 467"/>
                <a:gd name="T36" fmla="*/ 2147483647 w 852"/>
                <a:gd name="T37" fmla="*/ 2147483647 h 467"/>
                <a:gd name="T38" fmla="*/ 2147483647 w 852"/>
                <a:gd name="T39" fmla="*/ 2147483647 h 467"/>
                <a:gd name="T40" fmla="*/ 2147483647 w 852"/>
                <a:gd name="T41" fmla="*/ 2147483647 h 467"/>
                <a:gd name="T42" fmla="*/ 2147483647 w 852"/>
                <a:gd name="T43" fmla="*/ 2147483647 h 467"/>
                <a:gd name="T44" fmla="*/ 2147483647 w 852"/>
                <a:gd name="T45" fmla="*/ 2147483647 h 467"/>
                <a:gd name="T46" fmla="*/ 2147483647 w 852"/>
                <a:gd name="T47" fmla="*/ 2147483647 h 467"/>
                <a:gd name="T48" fmla="*/ 2147483647 w 852"/>
                <a:gd name="T49" fmla="*/ 2147483647 h 467"/>
                <a:gd name="T50" fmla="*/ 2147483647 w 852"/>
                <a:gd name="T51" fmla="*/ 2147483647 h 467"/>
                <a:gd name="T52" fmla="*/ 2147483647 w 852"/>
                <a:gd name="T53" fmla="*/ 2147483647 h 467"/>
                <a:gd name="T54" fmla="*/ 2147483647 w 852"/>
                <a:gd name="T55" fmla="*/ 2147483647 h 467"/>
                <a:gd name="T56" fmla="*/ 2147483647 w 852"/>
                <a:gd name="T57" fmla="*/ 2147483647 h 467"/>
                <a:gd name="T58" fmla="*/ 2147483647 w 852"/>
                <a:gd name="T59" fmla="*/ 2147483647 h 467"/>
                <a:gd name="T60" fmla="*/ 2147483647 w 852"/>
                <a:gd name="T61" fmla="*/ 2147483647 h 467"/>
                <a:gd name="T62" fmla="*/ 2147483647 w 852"/>
                <a:gd name="T63" fmla="*/ 2147483647 h 467"/>
                <a:gd name="T64" fmla="*/ 2147483647 w 852"/>
                <a:gd name="T65" fmla="*/ 2147483647 h 467"/>
                <a:gd name="T66" fmla="*/ 2147483647 w 852"/>
                <a:gd name="T67" fmla="*/ 2147483647 h 467"/>
                <a:gd name="T68" fmla="*/ 2147483647 w 852"/>
                <a:gd name="T69" fmla="*/ 2147483647 h 467"/>
                <a:gd name="T70" fmla="*/ 2147483647 w 852"/>
                <a:gd name="T71" fmla="*/ 2147483647 h 467"/>
                <a:gd name="T72" fmla="*/ 2147483647 w 852"/>
                <a:gd name="T73" fmla="*/ 2147483647 h 467"/>
                <a:gd name="T74" fmla="*/ 2147483647 w 852"/>
                <a:gd name="T75" fmla="*/ 2147483647 h 467"/>
                <a:gd name="T76" fmla="*/ 2147483647 w 852"/>
                <a:gd name="T77" fmla="*/ 2147483647 h 467"/>
                <a:gd name="T78" fmla="*/ 2147483647 w 852"/>
                <a:gd name="T79" fmla="*/ 2147483647 h 467"/>
                <a:gd name="T80" fmla="*/ 2147483647 w 852"/>
                <a:gd name="T81" fmla="*/ 2147483647 h 467"/>
                <a:gd name="T82" fmla="*/ 2147483647 w 852"/>
                <a:gd name="T83" fmla="*/ 2147483647 h 467"/>
                <a:gd name="T84" fmla="*/ 2147483647 w 852"/>
                <a:gd name="T85" fmla="*/ 2147483647 h 467"/>
                <a:gd name="T86" fmla="*/ 2147483647 w 852"/>
                <a:gd name="T87" fmla="*/ 2147483647 h 467"/>
                <a:gd name="T88" fmla="*/ 2147483647 w 852"/>
                <a:gd name="T89" fmla="*/ 2147483647 h 467"/>
                <a:gd name="T90" fmla="*/ 2147483647 w 852"/>
                <a:gd name="T91" fmla="*/ 2147483647 h 4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52"/>
                <a:gd name="T139" fmla="*/ 0 h 467"/>
                <a:gd name="T140" fmla="*/ 852 w 852"/>
                <a:gd name="T141" fmla="*/ 467 h 46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52" h="467">
                  <a:moveTo>
                    <a:pt x="766" y="347"/>
                  </a:moveTo>
                  <a:lnTo>
                    <a:pt x="222" y="439"/>
                  </a:lnTo>
                  <a:lnTo>
                    <a:pt x="0" y="467"/>
                  </a:lnTo>
                  <a:lnTo>
                    <a:pt x="60" y="451"/>
                  </a:lnTo>
                  <a:lnTo>
                    <a:pt x="66" y="435"/>
                  </a:lnTo>
                  <a:lnTo>
                    <a:pt x="86" y="425"/>
                  </a:lnTo>
                  <a:lnTo>
                    <a:pt x="86" y="413"/>
                  </a:lnTo>
                  <a:lnTo>
                    <a:pt x="100" y="403"/>
                  </a:lnTo>
                  <a:lnTo>
                    <a:pt x="100" y="393"/>
                  </a:lnTo>
                  <a:lnTo>
                    <a:pt x="172" y="325"/>
                  </a:lnTo>
                  <a:lnTo>
                    <a:pt x="174" y="329"/>
                  </a:lnTo>
                  <a:lnTo>
                    <a:pt x="170" y="335"/>
                  </a:lnTo>
                  <a:lnTo>
                    <a:pt x="176" y="339"/>
                  </a:lnTo>
                  <a:lnTo>
                    <a:pt x="178" y="347"/>
                  </a:lnTo>
                  <a:lnTo>
                    <a:pt x="190" y="357"/>
                  </a:lnTo>
                  <a:lnTo>
                    <a:pt x="214" y="365"/>
                  </a:lnTo>
                  <a:lnTo>
                    <a:pt x="236" y="353"/>
                  </a:lnTo>
                  <a:lnTo>
                    <a:pt x="240" y="343"/>
                  </a:lnTo>
                  <a:lnTo>
                    <a:pt x="258" y="355"/>
                  </a:lnTo>
                  <a:lnTo>
                    <a:pt x="290" y="339"/>
                  </a:lnTo>
                  <a:lnTo>
                    <a:pt x="294" y="335"/>
                  </a:lnTo>
                  <a:lnTo>
                    <a:pt x="290" y="327"/>
                  </a:lnTo>
                  <a:lnTo>
                    <a:pt x="294" y="323"/>
                  </a:lnTo>
                  <a:lnTo>
                    <a:pt x="306" y="327"/>
                  </a:lnTo>
                  <a:lnTo>
                    <a:pt x="328" y="313"/>
                  </a:lnTo>
                  <a:lnTo>
                    <a:pt x="336" y="317"/>
                  </a:lnTo>
                  <a:lnTo>
                    <a:pt x="354" y="301"/>
                  </a:lnTo>
                  <a:lnTo>
                    <a:pt x="348" y="295"/>
                  </a:lnTo>
                  <a:lnTo>
                    <a:pt x="356" y="285"/>
                  </a:lnTo>
                  <a:lnTo>
                    <a:pt x="348" y="278"/>
                  </a:lnTo>
                  <a:lnTo>
                    <a:pt x="374" y="228"/>
                  </a:lnTo>
                  <a:lnTo>
                    <a:pt x="378" y="204"/>
                  </a:lnTo>
                  <a:lnTo>
                    <a:pt x="388" y="190"/>
                  </a:lnTo>
                  <a:lnTo>
                    <a:pt x="386" y="182"/>
                  </a:lnTo>
                  <a:lnTo>
                    <a:pt x="396" y="164"/>
                  </a:lnTo>
                  <a:lnTo>
                    <a:pt x="396" y="142"/>
                  </a:lnTo>
                  <a:lnTo>
                    <a:pt x="408" y="144"/>
                  </a:lnTo>
                  <a:lnTo>
                    <a:pt x="414" y="156"/>
                  </a:lnTo>
                  <a:lnTo>
                    <a:pt x="438" y="158"/>
                  </a:lnTo>
                  <a:lnTo>
                    <a:pt x="460" y="96"/>
                  </a:lnTo>
                  <a:lnTo>
                    <a:pt x="474" y="102"/>
                  </a:lnTo>
                  <a:lnTo>
                    <a:pt x="484" y="80"/>
                  </a:lnTo>
                  <a:lnTo>
                    <a:pt x="490" y="80"/>
                  </a:lnTo>
                  <a:lnTo>
                    <a:pt x="498" y="72"/>
                  </a:lnTo>
                  <a:lnTo>
                    <a:pt x="512" y="44"/>
                  </a:lnTo>
                  <a:lnTo>
                    <a:pt x="514" y="0"/>
                  </a:lnTo>
                  <a:lnTo>
                    <a:pt x="574" y="34"/>
                  </a:lnTo>
                  <a:lnTo>
                    <a:pt x="580" y="6"/>
                  </a:lnTo>
                  <a:lnTo>
                    <a:pt x="600" y="8"/>
                  </a:lnTo>
                  <a:lnTo>
                    <a:pt x="612" y="14"/>
                  </a:lnTo>
                  <a:lnTo>
                    <a:pt x="608" y="28"/>
                  </a:lnTo>
                  <a:lnTo>
                    <a:pt x="616" y="36"/>
                  </a:lnTo>
                  <a:lnTo>
                    <a:pt x="636" y="36"/>
                  </a:lnTo>
                  <a:lnTo>
                    <a:pt x="642" y="44"/>
                  </a:lnTo>
                  <a:lnTo>
                    <a:pt x="654" y="48"/>
                  </a:lnTo>
                  <a:lnTo>
                    <a:pt x="662" y="52"/>
                  </a:lnTo>
                  <a:lnTo>
                    <a:pt x="660" y="50"/>
                  </a:lnTo>
                  <a:lnTo>
                    <a:pt x="666" y="56"/>
                  </a:lnTo>
                  <a:lnTo>
                    <a:pt x="668" y="74"/>
                  </a:lnTo>
                  <a:lnTo>
                    <a:pt x="660" y="80"/>
                  </a:lnTo>
                  <a:lnTo>
                    <a:pt x="660" y="94"/>
                  </a:lnTo>
                  <a:lnTo>
                    <a:pt x="652" y="100"/>
                  </a:lnTo>
                  <a:lnTo>
                    <a:pt x="650" y="112"/>
                  </a:lnTo>
                  <a:lnTo>
                    <a:pt x="652" y="118"/>
                  </a:lnTo>
                  <a:lnTo>
                    <a:pt x="656" y="124"/>
                  </a:lnTo>
                  <a:lnTo>
                    <a:pt x="690" y="134"/>
                  </a:lnTo>
                  <a:lnTo>
                    <a:pt x="712" y="148"/>
                  </a:lnTo>
                  <a:lnTo>
                    <a:pt x="760" y="156"/>
                  </a:lnTo>
                  <a:lnTo>
                    <a:pt x="772" y="168"/>
                  </a:lnTo>
                  <a:lnTo>
                    <a:pt x="776" y="180"/>
                  </a:lnTo>
                  <a:lnTo>
                    <a:pt x="776" y="206"/>
                  </a:lnTo>
                  <a:lnTo>
                    <a:pt x="768" y="208"/>
                  </a:lnTo>
                  <a:lnTo>
                    <a:pt x="774" y="226"/>
                  </a:lnTo>
                  <a:lnTo>
                    <a:pt x="784" y="230"/>
                  </a:lnTo>
                  <a:lnTo>
                    <a:pt x="796" y="246"/>
                  </a:lnTo>
                  <a:lnTo>
                    <a:pt x="788" y="246"/>
                  </a:lnTo>
                  <a:lnTo>
                    <a:pt x="782" y="252"/>
                  </a:lnTo>
                  <a:lnTo>
                    <a:pt x="782" y="260"/>
                  </a:lnTo>
                  <a:lnTo>
                    <a:pt x="788" y="270"/>
                  </a:lnTo>
                  <a:lnTo>
                    <a:pt x="798" y="274"/>
                  </a:lnTo>
                  <a:lnTo>
                    <a:pt x="804" y="283"/>
                  </a:lnTo>
                  <a:lnTo>
                    <a:pt x="796" y="289"/>
                  </a:lnTo>
                  <a:lnTo>
                    <a:pt x="776" y="293"/>
                  </a:lnTo>
                  <a:lnTo>
                    <a:pt x="776" y="303"/>
                  </a:lnTo>
                  <a:lnTo>
                    <a:pt x="788" y="309"/>
                  </a:lnTo>
                  <a:lnTo>
                    <a:pt x="800" y="309"/>
                  </a:lnTo>
                  <a:lnTo>
                    <a:pt x="804" y="303"/>
                  </a:lnTo>
                  <a:lnTo>
                    <a:pt x="808" y="301"/>
                  </a:lnTo>
                  <a:lnTo>
                    <a:pt x="844" y="303"/>
                  </a:lnTo>
                  <a:lnTo>
                    <a:pt x="852" y="329"/>
                  </a:lnTo>
                  <a:lnTo>
                    <a:pt x="766" y="3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49" name="Freeform 58"/>
            <p:cNvSpPr>
              <a:spLocks noChangeAspect="1"/>
            </p:cNvSpPr>
            <p:nvPr/>
          </p:nvSpPr>
          <p:spPr bwMode="auto">
            <a:xfrm rot="21445593">
              <a:off x="2771775" y="3584575"/>
              <a:ext cx="655638" cy="579438"/>
            </a:xfrm>
            <a:custGeom>
              <a:avLst/>
              <a:gdLst>
                <a:gd name="T0" fmla="*/ 0 w 722"/>
                <a:gd name="T1" fmla="*/ 2147483647 h 633"/>
                <a:gd name="T2" fmla="*/ 2147483647 w 722"/>
                <a:gd name="T3" fmla="*/ 2147483647 h 633"/>
                <a:gd name="T4" fmla="*/ 2147483647 w 722"/>
                <a:gd name="T5" fmla="*/ 2147483647 h 633"/>
                <a:gd name="T6" fmla="*/ 2147483647 w 722"/>
                <a:gd name="T7" fmla="*/ 2147483647 h 633"/>
                <a:gd name="T8" fmla="*/ 2147483647 w 722"/>
                <a:gd name="T9" fmla="*/ 2147483647 h 633"/>
                <a:gd name="T10" fmla="*/ 2147483647 w 722"/>
                <a:gd name="T11" fmla="*/ 2147483647 h 633"/>
                <a:gd name="T12" fmla="*/ 2147483647 w 722"/>
                <a:gd name="T13" fmla="*/ 2147483647 h 633"/>
                <a:gd name="T14" fmla="*/ 2147483647 w 722"/>
                <a:gd name="T15" fmla="*/ 2147483647 h 633"/>
                <a:gd name="T16" fmla="*/ 2147483647 w 722"/>
                <a:gd name="T17" fmla="*/ 2147483647 h 633"/>
                <a:gd name="T18" fmla="*/ 2147483647 w 722"/>
                <a:gd name="T19" fmla="*/ 2147483647 h 633"/>
                <a:gd name="T20" fmla="*/ 2147483647 w 722"/>
                <a:gd name="T21" fmla="*/ 2147483647 h 633"/>
                <a:gd name="T22" fmla="*/ 2147483647 w 722"/>
                <a:gd name="T23" fmla="*/ 2147483647 h 633"/>
                <a:gd name="T24" fmla="*/ 2147483647 w 722"/>
                <a:gd name="T25" fmla="*/ 2147483647 h 633"/>
                <a:gd name="T26" fmla="*/ 2147483647 w 722"/>
                <a:gd name="T27" fmla="*/ 2147483647 h 633"/>
                <a:gd name="T28" fmla="*/ 2147483647 w 722"/>
                <a:gd name="T29" fmla="*/ 2147483647 h 633"/>
                <a:gd name="T30" fmla="*/ 2147483647 w 722"/>
                <a:gd name="T31" fmla="*/ 2147483647 h 633"/>
                <a:gd name="T32" fmla="*/ 2147483647 w 722"/>
                <a:gd name="T33" fmla="*/ 2147483647 h 633"/>
                <a:gd name="T34" fmla="*/ 2147483647 w 722"/>
                <a:gd name="T35" fmla="*/ 2147483647 h 633"/>
                <a:gd name="T36" fmla="*/ 2147483647 w 722"/>
                <a:gd name="T37" fmla="*/ 2147483647 h 633"/>
                <a:gd name="T38" fmla="*/ 2147483647 w 722"/>
                <a:gd name="T39" fmla="*/ 2147483647 h 633"/>
                <a:gd name="T40" fmla="*/ 2147483647 w 722"/>
                <a:gd name="T41" fmla="*/ 2147483647 h 633"/>
                <a:gd name="T42" fmla="*/ 2147483647 w 722"/>
                <a:gd name="T43" fmla="*/ 2147483647 h 633"/>
                <a:gd name="T44" fmla="*/ 2147483647 w 722"/>
                <a:gd name="T45" fmla="*/ 2147483647 h 633"/>
                <a:gd name="T46" fmla="*/ 2147483647 w 722"/>
                <a:gd name="T47" fmla="*/ 2147483647 h 633"/>
                <a:gd name="T48" fmla="*/ 2147483647 w 722"/>
                <a:gd name="T49" fmla="*/ 2147483647 h 633"/>
                <a:gd name="T50" fmla="*/ 2147483647 w 722"/>
                <a:gd name="T51" fmla="*/ 2147483647 h 633"/>
                <a:gd name="T52" fmla="*/ 2147483647 w 722"/>
                <a:gd name="T53" fmla="*/ 2147483647 h 633"/>
                <a:gd name="T54" fmla="*/ 2147483647 w 722"/>
                <a:gd name="T55" fmla="*/ 2147483647 h 633"/>
                <a:gd name="T56" fmla="*/ 2147483647 w 722"/>
                <a:gd name="T57" fmla="*/ 2147483647 h 633"/>
                <a:gd name="T58" fmla="*/ 2147483647 w 722"/>
                <a:gd name="T59" fmla="*/ 2147483647 h 633"/>
                <a:gd name="T60" fmla="*/ 2147483647 w 722"/>
                <a:gd name="T61" fmla="*/ 2147483647 h 633"/>
                <a:gd name="T62" fmla="*/ 2147483647 w 722"/>
                <a:gd name="T63" fmla="*/ 2147483647 h 633"/>
                <a:gd name="T64" fmla="*/ 2147483647 w 722"/>
                <a:gd name="T65" fmla="*/ 2147483647 h 6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2"/>
                <a:gd name="T100" fmla="*/ 0 h 633"/>
                <a:gd name="T101" fmla="*/ 722 w 722"/>
                <a:gd name="T102" fmla="*/ 633 h 63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2" h="633">
                  <a:moveTo>
                    <a:pt x="354" y="2"/>
                  </a:moveTo>
                  <a:lnTo>
                    <a:pt x="0" y="6"/>
                  </a:lnTo>
                  <a:lnTo>
                    <a:pt x="0" y="14"/>
                  </a:lnTo>
                  <a:lnTo>
                    <a:pt x="6" y="18"/>
                  </a:lnTo>
                  <a:lnTo>
                    <a:pt x="10" y="46"/>
                  </a:lnTo>
                  <a:lnTo>
                    <a:pt x="30" y="56"/>
                  </a:lnTo>
                  <a:lnTo>
                    <a:pt x="28" y="62"/>
                  </a:lnTo>
                  <a:lnTo>
                    <a:pt x="38" y="74"/>
                  </a:lnTo>
                  <a:lnTo>
                    <a:pt x="36" y="84"/>
                  </a:lnTo>
                  <a:lnTo>
                    <a:pt x="68" y="108"/>
                  </a:lnTo>
                  <a:lnTo>
                    <a:pt x="84" y="104"/>
                  </a:lnTo>
                  <a:lnTo>
                    <a:pt x="92" y="126"/>
                  </a:lnTo>
                  <a:lnTo>
                    <a:pt x="82" y="126"/>
                  </a:lnTo>
                  <a:lnTo>
                    <a:pt x="68" y="152"/>
                  </a:lnTo>
                  <a:lnTo>
                    <a:pt x="90" y="176"/>
                  </a:lnTo>
                  <a:lnTo>
                    <a:pt x="98" y="198"/>
                  </a:lnTo>
                  <a:lnTo>
                    <a:pt x="120" y="206"/>
                  </a:lnTo>
                  <a:lnTo>
                    <a:pt x="122" y="575"/>
                  </a:lnTo>
                  <a:lnTo>
                    <a:pt x="612" y="561"/>
                  </a:lnTo>
                  <a:lnTo>
                    <a:pt x="624" y="579"/>
                  </a:lnTo>
                  <a:lnTo>
                    <a:pt x="624" y="591"/>
                  </a:lnTo>
                  <a:lnTo>
                    <a:pt x="590" y="633"/>
                  </a:lnTo>
                  <a:lnTo>
                    <a:pt x="664" y="629"/>
                  </a:lnTo>
                  <a:lnTo>
                    <a:pt x="676" y="609"/>
                  </a:lnTo>
                  <a:lnTo>
                    <a:pt x="666" y="595"/>
                  </a:lnTo>
                  <a:lnTo>
                    <a:pt x="680" y="593"/>
                  </a:lnTo>
                  <a:lnTo>
                    <a:pt x="672" y="583"/>
                  </a:lnTo>
                  <a:lnTo>
                    <a:pt x="682" y="575"/>
                  </a:lnTo>
                  <a:lnTo>
                    <a:pt x="676" y="553"/>
                  </a:lnTo>
                  <a:lnTo>
                    <a:pt x="684" y="551"/>
                  </a:lnTo>
                  <a:lnTo>
                    <a:pt x="688" y="565"/>
                  </a:lnTo>
                  <a:lnTo>
                    <a:pt x="698" y="541"/>
                  </a:lnTo>
                  <a:lnTo>
                    <a:pt x="712" y="547"/>
                  </a:lnTo>
                  <a:lnTo>
                    <a:pt x="722" y="519"/>
                  </a:lnTo>
                  <a:lnTo>
                    <a:pt x="722" y="491"/>
                  </a:lnTo>
                  <a:lnTo>
                    <a:pt x="714" y="489"/>
                  </a:lnTo>
                  <a:lnTo>
                    <a:pt x="706" y="475"/>
                  </a:lnTo>
                  <a:lnTo>
                    <a:pt x="700" y="479"/>
                  </a:lnTo>
                  <a:lnTo>
                    <a:pt x="704" y="489"/>
                  </a:lnTo>
                  <a:lnTo>
                    <a:pt x="692" y="481"/>
                  </a:lnTo>
                  <a:lnTo>
                    <a:pt x="682" y="455"/>
                  </a:lnTo>
                  <a:lnTo>
                    <a:pt x="676" y="453"/>
                  </a:lnTo>
                  <a:lnTo>
                    <a:pt x="684" y="433"/>
                  </a:lnTo>
                  <a:lnTo>
                    <a:pt x="674" y="411"/>
                  </a:lnTo>
                  <a:lnTo>
                    <a:pt x="672" y="395"/>
                  </a:lnTo>
                  <a:lnTo>
                    <a:pt x="628" y="359"/>
                  </a:lnTo>
                  <a:lnTo>
                    <a:pt x="614" y="357"/>
                  </a:lnTo>
                  <a:lnTo>
                    <a:pt x="578" y="325"/>
                  </a:lnTo>
                  <a:lnTo>
                    <a:pt x="576" y="307"/>
                  </a:lnTo>
                  <a:lnTo>
                    <a:pt x="594" y="266"/>
                  </a:lnTo>
                  <a:lnTo>
                    <a:pt x="592" y="254"/>
                  </a:lnTo>
                  <a:lnTo>
                    <a:pt x="598" y="242"/>
                  </a:lnTo>
                  <a:lnTo>
                    <a:pt x="600" y="238"/>
                  </a:lnTo>
                  <a:lnTo>
                    <a:pt x="582" y="226"/>
                  </a:lnTo>
                  <a:lnTo>
                    <a:pt x="566" y="222"/>
                  </a:lnTo>
                  <a:lnTo>
                    <a:pt x="554" y="234"/>
                  </a:lnTo>
                  <a:lnTo>
                    <a:pt x="546" y="232"/>
                  </a:lnTo>
                  <a:lnTo>
                    <a:pt x="538" y="222"/>
                  </a:lnTo>
                  <a:lnTo>
                    <a:pt x="526" y="176"/>
                  </a:lnTo>
                  <a:lnTo>
                    <a:pt x="498" y="158"/>
                  </a:lnTo>
                  <a:lnTo>
                    <a:pt x="492" y="146"/>
                  </a:lnTo>
                  <a:lnTo>
                    <a:pt x="462" y="120"/>
                  </a:lnTo>
                  <a:lnTo>
                    <a:pt x="444" y="66"/>
                  </a:lnTo>
                  <a:lnTo>
                    <a:pt x="448" y="32"/>
                  </a:lnTo>
                  <a:lnTo>
                    <a:pt x="418" y="0"/>
                  </a:lnTo>
                  <a:lnTo>
                    <a:pt x="354" y="2"/>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0" name="Freeform 59"/>
            <p:cNvSpPr>
              <a:spLocks noChangeAspect="1"/>
            </p:cNvSpPr>
            <p:nvPr/>
          </p:nvSpPr>
          <p:spPr bwMode="auto">
            <a:xfrm rot="21445593">
              <a:off x="3963988" y="3532188"/>
              <a:ext cx="774700" cy="428625"/>
            </a:xfrm>
            <a:custGeom>
              <a:avLst/>
              <a:gdLst>
                <a:gd name="T0" fmla="*/ 2147483647 w 852"/>
                <a:gd name="T1" fmla="*/ 2147483647 h 467"/>
                <a:gd name="T2" fmla="*/ 2147483647 w 852"/>
                <a:gd name="T3" fmla="*/ 2147483647 h 467"/>
                <a:gd name="T4" fmla="*/ 2147483647 w 852"/>
                <a:gd name="T5" fmla="*/ 2147483647 h 467"/>
                <a:gd name="T6" fmla="*/ 2147483647 w 852"/>
                <a:gd name="T7" fmla="*/ 2147483647 h 467"/>
                <a:gd name="T8" fmla="*/ 2147483647 w 852"/>
                <a:gd name="T9" fmla="*/ 2147483647 h 467"/>
                <a:gd name="T10" fmla="*/ 2147483647 w 852"/>
                <a:gd name="T11" fmla="*/ 2147483647 h 467"/>
                <a:gd name="T12" fmla="*/ 2147483647 w 852"/>
                <a:gd name="T13" fmla="*/ 2147483647 h 467"/>
                <a:gd name="T14" fmla="*/ 2147483647 w 852"/>
                <a:gd name="T15" fmla="*/ 2147483647 h 467"/>
                <a:gd name="T16" fmla="*/ 2147483647 w 852"/>
                <a:gd name="T17" fmla="*/ 2147483647 h 467"/>
                <a:gd name="T18" fmla="*/ 2147483647 w 852"/>
                <a:gd name="T19" fmla="*/ 2147483647 h 467"/>
                <a:gd name="T20" fmla="*/ 2147483647 w 852"/>
                <a:gd name="T21" fmla="*/ 2147483647 h 467"/>
                <a:gd name="T22" fmla="*/ 2147483647 w 852"/>
                <a:gd name="T23" fmla="*/ 2147483647 h 467"/>
                <a:gd name="T24" fmla="*/ 2147483647 w 852"/>
                <a:gd name="T25" fmla="*/ 2147483647 h 467"/>
                <a:gd name="T26" fmla="*/ 2147483647 w 852"/>
                <a:gd name="T27" fmla="*/ 2147483647 h 467"/>
                <a:gd name="T28" fmla="*/ 2147483647 w 852"/>
                <a:gd name="T29" fmla="*/ 2147483647 h 467"/>
                <a:gd name="T30" fmla="*/ 2147483647 w 852"/>
                <a:gd name="T31" fmla="*/ 2147483647 h 467"/>
                <a:gd name="T32" fmla="*/ 2147483647 w 852"/>
                <a:gd name="T33" fmla="*/ 2147483647 h 467"/>
                <a:gd name="T34" fmla="*/ 2147483647 w 852"/>
                <a:gd name="T35" fmla="*/ 2147483647 h 467"/>
                <a:gd name="T36" fmla="*/ 2147483647 w 852"/>
                <a:gd name="T37" fmla="*/ 2147483647 h 467"/>
                <a:gd name="T38" fmla="*/ 2147483647 w 852"/>
                <a:gd name="T39" fmla="*/ 2147483647 h 467"/>
                <a:gd name="T40" fmla="*/ 2147483647 w 852"/>
                <a:gd name="T41" fmla="*/ 2147483647 h 467"/>
                <a:gd name="T42" fmla="*/ 2147483647 w 852"/>
                <a:gd name="T43" fmla="*/ 2147483647 h 467"/>
                <a:gd name="T44" fmla="*/ 2147483647 w 852"/>
                <a:gd name="T45" fmla="*/ 2147483647 h 467"/>
                <a:gd name="T46" fmla="*/ 2147483647 w 852"/>
                <a:gd name="T47" fmla="*/ 2147483647 h 467"/>
                <a:gd name="T48" fmla="*/ 2147483647 w 852"/>
                <a:gd name="T49" fmla="*/ 2147483647 h 467"/>
                <a:gd name="T50" fmla="*/ 2147483647 w 852"/>
                <a:gd name="T51" fmla="*/ 2147483647 h 467"/>
                <a:gd name="T52" fmla="*/ 2147483647 w 852"/>
                <a:gd name="T53" fmla="*/ 2147483647 h 467"/>
                <a:gd name="T54" fmla="*/ 2147483647 w 852"/>
                <a:gd name="T55" fmla="*/ 2147483647 h 467"/>
                <a:gd name="T56" fmla="*/ 2147483647 w 852"/>
                <a:gd name="T57" fmla="*/ 2147483647 h 467"/>
                <a:gd name="T58" fmla="*/ 2147483647 w 852"/>
                <a:gd name="T59" fmla="*/ 2147483647 h 467"/>
                <a:gd name="T60" fmla="*/ 2147483647 w 852"/>
                <a:gd name="T61" fmla="*/ 2147483647 h 467"/>
                <a:gd name="T62" fmla="*/ 2147483647 w 852"/>
                <a:gd name="T63" fmla="*/ 2147483647 h 467"/>
                <a:gd name="T64" fmla="*/ 2147483647 w 852"/>
                <a:gd name="T65" fmla="*/ 2147483647 h 467"/>
                <a:gd name="T66" fmla="*/ 2147483647 w 852"/>
                <a:gd name="T67" fmla="*/ 2147483647 h 467"/>
                <a:gd name="T68" fmla="*/ 2147483647 w 852"/>
                <a:gd name="T69" fmla="*/ 2147483647 h 467"/>
                <a:gd name="T70" fmla="*/ 2147483647 w 852"/>
                <a:gd name="T71" fmla="*/ 2147483647 h 467"/>
                <a:gd name="T72" fmla="*/ 2147483647 w 852"/>
                <a:gd name="T73" fmla="*/ 2147483647 h 467"/>
                <a:gd name="T74" fmla="*/ 2147483647 w 852"/>
                <a:gd name="T75" fmla="*/ 2147483647 h 467"/>
                <a:gd name="T76" fmla="*/ 2147483647 w 852"/>
                <a:gd name="T77" fmla="*/ 2147483647 h 467"/>
                <a:gd name="T78" fmla="*/ 2147483647 w 852"/>
                <a:gd name="T79" fmla="*/ 2147483647 h 467"/>
                <a:gd name="T80" fmla="*/ 2147483647 w 852"/>
                <a:gd name="T81" fmla="*/ 2147483647 h 467"/>
                <a:gd name="T82" fmla="*/ 2147483647 w 852"/>
                <a:gd name="T83" fmla="*/ 2147483647 h 467"/>
                <a:gd name="T84" fmla="*/ 2147483647 w 852"/>
                <a:gd name="T85" fmla="*/ 2147483647 h 467"/>
                <a:gd name="T86" fmla="*/ 2147483647 w 852"/>
                <a:gd name="T87" fmla="*/ 2147483647 h 467"/>
                <a:gd name="T88" fmla="*/ 2147483647 w 852"/>
                <a:gd name="T89" fmla="*/ 2147483647 h 467"/>
                <a:gd name="T90" fmla="*/ 2147483647 w 852"/>
                <a:gd name="T91" fmla="*/ 2147483647 h 4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52"/>
                <a:gd name="T139" fmla="*/ 0 h 467"/>
                <a:gd name="T140" fmla="*/ 852 w 852"/>
                <a:gd name="T141" fmla="*/ 467 h 46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52" h="467">
                  <a:moveTo>
                    <a:pt x="766" y="347"/>
                  </a:moveTo>
                  <a:lnTo>
                    <a:pt x="222" y="439"/>
                  </a:lnTo>
                  <a:lnTo>
                    <a:pt x="0" y="467"/>
                  </a:lnTo>
                  <a:lnTo>
                    <a:pt x="60" y="451"/>
                  </a:lnTo>
                  <a:lnTo>
                    <a:pt x="66" y="435"/>
                  </a:lnTo>
                  <a:lnTo>
                    <a:pt x="86" y="425"/>
                  </a:lnTo>
                  <a:lnTo>
                    <a:pt x="86" y="413"/>
                  </a:lnTo>
                  <a:lnTo>
                    <a:pt x="100" y="403"/>
                  </a:lnTo>
                  <a:lnTo>
                    <a:pt x="100" y="393"/>
                  </a:lnTo>
                  <a:lnTo>
                    <a:pt x="172" y="325"/>
                  </a:lnTo>
                  <a:lnTo>
                    <a:pt x="174" y="329"/>
                  </a:lnTo>
                  <a:lnTo>
                    <a:pt x="170" y="335"/>
                  </a:lnTo>
                  <a:lnTo>
                    <a:pt x="176" y="339"/>
                  </a:lnTo>
                  <a:lnTo>
                    <a:pt x="178" y="347"/>
                  </a:lnTo>
                  <a:lnTo>
                    <a:pt x="190" y="357"/>
                  </a:lnTo>
                  <a:lnTo>
                    <a:pt x="214" y="365"/>
                  </a:lnTo>
                  <a:lnTo>
                    <a:pt x="236" y="353"/>
                  </a:lnTo>
                  <a:lnTo>
                    <a:pt x="240" y="343"/>
                  </a:lnTo>
                  <a:lnTo>
                    <a:pt x="258" y="355"/>
                  </a:lnTo>
                  <a:lnTo>
                    <a:pt x="290" y="339"/>
                  </a:lnTo>
                  <a:lnTo>
                    <a:pt x="294" y="335"/>
                  </a:lnTo>
                  <a:lnTo>
                    <a:pt x="290" y="327"/>
                  </a:lnTo>
                  <a:lnTo>
                    <a:pt x="294" y="323"/>
                  </a:lnTo>
                  <a:lnTo>
                    <a:pt x="306" y="327"/>
                  </a:lnTo>
                  <a:lnTo>
                    <a:pt x="328" y="313"/>
                  </a:lnTo>
                  <a:lnTo>
                    <a:pt x="336" y="317"/>
                  </a:lnTo>
                  <a:lnTo>
                    <a:pt x="354" y="301"/>
                  </a:lnTo>
                  <a:lnTo>
                    <a:pt x="348" y="295"/>
                  </a:lnTo>
                  <a:lnTo>
                    <a:pt x="356" y="284"/>
                  </a:lnTo>
                  <a:lnTo>
                    <a:pt x="348" y="278"/>
                  </a:lnTo>
                  <a:lnTo>
                    <a:pt x="374" y="228"/>
                  </a:lnTo>
                  <a:lnTo>
                    <a:pt x="378" y="204"/>
                  </a:lnTo>
                  <a:lnTo>
                    <a:pt x="388" y="190"/>
                  </a:lnTo>
                  <a:lnTo>
                    <a:pt x="386" y="182"/>
                  </a:lnTo>
                  <a:lnTo>
                    <a:pt x="396" y="164"/>
                  </a:lnTo>
                  <a:lnTo>
                    <a:pt x="396" y="142"/>
                  </a:lnTo>
                  <a:lnTo>
                    <a:pt x="408" y="144"/>
                  </a:lnTo>
                  <a:lnTo>
                    <a:pt x="414" y="156"/>
                  </a:lnTo>
                  <a:lnTo>
                    <a:pt x="438" y="158"/>
                  </a:lnTo>
                  <a:lnTo>
                    <a:pt x="460" y="96"/>
                  </a:lnTo>
                  <a:lnTo>
                    <a:pt x="474" y="102"/>
                  </a:lnTo>
                  <a:lnTo>
                    <a:pt x="484" y="80"/>
                  </a:lnTo>
                  <a:lnTo>
                    <a:pt x="490" y="80"/>
                  </a:lnTo>
                  <a:lnTo>
                    <a:pt x="498" y="72"/>
                  </a:lnTo>
                  <a:lnTo>
                    <a:pt x="512" y="44"/>
                  </a:lnTo>
                  <a:lnTo>
                    <a:pt x="514" y="0"/>
                  </a:lnTo>
                  <a:lnTo>
                    <a:pt x="574" y="34"/>
                  </a:lnTo>
                  <a:lnTo>
                    <a:pt x="580" y="6"/>
                  </a:lnTo>
                  <a:lnTo>
                    <a:pt x="600" y="8"/>
                  </a:lnTo>
                  <a:lnTo>
                    <a:pt x="612" y="14"/>
                  </a:lnTo>
                  <a:lnTo>
                    <a:pt x="608" y="28"/>
                  </a:lnTo>
                  <a:lnTo>
                    <a:pt x="616" y="36"/>
                  </a:lnTo>
                  <a:lnTo>
                    <a:pt x="636" y="36"/>
                  </a:lnTo>
                  <a:lnTo>
                    <a:pt x="642" y="44"/>
                  </a:lnTo>
                  <a:lnTo>
                    <a:pt x="654" y="48"/>
                  </a:lnTo>
                  <a:lnTo>
                    <a:pt x="662" y="52"/>
                  </a:lnTo>
                  <a:lnTo>
                    <a:pt x="660" y="50"/>
                  </a:lnTo>
                  <a:lnTo>
                    <a:pt x="666" y="56"/>
                  </a:lnTo>
                  <a:lnTo>
                    <a:pt x="668" y="74"/>
                  </a:lnTo>
                  <a:lnTo>
                    <a:pt x="660" y="80"/>
                  </a:lnTo>
                  <a:lnTo>
                    <a:pt x="660" y="94"/>
                  </a:lnTo>
                  <a:lnTo>
                    <a:pt x="652" y="100"/>
                  </a:lnTo>
                  <a:lnTo>
                    <a:pt x="650" y="112"/>
                  </a:lnTo>
                  <a:lnTo>
                    <a:pt x="652" y="118"/>
                  </a:lnTo>
                  <a:lnTo>
                    <a:pt x="656" y="124"/>
                  </a:lnTo>
                  <a:lnTo>
                    <a:pt x="690" y="134"/>
                  </a:lnTo>
                  <a:lnTo>
                    <a:pt x="712" y="148"/>
                  </a:lnTo>
                  <a:lnTo>
                    <a:pt x="760" y="156"/>
                  </a:lnTo>
                  <a:lnTo>
                    <a:pt x="772" y="168"/>
                  </a:lnTo>
                  <a:lnTo>
                    <a:pt x="776" y="180"/>
                  </a:lnTo>
                  <a:lnTo>
                    <a:pt x="776" y="206"/>
                  </a:lnTo>
                  <a:lnTo>
                    <a:pt x="768" y="208"/>
                  </a:lnTo>
                  <a:lnTo>
                    <a:pt x="774" y="226"/>
                  </a:lnTo>
                  <a:lnTo>
                    <a:pt x="784" y="230"/>
                  </a:lnTo>
                  <a:lnTo>
                    <a:pt x="796" y="246"/>
                  </a:lnTo>
                  <a:lnTo>
                    <a:pt x="788" y="246"/>
                  </a:lnTo>
                  <a:lnTo>
                    <a:pt x="782" y="252"/>
                  </a:lnTo>
                  <a:lnTo>
                    <a:pt x="782" y="260"/>
                  </a:lnTo>
                  <a:lnTo>
                    <a:pt x="788" y="270"/>
                  </a:lnTo>
                  <a:lnTo>
                    <a:pt x="798" y="274"/>
                  </a:lnTo>
                  <a:lnTo>
                    <a:pt x="804" y="282"/>
                  </a:lnTo>
                  <a:lnTo>
                    <a:pt x="796" y="289"/>
                  </a:lnTo>
                  <a:lnTo>
                    <a:pt x="776" y="293"/>
                  </a:lnTo>
                  <a:lnTo>
                    <a:pt x="776" y="303"/>
                  </a:lnTo>
                  <a:lnTo>
                    <a:pt x="788" y="309"/>
                  </a:lnTo>
                  <a:lnTo>
                    <a:pt x="800" y="309"/>
                  </a:lnTo>
                  <a:lnTo>
                    <a:pt x="804" y="303"/>
                  </a:lnTo>
                  <a:lnTo>
                    <a:pt x="808" y="301"/>
                  </a:lnTo>
                  <a:lnTo>
                    <a:pt x="844" y="303"/>
                  </a:lnTo>
                  <a:lnTo>
                    <a:pt x="852" y="329"/>
                  </a:lnTo>
                  <a:lnTo>
                    <a:pt x="766" y="347"/>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51" name="Freeform 60"/>
            <p:cNvSpPr>
              <a:spLocks noChangeAspect="1"/>
            </p:cNvSpPr>
            <p:nvPr/>
          </p:nvSpPr>
          <p:spPr bwMode="auto">
            <a:xfrm rot="21445593">
              <a:off x="2768600" y="3579813"/>
              <a:ext cx="655638" cy="581025"/>
            </a:xfrm>
            <a:custGeom>
              <a:avLst/>
              <a:gdLst>
                <a:gd name="T0" fmla="*/ 0 w 722"/>
                <a:gd name="T1" fmla="*/ 2147483647 h 633"/>
                <a:gd name="T2" fmla="*/ 2147483647 w 722"/>
                <a:gd name="T3" fmla="*/ 2147483647 h 633"/>
                <a:gd name="T4" fmla="*/ 2147483647 w 722"/>
                <a:gd name="T5" fmla="*/ 2147483647 h 633"/>
                <a:gd name="T6" fmla="*/ 2147483647 w 722"/>
                <a:gd name="T7" fmla="*/ 2147483647 h 633"/>
                <a:gd name="T8" fmla="*/ 2147483647 w 722"/>
                <a:gd name="T9" fmla="*/ 2147483647 h 633"/>
                <a:gd name="T10" fmla="*/ 2147483647 w 722"/>
                <a:gd name="T11" fmla="*/ 2147483647 h 633"/>
                <a:gd name="T12" fmla="*/ 2147483647 w 722"/>
                <a:gd name="T13" fmla="*/ 2147483647 h 633"/>
                <a:gd name="T14" fmla="*/ 2147483647 w 722"/>
                <a:gd name="T15" fmla="*/ 2147483647 h 633"/>
                <a:gd name="T16" fmla="*/ 2147483647 w 722"/>
                <a:gd name="T17" fmla="*/ 2147483647 h 633"/>
                <a:gd name="T18" fmla="*/ 2147483647 w 722"/>
                <a:gd name="T19" fmla="*/ 2147483647 h 633"/>
                <a:gd name="T20" fmla="*/ 2147483647 w 722"/>
                <a:gd name="T21" fmla="*/ 2147483647 h 633"/>
                <a:gd name="T22" fmla="*/ 2147483647 w 722"/>
                <a:gd name="T23" fmla="*/ 2147483647 h 633"/>
                <a:gd name="T24" fmla="*/ 2147483647 w 722"/>
                <a:gd name="T25" fmla="*/ 2147483647 h 633"/>
                <a:gd name="T26" fmla="*/ 2147483647 w 722"/>
                <a:gd name="T27" fmla="*/ 2147483647 h 633"/>
                <a:gd name="T28" fmla="*/ 2147483647 w 722"/>
                <a:gd name="T29" fmla="*/ 2147483647 h 633"/>
                <a:gd name="T30" fmla="*/ 2147483647 w 722"/>
                <a:gd name="T31" fmla="*/ 2147483647 h 633"/>
                <a:gd name="T32" fmla="*/ 2147483647 w 722"/>
                <a:gd name="T33" fmla="*/ 2147483647 h 633"/>
                <a:gd name="T34" fmla="*/ 2147483647 w 722"/>
                <a:gd name="T35" fmla="*/ 2147483647 h 633"/>
                <a:gd name="T36" fmla="*/ 2147483647 w 722"/>
                <a:gd name="T37" fmla="*/ 2147483647 h 633"/>
                <a:gd name="T38" fmla="*/ 2147483647 w 722"/>
                <a:gd name="T39" fmla="*/ 2147483647 h 633"/>
                <a:gd name="T40" fmla="*/ 2147483647 w 722"/>
                <a:gd name="T41" fmla="*/ 2147483647 h 633"/>
                <a:gd name="T42" fmla="*/ 2147483647 w 722"/>
                <a:gd name="T43" fmla="*/ 2147483647 h 633"/>
                <a:gd name="T44" fmla="*/ 2147483647 w 722"/>
                <a:gd name="T45" fmla="*/ 2147483647 h 633"/>
                <a:gd name="T46" fmla="*/ 2147483647 w 722"/>
                <a:gd name="T47" fmla="*/ 2147483647 h 633"/>
                <a:gd name="T48" fmla="*/ 2147483647 w 722"/>
                <a:gd name="T49" fmla="*/ 2147483647 h 633"/>
                <a:gd name="T50" fmla="*/ 2147483647 w 722"/>
                <a:gd name="T51" fmla="*/ 2147483647 h 633"/>
                <a:gd name="T52" fmla="*/ 2147483647 w 722"/>
                <a:gd name="T53" fmla="*/ 2147483647 h 633"/>
                <a:gd name="T54" fmla="*/ 2147483647 w 722"/>
                <a:gd name="T55" fmla="*/ 2147483647 h 633"/>
                <a:gd name="T56" fmla="*/ 2147483647 w 722"/>
                <a:gd name="T57" fmla="*/ 2147483647 h 633"/>
                <a:gd name="T58" fmla="*/ 2147483647 w 722"/>
                <a:gd name="T59" fmla="*/ 2147483647 h 633"/>
                <a:gd name="T60" fmla="*/ 2147483647 w 722"/>
                <a:gd name="T61" fmla="*/ 2147483647 h 633"/>
                <a:gd name="T62" fmla="*/ 2147483647 w 722"/>
                <a:gd name="T63" fmla="*/ 2147483647 h 633"/>
                <a:gd name="T64" fmla="*/ 2147483647 w 722"/>
                <a:gd name="T65" fmla="*/ 2147483647 h 6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22"/>
                <a:gd name="T100" fmla="*/ 0 h 633"/>
                <a:gd name="T101" fmla="*/ 722 w 722"/>
                <a:gd name="T102" fmla="*/ 633 h 63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22" h="633">
                  <a:moveTo>
                    <a:pt x="354" y="2"/>
                  </a:moveTo>
                  <a:lnTo>
                    <a:pt x="0" y="6"/>
                  </a:lnTo>
                  <a:lnTo>
                    <a:pt x="0" y="14"/>
                  </a:lnTo>
                  <a:lnTo>
                    <a:pt x="6" y="18"/>
                  </a:lnTo>
                  <a:lnTo>
                    <a:pt x="10" y="46"/>
                  </a:lnTo>
                  <a:lnTo>
                    <a:pt x="30" y="56"/>
                  </a:lnTo>
                  <a:lnTo>
                    <a:pt x="28" y="62"/>
                  </a:lnTo>
                  <a:lnTo>
                    <a:pt x="38" y="74"/>
                  </a:lnTo>
                  <a:lnTo>
                    <a:pt x="36" y="84"/>
                  </a:lnTo>
                  <a:lnTo>
                    <a:pt x="68" y="108"/>
                  </a:lnTo>
                  <a:lnTo>
                    <a:pt x="84" y="104"/>
                  </a:lnTo>
                  <a:lnTo>
                    <a:pt x="92" y="126"/>
                  </a:lnTo>
                  <a:lnTo>
                    <a:pt x="82" y="126"/>
                  </a:lnTo>
                  <a:lnTo>
                    <a:pt x="68" y="152"/>
                  </a:lnTo>
                  <a:lnTo>
                    <a:pt x="90" y="176"/>
                  </a:lnTo>
                  <a:lnTo>
                    <a:pt x="98" y="198"/>
                  </a:lnTo>
                  <a:lnTo>
                    <a:pt x="120" y="206"/>
                  </a:lnTo>
                  <a:lnTo>
                    <a:pt x="122" y="575"/>
                  </a:lnTo>
                  <a:lnTo>
                    <a:pt x="612" y="561"/>
                  </a:lnTo>
                  <a:lnTo>
                    <a:pt x="624" y="579"/>
                  </a:lnTo>
                  <a:lnTo>
                    <a:pt x="624" y="591"/>
                  </a:lnTo>
                  <a:lnTo>
                    <a:pt x="590" y="633"/>
                  </a:lnTo>
                  <a:lnTo>
                    <a:pt x="664" y="629"/>
                  </a:lnTo>
                  <a:lnTo>
                    <a:pt x="676" y="609"/>
                  </a:lnTo>
                  <a:lnTo>
                    <a:pt x="666" y="595"/>
                  </a:lnTo>
                  <a:lnTo>
                    <a:pt x="680" y="593"/>
                  </a:lnTo>
                  <a:lnTo>
                    <a:pt x="672" y="583"/>
                  </a:lnTo>
                  <a:lnTo>
                    <a:pt x="682" y="575"/>
                  </a:lnTo>
                  <a:lnTo>
                    <a:pt x="676" y="553"/>
                  </a:lnTo>
                  <a:lnTo>
                    <a:pt x="684" y="551"/>
                  </a:lnTo>
                  <a:lnTo>
                    <a:pt x="688" y="565"/>
                  </a:lnTo>
                  <a:lnTo>
                    <a:pt x="698" y="541"/>
                  </a:lnTo>
                  <a:lnTo>
                    <a:pt x="712" y="547"/>
                  </a:lnTo>
                  <a:lnTo>
                    <a:pt x="722" y="519"/>
                  </a:lnTo>
                  <a:lnTo>
                    <a:pt x="722" y="491"/>
                  </a:lnTo>
                  <a:lnTo>
                    <a:pt x="714" y="489"/>
                  </a:lnTo>
                  <a:lnTo>
                    <a:pt x="706" y="475"/>
                  </a:lnTo>
                  <a:lnTo>
                    <a:pt x="700" y="479"/>
                  </a:lnTo>
                  <a:lnTo>
                    <a:pt x="704" y="489"/>
                  </a:lnTo>
                  <a:lnTo>
                    <a:pt x="692" y="481"/>
                  </a:lnTo>
                  <a:lnTo>
                    <a:pt x="682" y="455"/>
                  </a:lnTo>
                  <a:lnTo>
                    <a:pt x="676" y="453"/>
                  </a:lnTo>
                  <a:lnTo>
                    <a:pt x="684" y="433"/>
                  </a:lnTo>
                  <a:lnTo>
                    <a:pt x="674" y="411"/>
                  </a:lnTo>
                  <a:lnTo>
                    <a:pt x="672" y="395"/>
                  </a:lnTo>
                  <a:lnTo>
                    <a:pt x="628" y="359"/>
                  </a:lnTo>
                  <a:lnTo>
                    <a:pt x="614" y="357"/>
                  </a:lnTo>
                  <a:lnTo>
                    <a:pt x="578" y="325"/>
                  </a:lnTo>
                  <a:lnTo>
                    <a:pt x="576" y="307"/>
                  </a:lnTo>
                  <a:lnTo>
                    <a:pt x="594" y="266"/>
                  </a:lnTo>
                  <a:lnTo>
                    <a:pt x="592" y="254"/>
                  </a:lnTo>
                  <a:lnTo>
                    <a:pt x="598" y="242"/>
                  </a:lnTo>
                  <a:lnTo>
                    <a:pt x="600" y="238"/>
                  </a:lnTo>
                  <a:lnTo>
                    <a:pt x="582" y="226"/>
                  </a:lnTo>
                  <a:lnTo>
                    <a:pt x="566" y="222"/>
                  </a:lnTo>
                  <a:lnTo>
                    <a:pt x="554" y="234"/>
                  </a:lnTo>
                  <a:lnTo>
                    <a:pt x="546" y="232"/>
                  </a:lnTo>
                  <a:lnTo>
                    <a:pt x="538" y="222"/>
                  </a:lnTo>
                  <a:lnTo>
                    <a:pt x="526" y="176"/>
                  </a:lnTo>
                  <a:lnTo>
                    <a:pt x="498" y="158"/>
                  </a:lnTo>
                  <a:lnTo>
                    <a:pt x="492" y="146"/>
                  </a:lnTo>
                  <a:lnTo>
                    <a:pt x="462" y="120"/>
                  </a:lnTo>
                  <a:lnTo>
                    <a:pt x="444" y="66"/>
                  </a:lnTo>
                  <a:lnTo>
                    <a:pt x="448" y="32"/>
                  </a:lnTo>
                  <a:lnTo>
                    <a:pt x="418" y="0"/>
                  </a:lnTo>
                  <a:lnTo>
                    <a:pt x="354" y="2"/>
                  </a:lnTo>
                  <a:close/>
                </a:path>
              </a:pathLst>
            </a:custGeom>
            <a:solidFill>
              <a:srgbClr val="0070C0"/>
            </a:solidFill>
            <a:ln w="12700">
              <a:solidFill>
                <a:srgbClr val="000000"/>
              </a:solidFill>
              <a:prstDash val="solid"/>
              <a:round/>
              <a:headEnd/>
              <a:tailEnd/>
            </a:ln>
          </p:spPr>
          <p:txBody>
            <a:bodyPr/>
            <a:lstStyle/>
            <a:p>
              <a:endParaRPr lang="en-US"/>
            </a:p>
          </p:txBody>
        </p:sp>
        <p:sp>
          <p:nvSpPr>
            <p:cNvPr id="8252" name="Freeform 61"/>
            <p:cNvSpPr>
              <a:spLocks noChangeAspect="1"/>
            </p:cNvSpPr>
            <p:nvPr/>
          </p:nvSpPr>
          <p:spPr bwMode="auto">
            <a:xfrm rot="21445593">
              <a:off x="2001838" y="2530475"/>
              <a:ext cx="652462" cy="414338"/>
            </a:xfrm>
            <a:custGeom>
              <a:avLst/>
              <a:gdLst>
                <a:gd name="T0" fmla="*/ 2147483647 w 718"/>
                <a:gd name="T1" fmla="*/ 2147483647 h 452"/>
                <a:gd name="T2" fmla="*/ 2147483647 w 718"/>
                <a:gd name="T3" fmla="*/ 2147483647 h 452"/>
                <a:gd name="T4" fmla="*/ 2147483647 w 718"/>
                <a:gd name="T5" fmla="*/ 0 h 452"/>
                <a:gd name="T6" fmla="*/ 0 w 718"/>
                <a:gd name="T7" fmla="*/ 2147483647 h 452"/>
                <a:gd name="T8" fmla="*/ 2147483647 w 718"/>
                <a:gd name="T9" fmla="*/ 2147483647 h 452"/>
                <a:gd name="T10" fmla="*/ 2147483647 w 718"/>
                <a:gd name="T11" fmla="*/ 2147483647 h 452"/>
                <a:gd name="T12" fmla="*/ 2147483647 w 718"/>
                <a:gd name="T13" fmla="*/ 2147483647 h 452"/>
                <a:gd name="T14" fmla="*/ 2147483647 w 718"/>
                <a:gd name="T15" fmla="*/ 2147483647 h 452"/>
                <a:gd name="T16" fmla="*/ 2147483647 w 718"/>
                <a:gd name="T17" fmla="*/ 2147483647 h 452"/>
                <a:gd name="T18" fmla="*/ 2147483647 w 718"/>
                <a:gd name="T19" fmla="*/ 2147483647 h 452"/>
                <a:gd name="T20" fmla="*/ 2147483647 w 718"/>
                <a:gd name="T21" fmla="*/ 2147483647 h 452"/>
                <a:gd name="T22" fmla="*/ 2147483647 w 718"/>
                <a:gd name="T23" fmla="*/ 2147483647 h 452"/>
                <a:gd name="T24" fmla="*/ 2147483647 w 718"/>
                <a:gd name="T25" fmla="*/ 2147483647 h 452"/>
                <a:gd name="T26" fmla="*/ 2147483647 w 718"/>
                <a:gd name="T27" fmla="*/ 2147483647 h 452"/>
                <a:gd name="T28" fmla="*/ 2147483647 w 718"/>
                <a:gd name="T29" fmla="*/ 2147483647 h 452"/>
                <a:gd name="T30" fmla="*/ 2147483647 w 718"/>
                <a:gd name="T31" fmla="*/ 2147483647 h 452"/>
                <a:gd name="T32" fmla="*/ 2147483647 w 71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8"/>
                <a:gd name="T52" fmla="*/ 0 h 452"/>
                <a:gd name="T53" fmla="*/ 718 w 718"/>
                <a:gd name="T54" fmla="*/ 452 h 4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8" h="452">
                  <a:moveTo>
                    <a:pt x="644" y="36"/>
                  </a:moveTo>
                  <a:lnTo>
                    <a:pt x="284" y="20"/>
                  </a:lnTo>
                  <a:lnTo>
                    <a:pt x="40" y="0"/>
                  </a:lnTo>
                  <a:lnTo>
                    <a:pt x="0" y="412"/>
                  </a:lnTo>
                  <a:lnTo>
                    <a:pt x="718" y="452"/>
                  </a:lnTo>
                  <a:lnTo>
                    <a:pt x="716" y="400"/>
                  </a:lnTo>
                  <a:lnTo>
                    <a:pt x="704" y="384"/>
                  </a:lnTo>
                  <a:lnTo>
                    <a:pt x="698" y="354"/>
                  </a:lnTo>
                  <a:lnTo>
                    <a:pt x="702" y="318"/>
                  </a:lnTo>
                  <a:lnTo>
                    <a:pt x="698" y="316"/>
                  </a:lnTo>
                  <a:lnTo>
                    <a:pt x="694" y="224"/>
                  </a:lnTo>
                  <a:lnTo>
                    <a:pt x="670" y="148"/>
                  </a:lnTo>
                  <a:lnTo>
                    <a:pt x="670" y="94"/>
                  </a:lnTo>
                  <a:lnTo>
                    <a:pt x="676" y="80"/>
                  </a:lnTo>
                  <a:lnTo>
                    <a:pt x="664" y="38"/>
                  </a:lnTo>
                  <a:lnTo>
                    <a:pt x="644"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3" name="Freeform 62"/>
            <p:cNvSpPr>
              <a:spLocks noChangeAspect="1"/>
            </p:cNvSpPr>
            <p:nvPr/>
          </p:nvSpPr>
          <p:spPr bwMode="auto">
            <a:xfrm rot="21445593">
              <a:off x="441325" y="3211513"/>
              <a:ext cx="638175" cy="987425"/>
            </a:xfrm>
            <a:custGeom>
              <a:avLst/>
              <a:gdLst>
                <a:gd name="T0" fmla="*/ 2147483647 w 702"/>
                <a:gd name="T1" fmla="*/ 2147483647 h 1079"/>
                <a:gd name="T2" fmla="*/ 0 w 702"/>
                <a:gd name="T3" fmla="*/ 2147483647 h 1079"/>
                <a:gd name="T4" fmla="*/ 2147483647 w 702"/>
                <a:gd name="T5" fmla="*/ 0 h 1079"/>
                <a:gd name="T6" fmla="*/ 2147483647 w 702"/>
                <a:gd name="T7" fmla="*/ 2147483647 h 1079"/>
                <a:gd name="T8" fmla="*/ 2147483647 w 702"/>
                <a:gd name="T9" fmla="*/ 2147483647 h 1079"/>
                <a:gd name="T10" fmla="*/ 2147483647 w 702"/>
                <a:gd name="T11" fmla="*/ 2147483647 h 1079"/>
                <a:gd name="T12" fmla="*/ 2147483647 w 702"/>
                <a:gd name="T13" fmla="*/ 2147483647 h 1079"/>
                <a:gd name="T14" fmla="*/ 2147483647 w 702"/>
                <a:gd name="T15" fmla="*/ 2147483647 h 1079"/>
                <a:gd name="T16" fmla="*/ 2147483647 w 702"/>
                <a:gd name="T17" fmla="*/ 2147483647 h 1079"/>
                <a:gd name="T18" fmla="*/ 2147483647 w 702"/>
                <a:gd name="T19" fmla="*/ 2147483647 h 1079"/>
                <a:gd name="T20" fmla="*/ 2147483647 w 702"/>
                <a:gd name="T21" fmla="*/ 2147483647 h 1079"/>
                <a:gd name="T22" fmla="*/ 2147483647 w 702"/>
                <a:gd name="T23" fmla="*/ 2147483647 h 1079"/>
                <a:gd name="T24" fmla="*/ 2147483647 w 702"/>
                <a:gd name="T25" fmla="*/ 2147483647 h 1079"/>
                <a:gd name="T26" fmla="*/ 2147483647 w 702"/>
                <a:gd name="T27" fmla="*/ 2147483647 h 1079"/>
                <a:gd name="T28" fmla="*/ 2147483647 w 702"/>
                <a:gd name="T29" fmla="*/ 2147483647 h 1079"/>
                <a:gd name="T30" fmla="*/ 2147483647 w 702"/>
                <a:gd name="T31" fmla="*/ 2147483647 h 1079"/>
                <a:gd name="T32" fmla="*/ 2147483647 w 702"/>
                <a:gd name="T33" fmla="*/ 2147483647 h 1079"/>
                <a:gd name="T34" fmla="*/ 2147483647 w 702"/>
                <a:gd name="T35" fmla="*/ 2147483647 h 1079"/>
                <a:gd name="T36" fmla="*/ 2147483647 w 702"/>
                <a:gd name="T37" fmla="*/ 2147483647 h 10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2"/>
                <a:gd name="T58" fmla="*/ 0 h 1079"/>
                <a:gd name="T59" fmla="*/ 702 w 702"/>
                <a:gd name="T60" fmla="*/ 1079 h 10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2" h="1079">
                  <a:moveTo>
                    <a:pt x="360" y="957"/>
                  </a:moveTo>
                  <a:lnTo>
                    <a:pt x="0" y="400"/>
                  </a:lnTo>
                  <a:lnTo>
                    <a:pt x="110" y="0"/>
                  </a:lnTo>
                  <a:lnTo>
                    <a:pt x="702" y="138"/>
                  </a:lnTo>
                  <a:lnTo>
                    <a:pt x="540" y="929"/>
                  </a:lnTo>
                  <a:lnTo>
                    <a:pt x="528" y="947"/>
                  </a:lnTo>
                  <a:lnTo>
                    <a:pt x="522" y="949"/>
                  </a:lnTo>
                  <a:lnTo>
                    <a:pt x="512" y="947"/>
                  </a:lnTo>
                  <a:lnTo>
                    <a:pt x="506" y="929"/>
                  </a:lnTo>
                  <a:lnTo>
                    <a:pt x="494" y="929"/>
                  </a:lnTo>
                  <a:lnTo>
                    <a:pt x="484" y="923"/>
                  </a:lnTo>
                  <a:lnTo>
                    <a:pt x="466" y="937"/>
                  </a:lnTo>
                  <a:lnTo>
                    <a:pt x="460" y="947"/>
                  </a:lnTo>
                  <a:lnTo>
                    <a:pt x="464" y="959"/>
                  </a:lnTo>
                  <a:lnTo>
                    <a:pt x="458" y="979"/>
                  </a:lnTo>
                  <a:lnTo>
                    <a:pt x="454" y="1059"/>
                  </a:lnTo>
                  <a:lnTo>
                    <a:pt x="446" y="1061"/>
                  </a:lnTo>
                  <a:lnTo>
                    <a:pt x="444" y="1079"/>
                  </a:lnTo>
                  <a:lnTo>
                    <a:pt x="360" y="9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4" name="Freeform 63"/>
            <p:cNvSpPr>
              <a:spLocks noChangeAspect="1"/>
            </p:cNvSpPr>
            <p:nvPr/>
          </p:nvSpPr>
          <p:spPr bwMode="auto">
            <a:xfrm rot="21445593">
              <a:off x="1998663" y="2527300"/>
              <a:ext cx="652462" cy="412750"/>
            </a:xfrm>
            <a:custGeom>
              <a:avLst/>
              <a:gdLst>
                <a:gd name="T0" fmla="*/ 2147483647 w 718"/>
                <a:gd name="T1" fmla="*/ 2147483647 h 452"/>
                <a:gd name="T2" fmla="*/ 2147483647 w 718"/>
                <a:gd name="T3" fmla="*/ 2147483647 h 452"/>
                <a:gd name="T4" fmla="*/ 2147483647 w 718"/>
                <a:gd name="T5" fmla="*/ 0 h 452"/>
                <a:gd name="T6" fmla="*/ 0 w 718"/>
                <a:gd name="T7" fmla="*/ 2147483647 h 452"/>
                <a:gd name="T8" fmla="*/ 2147483647 w 718"/>
                <a:gd name="T9" fmla="*/ 2147483647 h 452"/>
                <a:gd name="T10" fmla="*/ 2147483647 w 718"/>
                <a:gd name="T11" fmla="*/ 2147483647 h 452"/>
                <a:gd name="T12" fmla="*/ 2147483647 w 718"/>
                <a:gd name="T13" fmla="*/ 2147483647 h 452"/>
                <a:gd name="T14" fmla="*/ 2147483647 w 718"/>
                <a:gd name="T15" fmla="*/ 2147483647 h 452"/>
                <a:gd name="T16" fmla="*/ 2147483647 w 718"/>
                <a:gd name="T17" fmla="*/ 2147483647 h 452"/>
                <a:gd name="T18" fmla="*/ 2147483647 w 718"/>
                <a:gd name="T19" fmla="*/ 2147483647 h 452"/>
                <a:gd name="T20" fmla="*/ 2147483647 w 718"/>
                <a:gd name="T21" fmla="*/ 2147483647 h 452"/>
                <a:gd name="T22" fmla="*/ 2147483647 w 718"/>
                <a:gd name="T23" fmla="*/ 2147483647 h 452"/>
                <a:gd name="T24" fmla="*/ 2147483647 w 718"/>
                <a:gd name="T25" fmla="*/ 2147483647 h 452"/>
                <a:gd name="T26" fmla="*/ 2147483647 w 718"/>
                <a:gd name="T27" fmla="*/ 2147483647 h 452"/>
                <a:gd name="T28" fmla="*/ 2147483647 w 718"/>
                <a:gd name="T29" fmla="*/ 2147483647 h 452"/>
                <a:gd name="T30" fmla="*/ 2147483647 w 718"/>
                <a:gd name="T31" fmla="*/ 2147483647 h 452"/>
                <a:gd name="T32" fmla="*/ 2147483647 w 718"/>
                <a:gd name="T33" fmla="*/ 2147483647 h 4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18"/>
                <a:gd name="T52" fmla="*/ 0 h 452"/>
                <a:gd name="T53" fmla="*/ 718 w 718"/>
                <a:gd name="T54" fmla="*/ 452 h 4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18" h="452">
                  <a:moveTo>
                    <a:pt x="644" y="36"/>
                  </a:moveTo>
                  <a:lnTo>
                    <a:pt x="284" y="20"/>
                  </a:lnTo>
                  <a:lnTo>
                    <a:pt x="40" y="0"/>
                  </a:lnTo>
                  <a:lnTo>
                    <a:pt x="0" y="412"/>
                  </a:lnTo>
                  <a:lnTo>
                    <a:pt x="718" y="452"/>
                  </a:lnTo>
                  <a:lnTo>
                    <a:pt x="716" y="400"/>
                  </a:lnTo>
                  <a:lnTo>
                    <a:pt x="704" y="384"/>
                  </a:lnTo>
                  <a:lnTo>
                    <a:pt x="698" y="354"/>
                  </a:lnTo>
                  <a:lnTo>
                    <a:pt x="702" y="318"/>
                  </a:lnTo>
                  <a:lnTo>
                    <a:pt x="698" y="316"/>
                  </a:lnTo>
                  <a:lnTo>
                    <a:pt x="694" y="224"/>
                  </a:lnTo>
                  <a:lnTo>
                    <a:pt x="670" y="148"/>
                  </a:lnTo>
                  <a:lnTo>
                    <a:pt x="670" y="94"/>
                  </a:lnTo>
                  <a:lnTo>
                    <a:pt x="676" y="80"/>
                  </a:lnTo>
                  <a:lnTo>
                    <a:pt x="664" y="38"/>
                  </a:lnTo>
                  <a:lnTo>
                    <a:pt x="644" y="3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55" name="Freeform 64"/>
            <p:cNvSpPr>
              <a:spLocks noChangeAspect="1"/>
            </p:cNvSpPr>
            <p:nvPr/>
          </p:nvSpPr>
          <p:spPr bwMode="auto">
            <a:xfrm rot="21445593">
              <a:off x="438150" y="3208338"/>
              <a:ext cx="638175" cy="987425"/>
            </a:xfrm>
            <a:custGeom>
              <a:avLst/>
              <a:gdLst>
                <a:gd name="T0" fmla="*/ 2147483647 w 702"/>
                <a:gd name="T1" fmla="*/ 2147483647 h 1079"/>
                <a:gd name="T2" fmla="*/ 0 w 702"/>
                <a:gd name="T3" fmla="*/ 2147483647 h 1079"/>
                <a:gd name="T4" fmla="*/ 2147483647 w 702"/>
                <a:gd name="T5" fmla="*/ 0 h 1079"/>
                <a:gd name="T6" fmla="*/ 2147483647 w 702"/>
                <a:gd name="T7" fmla="*/ 2147483647 h 1079"/>
                <a:gd name="T8" fmla="*/ 2147483647 w 702"/>
                <a:gd name="T9" fmla="*/ 2147483647 h 1079"/>
                <a:gd name="T10" fmla="*/ 2147483647 w 702"/>
                <a:gd name="T11" fmla="*/ 2147483647 h 1079"/>
                <a:gd name="T12" fmla="*/ 2147483647 w 702"/>
                <a:gd name="T13" fmla="*/ 2147483647 h 1079"/>
                <a:gd name="T14" fmla="*/ 2147483647 w 702"/>
                <a:gd name="T15" fmla="*/ 2147483647 h 1079"/>
                <a:gd name="T16" fmla="*/ 2147483647 w 702"/>
                <a:gd name="T17" fmla="*/ 2147483647 h 1079"/>
                <a:gd name="T18" fmla="*/ 2147483647 w 702"/>
                <a:gd name="T19" fmla="*/ 2147483647 h 1079"/>
                <a:gd name="T20" fmla="*/ 2147483647 w 702"/>
                <a:gd name="T21" fmla="*/ 2147483647 h 1079"/>
                <a:gd name="T22" fmla="*/ 2147483647 w 702"/>
                <a:gd name="T23" fmla="*/ 2147483647 h 1079"/>
                <a:gd name="T24" fmla="*/ 2147483647 w 702"/>
                <a:gd name="T25" fmla="*/ 2147483647 h 1079"/>
                <a:gd name="T26" fmla="*/ 2147483647 w 702"/>
                <a:gd name="T27" fmla="*/ 2147483647 h 1079"/>
                <a:gd name="T28" fmla="*/ 2147483647 w 702"/>
                <a:gd name="T29" fmla="*/ 2147483647 h 1079"/>
                <a:gd name="T30" fmla="*/ 2147483647 w 702"/>
                <a:gd name="T31" fmla="*/ 2147483647 h 1079"/>
                <a:gd name="T32" fmla="*/ 2147483647 w 702"/>
                <a:gd name="T33" fmla="*/ 2147483647 h 1079"/>
                <a:gd name="T34" fmla="*/ 2147483647 w 702"/>
                <a:gd name="T35" fmla="*/ 2147483647 h 1079"/>
                <a:gd name="T36" fmla="*/ 2147483647 w 702"/>
                <a:gd name="T37" fmla="*/ 2147483647 h 10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02"/>
                <a:gd name="T58" fmla="*/ 0 h 1079"/>
                <a:gd name="T59" fmla="*/ 702 w 702"/>
                <a:gd name="T60" fmla="*/ 1079 h 107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02" h="1079">
                  <a:moveTo>
                    <a:pt x="360" y="957"/>
                  </a:moveTo>
                  <a:lnTo>
                    <a:pt x="0" y="400"/>
                  </a:lnTo>
                  <a:lnTo>
                    <a:pt x="110" y="0"/>
                  </a:lnTo>
                  <a:lnTo>
                    <a:pt x="702" y="138"/>
                  </a:lnTo>
                  <a:lnTo>
                    <a:pt x="540" y="929"/>
                  </a:lnTo>
                  <a:lnTo>
                    <a:pt x="528" y="947"/>
                  </a:lnTo>
                  <a:lnTo>
                    <a:pt x="522" y="949"/>
                  </a:lnTo>
                  <a:lnTo>
                    <a:pt x="512" y="947"/>
                  </a:lnTo>
                  <a:lnTo>
                    <a:pt x="506" y="929"/>
                  </a:lnTo>
                  <a:lnTo>
                    <a:pt x="494" y="929"/>
                  </a:lnTo>
                  <a:lnTo>
                    <a:pt x="484" y="923"/>
                  </a:lnTo>
                  <a:lnTo>
                    <a:pt x="466" y="937"/>
                  </a:lnTo>
                  <a:lnTo>
                    <a:pt x="460" y="947"/>
                  </a:lnTo>
                  <a:lnTo>
                    <a:pt x="464" y="959"/>
                  </a:lnTo>
                  <a:lnTo>
                    <a:pt x="458" y="979"/>
                  </a:lnTo>
                  <a:lnTo>
                    <a:pt x="454" y="1059"/>
                  </a:lnTo>
                  <a:lnTo>
                    <a:pt x="446" y="1061"/>
                  </a:lnTo>
                  <a:lnTo>
                    <a:pt x="444" y="1079"/>
                  </a:lnTo>
                  <a:lnTo>
                    <a:pt x="360" y="957"/>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56" name="Freeform 65"/>
            <p:cNvSpPr>
              <a:spLocks noChangeAspect="1"/>
            </p:cNvSpPr>
            <p:nvPr/>
          </p:nvSpPr>
          <p:spPr bwMode="auto">
            <a:xfrm rot="21445593">
              <a:off x="1311275" y="2973388"/>
              <a:ext cx="701675" cy="588962"/>
            </a:xfrm>
            <a:custGeom>
              <a:avLst/>
              <a:gdLst>
                <a:gd name="T0" fmla="*/ 2147483647 w 774"/>
                <a:gd name="T1" fmla="*/ 2147483647 h 642"/>
                <a:gd name="T2" fmla="*/ 2147483647 w 774"/>
                <a:gd name="T3" fmla="*/ 0 h 642"/>
                <a:gd name="T4" fmla="*/ 0 w 774"/>
                <a:gd name="T5" fmla="*/ 2147483647 h 642"/>
                <a:gd name="T6" fmla="*/ 2147483647 w 774"/>
                <a:gd name="T7" fmla="*/ 2147483647 h 642"/>
                <a:gd name="T8" fmla="*/ 2147483647 w 774"/>
                <a:gd name="T9" fmla="*/ 2147483647 h 642"/>
                <a:gd name="T10" fmla="*/ 2147483647 w 774"/>
                <a:gd name="T11" fmla="*/ 2147483647 h 642"/>
                <a:gd name="T12" fmla="*/ 2147483647 w 774"/>
                <a:gd name="T13" fmla="*/ 2147483647 h 642"/>
                <a:gd name="T14" fmla="*/ 0 60000 65536"/>
                <a:gd name="T15" fmla="*/ 0 60000 65536"/>
                <a:gd name="T16" fmla="*/ 0 60000 65536"/>
                <a:gd name="T17" fmla="*/ 0 60000 65536"/>
                <a:gd name="T18" fmla="*/ 0 60000 65536"/>
                <a:gd name="T19" fmla="*/ 0 60000 65536"/>
                <a:gd name="T20" fmla="*/ 0 60000 65536"/>
                <a:gd name="T21" fmla="*/ 0 w 774"/>
                <a:gd name="T22" fmla="*/ 0 h 642"/>
                <a:gd name="T23" fmla="*/ 774 w 774"/>
                <a:gd name="T24" fmla="*/ 642 h 6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4" h="642">
                  <a:moveTo>
                    <a:pt x="686" y="82"/>
                  </a:moveTo>
                  <a:lnTo>
                    <a:pt x="94" y="0"/>
                  </a:lnTo>
                  <a:lnTo>
                    <a:pt x="0" y="546"/>
                  </a:lnTo>
                  <a:lnTo>
                    <a:pt x="204" y="578"/>
                  </a:lnTo>
                  <a:lnTo>
                    <a:pt x="722" y="642"/>
                  </a:lnTo>
                  <a:lnTo>
                    <a:pt x="774" y="90"/>
                  </a:lnTo>
                  <a:lnTo>
                    <a:pt x="686" y="8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7" name="Freeform 66"/>
            <p:cNvSpPr>
              <a:spLocks noChangeAspect="1"/>
            </p:cNvSpPr>
            <p:nvPr/>
          </p:nvSpPr>
          <p:spPr bwMode="auto">
            <a:xfrm rot="21445593">
              <a:off x="4883150" y="2322513"/>
              <a:ext cx="374650" cy="577850"/>
            </a:xfrm>
            <a:custGeom>
              <a:avLst/>
              <a:gdLst>
                <a:gd name="T0" fmla="*/ 0 w 412"/>
                <a:gd name="T1" fmla="*/ 2147483647 h 630"/>
                <a:gd name="T2" fmla="*/ 2147483647 w 412"/>
                <a:gd name="T3" fmla="*/ 2147483647 h 630"/>
                <a:gd name="T4" fmla="*/ 2147483647 w 412"/>
                <a:gd name="T5" fmla="*/ 2147483647 h 630"/>
                <a:gd name="T6" fmla="*/ 2147483647 w 412"/>
                <a:gd name="T7" fmla="*/ 2147483647 h 630"/>
                <a:gd name="T8" fmla="*/ 2147483647 w 412"/>
                <a:gd name="T9" fmla="*/ 2147483647 h 630"/>
                <a:gd name="T10" fmla="*/ 2147483647 w 412"/>
                <a:gd name="T11" fmla="*/ 2147483647 h 630"/>
                <a:gd name="T12" fmla="*/ 2147483647 w 412"/>
                <a:gd name="T13" fmla="*/ 2147483647 h 630"/>
                <a:gd name="T14" fmla="*/ 2147483647 w 412"/>
                <a:gd name="T15" fmla="*/ 2147483647 h 630"/>
                <a:gd name="T16" fmla="*/ 2147483647 w 412"/>
                <a:gd name="T17" fmla="*/ 2147483647 h 630"/>
                <a:gd name="T18" fmla="*/ 2147483647 w 412"/>
                <a:gd name="T19" fmla="*/ 2147483647 h 630"/>
                <a:gd name="T20" fmla="*/ 2147483647 w 412"/>
                <a:gd name="T21" fmla="*/ 2147483647 h 630"/>
                <a:gd name="T22" fmla="*/ 2147483647 w 412"/>
                <a:gd name="T23" fmla="*/ 2147483647 h 630"/>
                <a:gd name="T24" fmla="*/ 2147483647 w 412"/>
                <a:gd name="T25" fmla="*/ 2147483647 h 630"/>
                <a:gd name="T26" fmla="*/ 2147483647 w 412"/>
                <a:gd name="T27" fmla="*/ 2147483647 h 630"/>
                <a:gd name="T28" fmla="*/ 2147483647 w 412"/>
                <a:gd name="T29" fmla="*/ 2147483647 h 630"/>
                <a:gd name="T30" fmla="*/ 2147483647 w 412"/>
                <a:gd name="T31" fmla="*/ 2147483647 h 630"/>
                <a:gd name="T32" fmla="*/ 2147483647 w 412"/>
                <a:gd name="T33" fmla="*/ 2147483647 h 630"/>
                <a:gd name="T34" fmla="*/ 2147483647 w 412"/>
                <a:gd name="T35" fmla="*/ 2147483647 h 630"/>
                <a:gd name="T36" fmla="*/ 2147483647 w 412"/>
                <a:gd name="T37" fmla="*/ 2147483647 h 630"/>
                <a:gd name="T38" fmla="*/ 2147483647 w 412"/>
                <a:gd name="T39" fmla="*/ 2147483647 h 630"/>
                <a:gd name="T40" fmla="*/ 2147483647 w 412"/>
                <a:gd name="T41" fmla="*/ 2147483647 h 630"/>
                <a:gd name="T42" fmla="*/ 2147483647 w 412"/>
                <a:gd name="T43" fmla="*/ 2147483647 h 630"/>
                <a:gd name="T44" fmla="*/ 2147483647 w 412"/>
                <a:gd name="T45" fmla="*/ 2147483647 h 630"/>
                <a:gd name="T46" fmla="*/ 2147483647 w 412"/>
                <a:gd name="T47" fmla="*/ 2147483647 h 630"/>
                <a:gd name="T48" fmla="*/ 2147483647 w 412"/>
                <a:gd name="T49" fmla="*/ 2147483647 h 630"/>
                <a:gd name="T50" fmla="*/ 2147483647 w 412"/>
                <a:gd name="T51" fmla="*/ 2147483647 h 630"/>
                <a:gd name="T52" fmla="*/ 2147483647 w 412"/>
                <a:gd name="T53" fmla="*/ 2147483647 h 630"/>
                <a:gd name="T54" fmla="*/ 2147483647 w 412"/>
                <a:gd name="T55" fmla="*/ 2147483647 h 630"/>
                <a:gd name="T56" fmla="*/ 2147483647 w 412"/>
                <a:gd name="T57" fmla="*/ 2147483647 h 630"/>
                <a:gd name="T58" fmla="*/ 2147483647 w 412"/>
                <a:gd name="T59" fmla="*/ 2147483647 h 630"/>
                <a:gd name="T60" fmla="*/ 2147483647 w 412"/>
                <a:gd name="T61" fmla="*/ 2147483647 h 630"/>
                <a:gd name="T62" fmla="*/ 2147483647 w 412"/>
                <a:gd name="T63" fmla="*/ 2147483647 h 630"/>
                <a:gd name="T64" fmla="*/ 2147483647 w 412"/>
                <a:gd name="T65" fmla="*/ 2147483647 h 630"/>
                <a:gd name="T66" fmla="*/ 2147483647 w 412"/>
                <a:gd name="T67" fmla="*/ 2147483647 h 630"/>
                <a:gd name="T68" fmla="*/ 2147483647 w 412"/>
                <a:gd name="T69" fmla="*/ 2147483647 h 630"/>
                <a:gd name="T70" fmla="*/ 2147483647 w 412"/>
                <a:gd name="T71" fmla="*/ 2147483647 h 630"/>
                <a:gd name="T72" fmla="*/ 2147483647 w 412"/>
                <a:gd name="T73" fmla="*/ 2147483647 h 630"/>
                <a:gd name="T74" fmla="*/ 2147483647 w 412"/>
                <a:gd name="T75" fmla="*/ 2147483647 h 630"/>
                <a:gd name="T76" fmla="*/ 2147483647 w 412"/>
                <a:gd name="T77" fmla="*/ 2147483647 h 630"/>
                <a:gd name="T78" fmla="*/ 2147483647 w 412"/>
                <a:gd name="T79" fmla="*/ 2147483647 h 630"/>
                <a:gd name="T80" fmla="*/ 2147483647 w 412"/>
                <a:gd name="T81" fmla="*/ 2147483647 h 630"/>
                <a:gd name="T82" fmla="*/ 2147483647 w 412"/>
                <a:gd name="T83" fmla="*/ 2147483647 h 63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2"/>
                <a:gd name="T127" fmla="*/ 0 h 630"/>
                <a:gd name="T128" fmla="*/ 412 w 412"/>
                <a:gd name="T129" fmla="*/ 630 h 63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2" h="630">
                  <a:moveTo>
                    <a:pt x="38" y="468"/>
                  </a:moveTo>
                  <a:lnTo>
                    <a:pt x="0" y="346"/>
                  </a:lnTo>
                  <a:lnTo>
                    <a:pt x="12" y="336"/>
                  </a:lnTo>
                  <a:lnTo>
                    <a:pt x="32" y="340"/>
                  </a:lnTo>
                  <a:lnTo>
                    <a:pt x="30" y="328"/>
                  </a:lnTo>
                  <a:lnTo>
                    <a:pt x="32" y="328"/>
                  </a:lnTo>
                  <a:lnTo>
                    <a:pt x="46" y="328"/>
                  </a:lnTo>
                  <a:lnTo>
                    <a:pt x="46" y="324"/>
                  </a:lnTo>
                  <a:lnTo>
                    <a:pt x="40" y="316"/>
                  </a:lnTo>
                  <a:lnTo>
                    <a:pt x="40" y="306"/>
                  </a:lnTo>
                  <a:lnTo>
                    <a:pt x="52" y="284"/>
                  </a:lnTo>
                  <a:lnTo>
                    <a:pt x="54" y="280"/>
                  </a:lnTo>
                  <a:lnTo>
                    <a:pt x="44" y="218"/>
                  </a:lnTo>
                  <a:lnTo>
                    <a:pt x="48" y="112"/>
                  </a:lnTo>
                  <a:lnTo>
                    <a:pt x="74" y="26"/>
                  </a:lnTo>
                  <a:lnTo>
                    <a:pt x="82" y="16"/>
                  </a:lnTo>
                  <a:lnTo>
                    <a:pt x="92" y="16"/>
                  </a:lnTo>
                  <a:lnTo>
                    <a:pt x="108" y="22"/>
                  </a:lnTo>
                  <a:lnTo>
                    <a:pt x="120" y="38"/>
                  </a:lnTo>
                  <a:lnTo>
                    <a:pt x="142" y="38"/>
                  </a:lnTo>
                  <a:lnTo>
                    <a:pt x="170" y="24"/>
                  </a:lnTo>
                  <a:lnTo>
                    <a:pt x="176" y="4"/>
                  </a:lnTo>
                  <a:lnTo>
                    <a:pt x="188" y="0"/>
                  </a:lnTo>
                  <a:lnTo>
                    <a:pt x="244" y="30"/>
                  </a:lnTo>
                  <a:lnTo>
                    <a:pt x="296" y="208"/>
                  </a:lnTo>
                  <a:lnTo>
                    <a:pt x="326" y="214"/>
                  </a:lnTo>
                  <a:lnTo>
                    <a:pt x="338" y="248"/>
                  </a:lnTo>
                  <a:lnTo>
                    <a:pt x="346" y="254"/>
                  </a:lnTo>
                  <a:lnTo>
                    <a:pt x="362" y="260"/>
                  </a:lnTo>
                  <a:lnTo>
                    <a:pt x="378" y="258"/>
                  </a:lnTo>
                  <a:lnTo>
                    <a:pt x="386" y="254"/>
                  </a:lnTo>
                  <a:lnTo>
                    <a:pt x="386" y="250"/>
                  </a:lnTo>
                  <a:lnTo>
                    <a:pt x="398" y="276"/>
                  </a:lnTo>
                  <a:lnTo>
                    <a:pt x="394" y="288"/>
                  </a:lnTo>
                  <a:lnTo>
                    <a:pt x="396" y="292"/>
                  </a:lnTo>
                  <a:lnTo>
                    <a:pt x="406" y="290"/>
                  </a:lnTo>
                  <a:lnTo>
                    <a:pt x="412" y="298"/>
                  </a:lnTo>
                  <a:lnTo>
                    <a:pt x="412" y="306"/>
                  </a:lnTo>
                  <a:lnTo>
                    <a:pt x="404" y="318"/>
                  </a:lnTo>
                  <a:lnTo>
                    <a:pt x="390" y="324"/>
                  </a:lnTo>
                  <a:lnTo>
                    <a:pt x="386" y="330"/>
                  </a:lnTo>
                  <a:lnTo>
                    <a:pt x="374" y="334"/>
                  </a:lnTo>
                  <a:lnTo>
                    <a:pt x="370" y="344"/>
                  </a:lnTo>
                  <a:lnTo>
                    <a:pt x="344" y="356"/>
                  </a:lnTo>
                  <a:lnTo>
                    <a:pt x="342" y="368"/>
                  </a:lnTo>
                  <a:lnTo>
                    <a:pt x="332" y="376"/>
                  </a:lnTo>
                  <a:lnTo>
                    <a:pt x="324" y="378"/>
                  </a:lnTo>
                  <a:lnTo>
                    <a:pt x="314" y="394"/>
                  </a:lnTo>
                  <a:lnTo>
                    <a:pt x="312" y="404"/>
                  </a:lnTo>
                  <a:lnTo>
                    <a:pt x="306" y="408"/>
                  </a:lnTo>
                  <a:lnTo>
                    <a:pt x="286" y="400"/>
                  </a:lnTo>
                  <a:lnTo>
                    <a:pt x="278" y="406"/>
                  </a:lnTo>
                  <a:lnTo>
                    <a:pt x="268" y="406"/>
                  </a:lnTo>
                  <a:lnTo>
                    <a:pt x="262" y="398"/>
                  </a:lnTo>
                  <a:lnTo>
                    <a:pt x="258" y="386"/>
                  </a:lnTo>
                  <a:lnTo>
                    <a:pt x="254" y="386"/>
                  </a:lnTo>
                  <a:lnTo>
                    <a:pt x="248" y="390"/>
                  </a:lnTo>
                  <a:lnTo>
                    <a:pt x="242" y="400"/>
                  </a:lnTo>
                  <a:lnTo>
                    <a:pt x="244" y="418"/>
                  </a:lnTo>
                  <a:lnTo>
                    <a:pt x="240" y="432"/>
                  </a:lnTo>
                  <a:lnTo>
                    <a:pt x="242" y="444"/>
                  </a:lnTo>
                  <a:lnTo>
                    <a:pt x="238" y="462"/>
                  </a:lnTo>
                  <a:lnTo>
                    <a:pt x="234" y="466"/>
                  </a:lnTo>
                  <a:lnTo>
                    <a:pt x="222" y="464"/>
                  </a:lnTo>
                  <a:lnTo>
                    <a:pt x="216" y="472"/>
                  </a:lnTo>
                  <a:lnTo>
                    <a:pt x="214" y="488"/>
                  </a:lnTo>
                  <a:lnTo>
                    <a:pt x="206" y="492"/>
                  </a:lnTo>
                  <a:lnTo>
                    <a:pt x="202" y="494"/>
                  </a:lnTo>
                  <a:lnTo>
                    <a:pt x="196" y="486"/>
                  </a:lnTo>
                  <a:lnTo>
                    <a:pt x="192" y="488"/>
                  </a:lnTo>
                  <a:lnTo>
                    <a:pt x="192" y="506"/>
                  </a:lnTo>
                  <a:lnTo>
                    <a:pt x="188" y="516"/>
                  </a:lnTo>
                  <a:lnTo>
                    <a:pt x="184" y="516"/>
                  </a:lnTo>
                  <a:lnTo>
                    <a:pt x="174" y="504"/>
                  </a:lnTo>
                  <a:lnTo>
                    <a:pt x="168" y="504"/>
                  </a:lnTo>
                  <a:lnTo>
                    <a:pt x="154" y="516"/>
                  </a:lnTo>
                  <a:lnTo>
                    <a:pt x="146" y="532"/>
                  </a:lnTo>
                  <a:lnTo>
                    <a:pt x="146" y="554"/>
                  </a:lnTo>
                  <a:lnTo>
                    <a:pt x="130" y="600"/>
                  </a:lnTo>
                  <a:lnTo>
                    <a:pt x="108" y="630"/>
                  </a:lnTo>
                  <a:lnTo>
                    <a:pt x="98" y="622"/>
                  </a:lnTo>
                  <a:lnTo>
                    <a:pt x="96" y="610"/>
                  </a:lnTo>
                  <a:lnTo>
                    <a:pt x="74" y="594"/>
                  </a:lnTo>
                  <a:lnTo>
                    <a:pt x="38" y="4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58" name="Freeform 67"/>
            <p:cNvSpPr>
              <a:spLocks noChangeAspect="1"/>
            </p:cNvSpPr>
            <p:nvPr/>
          </p:nvSpPr>
          <p:spPr bwMode="auto">
            <a:xfrm rot="21445593">
              <a:off x="1306513" y="2970213"/>
              <a:ext cx="703262" cy="588962"/>
            </a:xfrm>
            <a:custGeom>
              <a:avLst/>
              <a:gdLst>
                <a:gd name="T0" fmla="*/ 2147483647 w 774"/>
                <a:gd name="T1" fmla="*/ 2147483647 h 642"/>
                <a:gd name="T2" fmla="*/ 2147483647 w 774"/>
                <a:gd name="T3" fmla="*/ 0 h 642"/>
                <a:gd name="T4" fmla="*/ 0 w 774"/>
                <a:gd name="T5" fmla="*/ 2147483647 h 642"/>
                <a:gd name="T6" fmla="*/ 2147483647 w 774"/>
                <a:gd name="T7" fmla="*/ 2147483647 h 642"/>
                <a:gd name="T8" fmla="*/ 2147483647 w 774"/>
                <a:gd name="T9" fmla="*/ 2147483647 h 642"/>
                <a:gd name="T10" fmla="*/ 2147483647 w 774"/>
                <a:gd name="T11" fmla="*/ 2147483647 h 642"/>
                <a:gd name="T12" fmla="*/ 2147483647 w 774"/>
                <a:gd name="T13" fmla="*/ 2147483647 h 642"/>
                <a:gd name="T14" fmla="*/ 0 60000 65536"/>
                <a:gd name="T15" fmla="*/ 0 60000 65536"/>
                <a:gd name="T16" fmla="*/ 0 60000 65536"/>
                <a:gd name="T17" fmla="*/ 0 60000 65536"/>
                <a:gd name="T18" fmla="*/ 0 60000 65536"/>
                <a:gd name="T19" fmla="*/ 0 60000 65536"/>
                <a:gd name="T20" fmla="*/ 0 60000 65536"/>
                <a:gd name="T21" fmla="*/ 0 w 774"/>
                <a:gd name="T22" fmla="*/ 0 h 642"/>
                <a:gd name="T23" fmla="*/ 774 w 774"/>
                <a:gd name="T24" fmla="*/ 642 h 6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4" h="642">
                  <a:moveTo>
                    <a:pt x="686" y="82"/>
                  </a:moveTo>
                  <a:lnTo>
                    <a:pt x="94" y="0"/>
                  </a:lnTo>
                  <a:lnTo>
                    <a:pt x="0" y="546"/>
                  </a:lnTo>
                  <a:lnTo>
                    <a:pt x="204" y="578"/>
                  </a:lnTo>
                  <a:lnTo>
                    <a:pt x="722" y="642"/>
                  </a:lnTo>
                  <a:lnTo>
                    <a:pt x="774" y="90"/>
                  </a:lnTo>
                  <a:lnTo>
                    <a:pt x="686" y="8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59" name="Freeform 68"/>
            <p:cNvSpPr>
              <a:spLocks noChangeAspect="1"/>
            </p:cNvSpPr>
            <p:nvPr/>
          </p:nvSpPr>
          <p:spPr bwMode="auto">
            <a:xfrm rot="21445593">
              <a:off x="4879975" y="2319338"/>
              <a:ext cx="373063" cy="576262"/>
            </a:xfrm>
            <a:custGeom>
              <a:avLst/>
              <a:gdLst>
                <a:gd name="T0" fmla="*/ 0 w 412"/>
                <a:gd name="T1" fmla="*/ 2147483647 h 630"/>
                <a:gd name="T2" fmla="*/ 2147483647 w 412"/>
                <a:gd name="T3" fmla="*/ 2147483647 h 630"/>
                <a:gd name="T4" fmla="*/ 2147483647 w 412"/>
                <a:gd name="T5" fmla="*/ 2147483647 h 630"/>
                <a:gd name="T6" fmla="*/ 2147483647 w 412"/>
                <a:gd name="T7" fmla="*/ 2147483647 h 630"/>
                <a:gd name="T8" fmla="*/ 2147483647 w 412"/>
                <a:gd name="T9" fmla="*/ 2147483647 h 630"/>
                <a:gd name="T10" fmla="*/ 2147483647 w 412"/>
                <a:gd name="T11" fmla="*/ 2147483647 h 630"/>
                <a:gd name="T12" fmla="*/ 2147483647 w 412"/>
                <a:gd name="T13" fmla="*/ 2147483647 h 630"/>
                <a:gd name="T14" fmla="*/ 2147483647 w 412"/>
                <a:gd name="T15" fmla="*/ 2147483647 h 630"/>
                <a:gd name="T16" fmla="*/ 2147483647 w 412"/>
                <a:gd name="T17" fmla="*/ 2147483647 h 630"/>
                <a:gd name="T18" fmla="*/ 2147483647 w 412"/>
                <a:gd name="T19" fmla="*/ 2147483647 h 630"/>
                <a:gd name="T20" fmla="*/ 2147483647 w 412"/>
                <a:gd name="T21" fmla="*/ 2147483647 h 630"/>
                <a:gd name="T22" fmla="*/ 2147483647 w 412"/>
                <a:gd name="T23" fmla="*/ 2147483647 h 630"/>
                <a:gd name="T24" fmla="*/ 2147483647 w 412"/>
                <a:gd name="T25" fmla="*/ 2147483647 h 630"/>
                <a:gd name="T26" fmla="*/ 2147483647 w 412"/>
                <a:gd name="T27" fmla="*/ 2147483647 h 630"/>
                <a:gd name="T28" fmla="*/ 2147483647 w 412"/>
                <a:gd name="T29" fmla="*/ 2147483647 h 630"/>
                <a:gd name="T30" fmla="*/ 2147483647 w 412"/>
                <a:gd name="T31" fmla="*/ 2147483647 h 630"/>
                <a:gd name="T32" fmla="*/ 2147483647 w 412"/>
                <a:gd name="T33" fmla="*/ 2147483647 h 630"/>
                <a:gd name="T34" fmla="*/ 2147483647 w 412"/>
                <a:gd name="T35" fmla="*/ 2147483647 h 630"/>
                <a:gd name="T36" fmla="*/ 2147483647 w 412"/>
                <a:gd name="T37" fmla="*/ 2147483647 h 630"/>
                <a:gd name="T38" fmla="*/ 2147483647 w 412"/>
                <a:gd name="T39" fmla="*/ 2147483647 h 630"/>
                <a:gd name="T40" fmla="*/ 2147483647 w 412"/>
                <a:gd name="T41" fmla="*/ 2147483647 h 630"/>
                <a:gd name="T42" fmla="*/ 2147483647 w 412"/>
                <a:gd name="T43" fmla="*/ 2147483647 h 630"/>
                <a:gd name="T44" fmla="*/ 2147483647 w 412"/>
                <a:gd name="T45" fmla="*/ 2147483647 h 630"/>
                <a:gd name="T46" fmla="*/ 2147483647 w 412"/>
                <a:gd name="T47" fmla="*/ 2147483647 h 630"/>
                <a:gd name="T48" fmla="*/ 2147483647 w 412"/>
                <a:gd name="T49" fmla="*/ 2147483647 h 630"/>
                <a:gd name="T50" fmla="*/ 2147483647 w 412"/>
                <a:gd name="T51" fmla="*/ 2147483647 h 630"/>
                <a:gd name="T52" fmla="*/ 2147483647 w 412"/>
                <a:gd name="T53" fmla="*/ 2147483647 h 630"/>
                <a:gd name="T54" fmla="*/ 2147483647 w 412"/>
                <a:gd name="T55" fmla="*/ 2147483647 h 630"/>
                <a:gd name="T56" fmla="*/ 2147483647 w 412"/>
                <a:gd name="T57" fmla="*/ 2147483647 h 630"/>
                <a:gd name="T58" fmla="*/ 2147483647 w 412"/>
                <a:gd name="T59" fmla="*/ 2147483647 h 630"/>
                <a:gd name="T60" fmla="*/ 2147483647 w 412"/>
                <a:gd name="T61" fmla="*/ 2147483647 h 630"/>
                <a:gd name="T62" fmla="*/ 2147483647 w 412"/>
                <a:gd name="T63" fmla="*/ 2147483647 h 630"/>
                <a:gd name="T64" fmla="*/ 2147483647 w 412"/>
                <a:gd name="T65" fmla="*/ 2147483647 h 630"/>
                <a:gd name="T66" fmla="*/ 2147483647 w 412"/>
                <a:gd name="T67" fmla="*/ 2147483647 h 630"/>
                <a:gd name="T68" fmla="*/ 2147483647 w 412"/>
                <a:gd name="T69" fmla="*/ 2147483647 h 630"/>
                <a:gd name="T70" fmla="*/ 2147483647 w 412"/>
                <a:gd name="T71" fmla="*/ 2147483647 h 630"/>
                <a:gd name="T72" fmla="*/ 2147483647 w 412"/>
                <a:gd name="T73" fmla="*/ 2147483647 h 630"/>
                <a:gd name="T74" fmla="*/ 2147483647 w 412"/>
                <a:gd name="T75" fmla="*/ 2147483647 h 630"/>
                <a:gd name="T76" fmla="*/ 2147483647 w 412"/>
                <a:gd name="T77" fmla="*/ 2147483647 h 630"/>
                <a:gd name="T78" fmla="*/ 2147483647 w 412"/>
                <a:gd name="T79" fmla="*/ 2147483647 h 630"/>
                <a:gd name="T80" fmla="*/ 2147483647 w 412"/>
                <a:gd name="T81" fmla="*/ 2147483647 h 630"/>
                <a:gd name="T82" fmla="*/ 2147483647 w 412"/>
                <a:gd name="T83" fmla="*/ 2147483647 h 63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12"/>
                <a:gd name="T127" fmla="*/ 0 h 630"/>
                <a:gd name="T128" fmla="*/ 412 w 412"/>
                <a:gd name="T129" fmla="*/ 630 h 63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12" h="630">
                  <a:moveTo>
                    <a:pt x="38" y="468"/>
                  </a:moveTo>
                  <a:lnTo>
                    <a:pt x="0" y="346"/>
                  </a:lnTo>
                  <a:lnTo>
                    <a:pt x="12" y="336"/>
                  </a:lnTo>
                  <a:lnTo>
                    <a:pt x="32" y="340"/>
                  </a:lnTo>
                  <a:lnTo>
                    <a:pt x="30" y="328"/>
                  </a:lnTo>
                  <a:lnTo>
                    <a:pt x="32" y="328"/>
                  </a:lnTo>
                  <a:lnTo>
                    <a:pt x="46" y="328"/>
                  </a:lnTo>
                  <a:lnTo>
                    <a:pt x="46" y="324"/>
                  </a:lnTo>
                  <a:lnTo>
                    <a:pt x="40" y="316"/>
                  </a:lnTo>
                  <a:lnTo>
                    <a:pt x="40" y="306"/>
                  </a:lnTo>
                  <a:lnTo>
                    <a:pt x="52" y="284"/>
                  </a:lnTo>
                  <a:lnTo>
                    <a:pt x="54" y="280"/>
                  </a:lnTo>
                  <a:lnTo>
                    <a:pt x="44" y="218"/>
                  </a:lnTo>
                  <a:lnTo>
                    <a:pt x="48" y="112"/>
                  </a:lnTo>
                  <a:lnTo>
                    <a:pt x="74" y="26"/>
                  </a:lnTo>
                  <a:lnTo>
                    <a:pt x="82" y="16"/>
                  </a:lnTo>
                  <a:lnTo>
                    <a:pt x="92" y="16"/>
                  </a:lnTo>
                  <a:lnTo>
                    <a:pt x="108" y="22"/>
                  </a:lnTo>
                  <a:lnTo>
                    <a:pt x="120" y="38"/>
                  </a:lnTo>
                  <a:lnTo>
                    <a:pt x="142" y="38"/>
                  </a:lnTo>
                  <a:lnTo>
                    <a:pt x="170" y="24"/>
                  </a:lnTo>
                  <a:lnTo>
                    <a:pt x="176" y="4"/>
                  </a:lnTo>
                  <a:lnTo>
                    <a:pt x="188" y="0"/>
                  </a:lnTo>
                  <a:lnTo>
                    <a:pt x="244" y="30"/>
                  </a:lnTo>
                  <a:lnTo>
                    <a:pt x="296" y="208"/>
                  </a:lnTo>
                  <a:lnTo>
                    <a:pt x="326" y="214"/>
                  </a:lnTo>
                  <a:lnTo>
                    <a:pt x="338" y="248"/>
                  </a:lnTo>
                  <a:lnTo>
                    <a:pt x="346" y="254"/>
                  </a:lnTo>
                  <a:lnTo>
                    <a:pt x="362" y="260"/>
                  </a:lnTo>
                  <a:lnTo>
                    <a:pt x="378" y="258"/>
                  </a:lnTo>
                  <a:lnTo>
                    <a:pt x="386" y="254"/>
                  </a:lnTo>
                  <a:lnTo>
                    <a:pt x="386" y="250"/>
                  </a:lnTo>
                  <a:lnTo>
                    <a:pt x="398" y="276"/>
                  </a:lnTo>
                  <a:lnTo>
                    <a:pt x="394" y="288"/>
                  </a:lnTo>
                  <a:lnTo>
                    <a:pt x="396" y="292"/>
                  </a:lnTo>
                  <a:lnTo>
                    <a:pt x="406" y="290"/>
                  </a:lnTo>
                  <a:lnTo>
                    <a:pt x="412" y="298"/>
                  </a:lnTo>
                  <a:lnTo>
                    <a:pt x="412" y="306"/>
                  </a:lnTo>
                  <a:lnTo>
                    <a:pt x="404" y="318"/>
                  </a:lnTo>
                  <a:lnTo>
                    <a:pt x="390" y="324"/>
                  </a:lnTo>
                  <a:lnTo>
                    <a:pt x="386" y="330"/>
                  </a:lnTo>
                  <a:lnTo>
                    <a:pt x="374" y="334"/>
                  </a:lnTo>
                  <a:lnTo>
                    <a:pt x="370" y="344"/>
                  </a:lnTo>
                  <a:lnTo>
                    <a:pt x="344" y="356"/>
                  </a:lnTo>
                  <a:lnTo>
                    <a:pt x="342" y="368"/>
                  </a:lnTo>
                  <a:lnTo>
                    <a:pt x="332" y="376"/>
                  </a:lnTo>
                  <a:lnTo>
                    <a:pt x="324" y="378"/>
                  </a:lnTo>
                  <a:lnTo>
                    <a:pt x="314" y="394"/>
                  </a:lnTo>
                  <a:lnTo>
                    <a:pt x="312" y="404"/>
                  </a:lnTo>
                  <a:lnTo>
                    <a:pt x="306" y="408"/>
                  </a:lnTo>
                  <a:lnTo>
                    <a:pt x="286" y="400"/>
                  </a:lnTo>
                  <a:lnTo>
                    <a:pt x="278" y="406"/>
                  </a:lnTo>
                  <a:lnTo>
                    <a:pt x="268" y="406"/>
                  </a:lnTo>
                  <a:lnTo>
                    <a:pt x="262" y="398"/>
                  </a:lnTo>
                  <a:lnTo>
                    <a:pt x="258" y="386"/>
                  </a:lnTo>
                  <a:lnTo>
                    <a:pt x="254" y="386"/>
                  </a:lnTo>
                  <a:lnTo>
                    <a:pt x="248" y="390"/>
                  </a:lnTo>
                  <a:lnTo>
                    <a:pt x="242" y="400"/>
                  </a:lnTo>
                  <a:lnTo>
                    <a:pt x="244" y="418"/>
                  </a:lnTo>
                  <a:lnTo>
                    <a:pt x="240" y="432"/>
                  </a:lnTo>
                  <a:lnTo>
                    <a:pt x="242" y="444"/>
                  </a:lnTo>
                  <a:lnTo>
                    <a:pt x="238" y="462"/>
                  </a:lnTo>
                  <a:lnTo>
                    <a:pt x="234" y="466"/>
                  </a:lnTo>
                  <a:lnTo>
                    <a:pt x="222" y="464"/>
                  </a:lnTo>
                  <a:lnTo>
                    <a:pt x="216" y="472"/>
                  </a:lnTo>
                  <a:lnTo>
                    <a:pt x="214" y="488"/>
                  </a:lnTo>
                  <a:lnTo>
                    <a:pt x="206" y="492"/>
                  </a:lnTo>
                  <a:lnTo>
                    <a:pt x="202" y="494"/>
                  </a:lnTo>
                  <a:lnTo>
                    <a:pt x="196" y="486"/>
                  </a:lnTo>
                  <a:lnTo>
                    <a:pt x="192" y="488"/>
                  </a:lnTo>
                  <a:lnTo>
                    <a:pt x="192" y="506"/>
                  </a:lnTo>
                  <a:lnTo>
                    <a:pt x="188" y="516"/>
                  </a:lnTo>
                  <a:lnTo>
                    <a:pt x="184" y="516"/>
                  </a:lnTo>
                  <a:lnTo>
                    <a:pt x="174" y="504"/>
                  </a:lnTo>
                  <a:lnTo>
                    <a:pt x="168" y="504"/>
                  </a:lnTo>
                  <a:lnTo>
                    <a:pt x="154" y="516"/>
                  </a:lnTo>
                  <a:lnTo>
                    <a:pt x="146" y="532"/>
                  </a:lnTo>
                  <a:lnTo>
                    <a:pt x="146" y="554"/>
                  </a:lnTo>
                  <a:lnTo>
                    <a:pt x="130" y="600"/>
                  </a:lnTo>
                  <a:lnTo>
                    <a:pt x="108" y="630"/>
                  </a:lnTo>
                  <a:lnTo>
                    <a:pt x="98" y="622"/>
                  </a:lnTo>
                  <a:lnTo>
                    <a:pt x="96" y="610"/>
                  </a:lnTo>
                  <a:lnTo>
                    <a:pt x="74" y="594"/>
                  </a:lnTo>
                  <a:lnTo>
                    <a:pt x="38" y="46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0" name="Freeform 69"/>
            <p:cNvSpPr>
              <a:spLocks noChangeAspect="1"/>
            </p:cNvSpPr>
            <p:nvPr/>
          </p:nvSpPr>
          <p:spPr bwMode="auto">
            <a:xfrm rot="21445593">
              <a:off x="3511550" y="3363913"/>
              <a:ext cx="311150" cy="534987"/>
            </a:xfrm>
            <a:custGeom>
              <a:avLst/>
              <a:gdLst>
                <a:gd name="T0" fmla="*/ 2147483647 w 344"/>
                <a:gd name="T1" fmla="*/ 2147483647 h 583"/>
                <a:gd name="T2" fmla="*/ 2147483647 w 344"/>
                <a:gd name="T3" fmla="*/ 2147483647 h 583"/>
                <a:gd name="T4" fmla="*/ 2147483647 w 344"/>
                <a:gd name="T5" fmla="*/ 2147483647 h 583"/>
                <a:gd name="T6" fmla="*/ 2147483647 w 344"/>
                <a:gd name="T7" fmla="*/ 2147483647 h 583"/>
                <a:gd name="T8" fmla="*/ 2147483647 w 344"/>
                <a:gd name="T9" fmla="*/ 2147483647 h 583"/>
                <a:gd name="T10" fmla="*/ 2147483647 w 344"/>
                <a:gd name="T11" fmla="*/ 2147483647 h 583"/>
                <a:gd name="T12" fmla="*/ 2147483647 w 344"/>
                <a:gd name="T13" fmla="*/ 2147483647 h 583"/>
                <a:gd name="T14" fmla="*/ 2147483647 w 344"/>
                <a:gd name="T15" fmla="*/ 2147483647 h 583"/>
                <a:gd name="T16" fmla="*/ 2147483647 w 344"/>
                <a:gd name="T17" fmla="*/ 2147483647 h 583"/>
                <a:gd name="T18" fmla="*/ 2147483647 w 344"/>
                <a:gd name="T19" fmla="*/ 2147483647 h 583"/>
                <a:gd name="T20" fmla="*/ 0 w 344"/>
                <a:gd name="T21" fmla="*/ 2147483647 h 583"/>
                <a:gd name="T22" fmla="*/ 2147483647 w 344"/>
                <a:gd name="T23" fmla="*/ 2147483647 h 583"/>
                <a:gd name="T24" fmla="*/ 2147483647 w 344"/>
                <a:gd name="T25" fmla="*/ 2147483647 h 583"/>
                <a:gd name="T26" fmla="*/ 2147483647 w 344"/>
                <a:gd name="T27" fmla="*/ 2147483647 h 583"/>
                <a:gd name="T28" fmla="*/ 2147483647 w 344"/>
                <a:gd name="T29" fmla="*/ 2147483647 h 583"/>
                <a:gd name="T30" fmla="*/ 2147483647 w 344"/>
                <a:gd name="T31" fmla="*/ 2147483647 h 583"/>
                <a:gd name="T32" fmla="*/ 2147483647 w 344"/>
                <a:gd name="T33" fmla="*/ 2147483647 h 583"/>
                <a:gd name="T34" fmla="*/ 2147483647 w 344"/>
                <a:gd name="T35" fmla="*/ 2147483647 h 583"/>
                <a:gd name="T36" fmla="*/ 2147483647 w 344"/>
                <a:gd name="T37" fmla="*/ 2147483647 h 583"/>
                <a:gd name="T38" fmla="*/ 2147483647 w 344"/>
                <a:gd name="T39" fmla="*/ 2147483647 h 583"/>
                <a:gd name="T40" fmla="*/ 2147483647 w 344"/>
                <a:gd name="T41" fmla="*/ 2147483647 h 583"/>
                <a:gd name="T42" fmla="*/ 2147483647 w 344"/>
                <a:gd name="T43" fmla="*/ 2147483647 h 583"/>
                <a:gd name="T44" fmla="*/ 2147483647 w 344"/>
                <a:gd name="T45" fmla="*/ 2147483647 h 583"/>
                <a:gd name="T46" fmla="*/ 2147483647 w 344"/>
                <a:gd name="T47" fmla="*/ 2147483647 h 583"/>
                <a:gd name="T48" fmla="*/ 2147483647 w 344"/>
                <a:gd name="T49" fmla="*/ 2147483647 h 583"/>
                <a:gd name="T50" fmla="*/ 2147483647 w 344"/>
                <a:gd name="T51" fmla="*/ 2147483647 h 583"/>
                <a:gd name="T52" fmla="*/ 2147483647 w 344"/>
                <a:gd name="T53" fmla="*/ 2147483647 h 583"/>
                <a:gd name="T54" fmla="*/ 2147483647 w 344"/>
                <a:gd name="T55" fmla="*/ 2147483647 h 583"/>
                <a:gd name="T56" fmla="*/ 2147483647 w 344"/>
                <a:gd name="T57" fmla="*/ 2147483647 h 583"/>
                <a:gd name="T58" fmla="*/ 2147483647 w 344"/>
                <a:gd name="T59" fmla="*/ 2147483647 h 583"/>
                <a:gd name="T60" fmla="*/ 2147483647 w 344"/>
                <a:gd name="T61" fmla="*/ 2147483647 h 583"/>
                <a:gd name="T62" fmla="*/ 2147483647 w 344"/>
                <a:gd name="T63" fmla="*/ 2147483647 h 583"/>
                <a:gd name="T64" fmla="*/ 2147483647 w 344"/>
                <a:gd name="T65" fmla="*/ 2147483647 h 583"/>
                <a:gd name="T66" fmla="*/ 2147483647 w 344"/>
                <a:gd name="T67" fmla="*/ 2147483647 h 583"/>
                <a:gd name="T68" fmla="*/ 2147483647 w 344"/>
                <a:gd name="T69" fmla="*/ 0 h 583"/>
                <a:gd name="T70" fmla="*/ 2147483647 w 344"/>
                <a:gd name="T71" fmla="*/ 2147483647 h 5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4"/>
                <a:gd name="T109" fmla="*/ 0 h 583"/>
                <a:gd name="T110" fmla="*/ 344 w 344"/>
                <a:gd name="T111" fmla="*/ 583 h 5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4" h="583">
                  <a:moveTo>
                    <a:pt x="58" y="40"/>
                  </a:moveTo>
                  <a:lnTo>
                    <a:pt x="42" y="40"/>
                  </a:lnTo>
                  <a:lnTo>
                    <a:pt x="22" y="32"/>
                  </a:lnTo>
                  <a:lnTo>
                    <a:pt x="46" y="358"/>
                  </a:lnTo>
                  <a:lnTo>
                    <a:pt x="36" y="368"/>
                  </a:lnTo>
                  <a:lnTo>
                    <a:pt x="42" y="380"/>
                  </a:lnTo>
                  <a:lnTo>
                    <a:pt x="34" y="394"/>
                  </a:lnTo>
                  <a:lnTo>
                    <a:pt x="50" y="416"/>
                  </a:lnTo>
                  <a:lnTo>
                    <a:pt x="48" y="428"/>
                  </a:lnTo>
                  <a:lnTo>
                    <a:pt x="54" y="444"/>
                  </a:lnTo>
                  <a:lnTo>
                    <a:pt x="40" y="472"/>
                  </a:lnTo>
                  <a:lnTo>
                    <a:pt x="44" y="480"/>
                  </a:lnTo>
                  <a:lnTo>
                    <a:pt x="32" y="486"/>
                  </a:lnTo>
                  <a:lnTo>
                    <a:pt x="24" y="511"/>
                  </a:lnTo>
                  <a:lnTo>
                    <a:pt x="14" y="511"/>
                  </a:lnTo>
                  <a:lnTo>
                    <a:pt x="8" y="519"/>
                  </a:lnTo>
                  <a:lnTo>
                    <a:pt x="16" y="531"/>
                  </a:lnTo>
                  <a:lnTo>
                    <a:pt x="6" y="539"/>
                  </a:lnTo>
                  <a:lnTo>
                    <a:pt x="12" y="541"/>
                  </a:lnTo>
                  <a:lnTo>
                    <a:pt x="4" y="547"/>
                  </a:lnTo>
                  <a:lnTo>
                    <a:pt x="8" y="567"/>
                  </a:lnTo>
                  <a:lnTo>
                    <a:pt x="0" y="569"/>
                  </a:lnTo>
                  <a:lnTo>
                    <a:pt x="8" y="575"/>
                  </a:lnTo>
                  <a:lnTo>
                    <a:pt x="2" y="577"/>
                  </a:lnTo>
                  <a:lnTo>
                    <a:pt x="6" y="579"/>
                  </a:lnTo>
                  <a:lnTo>
                    <a:pt x="8" y="579"/>
                  </a:lnTo>
                  <a:lnTo>
                    <a:pt x="18" y="583"/>
                  </a:lnTo>
                  <a:lnTo>
                    <a:pt x="22" y="577"/>
                  </a:lnTo>
                  <a:lnTo>
                    <a:pt x="18" y="565"/>
                  </a:lnTo>
                  <a:lnTo>
                    <a:pt x="24" y="561"/>
                  </a:lnTo>
                  <a:lnTo>
                    <a:pt x="32" y="567"/>
                  </a:lnTo>
                  <a:lnTo>
                    <a:pt x="46" y="563"/>
                  </a:lnTo>
                  <a:lnTo>
                    <a:pt x="50" y="573"/>
                  </a:lnTo>
                  <a:lnTo>
                    <a:pt x="56" y="569"/>
                  </a:lnTo>
                  <a:lnTo>
                    <a:pt x="54" y="553"/>
                  </a:lnTo>
                  <a:lnTo>
                    <a:pt x="58" y="561"/>
                  </a:lnTo>
                  <a:lnTo>
                    <a:pt x="74" y="555"/>
                  </a:lnTo>
                  <a:lnTo>
                    <a:pt x="108" y="573"/>
                  </a:lnTo>
                  <a:lnTo>
                    <a:pt x="116" y="555"/>
                  </a:lnTo>
                  <a:lnTo>
                    <a:pt x="136" y="543"/>
                  </a:lnTo>
                  <a:lnTo>
                    <a:pt x="146" y="555"/>
                  </a:lnTo>
                  <a:lnTo>
                    <a:pt x="156" y="553"/>
                  </a:lnTo>
                  <a:lnTo>
                    <a:pt x="160" y="561"/>
                  </a:lnTo>
                  <a:lnTo>
                    <a:pt x="164" y="551"/>
                  </a:lnTo>
                  <a:lnTo>
                    <a:pt x="170" y="547"/>
                  </a:lnTo>
                  <a:lnTo>
                    <a:pt x="170" y="535"/>
                  </a:lnTo>
                  <a:lnTo>
                    <a:pt x="178" y="529"/>
                  </a:lnTo>
                  <a:lnTo>
                    <a:pt x="174" y="521"/>
                  </a:lnTo>
                  <a:lnTo>
                    <a:pt x="188" y="519"/>
                  </a:lnTo>
                  <a:lnTo>
                    <a:pt x="184" y="511"/>
                  </a:lnTo>
                  <a:lnTo>
                    <a:pt x="192" y="517"/>
                  </a:lnTo>
                  <a:lnTo>
                    <a:pt x="196" y="529"/>
                  </a:lnTo>
                  <a:lnTo>
                    <a:pt x="220" y="539"/>
                  </a:lnTo>
                  <a:lnTo>
                    <a:pt x="234" y="527"/>
                  </a:lnTo>
                  <a:lnTo>
                    <a:pt x="234" y="507"/>
                  </a:lnTo>
                  <a:lnTo>
                    <a:pt x="240" y="492"/>
                  </a:lnTo>
                  <a:lnTo>
                    <a:pt x="256" y="488"/>
                  </a:lnTo>
                  <a:lnTo>
                    <a:pt x="262" y="466"/>
                  </a:lnTo>
                  <a:lnTo>
                    <a:pt x="280" y="452"/>
                  </a:lnTo>
                  <a:lnTo>
                    <a:pt x="276" y="426"/>
                  </a:lnTo>
                  <a:lnTo>
                    <a:pt x="292" y="422"/>
                  </a:lnTo>
                  <a:lnTo>
                    <a:pt x="304" y="428"/>
                  </a:lnTo>
                  <a:lnTo>
                    <a:pt x="324" y="414"/>
                  </a:lnTo>
                  <a:lnTo>
                    <a:pt x="342" y="412"/>
                  </a:lnTo>
                  <a:lnTo>
                    <a:pt x="344" y="398"/>
                  </a:lnTo>
                  <a:lnTo>
                    <a:pt x="334" y="396"/>
                  </a:lnTo>
                  <a:lnTo>
                    <a:pt x="338" y="386"/>
                  </a:lnTo>
                  <a:lnTo>
                    <a:pt x="330" y="376"/>
                  </a:lnTo>
                  <a:lnTo>
                    <a:pt x="338" y="368"/>
                  </a:lnTo>
                  <a:lnTo>
                    <a:pt x="298" y="0"/>
                  </a:lnTo>
                  <a:lnTo>
                    <a:pt x="82" y="20"/>
                  </a:lnTo>
                  <a:lnTo>
                    <a:pt x="58" y="40"/>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1" name="Freeform 70"/>
            <p:cNvSpPr>
              <a:spLocks noChangeAspect="1"/>
            </p:cNvSpPr>
            <p:nvPr/>
          </p:nvSpPr>
          <p:spPr bwMode="auto">
            <a:xfrm rot="21445593">
              <a:off x="2990850" y="2774950"/>
              <a:ext cx="520700" cy="560388"/>
            </a:xfrm>
            <a:custGeom>
              <a:avLst/>
              <a:gdLst>
                <a:gd name="T0" fmla="*/ 2147483647 w 572"/>
                <a:gd name="T1" fmla="*/ 2147483647 h 612"/>
                <a:gd name="T2" fmla="*/ 2147483647 w 572"/>
                <a:gd name="T3" fmla="*/ 2147483647 h 612"/>
                <a:gd name="T4" fmla="*/ 2147483647 w 572"/>
                <a:gd name="T5" fmla="*/ 2147483647 h 612"/>
                <a:gd name="T6" fmla="*/ 2147483647 w 572"/>
                <a:gd name="T7" fmla="*/ 2147483647 h 612"/>
                <a:gd name="T8" fmla="*/ 2147483647 w 572"/>
                <a:gd name="T9" fmla="*/ 2147483647 h 612"/>
                <a:gd name="T10" fmla="*/ 2147483647 w 572"/>
                <a:gd name="T11" fmla="*/ 2147483647 h 612"/>
                <a:gd name="T12" fmla="*/ 2147483647 w 572"/>
                <a:gd name="T13" fmla="*/ 2147483647 h 612"/>
                <a:gd name="T14" fmla="*/ 2147483647 w 572"/>
                <a:gd name="T15" fmla="*/ 2147483647 h 612"/>
                <a:gd name="T16" fmla="*/ 2147483647 w 572"/>
                <a:gd name="T17" fmla="*/ 2147483647 h 612"/>
                <a:gd name="T18" fmla="*/ 2147483647 w 572"/>
                <a:gd name="T19" fmla="*/ 2147483647 h 612"/>
                <a:gd name="T20" fmla="*/ 2147483647 w 572"/>
                <a:gd name="T21" fmla="*/ 2147483647 h 612"/>
                <a:gd name="T22" fmla="*/ 2147483647 w 572"/>
                <a:gd name="T23" fmla="*/ 2147483647 h 612"/>
                <a:gd name="T24" fmla="*/ 2147483647 w 572"/>
                <a:gd name="T25" fmla="*/ 2147483647 h 612"/>
                <a:gd name="T26" fmla="*/ 2147483647 w 572"/>
                <a:gd name="T27" fmla="*/ 2147483647 h 612"/>
                <a:gd name="T28" fmla="*/ 2147483647 w 572"/>
                <a:gd name="T29" fmla="*/ 2147483647 h 612"/>
                <a:gd name="T30" fmla="*/ 2147483647 w 572"/>
                <a:gd name="T31" fmla="*/ 2147483647 h 612"/>
                <a:gd name="T32" fmla="*/ 2147483647 w 572"/>
                <a:gd name="T33" fmla="*/ 2147483647 h 612"/>
                <a:gd name="T34" fmla="*/ 2147483647 w 572"/>
                <a:gd name="T35" fmla="*/ 2147483647 h 612"/>
                <a:gd name="T36" fmla="*/ 2147483647 w 572"/>
                <a:gd name="T37" fmla="*/ 2147483647 h 612"/>
                <a:gd name="T38" fmla="*/ 2147483647 w 572"/>
                <a:gd name="T39" fmla="*/ 2147483647 h 612"/>
                <a:gd name="T40" fmla="*/ 2147483647 w 572"/>
                <a:gd name="T41" fmla="*/ 2147483647 h 612"/>
                <a:gd name="T42" fmla="*/ 2147483647 w 572"/>
                <a:gd name="T43" fmla="*/ 2147483647 h 612"/>
                <a:gd name="T44" fmla="*/ 2147483647 w 572"/>
                <a:gd name="T45" fmla="*/ 2147483647 h 612"/>
                <a:gd name="T46" fmla="*/ 2147483647 w 572"/>
                <a:gd name="T47" fmla="*/ 2147483647 h 612"/>
                <a:gd name="T48" fmla="*/ 2147483647 w 572"/>
                <a:gd name="T49" fmla="*/ 2147483647 h 612"/>
                <a:gd name="T50" fmla="*/ 2147483647 w 572"/>
                <a:gd name="T51" fmla="*/ 2147483647 h 612"/>
                <a:gd name="T52" fmla="*/ 0 w 572"/>
                <a:gd name="T53" fmla="*/ 2147483647 h 612"/>
                <a:gd name="T54" fmla="*/ 2147483647 w 572"/>
                <a:gd name="T55" fmla="*/ 2147483647 h 612"/>
                <a:gd name="T56" fmla="*/ 2147483647 w 572"/>
                <a:gd name="T57" fmla="*/ 2147483647 h 612"/>
                <a:gd name="T58" fmla="*/ 2147483647 w 572"/>
                <a:gd name="T59" fmla="*/ 2147483647 h 612"/>
                <a:gd name="T60" fmla="*/ 2147483647 w 572"/>
                <a:gd name="T61" fmla="*/ 2147483647 h 612"/>
                <a:gd name="T62" fmla="*/ 2147483647 w 572"/>
                <a:gd name="T63" fmla="*/ 2147483647 h 612"/>
                <a:gd name="T64" fmla="*/ 2147483647 w 572"/>
                <a:gd name="T65" fmla="*/ 2147483647 h 612"/>
                <a:gd name="T66" fmla="*/ 2147483647 w 572"/>
                <a:gd name="T67" fmla="*/ 2147483647 h 612"/>
                <a:gd name="T68" fmla="*/ 2147483647 w 572"/>
                <a:gd name="T69" fmla="*/ 2147483647 h 612"/>
                <a:gd name="T70" fmla="*/ 2147483647 w 572"/>
                <a:gd name="T71" fmla="*/ 2147483647 h 612"/>
                <a:gd name="T72" fmla="*/ 2147483647 w 572"/>
                <a:gd name="T73" fmla="*/ 2147483647 h 612"/>
                <a:gd name="T74" fmla="*/ 2147483647 w 572"/>
                <a:gd name="T75" fmla="*/ 2147483647 h 612"/>
                <a:gd name="T76" fmla="*/ 2147483647 w 572"/>
                <a:gd name="T77" fmla="*/ 2147483647 h 6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72"/>
                <a:gd name="T118" fmla="*/ 0 h 612"/>
                <a:gd name="T119" fmla="*/ 572 w 572"/>
                <a:gd name="T120" fmla="*/ 612 h 6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72" h="612">
                  <a:moveTo>
                    <a:pt x="536" y="380"/>
                  </a:moveTo>
                  <a:lnTo>
                    <a:pt x="538" y="310"/>
                  </a:lnTo>
                  <a:lnTo>
                    <a:pt x="572" y="222"/>
                  </a:lnTo>
                  <a:lnTo>
                    <a:pt x="566" y="206"/>
                  </a:lnTo>
                  <a:lnTo>
                    <a:pt x="544" y="236"/>
                  </a:lnTo>
                  <a:lnTo>
                    <a:pt x="540" y="266"/>
                  </a:lnTo>
                  <a:lnTo>
                    <a:pt x="528" y="270"/>
                  </a:lnTo>
                  <a:lnTo>
                    <a:pt x="490" y="310"/>
                  </a:lnTo>
                  <a:lnTo>
                    <a:pt x="488" y="302"/>
                  </a:lnTo>
                  <a:lnTo>
                    <a:pt x="504" y="264"/>
                  </a:lnTo>
                  <a:lnTo>
                    <a:pt x="514" y="252"/>
                  </a:lnTo>
                  <a:lnTo>
                    <a:pt x="524" y="230"/>
                  </a:lnTo>
                  <a:lnTo>
                    <a:pt x="518" y="232"/>
                  </a:lnTo>
                  <a:lnTo>
                    <a:pt x="518" y="230"/>
                  </a:lnTo>
                  <a:lnTo>
                    <a:pt x="504" y="220"/>
                  </a:lnTo>
                  <a:lnTo>
                    <a:pt x="510" y="196"/>
                  </a:lnTo>
                  <a:lnTo>
                    <a:pt x="508" y="192"/>
                  </a:lnTo>
                  <a:lnTo>
                    <a:pt x="488" y="196"/>
                  </a:lnTo>
                  <a:lnTo>
                    <a:pt x="488" y="186"/>
                  </a:lnTo>
                  <a:lnTo>
                    <a:pt x="494" y="178"/>
                  </a:lnTo>
                  <a:lnTo>
                    <a:pt x="492" y="168"/>
                  </a:lnTo>
                  <a:lnTo>
                    <a:pt x="496" y="164"/>
                  </a:lnTo>
                  <a:lnTo>
                    <a:pt x="490" y="156"/>
                  </a:lnTo>
                  <a:lnTo>
                    <a:pt x="494" y="152"/>
                  </a:lnTo>
                  <a:lnTo>
                    <a:pt x="482" y="142"/>
                  </a:lnTo>
                  <a:lnTo>
                    <a:pt x="462" y="138"/>
                  </a:lnTo>
                  <a:lnTo>
                    <a:pt x="464" y="128"/>
                  </a:lnTo>
                  <a:lnTo>
                    <a:pt x="460" y="120"/>
                  </a:lnTo>
                  <a:lnTo>
                    <a:pt x="420" y="110"/>
                  </a:lnTo>
                  <a:lnTo>
                    <a:pt x="408" y="114"/>
                  </a:lnTo>
                  <a:lnTo>
                    <a:pt x="264" y="76"/>
                  </a:lnTo>
                  <a:lnTo>
                    <a:pt x="254" y="54"/>
                  </a:lnTo>
                  <a:lnTo>
                    <a:pt x="242" y="48"/>
                  </a:lnTo>
                  <a:lnTo>
                    <a:pt x="236" y="50"/>
                  </a:lnTo>
                  <a:lnTo>
                    <a:pt x="234" y="44"/>
                  </a:lnTo>
                  <a:lnTo>
                    <a:pt x="200" y="42"/>
                  </a:lnTo>
                  <a:lnTo>
                    <a:pt x="194" y="50"/>
                  </a:lnTo>
                  <a:lnTo>
                    <a:pt x="192" y="46"/>
                  </a:lnTo>
                  <a:lnTo>
                    <a:pt x="196" y="26"/>
                  </a:lnTo>
                  <a:lnTo>
                    <a:pt x="194" y="10"/>
                  </a:lnTo>
                  <a:lnTo>
                    <a:pt x="182" y="0"/>
                  </a:lnTo>
                  <a:lnTo>
                    <a:pt x="120" y="42"/>
                  </a:lnTo>
                  <a:lnTo>
                    <a:pt x="98" y="48"/>
                  </a:lnTo>
                  <a:lnTo>
                    <a:pt x="84" y="46"/>
                  </a:lnTo>
                  <a:lnTo>
                    <a:pt x="76" y="36"/>
                  </a:lnTo>
                  <a:lnTo>
                    <a:pt x="68" y="28"/>
                  </a:lnTo>
                  <a:lnTo>
                    <a:pt x="62" y="40"/>
                  </a:lnTo>
                  <a:lnTo>
                    <a:pt x="56" y="40"/>
                  </a:lnTo>
                  <a:lnTo>
                    <a:pt x="58" y="120"/>
                  </a:lnTo>
                  <a:lnTo>
                    <a:pt x="52" y="128"/>
                  </a:lnTo>
                  <a:lnTo>
                    <a:pt x="20" y="144"/>
                  </a:lnTo>
                  <a:lnTo>
                    <a:pt x="10" y="164"/>
                  </a:lnTo>
                  <a:lnTo>
                    <a:pt x="2" y="172"/>
                  </a:lnTo>
                  <a:lnTo>
                    <a:pt x="0" y="190"/>
                  </a:lnTo>
                  <a:lnTo>
                    <a:pt x="14" y="194"/>
                  </a:lnTo>
                  <a:lnTo>
                    <a:pt x="24" y="212"/>
                  </a:lnTo>
                  <a:lnTo>
                    <a:pt x="16" y="230"/>
                  </a:lnTo>
                  <a:lnTo>
                    <a:pt x="16" y="256"/>
                  </a:lnTo>
                  <a:lnTo>
                    <a:pt x="12" y="262"/>
                  </a:lnTo>
                  <a:lnTo>
                    <a:pt x="16" y="280"/>
                  </a:lnTo>
                  <a:lnTo>
                    <a:pt x="12" y="304"/>
                  </a:lnTo>
                  <a:lnTo>
                    <a:pt x="20" y="316"/>
                  </a:lnTo>
                  <a:lnTo>
                    <a:pt x="42" y="324"/>
                  </a:lnTo>
                  <a:lnTo>
                    <a:pt x="54" y="340"/>
                  </a:lnTo>
                  <a:lnTo>
                    <a:pt x="70" y="338"/>
                  </a:lnTo>
                  <a:lnTo>
                    <a:pt x="86" y="346"/>
                  </a:lnTo>
                  <a:lnTo>
                    <a:pt x="106" y="366"/>
                  </a:lnTo>
                  <a:lnTo>
                    <a:pt x="114" y="384"/>
                  </a:lnTo>
                  <a:lnTo>
                    <a:pt x="160" y="416"/>
                  </a:lnTo>
                  <a:lnTo>
                    <a:pt x="170" y="434"/>
                  </a:lnTo>
                  <a:lnTo>
                    <a:pt x="174" y="472"/>
                  </a:lnTo>
                  <a:lnTo>
                    <a:pt x="196" y="578"/>
                  </a:lnTo>
                  <a:lnTo>
                    <a:pt x="232" y="588"/>
                  </a:lnTo>
                  <a:lnTo>
                    <a:pt x="240" y="602"/>
                  </a:lnTo>
                  <a:lnTo>
                    <a:pt x="240" y="612"/>
                  </a:lnTo>
                  <a:lnTo>
                    <a:pt x="526" y="594"/>
                  </a:lnTo>
                  <a:lnTo>
                    <a:pt x="510" y="492"/>
                  </a:lnTo>
                  <a:lnTo>
                    <a:pt x="536" y="38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2" name="Freeform 71"/>
            <p:cNvSpPr>
              <a:spLocks noChangeAspect="1"/>
            </p:cNvSpPr>
            <p:nvPr/>
          </p:nvSpPr>
          <p:spPr bwMode="auto">
            <a:xfrm rot="21445593">
              <a:off x="3506788" y="3360738"/>
              <a:ext cx="312737" cy="533400"/>
            </a:xfrm>
            <a:custGeom>
              <a:avLst/>
              <a:gdLst>
                <a:gd name="T0" fmla="*/ 2147483647 w 344"/>
                <a:gd name="T1" fmla="*/ 2147483647 h 583"/>
                <a:gd name="T2" fmla="*/ 2147483647 w 344"/>
                <a:gd name="T3" fmla="*/ 2147483647 h 583"/>
                <a:gd name="T4" fmla="*/ 2147483647 w 344"/>
                <a:gd name="T5" fmla="*/ 2147483647 h 583"/>
                <a:gd name="T6" fmla="*/ 2147483647 w 344"/>
                <a:gd name="T7" fmla="*/ 2147483647 h 583"/>
                <a:gd name="T8" fmla="*/ 2147483647 w 344"/>
                <a:gd name="T9" fmla="*/ 2147483647 h 583"/>
                <a:gd name="T10" fmla="*/ 2147483647 w 344"/>
                <a:gd name="T11" fmla="*/ 2147483647 h 583"/>
                <a:gd name="T12" fmla="*/ 2147483647 w 344"/>
                <a:gd name="T13" fmla="*/ 2147483647 h 583"/>
                <a:gd name="T14" fmla="*/ 2147483647 w 344"/>
                <a:gd name="T15" fmla="*/ 2147483647 h 583"/>
                <a:gd name="T16" fmla="*/ 2147483647 w 344"/>
                <a:gd name="T17" fmla="*/ 2147483647 h 583"/>
                <a:gd name="T18" fmla="*/ 2147483647 w 344"/>
                <a:gd name="T19" fmla="*/ 2147483647 h 583"/>
                <a:gd name="T20" fmla="*/ 0 w 344"/>
                <a:gd name="T21" fmla="*/ 2147483647 h 583"/>
                <a:gd name="T22" fmla="*/ 2147483647 w 344"/>
                <a:gd name="T23" fmla="*/ 2147483647 h 583"/>
                <a:gd name="T24" fmla="*/ 2147483647 w 344"/>
                <a:gd name="T25" fmla="*/ 2147483647 h 583"/>
                <a:gd name="T26" fmla="*/ 2147483647 w 344"/>
                <a:gd name="T27" fmla="*/ 2147483647 h 583"/>
                <a:gd name="T28" fmla="*/ 2147483647 w 344"/>
                <a:gd name="T29" fmla="*/ 2147483647 h 583"/>
                <a:gd name="T30" fmla="*/ 2147483647 w 344"/>
                <a:gd name="T31" fmla="*/ 2147483647 h 583"/>
                <a:gd name="T32" fmla="*/ 2147483647 w 344"/>
                <a:gd name="T33" fmla="*/ 2147483647 h 583"/>
                <a:gd name="T34" fmla="*/ 2147483647 w 344"/>
                <a:gd name="T35" fmla="*/ 2147483647 h 583"/>
                <a:gd name="T36" fmla="*/ 2147483647 w 344"/>
                <a:gd name="T37" fmla="*/ 2147483647 h 583"/>
                <a:gd name="T38" fmla="*/ 2147483647 w 344"/>
                <a:gd name="T39" fmla="*/ 2147483647 h 583"/>
                <a:gd name="T40" fmla="*/ 2147483647 w 344"/>
                <a:gd name="T41" fmla="*/ 2147483647 h 583"/>
                <a:gd name="T42" fmla="*/ 2147483647 w 344"/>
                <a:gd name="T43" fmla="*/ 2147483647 h 583"/>
                <a:gd name="T44" fmla="*/ 2147483647 w 344"/>
                <a:gd name="T45" fmla="*/ 2147483647 h 583"/>
                <a:gd name="T46" fmla="*/ 2147483647 w 344"/>
                <a:gd name="T47" fmla="*/ 2147483647 h 583"/>
                <a:gd name="T48" fmla="*/ 2147483647 w 344"/>
                <a:gd name="T49" fmla="*/ 2147483647 h 583"/>
                <a:gd name="T50" fmla="*/ 2147483647 w 344"/>
                <a:gd name="T51" fmla="*/ 2147483647 h 583"/>
                <a:gd name="T52" fmla="*/ 2147483647 w 344"/>
                <a:gd name="T53" fmla="*/ 2147483647 h 583"/>
                <a:gd name="T54" fmla="*/ 2147483647 w 344"/>
                <a:gd name="T55" fmla="*/ 2147483647 h 583"/>
                <a:gd name="T56" fmla="*/ 2147483647 w 344"/>
                <a:gd name="T57" fmla="*/ 2147483647 h 583"/>
                <a:gd name="T58" fmla="*/ 2147483647 w 344"/>
                <a:gd name="T59" fmla="*/ 2147483647 h 583"/>
                <a:gd name="T60" fmla="*/ 2147483647 w 344"/>
                <a:gd name="T61" fmla="*/ 2147483647 h 583"/>
                <a:gd name="T62" fmla="*/ 2147483647 w 344"/>
                <a:gd name="T63" fmla="*/ 2147483647 h 583"/>
                <a:gd name="T64" fmla="*/ 2147483647 w 344"/>
                <a:gd name="T65" fmla="*/ 2147483647 h 583"/>
                <a:gd name="T66" fmla="*/ 2147483647 w 344"/>
                <a:gd name="T67" fmla="*/ 2147483647 h 583"/>
                <a:gd name="T68" fmla="*/ 2147483647 w 344"/>
                <a:gd name="T69" fmla="*/ 0 h 583"/>
                <a:gd name="T70" fmla="*/ 2147483647 w 344"/>
                <a:gd name="T71" fmla="*/ 2147483647 h 58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4"/>
                <a:gd name="T109" fmla="*/ 0 h 583"/>
                <a:gd name="T110" fmla="*/ 344 w 344"/>
                <a:gd name="T111" fmla="*/ 583 h 58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4" h="583">
                  <a:moveTo>
                    <a:pt x="58" y="40"/>
                  </a:moveTo>
                  <a:lnTo>
                    <a:pt x="42" y="40"/>
                  </a:lnTo>
                  <a:lnTo>
                    <a:pt x="22" y="32"/>
                  </a:lnTo>
                  <a:lnTo>
                    <a:pt x="46" y="358"/>
                  </a:lnTo>
                  <a:lnTo>
                    <a:pt x="36" y="368"/>
                  </a:lnTo>
                  <a:lnTo>
                    <a:pt x="42" y="380"/>
                  </a:lnTo>
                  <a:lnTo>
                    <a:pt x="34" y="394"/>
                  </a:lnTo>
                  <a:lnTo>
                    <a:pt x="50" y="416"/>
                  </a:lnTo>
                  <a:lnTo>
                    <a:pt x="48" y="428"/>
                  </a:lnTo>
                  <a:lnTo>
                    <a:pt x="54" y="444"/>
                  </a:lnTo>
                  <a:lnTo>
                    <a:pt x="40" y="472"/>
                  </a:lnTo>
                  <a:lnTo>
                    <a:pt x="44" y="480"/>
                  </a:lnTo>
                  <a:lnTo>
                    <a:pt x="32" y="486"/>
                  </a:lnTo>
                  <a:lnTo>
                    <a:pt x="24" y="511"/>
                  </a:lnTo>
                  <a:lnTo>
                    <a:pt x="14" y="511"/>
                  </a:lnTo>
                  <a:lnTo>
                    <a:pt x="8" y="519"/>
                  </a:lnTo>
                  <a:lnTo>
                    <a:pt x="16" y="531"/>
                  </a:lnTo>
                  <a:lnTo>
                    <a:pt x="6" y="539"/>
                  </a:lnTo>
                  <a:lnTo>
                    <a:pt x="12" y="541"/>
                  </a:lnTo>
                  <a:lnTo>
                    <a:pt x="4" y="547"/>
                  </a:lnTo>
                  <a:lnTo>
                    <a:pt x="8" y="567"/>
                  </a:lnTo>
                  <a:lnTo>
                    <a:pt x="0" y="569"/>
                  </a:lnTo>
                  <a:lnTo>
                    <a:pt x="8" y="575"/>
                  </a:lnTo>
                  <a:lnTo>
                    <a:pt x="2" y="577"/>
                  </a:lnTo>
                  <a:lnTo>
                    <a:pt x="6" y="579"/>
                  </a:lnTo>
                  <a:lnTo>
                    <a:pt x="8" y="579"/>
                  </a:lnTo>
                  <a:lnTo>
                    <a:pt x="18" y="583"/>
                  </a:lnTo>
                  <a:lnTo>
                    <a:pt x="22" y="577"/>
                  </a:lnTo>
                  <a:lnTo>
                    <a:pt x="18" y="565"/>
                  </a:lnTo>
                  <a:lnTo>
                    <a:pt x="24" y="561"/>
                  </a:lnTo>
                  <a:lnTo>
                    <a:pt x="32" y="567"/>
                  </a:lnTo>
                  <a:lnTo>
                    <a:pt x="46" y="563"/>
                  </a:lnTo>
                  <a:lnTo>
                    <a:pt x="50" y="573"/>
                  </a:lnTo>
                  <a:lnTo>
                    <a:pt x="56" y="569"/>
                  </a:lnTo>
                  <a:lnTo>
                    <a:pt x="54" y="553"/>
                  </a:lnTo>
                  <a:lnTo>
                    <a:pt x="58" y="561"/>
                  </a:lnTo>
                  <a:lnTo>
                    <a:pt x="74" y="555"/>
                  </a:lnTo>
                  <a:lnTo>
                    <a:pt x="108" y="573"/>
                  </a:lnTo>
                  <a:lnTo>
                    <a:pt x="116" y="555"/>
                  </a:lnTo>
                  <a:lnTo>
                    <a:pt x="136" y="543"/>
                  </a:lnTo>
                  <a:lnTo>
                    <a:pt x="146" y="555"/>
                  </a:lnTo>
                  <a:lnTo>
                    <a:pt x="156" y="553"/>
                  </a:lnTo>
                  <a:lnTo>
                    <a:pt x="160" y="561"/>
                  </a:lnTo>
                  <a:lnTo>
                    <a:pt x="164" y="551"/>
                  </a:lnTo>
                  <a:lnTo>
                    <a:pt x="170" y="547"/>
                  </a:lnTo>
                  <a:lnTo>
                    <a:pt x="170" y="535"/>
                  </a:lnTo>
                  <a:lnTo>
                    <a:pt x="178" y="529"/>
                  </a:lnTo>
                  <a:lnTo>
                    <a:pt x="174" y="521"/>
                  </a:lnTo>
                  <a:lnTo>
                    <a:pt x="188" y="519"/>
                  </a:lnTo>
                  <a:lnTo>
                    <a:pt x="184" y="511"/>
                  </a:lnTo>
                  <a:lnTo>
                    <a:pt x="192" y="517"/>
                  </a:lnTo>
                  <a:lnTo>
                    <a:pt x="196" y="529"/>
                  </a:lnTo>
                  <a:lnTo>
                    <a:pt x="220" y="539"/>
                  </a:lnTo>
                  <a:lnTo>
                    <a:pt x="234" y="527"/>
                  </a:lnTo>
                  <a:lnTo>
                    <a:pt x="234" y="506"/>
                  </a:lnTo>
                  <a:lnTo>
                    <a:pt x="240" y="492"/>
                  </a:lnTo>
                  <a:lnTo>
                    <a:pt x="256" y="488"/>
                  </a:lnTo>
                  <a:lnTo>
                    <a:pt x="262" y="466"/>
                  </a:lnTo>
                  <a:lnTo>
                    <a:pt x="280" y="452"/>
                  </a:lnTo>
                  <a:lnTo>
                    <a:pt x="276" y="426"/>
                  </a:lnTo>
                  <a:lnTo>
                    <a:pt x="292" y="422"/>
                  </a:lnTo>
                  <a:lnTo>
                    <a:pt x="304" y="428"/>
                  </a:lnTo>
                  <a:lnTo>
                    <a:pt x="324" y="414"/>
                  </a:lnTo>
                  <a:lnTo>
                    <a:pt x="342" y="412"/>
                  </a:lnTo>
                  <a:lnTo>
                    <a:pt x="344" y="398"/>
                  </a:lnTo>
                  <a:lnTo>
                    <a:pt x="334" y="396"/>
                  </a:lnTo>
                  <a:lnTo>
                    <a:pt x="338" y="386"/>
                  </a:lnTo>
                  <a:lnTo>
                    <a:pt x="330" y="376"/>
                  </a:lnTo>
                  <a:lnTo>
                    <a:pt x="338" y="368"/>
                  </a:lnTo>
                  <a:lnTo>
                    <a:pt x="298" y="0"/>
                  </a:lnTo>
                  <a:lnTo>
                    <a:pt x="82" y="20"/>
                  </a:lnTo>
                  <a:lnTo>
                    <a:pt x="58" y="40"/>
                  </a:lnTo>
                  <a:close/>
                </a:path>
              </a:pathLst>
            </a:custGeom>
            <a:solidFill>
              <a:srgbClr val="0070C0"/>
            </a:solidFill>
            <a:ln w="12700">
              <a:solidFill>
                <a:srgbClr val="000000"/>
              </a:solidFill>
              <a:prstDash val="solid"/>
              <a:round/>
              <a:headEnd/>
              <a:tailEnd/>
            </a:ln>
          </p:spPr>
          <p:txBody>
            <a:bodyPr/>
            <a:lstStyle/>
            <a:p>
              <a:endParaRPr lang="en-US"/>
            </a:p>
          </p:txBody>
        </p:sp>
        <p:sp>
          <p:nvSpPr>
            <p:cNvPr id="8263" name="Freeform 72"/>
            <p:cNvSpPr>
              <a:spLocks noChangeAspect="1"/>
            </p:cNvSpPr>
            <p:nvPr/>
          </p:nvSpPr>
          <p:spPr bwMode="auto">
            <a:xfrm rot="21445593">
              <a:off x="2989263" y="2770188"/>
              <a:ext cx="519112" cy="560387"/>
            </a:xfrm>
            <a:custGeom>
              <a:avLst/>
              <a:gdLst>
                <a:gd name="T0" fmla="*/ 2147483647 w 572"/>
                <a:gd name="T1" fmla="*/ 2147483647 h 612"/>
                <a:gd name="T2" fmla="*/ 2147483647 w 572"/>
                <a:gd name="T3" fmla="*/ 2147483647 h 612"/>
                <a:gd name="T4" fmla="*/ 2147483647 w 572"/>
                <a:gd name="T5" fmla="*/ 2147483647 h 612"/>
                <a:gd name="T6" fmla="*/ 2147483647 w 572"/>
                <a:gd name="T7" fmla="*/ 2147483647 h 612"/>
                <a:gd name="T8" fmla="*/ 2147483647 w 572"/>
                <a:gd name="T9" fmla="*/ 2147483647 h 612"/>
                <a:gd name="T10" fmla="*/ 2147483647 w 572"/>
                <a:gd name="T11" fmla="*/ 2147483647 h 612"/>
                <a:gd name="T12" fmla="*/ 2147483647 w 572"/>
                <a:gd name="T13" fmla="*/ 2147483647 h 612"/>
                <a:gd name="T14" fmla="*/ 2147483647 w 572"/>
                <a:gd name="T15" fmla="*/ 2147483647 h 612"/>
                <a:gd name="T16" fmla="*/ 2147483647 w 572"/>
                <a:gd name="T17" fmla="*/ 2147483647 h 612"/>
                <a:gd name="T18" fmla="*/ 2147483647 w 572"/>
                <a:gd name="T19" fmla="*/ 2147483647 h 612"/>
                <a:gd name="T20" fmla="*/ 2147483647 w 572"/>
                <a:gd name="T21" fmla="*/ 2147483647 h 612"/>
                <a:gd name="T22" fmla="*/ 2147483647 w 572"/>
                <a:gd name="T23" fmla="*/ 2147483647 h 612"/>
                <a:gd name="T24" fmla="*/ 2147483647 w 572"/>
                <a:gd name="T25" fmla="*/ 2147483647 h 612"/>
                <a:gd name="T26" fmla="*/ 2147483647 w 572"/>
                <a:gd name="T27" fmla="*/ 2147483647 h 612"/>
                <a:gd name="T28" fmla="*/ 2147483647 w 572"/>
                <a:gd name="T29" fmla="*/ 2147483647 h 612"/>
                <a:gd name="T30" fmla="*/ 2147483647 w 572"/>
                <a:gd name="T31" fmla="*/ 2147483647 h 612"/>
                <a:gd name="T32" fmla="*/ 2147483647 w 572"/>
                <a:gd name="T33" fmla="*/ 2147483647 h 612"/>
                <a:gd name="T34" fmla="*/ 2147483647 w 572"/>
                <a:gd name="T35" fmla="*/ 2147483647 h 612"/>
                <a:gd name="T36" fmla="*/ 2147483647 w 572"/>
                <a:gd name="T37" fmla="*/ 2147483647 h 612"/>
                <a:gd name="T38" fmla="*/ 2147483647 w 572"/>
                <a:gd name="T39" fmla="*/ 2147483647 h 612"/>
                <a:gd name="T40" fmla="*/ 2147483647 w 572"/>
                <a:gd name="T41" fmla="*/ 2147483647 h 612"/>
                <a:gd name="T42" fmla="*/ 2147483647 w 572"/>
                <a:gd name="T43" fmla="*/ 2147483647 h 612"/>
                <a:gd name="T44" fmla="*/ 2147483647 w 572"/>
                <a:gd name="T45" fmla="*/ 2147483647 h 612"/>
                <a:gd name="T46" fmla="*/ 2147483647 w 572"/>
                <a:gd name="T47" fmla="*/ 2147483647 h 612"/>
                <a:gd name="T48" fmla="*/ 2147483647 w 572"/>
                <a:gd name="T49" fmla="*/ 2147483647 h 612"/>
                <a:gd name="T50" fmla="*/ 2147483647 w 572"/>
                <a:gd name="T51" fmla="*/ 2147483647 h 612"/>
                <a:gd name="T52" fmla="*/ 0 w 572"/>
                <a:gd name="T53" fmla="*/ 2147483647 h 612"/>
                <a:gd name="T54" fmla="*/ 2147483647 w 572"/>
                <a:gd name="T55" fmla="*/ 2147483647 h 612"/>
                <a:gd name="T56" fmla="*/ 2147483647 w 572"/>
                <a:gd name="T57" fmla="*/ 2147483647 h 612"/>
                <a:gd name="T58" fmla="*/ 2147483647 w 572"/>
                <a:gd name="T59" fmla="*/ 2147483647 h 612"/>
                <a:gd name="T60" fmla="*/ 2147483647 w 572"/>
                <a:gd name="T61" fmla="*/ 2147483647 h 612"/>
                <a:gd name="T62" fmla="*/ 2147483647 w 572"/>
                <a:gd name="T63" fmla="*/ 2147483647 h 612"/>
                <a:gd name="T64" fmla="*/ 2147483647 w 572"/>
                <a:gd name="T65" fmla="*/ 2147483647 h 612"/>
                <a:gd name="T66" fmla="*/ 2147483647 w 572"/>
                <a:gd name="T67" fmla="*/ 2147483647 h 612"/>
                <a:gd name="T68" fmla="*/ 2147483647 w 572"/>
                <a:gd name="T69" fmla="*/ 2147483647 h 612"/>
                <a:gd name="T70" fmla="*/ 2147483647 w 572"/>
                <a:gd name="T71" fmla="*/ 2147483647 h 612"/>
                <a:gd name="T72" fmla="*/ 2147483647 w 572"/>
                <a:gd name="T73" fmla="*/ 2147483647 h 612"/>
                <a:gd name="T74" fmla="*/ 2147483647 w 572"/>
                <a:gd name="T75" fmla="*/ 2147483647 h 612"/>
                <a:gd name="T76" fmla="*/ 2147483647 w 572"/>
                <a:gd name="T77" fmla="*/ 2147483647 h 6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72"/>
                <a:gd name="T118" fmla="*/ 0 h 612"/>
                <a:gd name="T119" fmla="*/ 572 w 572"/>
                <a:gd name="T120" fmla="*/ 612 h 6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72" h="612">
                  <a:moveTo>
                    <a:pt x="536" y="380"/>
                  </a:moveTo>
                  <a:lnTo>
                    <a:pt x="538" y="310"/>
                  </a:lnTo>
                  <a:lnTo>
                    <a:pt x="572" y="222"/>
                  </a:lnTo>
                  <a:lnTo>
                    <a:pt x="566" y="206"/>
                  </a:lnTo>
                  <a:lnTo>
                    <a:pt x="544" y="236"/>
                  </a:lnTo>
                  <a:lnTo>
                    <a:pt x="540" y="266"/>
                  </a:lnTo>
                  <a:lnTo>
                    <a:pt x="528" y="270"/>
                  </a:lnTo>
                  <a:lnTo>
                    <a:pt x="490" y="310"/>
                  </a:lnTo>
                  <a:lnTo>
                    <a:pt x="488" y="302"/>
                  </a:lnTo>
                  <a:lnTo>
                    <a:pt x="504" y="264"/>
                  </a:lnTo>
                  <a:lnTo>
                    <a:pt x="514" y="252"/>
                  </a:lnTo>
                  <a:lnTo>
                    <a:pt x="524" y="230"/>
                  </a:lnTo>
                  <a:lnTo>
                    <a:pt x="518" y="232"/>
                  </a:lnTo>
                  <a:lnTo>
                    <a:pt x="518" y="230"/>
                  </a:lnTo>
                  <a:lnTo>
                    <a:pt x="504" y="220"/>
                  </a:lnTo>
                  <a:lnTo>
                    <a:pt x="510" y="196"/>
                  </a:lnTo>
                  <a:lnTo>
                    <a:pt x="508" y="192"/>
                  </a:lnTo>
                  <a:lnTo>
                    <a:pt x="488" y="196"/>
                  </a:lnTo>
                  <a:lnTo>
                    <a:pt x="488" y="186"/>
                  </a:lnTo>
                  <a:lnTo>
                    <a:pt x="494" y="178"/>
                  </a:lnTo>
                  <a:lnTo>
                    <a:pt x="492" y="168"/>
                  </a:lnTo>
                  <a:lnTo>
                    <a:pt x="496" y="164"/>
                  </a:lnTo>
                  <a:lnTo>
                    <a:pt x="490" y="156"/>
                  </a:lnTo>
                  <a:lnTo>
                    <a:pt x="494" y="152"/>
                  </a:lnTo>
                  <a:lnTo>
                    <a:pt x="482" y="142"/>
                  </a:lnTo>
                  <a:lnTo>
                    <a:pt x="462" y="138"/>
                  </a:lnTo>
                  <a:lnTo>
                    <a:pt x="464" y="128"/>
                  </a:lnTo>
                  <a:lnTo>
                    <a:pt x="460" y="120"/>
                  </a:lnTo>
                  <a:lnTo>
                    <a:pt x="420" y="110"/>
                  </a:lnTo>
                  <a:lnTo>
                    <a:pt x="408" y="114"/>
                  </a:lnTo>
                  <a:lnTo>
                    <a:pt x="264" y="76"/>
                  </a:lnTo>
                  <a:lnTo>
                    <a:pt x="254" y="54"/>
                  </a:lnTo>
                  <a:lnTo>
                    <a:pt x="242" y="48"/>
                  </a:lnTo>
                  <a:lnTo>
                    <a:pt x="236" y="50"/>
                  </a:lnTo>
                  <a:lnTo>
                    <a:pt x="234" y="44"/>
                  </a:lnTo>
                  <a:lnTo>
                    <a:pt x="200" y="42"/>
                  </a:lnTo>
                  <a:lnTo>
                    <a:pt x="194" y="50"/>
                  </a:lnTo>
                  <a:lnTo>
                    <a:pt x="192" y="46"/>
                  </a:lnTo>
                  <a:lnTo>
                    <a:pt x="196" y="26"/>
                  </a:lnTo>
                  <a:lnTo>
                    <a:pt x="194" y="10"/>
                  </a:lnTo>
                  <a:lnTo>
                    <a:pt x="182" y="0"/>
                  </a:lnTo>
                  <a:lnTo>
                    <a:pt x="120" y="42"/>
                  </a:lnTo>
                  <a:lnTo>
                    <a:pt x="98" y="48"/>
                  </a:lnTo>
                  <a:lnTo>
                    <a:pt x="84" y="46"/>
                  </a:lnTo>
                  <a:lnTo>
                    <a:pt x="76" y="36"/>
                  </a:lnTo>
                  <a:lnTo>
                    <a:pt x="68" y="28"/>
                  </a:lnTo>
                  <a:lnTo>
                    <a:pt x="62" y="40"/>
                  </a:lnTo>
                  <a:lnTo>
                    <a:pt x="56" y="40"/>
                  </a:lnTo>
                  <a:lnTo>
                    <a:pt x="58" y="120"/>
                  </a:lnTo>
                  <a:lnTo>
                    <a:pt x="52" y="128"/>
                  </a:lnTo>
                  <a:lnTo>
                    <a:pt x="20" y="144"/>
                  </a:lnTo>
                  <a:lnTo>
                    <a:pt x="10" y="164"/>
                  </a:lnTo>
                  <a:lnTo>
                    <a:pt x="2" y="172"/>
                  </a:lnTo>
                  <a:lnTo>
                    <a:pt x="0" y="190"/>
                  </a:lnTo>
                  <a:lnTo>
                    <a:pt x="14" y="194"/>
                  </a:lnTo>
                  <a:lnTo>
                    <a:pt x="24" y="212"/>
                  </a:lnTo>
                  <a:lnTo>
                    <a:pt x="16" y="230"/>
                  </a:lnTo>
                  <a:lnTo>
                    <a:pt x="16" y="256"/>
                  </a:lnTo>
                  <a:lnTo>
                    <a:pt x="12" y="262"/>
                  </a:lnTo>
                  <a:lnTo>
                    <a:pt x="16" y="280"/>
                  </a:lnTo>
                  <a:lnTo>
                    <a:pt x="12" y="304"/>
                  </a:lnTo>
                  <a:lnTo>
                    <a:pt x="20" y="316"/>
                  </a:lnTo>
                  <a:lnTo>
                    <a:pt x="42" y="324"/>
                  </a:lnTo>
                  <a:lnTo>
                    <a:pt x="54" y="340"/>
                  </a:lnTo>
                  <a:lnTo>
                    <a:pt x="70" y="338"/>
                  </a:lnTo>
                  <a:lnTo>
                    <a:pt x="86" y="346"/>
                  </a:lnTo>
                  <a:lnTo>
                    <a:pt x="106" y="366"/>
                  </a:lnTo>
                  <a:lnTo>
                    <a:pt x="114" y="384"/>
                  </a:lnTo>
                  <a:lnTo>
                    <a:pt x="160" y="416"/>
                  </a:lnTo>
                  <a:lnTo>
                    <a:pt x="170" y="434"/>
                  </a:lnTo>
                  <a:lnTo>
                    <a:pt x="174" y="472"/>
                  </a:lnTo>
                  <a:lnTo>
                    <a:pt x="196" y="578"/>
                  </a:lnTo>
                  <a:lnTo>
                    <a:pt x="232" y="588"/>
                  </a:lnTo>
                  <a:lnTo>
                    <a:pt x="240" y="602"/>
                  </a:lnTo>
                  <a:lnTo>
                    <a:pt x="240" y="612"/>
                  </a:lnTo>
                  <a:lnTo>
                    <a:pt x="526" y="594"/>
                  </a:lnTo>
                  <a:lnTo>
                    <a:pt x="510" y="492"/>
                  </a:lnTo>
                  <a:lnTo>
                    <a:pt x="536" y="380"/>
                  </a:lnTo>
                  <a:close/>
                </a:path>
              </a:pathLst>
            </a:custGeom>
            <a:solidFill>
              <a:srgbClr val="0070C0"/>
            </a:solidFill>
            <a:ln w="12700">
              <a:solidFill>
                <a:srgbClr val="000000"/>
              </a:solidFill>
              <a:prstDash val="solid"/>
              <a:round/>
              <a:headEnd/>
              <a:tailEnd/>
            </a:ln>
          </p:spPr>
          <p:txBody>
            <a:bodyPr/>
            <a:lstStyle/>
            <a:p>
              <a:endParaRPr lang="en-US"/>
            </a:p>
          </p:txBody>
        </p:sp>
        <p:sp>
          <p:nvSpPr>
            <p:cNvPr id="8264" name="Freeform 73"/>
            <p:cNvSpPr>
              <a:spLocks noChangeAspect="1"/>
            </p:cNvSpPr>
            <p:nvPr/>
          </p:nvSpPr>
          <p:spPr bwMode="auto">
            <a:xfrm rot="21445593">
              <a:off x="4562475" y="5340350"/>
              <a:ext cx="25400" cy="36513"/>
            </a:xfrm>
            <a:custGeom>
              <a:avLst/>
              <a:gdLst>
                <a:gd name="T0" fmla="*/ 2147483647 w 26"/>
                <a:gd name="T1" fmla="*/ 2147483647 h 40"/>
                <a:gd name="T2" fmla="*/ 2147483647 w 26"/>
                <a:gd name="T3" fmla="*/ 0 h 40"/>
                <a:gd name="T4" fmla="*/ 0 w 26"/>
                <a:gd name="T5" fmla="*/ 2147483647 h 40"/>
                <a:gd name="T6" fmla="*/ 2147483647 w 26"/>
                <a:gd name="T7" fmla="*/ 2147483647 h 40"/>
                <a:gd name="T8" fmla="*/ 2147483647 w 26"/>
                <a:gd name="T9" fmla="*/ 2147483647 h 40"/>
                <a:gd name="T10" fmla="*/ 0 60000 65536"/>
                <a:gd name="T11" fmla="*/ 0 60000 65536"/>
                <a:gd name="T12" fmla="*/ 0 60000 65536"/>
                <a:gd name="T13" fmla="*/ 0 60000 65536"/>
                <a:gd name="T14" fmla="*/ 0 60000 65536"/>
                <a:gd name="T15" fmla="*/ 0 w 26"/>
                <a:gd name="T16" fmla="*/ 0 h 40"/>
                <a:gd name="T17" fmla="*/ 26 w 26"/>
                <a:gd name="T18" fmla="*/ 40 h 40"/>
              </a:gdLst>
              <a:ahLst/>
              <a:cxnLst>
                <a:cxn ang="T10">
                  <a:pos x="T0" y="T1"/>
                </a:cxn>
                <a:cxn ang="T11">
                  <a:pos x="T2" y="T3"/>
                </a:cxn>
                <a:cxn ang="T12">
                  <a:pos x="T4" y="T5"/>
                </a:cxn>
                <a:cxn ang="T13">
                  <a:pos x="T6" y="T7"/>
                </a:cxn>
                <a:cxn ang="T14">
                  <a:pos x="T8" y="T9"/>
                </a:cxn>
              </a:cxnLst>
              <a:rect l="T15" t="T16" r="T17" b="T18"/>
              <a:pathLst>
                <a:path w="26" h="40">
                  <a:moveTo>
                    <a:pt x="26" y="2"/>
                  </a:moveTo>
                  <a:lnTo>
                    <a:pt x="18" y="0"/>
                  </a:lnTo>
                  <a:lnTo>
                    <a:pt x="0" y="34"/>
                  </a:lnTo>
                  <a:lnTo>
                    <a:pt x="4" y="40"/>
                  </a:lnTo>
                  <a:lnTo>
                    <a:pt x="26"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5" name="Freeform 74"/>
            <p:cNvSpPr>
              <a:spLocks noChangeAspect="1"/>
            </p:cNvSpPr>
            <p:nvPr/>
          </p:nvSpPr>
          <p:spPr bwMode="auto">
            <a:xfrm rot="21445593">
              <a:off x="4538663" y="5384800"/>
              <a:ext cx="19050" cy="15875"/>
            </a:xfrm>
            <a:custGeom>
              <a:avLst/>
              <a:gdLst>
                <a:gd name="T0" fmla="*/ 2147483647 w 20"/>
                <a:gd name="T1" fmla="*/ 0 h 16"/>
                <a:gd name="T2" fmla="*/ 0 w 20"/>
                <a:gd name="T3" fmla="*/ 2147483647 h 16"/>
                <a:gd name="T4" fmla="*/ 2147483647 w 20"/>
                <a:gd name="T5" fmla="*/ 2147483647 h 16"/>
                <a:gd name="T6" fmla="*/ 2147483647 w 20"/>
                <a:gd name="T7" fmla="*/ 2147483647 h 16"/>
                <a:gd name="T8" fmla="*/ 2147483647 w 20"/>
                <a:gd name="T9" fmla="*/ 0 h 16"/>
                <a:gd name="T10" fmla="*/ 0 60000 65536"/>
                <a:gd name="T11" fmla="*/ 0 60000 65536"/>
                <a:gd name="T12" fmla="*/ 0 60000 65536"/>
                <a:gd name="T13" fmla="*/ 0 60000 65536"/>
                <a:gd name="T14" fmla="*/ 0 60000 65536"/>
                <a:gd name="T15" fmla="*/ 0 w 20"/>
                <a:gd name="T16" fmla="*/ 0 h 16"/>
                <a:gd name="T17" fmla="*/ 20 w 20"/>
                <a:gd name="T18" fmla="*/ 16 h 16"/>
              </a:gdLst>
              <a:ahLst/>
              <a:cxnLst>
                <a:cxn ang="T10">
                  <a:pos x="T0" y="T1"/>
                </a:cxn>
                <a:cxn ang="T11">
                  <a:pos x="T2" y="T3"/>
                </a:cxn>
                <a:cxn ang="T12">
                  <a:pos x="T4" y="T5"/>
                </a:cxn>
                <a:cxn ang="T13">
                  <a:pos x="T6" y="T7"/>
                </a:cxn>
                <a:cxn ang="T14">
                  <a:pos x="T8" y="T9"/>
                </a:cxn>
              </a:cxnLst>
              <a:rect l="T15" t="T16" r="T17" b="T18"/>
              <a:pathLst>
                <a:path w="20" h="16">
                  <a:moveTo>
                    <a:pt x="20" y="0"/>
                  </a:moveTo>
                  <a:lnTo>
                    <a:pt x="0" y="14"/>
                  </a:lnTo>
                  <a:lnTo>
                    <a:pt x="2" y="16"/>
                  </a:lnTo>
                  <a:lnTo>
                    <a:pt x="20" y="6"/>
                  </a:lnTo>
                  <a:lnTo>
                    <a:pt x="2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6" name="Freeform 75"/>
            <p:cNvSpPr>
              <a:spLocks noChangeAspect="1"/>
            </p:cNvSpPr>
            <p:nvPr/>
          </p:nvSpPr>
          <p:spPr bwMode="auto">
            <a:xfrm rot="21445593">
              <a:off x="4560888" y="5337175"/>
              <a:ext cx="23812" cy="36513"/>
            </a:xfrm>
            <a:custGeom>
              <a:avLst/>
              <a:gdLst>
                <a:gd name="T0" fmla="*/ 2147483647 w 26"/>
                <a:gd name="T1" fmla="*/ 2147483647 h 40"/>
                <a:gd name="T2" fmla="*/ 2147483647 w 26"/>
                <a:gd name="T3" fmla="*/ 0 h 40"/>
                <a:gd name="T4" fmla="*/ 0 w 26"/>
                <a:gd name="T5" fmla="*/ 2147483647 h 40"/>
                <a:gd name="T6" fmla="*/ 2147483647 w 26"/>
                <a:gd name="T7" fmla="*/ 2147483647 h 40"/>
                <a:gd name="T8" fmla="*/ 2147483647 w 26"/>
                <a:gd name="T9" fmla="*/ 2147483647 h 40"/>
                <a:gd name="T10" fmla="*/ 0 60000 65536"/>
                <a:gd name="T11" fmla="*/ 0 60000 65536"/>
                <a:gd name="T12" fmla="*/ 0 60000 65536"/>
                <a:gd name="T13" fmla="*/ 0 60000 65536"/>
                <a:gd name="T14" fmla="*/ 0 60000 65536"/>
                <a:gd name="T15" fmla="*/ 0 w 26"/>
                <a:gd name="T16" fmla="*/ 0 h 40"/>
                <a:gd name="T17" fmla="*/ 26 w 26"/>
                <a:gd name="T18" fmla="*/ 40 h 40"/>
              </a:gdLst>
              <a:ahLst/>
              <a:cxnLst>
                <a:cxn ang="T10">
                  <a:pos x="T0" y="T1"/>
                </a:cxn>
                <a:cxn ang="T11">
                  <a:pos x="T2" y="T3"/>
                </a:cxn>
                <a:cxn ang="T12">
                  <a:pos x="T4" y="T5"/>
                </a:cxn>
                <a:cxn ang="T13">
                  <a:pos x="T6" y="T7"/>
                </a:cxn>
                <a:cxn ang="T14">
                  <a:pos x="T8" y="T9"/>
                </a:cxn>
              </a:cxnLst>
              <a:rect l="T15" t="T16" r="T17" b="T18"/>
              <a:pathLst>
                <a:path w="26" h="40">
                  <a:moveTo>
                    <a:pt x="26" y="2"/>
                  </a:moveTo>
                  <a:lnTo>
                    <a:pt x="18" y="0"/>
                  </a:lnTo>
                  <a:lnTo>
                    <a:pt x="0" y="34"/>
                  </a:lnTo>
                  <a:lnTo>
                    <a:pt x="4" y="40"/>
                  </a:lnTo>
                  <a:lnTo>
                    <a:pt x="26" y="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7" name="Freeform 76"/>
            <p:cNvSpPr>
              <a:spLocks noChangeAspect="1"/>
            </p:cNvSpPr>
            <p:nvPr/>
          </p:nvSpPr>
          <p:spPr bwMode="auto">
            <a:xfrm rot="21445593">
              <a:off x="4535488" y="5381625"/>
              <a:ext cx="17462" cy="15875"/>
            </a:xfrm>
            <a:custGeom>
              <a:avLst/>
              <a:gdLst>
                <a:gd name="T0" fmla="*/ 2147483647 w 20"/>
                <a:gd name="T1" fmla="*/ 0 h 16"/>
                <a:gd name="T2" fmla="*/ 0 w 20"/>
                <a:gd name="T3" fmla="*/ 2147483647 h 16"/>
                <a:gd name="T4" fmla="*/ 2147483647 w 20"/>
                <a:gd name="T5" fmla="*/ 2147483647 h 16"/>
                <a:gd name="T6" fmla="*/ 2147483647 w 20"/>
                <a:gd name="T7" fmla="*/ 2147483647 h 16"/>
                <a:gd name="T8" fmla="*/ 2147483647 w 20"/>
                <a:gd name="T9" fmla="*/ 0 h 16"/>
                <a:gd name="T10" fmla="*/ 0 60000 65536"/>
                <a:gd name="T11" fmla="*/ 0 60000 65536"/>
                <a:gd name="T12" fmla="*/ 0 60000 65536"/>
                <a:gd name="T13" fmla="*/ 0 60000 65536"/>
                <a:gd name="T14" fmla="*/ 0 60000 65536"/>
                <a:gd name="T15" fmla="*/ 0 w 20"/>
                <a:gd name="T16" fmla="*/ 0 h 16"/>
                <a:gd name="T17" fmla="*/ 20 w 20"/>
                <a:gd name="T18" fmla="*/ 16 h 16"/>
              </a:gdLst>
              <a:ahLst/>
              <a:cxnLst>
                <a:cxn ang="T10">
                  <a:pos x="T0" y="T1"/>
                </a:cxn>
                <a:cxn ang="T11">
                  <a:pos x="T2" y="T3"/>
                </a:cxn>
                <a:cxn ang="T12">
                  <a:pos x="T4" y="T5"/>
                </a:cxn>
                <a:cxn ang="T13">
                  <a:pos x="T6" y="T7"/>
                </a:cxn>
                <a:cxn ang="T14">
                  <a:pos x="T8" y="T9"/>
                </a:cxn>
              </a:cxnLst>
              <a:rect l="T15" t="T16" r="T17" b="T18"/>
              <a:pathLst>
                <a:path w="20" h="16">
                  <a:moveTo>
                    <a:pt x="20" y="0"/>
                  </a:moveTo>
                  <a:lnTo>
                    <a:pt x="0" y="14"/>
                  </a:lnTo>
                  <a:lnTo>
                    <a:pt x="2" y="16"/>
                  </a:lnTo>
                  <a:lnTo>
                    <a:pt x="20" y="6"/>
                  </a:lnTo>
                  <a:lnTo>
                    <a:pt x="20"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68" name="Freeform 77"/>
            <p:cNvSpPr>
              <a:spLocks noChangeAspect="1"/>
            </p:cNvSpPr>
            <p:nvPr/>
          </p:nvSpPr>
          <p:spPr bwMode="auto">
            <a:xfrm rot="21445593">
              <a:off x="4437063" y="5416550"/>
              <a:ext cx="53975" cy="30163"/>
            </a:xfrm>
            <a:custGeom>
              <a:avLst/>
              <a:gdLst>
                <a:gd name="T0" fmla="*/ 2147483647 w 60"/>
                <a:gd name="T1" fmla="*/ 2147483647 h 34"/>
                <a:gd name="T2" fmla="*/ 2147483647 w 60"/>
                <a:gd name="T3" fmla="*/ 2147483647 h 34"/>
                <a:gd name="T4" fmla="*/ 2147483647 w 60"/>
                <a:gd name="T5" fmla="*/ 2147483647 h 34"/>
                <a:gd name="T6" fmla="*/ 0 w 60"/>
                <a:gd name="T7" fmla="*/ 2147483647 h 34"/>
                <a:gd name="T8" fmla="*/ 2147483647 w 60"/>
                <a:gd name="T9" fmla="*/ 2147483647 h 34"/>
                <a:gd name="T10" fmla="*/ 2147483647 w 60"/>
                <a:gd name="T11" fmla="*/ 2147483647 h 34"/>
                <a:gd name="T12" fmla="*/ 2147483647 w 60"/>
                <a:gd name="T13" fmla="*/ 0 h 34"/>
                <a:gd name="T14" fmla="*/ 2147483647 w 60"/>
                <a:gd name="T15" fmla="*/ 0 h 34"/>
                <a:gd name="T16" fmla="*/ 2147483647 w 60"/>
                <a:gd name="T17" fmla="*/ 2147483647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34"/>
                <a:gd name="T29" fmla="*/ 60 w 60"/>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34">
                  <a:moveTo>
                    <a:pt x="60" y="12"/>
                  </a:moveTo>
                  <a:lnTo>
                    <a:pt x="42" y="14"/>
                  </a:lnTo>
                  <a:lnTo>
                    <a:pt x="18" y="30"/>
                  </a:lnTo>
                  <a:lnTo>
                    <a:pt x="0" y="34"/>
                  </a:lnTo>
                  <a:lnTo>
                    <a:pt x="4" y="24"/>
                  </a:lnTo>
                  <a:lnTo>
                    <a:pt x="22" y="16"/>
                  </a:lnTo>
                  <a:lnTo>
                    <a:pt x="44" y="0"/>
                  </a:lnTo>
                  <a:lnTo>
                    <a:pt x="60" y="0"/>
                  </a:lnTo>
                  <a:lnTo>
                    <a:pt x="6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69" name="Freeform 78"/>
            <p:cNvSpPr>
              <a:spLocks noChangeAspect="1"/>
            </p:cNvSpPr>
            <p:nvPr/>
          </p:nvSpPr>
          <p:spPr bwMode="auto">
            <a:xfrm rot="21445593">
              <a:off x="5113338" y="2714625"/>
              <a:ext cx="14287" cy="20638"/>
            </a:xfrm>
            <a:custGeom>
              <a:avLst/>
              <a:gdLst>
                <a:gd name="T0" fmla="*/ 0 w 16"/>
                <a:gd name="T1" fmla="*/ 2147483647 h 24"/>
                <a:gd name="T2" fmla="*/ 2147483647 w 16"/>
                <a:gd name="T3" fmla="*/ 2147483647 h 24"/>
                <a:gd name="T4" fmla="*/ 2147483647 w 16"/>
                <a:gd name="T5" fmla="*/ 2147483647 h 24"/>
                <a:gd name="T6" fmla="*/ 2147483647 w 16"/>
                <a:gd name="T7" fmla="*/ 2147483647 h 24"/>
                <a:gd name="T8" fmla="*/ 2147483647 w 16"/>
                <a:gd name="T9" fmla="*/ 2147483647 h 24"/>
                <a:gd name="T10" fmla="*/ 2147483647 w 16"/>
                <a:gd name="T11" fmla="*/ 0 h 24"/>
                <a:gd name="T12" fmla="*/ 0 w 16"/>
                <a:gd name="T13" fmla="*/ 2147483647 h 24"/>
                <a:gd name="T14" fmla="*/ 0 w 16"/>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24"/>
                <a:gd name="T26" fmla="*/ 16 w 16"/>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24">
                  <a:moveTo>
                    <a:pt x="0" y="16"/>
                  </a:moveTo>
                  <a:lnTo>
                    <a:pt x="6" y="24"/>
                  </a:lnTo>
                  <a:lnTo>
                    <a:pt x="16" y="22"/>
                  </a:lnTo>
                  <a:lnTo>
                    <a:pt x="16" y="16"/>
                  </a:lnTo>
                  <a:lnTo>
                    <a:pt x="10" y="12"/>
                  </a:lnTo>
                  <a:lnTo>
                    <a:pt x="6" y="0"/>
                  </a:lnTo>
                  <a:lnTo>
                    <a:pt x="0" y="2"/>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0" name="Freeform 79"/>
            <p:cNvSpPr>
              <a:spLocks noChangeAspect="1"/>
            </p:cNvSpPr>
            <p:nvPr/>
          </p:nvSpPr>
          <p:spPr bwMode="auto">
            <a:xfrm rot="21445593">
              <a:off x="4432300" y="5413375"/>
              <a:ext cx="53975" cy="31750"/>
            </a:xfrm>
            <a:custGeom>
              <a:avLst/>
              <a:gdLst>
                <a:gd name="T0" fmla="*/ 2147483647 w 60"/>
                <a:gd name="T1" fmla="*/ 2147483647 h 34"/>
                <a:gd name="T2" fmla="*/ 2147483647 w 60"/>
                <a:gd name="T3" fmla="*/ 2147483647 h 34"/>
                <a:gd name="T4" fmla="*/ 2147483647 w 60"/>
                <a:gd name="T5" fmla="*/ 2147483647 h 34"/>
                <a:gd name="T6" fmla="*/ 0 w 60"/>
                <a:gd name="T7" fmla="*/ 2147483647 h 34"/>
                <a:gd name="T8" fmla="*/ 2147483647 w 60"/>
                <a:gd name="T9" fmla="*/ 2147483647 h 34"/>
                <a:gd name="T10" fmla="*/ 2147483647 w 60"/>
                <a:gd name="T11" fmla="*/ 2147483647 h 34"/>
                <a:gd name="T12" fmla="*/ 2147483647 w 60"/>
                <a:gd name="T13" fmla="*/ 0 h 34"/>
                <a:gd name="T14" fmla="*/ 2147483647 w 60"/>
                <a:gd name="T15" fmla="*/ 0 h 34"/>
                <a:gd name="T16" fmla="*/ 2147483647 w 60"/>
                <a:gd name="T17" fmla="*/ 2147483647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34"/>
                <a:gd name="T29" fmla="*/ 60 w 60"/>
                <a:gd name="T30" fmla="*/ 34 h 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34">
                  <a:moveTo>
                    <a:pt x="60" y="12"/>
                  </a:moveTo>
                  <a:lnTo>
                    <a:pt x="42" y="14"/>
                  </a:lnTo>
                  <a:lnTo>
                    <a:pt x="18" y="30"/>
                  </a:lnTo>
                  <a:lnTo>
                    <a:pt x="0" y="34"/>
                  </a:lnTo>
                  <a:lnTo>
                    <a:pt x="4" y="24"/>
                  </a:lnTo>
                  <a:lnTo>
                    <a:pt x="22" y="16"/>
                  </a:lnTo>
                  <a:lnTo>
                    <a:pt x="44" y="0"/>
                  </a:lnTo>
                  <a:lnTo>
                    <a:pt x="60" y="0"/>
                  </a:lnTo>
                  <a:lnTo>
                    <a:pt x="60" y="1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1" name="Freeform 80"/>
            <p:cNvSpPr>
              <a:spLocks noChangeAspect="1"/>
            </p:cNvSpPr>
            <p:nvPr/>
          </p:nvSpPr>
          <p:spPr bwMode="auto">
            <a:xfrm rot="21445593">
              <a:off x="5108575" y="2709863"/>
              <a:ext cx="14288" cy="22225"/>
            </a:xfrm>
            <a:custGeom>
              <a:avLst/>
              <a:gdLst>
                <a:gd name="T0" fmla="*/ 0 w 16"/>
                <a:gd name="T1" fmla="*/ 2147483647 h 24"/>
                <a:gd name="T2" fmla="*/ 2147483647 w 16"/>
                <a:gd name="T3" fmla="*/ 2147483647 h 24"/>
                <a:gd name="T4" fmla="*/ 2147483647 w 16"/>
                <a:gd name="T5" fmla="*/ 2147483647 h 24"/>
                <a:gd name="T6" fmla="*/ 2147483647 w 16"/>
                <a:gd name="T7" fmla="*/ 2147483647 h 24"/>
                <a:gd name="T8" fmla="*/ 2147483647 w 16"/>
                <a:gd name="T9" fmla="*/ 2147483647 h 24"/>
                <a:gd name="T10" fmla="*/ 2147483647 w 16"/>
                <a:gd name="T11" fmla="*/ 0 h 24"/>
                <a:gd name="T12" fmla="*/ 0 w 16"/>
                <a:gd name="T13" fmla="*/ 2147483647 h 24"/>
                <a:gd name="T14" fmla="*/ 0 w 16"/>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24"/>
                <a:gd name="T26" fmla="*/ 16 w 16"/>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24">
                  <a:moveTo>
                    <a:pt x="0" y="16"/>
                  </a:moveTo>
                  <a:lnTo>
                    <a:pt x="6" y="24"/>
                  </a:lnTo>
                  <a:lnTo>
                    <a:pt x="16" y="22"/>
                  </a:lnTo>
                  <a:lnTo>
                    <a:pt x="16" y="16"/>
                  </a:lnTo>
                  <a:lnTo>
                    <a:pt x="10" y="12"/>
                  </a:lnTo>
                  <a:lnTo>
                    <a:pt x="6" y="0"/>
                  </a:lnTo>
                  <a:lnTo>
                    <a:pt x="0" y="2"/>
                  </a:lnTo>
                  <a:lnTo>
                    <a:pt x="0" y="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2" name="Freeform 81"/>
            <p:cNvSpPr>
              <a:spLocks noChangeAspect="1"/>
            </p:cNvSpPr>
            <p:nvPr/>
          </p:nvSpPr>
          <p:spPr bwMode="auto">
            <a:xfrm rot="21445593">
              <a:off x="5122863" y="2700338"/>
              <a:ext cx="11112" cy="14287"/>
            </a:xfrm>
            <a:custGeom>
              <a:avLst/>
              <a:gdLst>
                <a:gd name="T0" fmla="*/ 2147483647 w 12"/>
                <a:gd name="T1" fmla="*/ 2147483647 h 16"/>
                <a:gd name="T2" fmla="*/ 2147483647 w 12"/>
                <a:gd name="T3" fmla="*/ 2147483647 h 16"/>
                <a:gd name="T4" fmla="*/ 2147483647 w 12"/>
                <a:gd name="T5" fmla="*/ 2147483647 h 16"/>
                <a:gd name="T6" fmla="*/ 2147483647 w 12"/>
                <a:gd name="T7" fmla="*/ 0 h 16"/>
                <a:gd name="T8" fmla="*/ 2147483647 w 12"/>
                <a:gd name="T9" fmla="*/ 2147483647 h 16"/>
                <a:gd name="T10" fmla="*/ 0 w 12"/>
                <a:gd name="T11" fmla="*/ 2147483647 h 16"/>
                <a:gd name="T12" fmla="*/ 2147483647 w 12"/>
                <a:gd name="T13" fmla="*/ 2147483647 h 16"/>
                <a:gd name="T14" fmla="*/ 0 60000 65536"/>
                <a:gd name="T15" fmla="*/ 0 60000 65536"/>
                <a:gd name="T16" fmla="*/ 0 60000 65536"/>
                <a:gd name="T17" fmla="*/ 0 60000 65536"/>
                <a:gd name="T18" fmla="*/ 0 60000 65536"/>
                <a:gd name="T19" fmla="*/ 0 60000 65536"/>
                <a:gd name="T20" fmla="*/ 0 60000 65536"/>
                <a:gd name="T21" fmla="*/ 0 w 12"/>
                <a:gd name="T22" fmla="*/ 0 h 16"/>
                <a:gd name="T23" fmla="*/ 12 w 1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6">
                  <a:moveTo>
                    <a:pt x="4" y="16"/>
                  </a:moveTo>
                  <a:lnTo>
                    <a:pt x="12" y="16"/>
                  </a:lnTo>
                  <a:lnTo>
                    <a:pt x="12" y="8"/>
                  </a:lnTo>
                  <a:lnTo>
                    <a:pt x="10" y="0"/>
                  </a:lnTo>
                  <a:lnTo>
                    <a:pt x="4" y="2"/>
                  </a:lnTo>
                  <a:lnTo>
                    <a:pt x="0" y="10"/>
                  </a:lnTo>
                  <a:lnTo>
                    <a:pt x="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3" name="Freeform 82"/>
            <p:cNvSpPr>
              <a:spLocks noChangeAspect="1"/>
            </p:cNvSpPr>
            <p:nvPr/>
          </p:nvSpPr>
          <p:spPr bwMode="auto">
            <a:xfrm rot="21445593">
              <a:off x="5135563" y="2717800"/>
              <a:ext cx="9525" cy="15875"/>
            </a:xfrm>
            <a:custGeom>
              <a:avLst/>
              <a:gdLst>
                <a:gd name="T0" fmla="*/ 0 w 10"/>
                <a:gd name="T1" fmla="*/ 2147483647 h 18"/>
                <a:gd name="T2" fmla="*/ 2147483647 w 10"/>
                <a:gd name="T3" fmla="*/ 2147483647 h 18"/>
                <a:gd name="T4" fmla="*/ 2147483647 w 10"/>
                <a:gd name="T5" fmla="*/ 2147483647 h 18"/>
                <a:gd name="T6" fmla="*/ 2147483647 w 10"/>
                <a:gd name="T7" fmla="*/ 2147483647 h 18"/>
                <a:gd name="T8" fmla="*/ 2147483647 w 10"/>
                <a:gd name="T9" fmla="*/ 0 h 18"/>
                <a:gd name="T10" fmla="*/ 0 w 10"/>
                <a:gd name="T11" fmla="*/ 2147483647 h 18"/>
                <a:gd name="T12" fmla="*/ 0 60000 65536"/>
                <a:gd name="T13" fmla="*/ 0 60000 65536"/>
                <a:gd name="T14" fmla="*/ 0 60000 65536"/>
                <a:gd name="T15" fmla="*/ 0 60000 65536"/>
                <a:gd name="T16" fmla="*/ 0 60000 65536"/>
                <a:gd name="T17" fmla="*/ 0 60000 65536"/>
                <a:gd name="T18" fmla="*/ 0 w 10"/>
                <a:gd name="T19" fmla="*/ 0 h 18"/>
                <a:gd name="T20" fmla="*/ 10 w 1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0" h="18">
                  <a:moveTo>
                    <a:pt x="0" y="8"/>
                  </a:moveTo>
                  <a:lnTo>
                    <a:pt x="2" y="16"/>
                  </a:lnTo>
                  <a:lnTo>
                    <a:pt x="8" y="18"/>
                  </a:lnTo>
                  <a:lnTo>
                    <a:pt x="10" y="6"/>
                  </a:lnTo>
                  <a:lnTo>
                    <a:pt x="4"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4" name="Freeform 83"/>
            <p:cNvSpPr>
              <a:spLocks noChangeAspect="1"/>
            </p:cNvSpPr>
            <p:nvPr/>
          </p:nvSpPr>
          <p:spPr bwMode="auto">
            <a:xfrm rot="21445593">
              <a:off x="5118100" y="2695575"/>
              <a:ext cx="11113" cy="15875"/>
            </a:xfrm>
            <a:custGeom>
              <a:avLst/>
              <a:gdLst>
                <a:gd name="T0" fmla="*/ 2147483647 w 12"/>
                <a:gd name="T1" fmla="*/ 2147483647 h 16"/>
                <a:gd name="T2" fmla="*/ 2147483647 w 12"/>
                <a:gd name="T3" fmla="*/ 2147483647 h 16"/>
                <a:gd name="T4" fmla="*/ 2147483647 w 12"/>
                <a:gd name="T5" fmla="*/ 2147483647 h 16"/>
                <a:gd name="T6" fmla="*/ 2147483647 w 12"/>
                <a:gd name="T7" fmla="*/ 0 h 16"/>
                <a:gd name="T8" fmla="*/ 2147483647 w 12"/>
                <a:gd name="T9" fmla="*/ 2147483647 h 16"/>
                <a:gd name="T10" fmla="*/ 0 w 12"/>
                <a:gd name="T11" fmla="*/ 2147483647 h 16"/>
                <a:gd name="T12" fmla="*/ 2147483647 w 12"/>
                <a:gd name="T13" fmla="*/ 2147483647 h 16"/>
                <a:gd name="T14" fmla="*/ 0 60000 65536"/>
                <a:gd name="T15" fmla="*/ 0 60000 65536"/>
                <a:gd name="T16" fmla="*/ 0 60000 65536"/>
                <a:gd name="T17" fmla="*/ 0 60000 65536"/>
                <a:gd name="T18" fmla="*/ 0 60000 65536"/>
                <a:gd name="T19" fmla="*/ 0 60000 65536"/>
                <a:gd name="T20" fmla="*/ 0 60000 65536"/>
                <a:gd name="T21" fmla="*/ 0 w 12"/>
                <a:gd name="T22" fmla="*/ 0 h 16"/>
                <a:gd name="T23" fmla="*/ 12 w 12"/>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16">
                  <a:moveTo>
                    <a:pt x="4" y="16"/>
                  </a:moveTo>
                  <a:lnTo>
                    <a:pt x="12" y="16"/>
                  </a:lnTo>
                  <a:lnTo>
                    <a:pt x="12" y="8"/>
                  </a:lnTo>
                  <a:lnTo>
                    <a:pt x="10" y="0"/>
                  </a:lnTo>
                  <a:lnTo>
                    <a:pt x="4" y="2"/>
                  </a:lnTo>
                  <a:lnTo>
                    <a:pt x="0" y="10"/>
                  </a:lnTo>
                  <a:lnTo>
                    <a:pt x="4" y="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5" name="Freeform 84"/>
            <p:cNvSpPr>
              <a:spLocks noChangeAspect="1"/>
            </p:cNvSpPr>
            <p:nvPr/>
          </p:nvSpPr>
          <p:spPr bwMode="auto">
            <a:xfrm rot="21445593">
              <a:off x="5132388" y="2714625"/>
              <a:ext cx="9525" cy="15875"/>
            </a:xfrm>
            <a:custGeom>
              <a:avLst/>
              <a:gdLst>
                <a:gd name="T0" fmla="*/ 0 w 10"/>
                <a:gd name="T1" fmla="*/ 2147483647 h 18"/>
                <a:gd name="T2" fmla="*/ 2147483647 w 10"/>
                <a:gd name="T3" fmla="*/ 2147483647 h 18"/>
                <a:gd name="T4" fmla="*/ 2147483647 w 10"/>
                <a:gd name="T5" fmla="*/ 2147483647 h 18"/>
                <a:gd name="T6" fmla="*/ 2147483647 w 10"/>
                <a:gd name="T7" fmla="*/ 2147483647 h 18"/>
                <a:gd name="T8" fmla="*/ 2147483647 w 10"/>
                <a:gd name="T9" fmla="*/ 0 h 18"/>
                <a:gd name="T10" fmla="*/ 0 w 10"/>
                <a:gd name="T11" fmla="*/ 2147483647 h 18"/>
                <a:gd name="T12" fmla="*/ 0 60000 65536"/>
                <a:gd name="T13" fmla="*/ 0 60000 65536"/>
                <a:gd name="T14" fmla="*/ 0 60000 65536"/>
                <a:gd name="T15" fmla="*/ 0 60000 65536"/>
                <a:gd name="T16" fmla="*/ 0 60000 65536"/>
                <a:gd name="T17" fmla="*/ 0 60000 65536"/>
                <a:gd name="T18" fmla="*/ 0 w 10"/>
                <a:gd name="T19" fmla="*/ 0 h 18"/>
                <a:gd name="T20" fmla="*/ 10 w 10"/>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0" h="18">
                  <a:moveTo>
                    <a:pt x="0" y="8"/>
                  </a:moveTo>
                  <a:lnTo>
                    <a:pt x="2" y="16"/>
                  </a:lnTo>
                  <a:lnTo>
                    <a:pt x="8" y="18"/>
                  </a:lnTo>
                  <a:lnTo>
                    <a:pt x="10" y="6"/>
                  </a:lnTo>
                  <a:lnTo>
                    <a:pt x="4" y="0"/>
                  </a:lnTo>
                  <a:lnTo>
                    <a:pt x="0" y="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6" name="Freeform 85"/>
            <p:cNvSpPr>
              <a:spLocks noChangeAspect="1"/>
            </p:cNvSpPr>
            <p:nvPr/>
          </p:nvSpPr>
          <p:spPr bwMode="auto">
            <a:xfrm rot="21445593">
              <a:off x="4554538" y="3562350"/>
              <a:ext cx="20637" cy="25400"/>
            </a:xfrm>
            <a:custGeom>
              <a:avLst/>
              <a:gdLst>
                <a:gd name="T0" fmla="*/ 2147483647 w 24"/>
                <a:gd name="T1" fmla="*/ 2147483647 h 28"/>
                <a:gd name="T2" fmla="*/ 2147483647 w 24"/>
                <a:gd name="T3" fmla="*/ 2147483647 h 28"/>
                <a:gd name="T4" fmla="*/ 2147483647 w 24"/>
                <a:gd name="T5" fmla="*/ 2147483647 h 28"/>
                <a:gd name="T6" fmla="*/ 2147483647 w 24"/>
                <a:gd name="T7" fmla="*/ 2147483647 h 28"/>
                <a:gd name="T8" fmla="*/ 0 w 24"/>
                <a:gd name="T9" fmla="*/ 2147483647 h 28"/>
                <a:gd name="T10" fmla="*/ 2147483647 w 24"/>
                <a:gd name="T11" fmla="*/ 0 h 28"/>
                <a:gd name="T12" fmla="*/ 2147483647 w 24"/>
                <a:gd name="T13" fmla="*/ 2147483647 h 28"/>
                <a:gd name="T14" fmla="*/ 2147483647 w 24"/>
                <a:gd name="T15" fmla="*/ 2147483647 h 28"/>
                <a:gd name="T16" fmla="*/ 2147483647 w 24"/>
                <a:gd name="T17" fmla="*/ 2147483647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8"/>
                <a:gd name="T29" fmla="*/ 24 w 24"/>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8">
                  <a:moveTo>
                    <a:pt x="12" y="26"/>
                  </a:moveTo>
                  <a:lnTo>
                    <a:pt x="12" y="18"/>
                  </a:lnTo>
                  <a:lnTo>
                    <a:pt x="6" y="12"/>
                  </a:lnTo>
                  <a:lnTo>
                    <a:pt x="8" y="14"/>
                  </a:lnTo>
                  <a:lnTo>
                    <a:pt x="0" y="10"/>
                  </a:lnTo>
                  <a:lnTo>
                    <a:pt x="8" y="0"/>
                  </a:lnTo>
                  <a:lnTo>
                    <a:pt x="24" y="12"/>
                  </a:lnTo>
                  <a:lnTo>
                    <a:pt x="12" y="28"/>
                  </a:lnTo>
                  <a:lnTo>
                    <a:pt x="12"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7" name="Freeform 86"/>
            <p:cNvSpPr>
              <a:spLocks noChangeAspect="1"/>
            </p:cNvSpPr>
            <p:nvPr/>
          </p:nvSpPr>
          <p:spPr bwMode="auto">
            <a:xfrm rot="21445593">
              <a:off x="4041775" y="3425825"/>
              <a:ext cx="447675" cy="449263"/>
            </a:xfrm>
            <a:custGeom>
              <a:avLst/>
              <a:gdLst>
                <a:gd name="T0" fmla="*/ 2147483647 w 492"/>
                <a:gd name="T1" fmla="*/ 2147483647 h 491"/>
                <a:gd name="T2" fmla="*/ 2147483647 w 492"/>
                <a:gd name="T3" fmla="*/ 2147483647 h 491"/>
                <a:gd name="T4" fmla="*/ 2147483647 w 492"/>
                <a:gd name="T5" fmla="*/ 2147483647 h 491"/>
                <a:gd name="T6" fmla="*/ 2147483647 w 492"/>
                <a:gd name="T7" fmla="*/ 2147483647 h 491"/>
                <a:gd name="T8" fmla="*/ 2147483647 w 492"/>
                <a:gd name="T9" fmla="*/ 2147483647 h 491"/>
                <a:gd name="T10" fmla="*/ 2147483647 w 492"/>
                <a:gd name="T11" fmla="*/ 2147483647 h 491"/>
                <a:gd name="T12" fmla="*/ 2147483647 w 492"/>
                <a:gd name="T13" fmla="*/ 2147483647 h 491"/>
                <a:gd name="T14" fmla="*/ 2147483647 w 492"/>
                <a:gd name="T15" fmla="*/ 2147483647 h 491"/>
                <a:gd name="T16" fmla="*/ 2147483647 w 492"/>
                <a:gd name="T17" fmla="*/ 2147483647 h 491"/>
                <a:gd name="T18" fmla="*/ 2147483647 w 492"/>
                <a:gd name="T19" fmla="*/ 2147483647 h 491"/>
                <a:gd name="T20" fmla="*/ 2147483647 w 492"/>
                <a:gd name="T21" fmla="*/ 2147483647 h 491"/>
                <a:gd name="T22" fmla="*/ 2147483647 w 492"/>
                <a:gd name="T23" fmla="*/ 2147483647 h 491"/>
                <a:gd name="T24" fmla="*/ 2147483647 w 492"/>
                <a:gd name="T25" fmla="*/ 2147483647 h 491"/>
                <a:gd name="T26" fmla="*/ 2147483647 w 492"/>
                <a:gd name="T27" fmla="*/ 2147483647 h 491"/>
                <a:gd name="T28" fmla="*/ 2147483647 w 492"/>
                <a:gd name="T29" fmla="*/ 2147483647 h 491"/>
                <a:gd name="T30" fmla="*/ 2147483647 w 492"/>
                <a:gd name="T31" fmla="*/ 0 h 491"/>
                <a:gd name="T32" fmla="*/ 2147483647 w 492"/>
                <a:gd name="T33" fmla="*/ 2147483647 h 491"/>
                <a:gd name="T34" fmla="*/ 2147483647 w 492"/>
                <a:gd name="T35" fmla="*/ 2147483647 h 491"/>
                <a:gd name="T36" fmla="*/ 2147483647 w 492"/>
                <a:gd name="T37" fmla="*/ 2147483647 h 491"/>
                <a:gd name="T38" fmla="*/ 2147483647 w 492"/>
                <a:gd name="T39" fmla="*/ 2147483647 h 491"/>
                <a:gd name="T40" fmla="*/ 2147483647 w 492"/>
                <a:gd name="T41" fmla="*/ 2147483647 h 491"/>
                <a:gd name="T42" fmla="*/ 2147483647 w 492"/>
                <a:gd name="T43" fmla="*/ 2147483647 h 491"/>
                <a:gd name="T44" fmla="*/ 2147483647 w 492"/>
                <a:gd name="T45" fmla="*/ 2147483647 h 491"/>
                <a:gd name="T46" fmla="*/ 2147483647 w 492"/>
                <a:gd name="T47" fmla="*/ 2147483647 h 491"/>
                <a:gd name="T48" fmla="*/ 2147483647 w 492"/>
                <a:gd name="T49" fmla="*/ 2147483647 h 491"/>
                <a:gd name="T50" fmla="*/ 2147483647 w 492"/>
                <a:gd name="T51" fmla="*/ 2147483647 h 491"/>
                <a:gd name="T52" fmla="*/ 2147483647 w 492"/>
                <a:gd name="T53" fmla="*/ 2147483647 h 491"/>
                <a:gd name="T54" fmla="*/ 2147483647 w 492"/>
                <a:gd name="T55" fmla="*/ 2147483647 h 491"/>
                <a:gd name="T56" fmla="*/ 2147483647 w 492"/>
                <a:gd name="T57" fmla="*/ 2147483647 h 491"/>
                <a:gd name="T58" fmla="*/ 2147483647 w 492"/>
                <a:gd name="T59" fmla="*/ 2147483647 h 491"/>
                <a:gd name="T60" fmla="*/ 2147483647 w 492"/>
                <a:gd name="T61" fmla="*/ 2147483647 h 491"/>
                <a:gd name="T62" fmla="*/ 2147483647 w 492"/>
                <a:gd name="T63" fmla="*/ 2147483647 h 491"/>
                <a:gd name="T64" fmla="*/ 2147483647 w 492"/>
                <a:gd name="T65" fmla="*/ 2147483647 h 491"/>
                <a:gd name="T66" fmla="*/ 2147483647 w 492"/>
                <a:gd name="T67" fmla="*/ 2147483647 h 491"/>
                <a:gd name="T68" fmla="*/ 2147483647 w 492"/>
                <a:gd name="T69" fmla="*/ 2147483647 h 491"/>
                <a:gd name="T70" fmla="*/ 2147483647 w 492"/>
                <a:gd name="T71" fmla="*/ 2147483647 h 491"/>
                <a:gd name="T72" fmla="*/ 2147483647 w 492"/>
                <a:gd name="T73" fmla="*/ 2147483647 h 491"/>
                <a:gd name="T74" fmla="*/ 2147483647 w 492"/>
                <a:gd name="T75" fmla="*/ 2147483647 h 491"/>
                <a:gd name="T76" fmla="*/ 2147483647 w 492"/>
                <a:gd name="T77" fmla="*/ 2147483647 h 491"/>
                <a:gd name="T78" fmla="*/ 2147483647 w 492"/>
                <a:gd name="T79" fmla="*/ 2147483647 h 491"/>
                <a:gd name="T80" fmla="*/ 2147483647 w 492"/>
                <a:gd name="T81" fmla="*/ 2147483647 h 491"/>
                <a:gd name="T82" fmla="*/ 2147483647 w 492"/>
                <a:gd name="T83" fmla="*/ 2147483647 h 491"/>
                <a:gd name="T84" fmla="*/ 2147483647 w 492"/>
                <a:gd name="T85" fmla="*/ 2147483647 h 491"/>
                <a:gd name="T86" fmla="*/ 2147483647 w 492"/>
                <a:gd name="T87" fmla="*/ 2147483647 h 491"/>
                <a:gd name="T88" fmla="*/ 2147483647 w 492"/>
                <a:gd name="T89" fmla="*/ 2147483647 h 491"/>
                <a:gd name="T90" fmla="*/ 2147483647 w 492"/>
                <a:gd name="T91" fmla="*/ 2147483647 h 491"/>
                <a:gd name="T92" fmla="*/ 2147483647 w 492"/>
                <a:gd name="T93" fmla="*/ 2147483647 h 491"/>
                <a:gd name="T94" fmla="*/ 2147483647 w 492"/>
                <a:gd name="T95" fmla="*/ 2147483647 h 491"/>
                <a:gd name="T96" fmla="*/ 2147483647 w 492"/>
                <a:gd name="T97" fmla="*/ 2147483647 h 491"/>
                <a:gd name="T98" fmla="*/ 2147483647 w 492"/>
                <a:gd name="T99" fmla="*/ 2147483647 h 491"/>
                <a:gd name="T100" fmla="*/ 2147483647 w 492"/>
                <a:gd name="T101" fmla="*/ 2147483647 h 491"/>
                <a:gd name="T102" fmla="*/ 2147483647 w 492"/>
                <a:gd name="T103" fmla="*/ 2147483647 h 491"/>
                <a:gd name="T104" fmla="*/ 2147483647 w 492"/>
                <a:gd name="T105" fmla="*/ 2147483647 h 491"/>
                <a:gd name="T106" fmla="*/ 2147483647 w 492"/>
                <a:gd name="T107" fmla="*/ 2147483647 h 491"/>
                <a:gd name="T108" fmla="*/ 0 w 492"/>
                <a:gd name="T109" fmla="*/ 2147483647 h 4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92"/>
                <a:gd name="T166" fmla="*/ 0 h 491"/>
                <a:gd name="T167" fmla="*/ 492 w 492"/>
                <a:gd name="T168" fmla="*/ 491 h 4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92" h="491">
                  <a:moveTo>
                    <a:pt x="0" y="338"/>
                  </a:moveTo>
                  <a:lnTo>
                    <a:pt x="28" y="330"/>
                  </a:lnTo>
                  <a:lnTo>
                    <a:pt x="30" y="312"/>
                  </a:lnTo>
                  <a:lnTo>
                    <a:pt x="40" y="306"/>
                  </a:lnTo>
                  <a:lnTo>
                    <a:pt x="32" y="284"/>
                  </a:lnTo>
                  <a:lnTo>
                    <a:pt x="46" y="250"/>
                  </a:lnTo>
                  <a:lnTo>
                    <a:pt x="58" y="250"/>
                  </a:lnTo>
                  <a:lnTo>
                    <a:pt x="62" y="264"/>
                  </a:lnTo>
                  <a:lnTo>
                    <a:pt x="70" y="254"/>
                  </a:lnTo>
                  <a:lnTo>
                    <a:pt x="78" y="256"/>
                  </a:lnTo>
                  <a:lnTo>
                    <a:pt x="70" y="236"/>
                  </a:lnTo>
                  <a:lnTo>
                    <a:pt x="76" y="232"/>
                  </a:lnTo>
                  <a:lnTo>
                    <a:pt x="74" y="222"/>
                  </a:lnTo>
                  <a:lnTo>
                    <a:pt x="80" y="208"/>
                  </a:lnTo>
                  <a:lnTo>
                    <a:pt x="92" y="204"/>
                  </a:lnTo>
                  <a:lnTo>
                    <a:pt x="102" y="184"/>
                  </a:lnTo>
                  <a:lnTo>
                    <a:pt x="112" y="192"/>
                  </a:lnTo>
                  <a:lnTo>
                    <a:pt x="126" y="184"/>
                  </a:lnTo>
                  <a:lnTo>
                    <a:pt x="158" y="148"/>
                  </a:lnTo>
                  <a:lnTo>
                    <a:pt x="160" y="132"/>
                  </a:lnTo>
                  <a:lnTo>
                    <a:pt x="154" y="126"/>
                  </a:lnTo>
                  <a:lnTo>
                    <a:pt x="160" y="112"/>
                  </a:lnTo>
                  <a:lnTo>
                    <a:pt x="158" y="106"/>
                  </a:lnTo>
                  <a:lnTo>
                    <a:pt x="164" y="104"/>
                  </a:lnTo>
                  <a:lnTo>
                    <a:pt x="162" y="80"/>
                  </a:lnTo>
                  <a:lnTo>
                    <a:pt x="172" y="48"/>
                  </a:lnTo>
                  <a:lnTo>
                    <a:pt x="166" y="36"/>
                  </a:lnTo>
                  <a:lnTo>
                    <a:pt x="168" y="26"/>
                  </a:lnTo>
                  <a:lnTo>
                    <a:pt x="158" y="12"/>
                  </a:lnTo>
                  <a:lnTo>
                    <a:pt x="162" y="6"/>
                  </a:lnTo>
                  <a:lnTo>
                    <a:pt x="172" y="0"/>
                  </a:lnTo>
                  <a:lnTo>
                    <a:pt x="174" y="0"/>
                  </a:lnTo>
                  <a:lnTo>
                    <a:pt x="192" y="128"/>
                  </a:lnTo>
                  <a:lnTo>
                    <a:pt x="302" y="110"/>
                  </a:lnTo>
                  <a:lnTo>
                    <a:pt x="312" y="182"/>
                  </a:lnTo>
                  <a:lnTo>
                    <a:pt x="330" y="164"/>
                  </a:lnTo>
                  <a:lnTo>
                    <a:pt x="346" y="138"/>
                  </a:lnTo>
                  <a:lnTo>
                    <a:pt x="352" y="136"/>
                  </a:lnTo>
                  <a:lnTo>
                    <a:pt x="362" y="138"/>
                  </a:lnTo>
                  <a:lnTo>
                    <a:pt x="374" y="120"/>
                  </a:lnTo>
                  <a:lnTo>
                    <a:pt x="376" y="110"/>
                  </a:lnTo>
                  <a:lnTo>
                    <a:pt x="382" y="112"/>
                  </a:lnTo>
                  <a:lnTo>
                    <a:pt x="380" y="118"/>
                  </a:lnTo>
                  <a:lnTo>
                    <a:pt x="400" y="122"/>
                  </a:lnTo>
                  <a:lnTo>
                    <a:pt x="412" y="118"/>
                  </a:lnTo>
                  <a:lnTo>
                    <a:pt x="414" y="114"/>
                  </a:lnTo>
                  <a:lnTo>
                    <a:pt x="410" y="112"/>
                  </a:lnTo>
                  <a:lnTo>
                    <a:pt x="416" y="108"/>
                  </a:lnTo>
                  <a:lnTo>
                    <a:pt x="412" y="106"/>
                  </a:lnTo>
                  <a:lnTo>
                    <a:pt x="428" y="102"/>
                  </a:lnTo>
                  <a:lnTo>
                    <a:pt x="436" y="90"/>
                  </a:lnTo>
                  <a:lnTo>
                    <a:pt x="458" y="100"/>
                  </a:lnTo>
                  <a:lnTo>
                    <a:pt x="474" y="96"/>
                  </a:lnTo>
                  <a:lnTo>
                    <a:pt x="476" y="100"/>
                  </a:lnTo>
                  <a:lnTo>
                    <a:pt x="472" y="104"/>
                  </a:lnTo>
                  <a:lnTo>
                    <a:pt x="474" y="110"/>
                  </a:lnTo>
                  <a:lnTo>
                    <a:pt x="478" y="106"/>
                  </a:lnTo>
                  <a:lnTo>
                    <a:pt x="478" y="112"/>
                  </a:lnTo>
                  <a:lnTo>
                    <a:pt x="484" y="110"/>
                  </a:lnTo>
                  <a:lnTo>
                    <a:pt x="482" y="118"/>
                  </a:lnTo>
                  <a:lnTo>
                    <a:pt x="490" y="120"/>
                  </a:lnTo>
                  <a:lnTo>
                    <a:pt x="492" y="132"/>
                  </a:lnTo>
                  <a:lnTo>
                    <a:pt x="486" y="160"/>
                  </a:lnTo>
                  <a:lnTo>
                    <a:pt x="426" y="126"/>
                  </a:lnTo>
                  <a:lnTo>
                    <a:pt x="424" y="170"/>
                  </a:lnTo>
                  <a:lnTo>
                    <a:pt x="410" y="198"/>
                  </a:lnTo>
                  <a:lnTo>
                    <a:pt x="402" y="206"/>
                  </a:lnTo>
                  <a:lnTo>
                    <a:pt x="396" y="206"/>
                  </a:lnTo>
                  <a:lnTo>
                    <a:pt x="386" y="228"/>
                  </a:lnTo>
                  <a:lnTo>
                    <a:pt x="372" y="222"/>
                  </a:lnTo>
                  <a:lnTo>
                    <a:pt x="350" y="284"/>
                  </a:lnTo>
                  <a:lnTo>
                    <a:pt x="326" y="282"/>
                  </a:lnTo>
                  <a:lnTo>
                    <a:pt x="320" y="270"/>
                  </a:lnTo>
                  <a:lnTo>
                    <a:pt x="308" y="268"/>
                  </a:lnTo>
                  <a:lnTo>
                    <a:pt x="308" y="290"/>
                  </a:lnTo>
                  <a:lnTo>
                    <a:pt x="298" y="308"/>
                  </a:lnTo>
                  <a:lnTo>
                    <a:pt x="300" y="316"/>
                  </a:lnTo>
                  <a:lnTo>
                    <a:pt x="290" y="330"/>
                  </a:lnTo>
                  <a:lnTo>
                    <a:pt x="286" y="354"/>
                  </a:lnTo>
                  <a:lnTo>
                    <a:pt x="260" y="404"/>
                  </a:lnTo>
                  <a:lnTo>
                    <a:pt x="268" y="411"/>
                  </a:lnTo>
                  <a:lnTo>
                    <a:pt x="260" y="421"/>
                  </a:lnTo>
                  <a:lnTo>
                    <a:pt x="266" y="427"/>
                  </a:lnTo>
                  <a:lnTo>
                    <a:pt x="248" y="443"/>
                  </a:lnTo>
                  <a:lnTo>
                    <a:pt x="240" y="439"/>
                  </a:lnTo>
                  <a:lnTo>
                    <a:pt x="218" y="453"/>
                  </a:lnTo>
                  <a:lnTo>
                    <a:pt x="206" y="449"/>
                  </a:lnTo>
                  <a:lnTo>
                    <a:pt x="202" y="453"/>
                  </a:lnTo>
                  <a:lnTo>
                    <a:pt x="206" y="461"/>
                  </a:lnTo>
                  <a:lnTo>
                    <a:pt x="202" y="465"/>
                  </a:lnTo>
                  <a:lnTo>
                    <a:pt x="170" y="481"/>
                  </a:lnTo>
                  <a:lnTo>
                    <a:pt x="152" y="469"/>
                  </a:lnTo>
                  <a:lnTo>
                    <a:pt x="148" y="479"/>
                  </a:lnTo>
                  <a:lnTo>
                    <a:pt x="126" y="491"/>
                  </a:lnTo>
                  <a:lnTo>
                    <a:pt x="102" y="483"/>
                  </a:lnTo>
                  <a:lnTo>
                    <a:pt x="90" y="473"/>
                  </a:lnTo>
                  <a:lnTo>
                    <a:pt x="88" y="465"/>
                  </a:lnTo>
                  <a:lnTo>
                    <a:pt x="82" y="461"/>
                  </a:lnTo>
                  <a:lnTo>
                    <a:pt x="86" y="455"/>
                  </a:lnTo>
                  <a:lnTo>
                    <a:pt x="84" y="451"/>
                  </a:lnTo>
                  <a:lnTo>
                    <a:pt x="64" y="449"/>
                  </a:lnTo>
                  <a:lnTo>
                    <a:pt x="58" y="441"/>
                  </a:lnTo>
                  <a:lnTo>
                    <a:pt x="46" y="437"/>
                  </a:lnTo>
                  <a:lnTo>
                    <a:pt x="42" y="425"/>
                  </a:lnTo>
                  <a:lnTo>
                    <a:pt x="20" y="404"/>
                  </a:lnTo>
                  <a:lnTo>
                    <a:pt x="20" y="396"/>
                  </a:lnTo>
                  <a:lnTo>
                    <a:pt x="0" y="374"/>
                  </a:lnTo>
                  <a:lnTo>
                    <a:pt x="6" y="362"/>
                  </a:lnTo>
                  <a:lnTo>
                    <a:pt x="0" y="3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78" name="Freeform 87"/>
            <p:cNvSpPr>
              <a:spLocks noChangeAspect="1"/>
            </p:cNvSpPr>
            <p:nvPr/>
          </p:nvSpPr>
          <p:spPr bwMode="auto">
            <a:xfrm rot="21445593">
              <a:off x="4551363" y="3559175"/>
              <a:ext cx="20637" cy="23813"/>
            </a:xfrm>
            <a:custGeom>
              <a:avLst/>
              <a:gdLst>
                <a:gd name="T0" fmla="*/ 2147483647 w 24"/>
                <a:gd name="T1" fmla="*/ 2147483647 h 28"/>
                <a:gd name="T2" fmla="*/ 2147483647 w 24"/>
                <a:gd name="T3" fmla="*/ 2147483647 h 28"/>
                <a:gd name="T4" fmla="*/ 2147483647 w 24"/>
                <a:gd name="T5" fmla="*/ 2147483647 h 28"/>
                <a:gd name="T6" fmla="*/ 2147483647 w 24"/>
                <a:gd name="T7" fmla="*/ 2147483647 h 28"/>
                <a:gd name="T8" fmla="*/ 0 w 24"/>
                <a:gd name="T9" fmla="*/ 2147483647 h 28"/>
                <a:gd name="T10" fmla="*/ 2147483647 w 24"/>
                <a:gd name="T11" fmla="*/ 0 h 28"/>
                <a:gd name="T12" fmla="*/ 2147483647 w 24"/>
                <a:gd name="T13" fmla="*/ 2147483647 h 28"/>
                <a:gd name="T14" fmla="*/ 2147483647 w 24"/>
                <a:gd name="T15" fmla="*/ 2147483647 h 28"/>
                <a:gd name="T16" fmla="*/ 2147483647 w 24"/>
                <a:gd name="T17" fmla="*/ 2147483647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
                <a:gd name="T28" fmla="*/ 0 h 28"/>
                <a:gd name="T29" fmla="*/ 24 w 24"/>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 h="28">
                  <a:moveTo>
                    <a:pt x="12" y="26"/>
                  </a:moveTo>
                  <a:lnTo>
                    <a:pt x="12" y="18"/>
                  </a:lnTo>
                  <a:lnTo>
                    <a:pt x="6" y="12"/>
                  </a:lnTo>
                  <a:lnTo>
                    <a:pt x="8" y="14"/>
                  </a:lnTo>
                  <a:lnTo>
                    <a:pt x="0" y="10"/>
                  </a:lnTo>
                  <a:lnTo>
                    <a:pt x="8" y="0"/>
                  </a:lnTo>
                  <a:lnTo>
                    <a:pt x="24" y="12"/>
                  </a:lnTo>
                  <a:lnTo>
                    <a:pt x="12" y="28"/>
                  </a:lnTo>
                  <a:lnTo>
                    <a:pt x="12" y="2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79" name="Freeform 88"/>
            <p:cNvSpPr>
              <a:spLocks noChangeAspect="1"/>
            </p:cNvSpPr>
            <p:nvPr/>
          </p:nvSpPr>
          <p:spPr bwMode="auto">
            <a:xfrm rot="21445593">
              <a:off x="4038600" y="3421063"/>
              <a:ext cx="446088" cy="450850"/>
            </a:xfrm>
            <a:custGeom>
              <a:avLst/>
              <a:gdLst>
                <a:gd name="T0" fmla="*/ 2147483647 w 492"/>
                <a:gd name="T1" fmla="*/ 2147483647 h 491"/>
                <a:gd name="T2" fmla="*/ 2147483647 w 492"/>
                <a:gd name="T3" fmla="*/ 2147483647 h 491"/>
                <a:gd name="T4" fmla="*/ 2147483647 w 492"/>
                <a:gd name="T5" fmla="*/ 2147483647 h 491"/>
                <a:gd name="T6" fmla="*/ 2147483647 w 492"/>
                <a:gd name="T7" fmla="*/ 2147483647 h 491"/>
                <a:gd name="T8" fmla="*/ 2147483647 w 492"/>
                <a:gd name="T9" fmla="*/ 2147483647 h 491"/>
                <a:gd name="T10" fmla="*/ 2147483647 w 492"/>
                <a:gd name="T11" fmla="*/ 2147483647 h 491"/>
                <a:gd name="T12" fmla="*/ 2147483647 w 492"/>
                <a:gd name="T13" fmla="*/ 2147483647 h 491"/>
                <a:gd name="T14" fmla="*/ 2147483647 w 492"/>
                <a:gd name="T15" fmla="*/ 2147483647 h 491"/>
                <a:gd name="T16" fmla="*/ 2147483647 w 492"/>
                <a:gd name="T17" fmla="*/ 2147483647 h 491"/>
                <a:gd name="T18" fmla="*/ 2147483647 w 492"/>
                <a:gd name="T19" fmla="*/ 2147483647 h 491"/>
                <a:gd name="T20" fmla="*/ 2147483647 w 492"/>
                <a:gd name="T21" fmla="*/ 2147483647 h 491"/>
                <a:gd name="T22" fmla="*/ 2147483647 w 492"/>
                <a:gd name="T23" fmla="*/ 2147483647 h 491"/>
                <a:gd name="T24" fmla="*/ 2147483647 w 492"/>
                <a:gd name="T25" fmla="*/ 2147483647 h 491"/>
                <a:gd name="T26" fmla="*/ 2147483647 w 492"/>
                <a:gd name="T27" fmla="*/ 2147483647 h 491"/>
                <a:gd name="T28" fmla="*/ 2147483647 w 492"/>
                <a:gd name="T29" fmla="*/ 2147483647 h 491"/>
                <a:gd name="T30" fmla="*/ 2147483647 w 492"/>
                <a:gd name="T31" fmla="*/ 0 h 491"/>
                <a:gd name="T32" fmla="*/ 2147483647 w 492"/>
                <a:gd name="T33" fmla="*/ 2147483647 h 491"/>
                <a:gd name="T34" fmla="*/ 2147483647 w 492"/>
                <a:gd name="T35" fmla="*/ 2147483647 h 491"/>
                <a:gd name="T36" fmla="*/ 2147483647 w 492"/>
                <a:gd name="T37" fmla="*/ 2147483647 h 491"/>
                <a:gd name="T38" fmla="*/ 2147483647 w 492"/>
                <a:gd name="T39" fmla="*/ 2147483647 h 491"/>
                <a:gd name="T40" fmla="*/ 2147483647 w 492"/>
                <a:gd name="T41" fmla="*/ 2147483647 h 491"/>
                <a:gd name="T42" fmla="*/ 2147483647 w 492"/>
                <a:gd name="T43" fmla="*/ 2147483647 h 491"/>
                <a:gd name="T44" fmla="*/ 2147483647 w 492"/>
                <a:gd name="T45" fmla="*/ 2147483647 h 491"/>
                <a:gd name="T46" fmla="*/ 2147483647 w 492"/>
                <a:gd name="T47" fmla="*/ 2147483647 h 491"/>
                <a:gd name="T48" fmla="*/ 2147483647 w 492"/>
                <a:gd name="T49" fmla="*/ 2147483647 h 491"/>
                <a:gd name="T50" fmla="*/ 2147483647 w 492"/>
                <a:gd name="T51" fmla="*/ 2147483647 h 491"/>
                <a:gd name="T52" fmla="*/ 2147483647 w 492"/>
                <a:gd name="T53" fmla="*/ 2147483647 h 491"/>
                <a:gd name="T54" fmla="*/ 2147483647 w 492"/>
                <a:gd name="T55" fmla="*/ 2147483647 h 491"/>
                <a:gd name="T56" fmla="*/ 2147483647 w 492"/>
                <a:gd name="T57" fmla="*/ 2147483647 h 491"/>
                <a:gd name="T58" fmla="*/ 2147483647 w 492"/>
                <a:gd name="T59" fmla="*/ 2147483647 h 491"/>
                <a:gd name="T60" fmla="*/ 2147483647 w 492"/>
                <a:gd name="T61" fmla="*/ 2147483647 h 491"/>
                <a:gd name="T62" fmla="*/ 2147483647 w 492"/>
                <a:gd name="T63" fmla="*/ 2147483647 h 491"/>
                <a:gd name="T64" fmla="*/ 2147483647 w 492"/>
                <a:gd name="T65" fmla="*/ 2147483647 h 491"/>
                <a:gd name="T66" fmla="*/ 2147483647 w 492"/>
                <a:gd name="T67" fmla="*/ 2147483647 h 491"/>
                <a:gd name="T68" fmla="*/ 2147483647 w 492"/>
                <a:gd name="T69" fmla="*/ 2147483647 h 491"/>
                <a:gd name="T70" fmla="*/ 2147483647 w 492"/>
                <a:gd name="T71" fmla="*/ 2147483647 h 491"/>
                <a:gd name="T72" fmla="*/ 2147483647 w 492"/>
                <a:gd name="T73" fmla="*/ 2147483647 h 491"/>
                <a:gd name="T74" fmla="*/ 2147483647 w 492"/>
                <a:gd name="T75" fmla="*/ 2147483647 h 491"/>
                <a:gd name="T76" fmla="*/ 2147483647 w 492"/>
                <a:gd name="T77" fmla="*/ 2147483647 h 491"/>
                <a:gd name="T78" fmla="*/ 2147483647 w 492"/>
                <a:gd name="T79" fmla="*/ 2147483647 h 491"/>
                <a:gd name="T80" fmla="*/ 2147483647 w 492"/>
                <a:gd name="T81" fmla="*/ 2147483647 h 491"/>
                <a:gd name="T82" fmla="*/ 2147483647 w 492"/>
                <a:gd name="T83" fmla="*/ 2147483647 h 491"/>
                <a:gd name="T84" fmla="*/ 2147483647 w 492"/>
                <a:gd name="T85" fmla="*/ 2147483647 h 491"/>
                <a:gd name="T86" fmla="*/ 2147483647 w 492"/>
                <a:gd name="T87" fmla="*/ 2147483647 h 491"/>
                <a:gd name="T88" fmla="*/ 2147483647 w 492"/>
                <a:gd name="T89" fmla="*/ 2147483647 h 491"/>
                <a:gd name="T90" fmla="*/ 2147483647 w 492"/>
                <a:gd name="T91" fmla="*/ 2147483647 h 491"/>
                <a:gd name="T92" fmla="*/ 2147483647 w 492"/>
                <a:gd name="T93" fmla="*/ 2147483647 h 491"/>
                <a:gd name="T94" fmla="*/ 2147483647 w 492"/>
                <a:gd name="T95" fmla="*/ 2147483647 h 491"/>
                <a:gd name="T96" fmla="*/ 2147483647 w 492"/>
                <a:gd name="T97" fmla="*/ 2147483647 h 491"/>
                <a:gd name="T98" fmla="*/ 2147483647 w 492"/>
                <a:gd name="T99" fmla="*/ 2147483647 h 491"/>
                <a:gd name="T100" fmla="*/ 2147483647 w 492"/>
                <a:gd name="T101" fmla="*/ 2147483647 h 491"/>
                <a:gd name="T102" fmla="*/ 2147483647 w 492"/>
                <a:gd name="T103" fmla="*/ 2147483647 h 491"/>
                <a:gd name="T104" fmla="*/ 2147483647 w 492"/>
                <a:gd name="T105" fmla="*/ 2147483647 h 491"/>
                <a:gd name="T106" fmla="*/ 2147483647 w 492"/>
                <a:gd name="T107" fmla="*/ 2147483647 h 491"/>
                <a:gd name="T108" fmla="*/ 0 w 492"/>
                <a:gd name="T109" fmla="*/ 2147483647 h 4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92"/>
                <a:gd name="T166" fmla="*/ 0 h 491"/>
                <a:gd name="T167" fmla="*/ 492 w 492"/>
                <a:gd name="T168" fmla="*/ 491 h 4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92" h="491">
                  <a:moveTo>
                    <a:pt x="0" y="338"/>
                  </a:moveTo>
                  <a:lnTo>
                    <a:pt x="28" y="330"/>
                  </a:lnTo>
                  <a:lnTo>
                    <a:pt x="30" y="312"/>
                  </a:lnTo>
                  <a:lnTo>
                    <a:pt x="40" y="306"/>
                  </a:lnTo>
                  <a:lnTo>
                    <a:pt x="32" y="284"/>
                  </a:lnTo>
                  <a:lnTo>
                    <a:pt x="46" y="250"/>
                  </a:lnTo>
                  <a:lnTo>
                    <a:pt x="58" y="250"/>
                  </a:lnTo>
                  <a:lnTo>
                    <a:pt x="62" y="264"/>
                  </a:lnTo>
                  <a:lnTo>
                    <a:pt x="70" y="254"/>
                  </a:lnTo>
                  <a:lnTo>
                    <a:pt x="78" y="256"/>
                  </a:lnTo>
                  <a:lnTo>
                    <a:pt x="70" y="236"/>
                  </a:lnTo>
                  <a:lnTo>
                    <a:pt x="76" y="232"/>
                  </a:lnTo>
                  <a:lnTo>
                    <a:pt x="74" y="222"/>
                  </a:lnTo>
                  <a:lnTo>
                    <a:pt x="80" y="208"/>
                  </a:lnTo>
                  <a:lnTo>
                    <a:pt x="92" y="204"/>
                  </a:lnTo>
                  <a:lnTo>
                    <a:pt x="102" y="184"/>
                  </a:lnTo>
                  <a:lnTo>
                    <a:pt x="112" y="192"/>
                  </a:lnTo>
                  <a:lnTo>
                    <a:pt x="126" y="184"/>
                  </a:lnTo>
                  <a:lnTo>
                    <a:pt x="158" y="148"/>
                  </a:lnTo>
                  <a:lnTo>
                    <a:pt x="160" y="132"/>
                  </a:lnTo>
                  <a:lnTo>
                    <a:pt x="154" y="126"/>
                  </a:lnTo>
                  <a:lnTo>
                    <a:pt x="160" y="112"/>
                  </a:lnTo>
                  <a:lnTo>
                    <a:pt x="158" y="106"/>
                  </a:lnTo>
                  <a:lnTo>
                    <a:pt x="164" y="104"/>
                  </a:lnTo>
                  <a:lnTo>
                    <a:pt x="162" y="80"/>
                  </a:lnTo>
                  <a:lnTo>
                    <a:pt x="172" y="48"/>
                  </a:lnTo>
                  <a:lnTo>
                    <a:pt x="166" y="36"/>
                  </a:lnTo>
                  <a:lnTo>
                    <a:pt x="168" y="26"/>
                  </a:lnTo>
                  <a:lnTo>
                    <a:pt x="158" y="12"/>
                  </a:lnTo>
                  <a:lnTo>
                    <a:pt x="162" y="6"/>
                  </a:lnTo>
                  <a:lnTo>
                    <a:pt x="172" y="0"/>
                  </a:lnTo>
                  <a:lnTo>
                    <a:pt x="174" y="0"/>
                  </a:lnTo>
                  <a:lnTo>
                    <a:pt x="192" y="128"/>
                  </a:lnTo>
                  <a:lnTo>
                    <a:pt x="302" y="110"/>
                  </a:lnTo>
                  <a:lnTo>
                    <a:pt x="312" y="182"/>
                  </a:lnTo>
                  <a:lnTo>
                    <a:pt x="330" y="164"/>
                  </a:lnTo>
                  <a:lnTo>
                    <a:pt x="346" y="138"/>
                  </a:lnTo>
                  <a:lnTo>
                    <a:pt x="352" y="136"/>
                  </a:lnTo>
                  <a:lnTo>
                    <a:pt x="362" y="138"/>
                  </a:lnTo>
                  <a:lnTo>
                    <a:pt x="374" y="120"/>
                  </a:lnTo>
                  <a:lnTo>
                    <a:pt x="376" y="110"/>
                  </a:lnTo>
                  <a:lnTo>
                    <a:pt x="382" y="112"/>
                  </a:lnTo>
                  <a:lnTo>
                    <a:pt x="380" y="118"/>
                  </a:lnTo>
                  <a:lnTo>
                    <a:pt x="400" y="122"/>
                  </a:lnTo>
                  <a:lnTo>
                    <a:pt x="412" y="118"/>
                  </a:lnTo>
                  <a:lnTo>
                    <a:pt x="414" y="114"/>
                  </a:lnTo>
                  <a:lnTo>
                    <a:pt x="410" y="112"/>
                  </a:lnTo>
                  <a:lnTo>
                    <a:pt x="416" y="108"/>
                  </a:lnTo>
                  <a:lnTo>
                    <a:pt x="412" y="106"/>
                  </a:lnTo>
                  <a:lnTo>
                    <a:pt x="428" y="102"/>
                  </a:lnTo>
                  <a:lnTo>
                    <a:pt x="436" y="90"/>
                  </a:lnTo>
                  <a:lnTo>
                    <a:pt x="458" y="100"/>
                  </a:lnTo>
                  <a:lnTo>
                    <a:pt x="474" y="96"/>
                  </a:lnTo>
                  <a:lnTo>
                    <a:pt x="476" y="100"/>
                  </a:lnTo>
                  <a:lnTo>
                    <a:pt x="472" y="104"/>
                  </a:lnTo>
                  <a:lnTo>
                    <a:pt x="474" y="110"/>
                  </a:lnTo>
                  <a:lnTo>
                    <a:pt x="478" y="106"/>
                  </a:lnTo>
                  <a:lnTo>
                    <a:pt x="478" y="112"/>
                  </a:lnTo>
                  <a:lnTo>
                    <a:pt x="484" y="110"/>
                  </a:lnTo>
                  <a:lnTo>
                    <a:pt x="482" y="118"/>
                  </a:lnTo>
                  <a:lnTo>
                    <a:pt x="490" y="120"/>
                  </a:lnTo>
                  <a:lnTo>
                    <a:pt x="492" y="132"/>
                  </a:lnTo>
                  <a:lnTo>
                    <a:pt x="486" y="160"/>
                  </a:lnTo>
                  <a:lnTo>
                    <a:pt x="426" y="126"/>
                  </a:lnTo>
                  <a:lnTo>
                    <a:pt x="424" y="170"/>
                  </a:lnTo>
                  <a:lnTo>
                    <a:pt x="410" y="198"/>
                  </a:lnTo>
                  <a:lnTo>
                    <a:pt x="402" y="206"/>
                  </a:lnTo>
                  <a:lnTo>
                    <a:pt x="396" y="206"/>
                  </a:lnTo>
                  <a:lnTo>
                    <a:pt x="386" y="228"/>
                  </a:lnTo>
                  <a:lnTo>
                    <a:pt x="372" y="222"/>
                  </a:lnTo>
                  <a:lnTo>
                    <a:pt x="350" y="284"/>
                  </a:lnTo>
                  <a:lnTo>
                    <a:pt x="326" y="282"/>
                  </a:lnTo>
                  <a:lnTo>
                    <a:pt x="320" y="270"/>
                  </a:lnTo>
                  <a:lnTo>
                    <a:pt x="308" y="268"/>
                  </a:lnTo>
                  <a:lnTo>
                    <a:pt x="308" y="290"/>
                  </a:lnTo>
                  <a:lnTo>
                    <a:pt x="298" y="308"/>
                  </a:lnTo>
                  <a:lnTo>
                    <a:pt x="300" y="316"/>
                  </a:lnTo>
                  <a:lnTo>
                    <a:pt x="290" y="330"/>
                  </a:lnTo>
                  <a:lnTo>
                    <a:pt x="286" y="354"/>
                  </a:lnTo>
                  <a:lnTo>
                    <a:pt x="260" y="404"/>
                  </a:lnTo>
                  <a:lnTo>
                    <a:pt x="268" y="410"/>
                  </a:lnTo>
                  <a:lnTo>
                    <a:pt x="260" y="421"/>
                  </a:lnTo>
                  <a:lnTo>
                    <a:pt x="266" y="427"/>
                  </a:lnTo>
                  <a:lnTo>
                    <a:pt x="248" y="443"/>
                  </a:lnTo>
                  <a:lnTo>
                    <a:pt x="240" y="439"/>
                  </a:lnTo>
                  <a:lnTo>
                    <a:pt x="218" y="453"/>
                  </a:lnTo>
                  <a:lnTo>
                    <a:pt x="206" y="449"/>
                  </a:lnTo>
                  <a:lnTo>
                    <a:pt x="202" y="453"/>
                  </a:lnTo>
                  <a:lnTo>
                    <a:pt x="206" y="461"/>
                  </a:lnTo>
                  <a:lnTo>
                    <a:pt x="202" y="465"/>
                  </a:lnTo>
                  <a:lnTo>
                    <a:pt x="170" y="481"/>
                  </a:lnTo>
                  <a:lnTo>
                    <a:pt x="152" y="469"/>
                  </a:lnTo>
                  <a:lnTo>
                    <a:pt x="148" y="479"/>
                  </a:lnTo>
                  <a:lnTo>
                    <a:pt x="126" y="491"/>
                  </a:lnTo>
                  <a:lnTo>
                    <a:pt x="102" y="483"/>
                  </a:lnTo>
                  <a:lnTo>
                    <a:pt x="90" y="473"/>
                  </a:lnTo>
                  <a:lnTo>
                    <a:pt x="88" y="465"/>
                  </a:lnTo>
                  <a:lnTo>
                    <a:pt x="82" y="461"/>
                  </a:lnTo>
                  <a:lnTo>
                    <a:pt x="86" y="455"/>
                  </a:lnTo>
                  <a:lnTo>
                    <a:pt x="84" y="451"/>
                  </a:lnTo>
                  <a:lnTo>
                    <a:pt x="64" y="449"/>
                  </a:lnTo>
                  <a:lnTo>
                    <a:pt x="58" y="441"/>
                  </a:lnTo>
                  <a:lnTo>
                    <a:pt x="46" y="437"/>
                  </a:lnTo>
                  <a:lnTo>
                    <a:pt x="42" y="425"/>
                  </a:lnTo>
                  <a:lnTo>
                    <a:pt x="20" y="404"/>
                  </a:lnTo>
                  <a:lnTo>
                    <a:pt x="20" y="396"/>
                  </a:lnTo>
                  <a:lnTo>
                    <a:pt x="0" y="374"/>
                  </a:lnTo>
                  <a:lnTo>
                    <a:pt x="6" y="362"/>
                  </a:lnTo>
                  <a:lnTo>
                    <a:pt x="0" y="33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0" name="Freeform 89"/>
            <p:cNvSpPr>
              <a:spLocks noChangeAspect="1"/>
            </p:cNvSpPr>
            <p:nvPr/>
          </p:nvSpPr>
          <p:spPr bwMode="auto">
            <a:xfrm rot="21445593">
              <a:off x="3333750" y="3965575"/>
              <a:ext cx="850900" cy="292100"/>
            </a:xfrm>
            <a:custGeom>
              <a:avLst/>
              <a:gdLst>
                <a:gd name="T0" fmla="*/ 2147483647 w 936"/>
                <a:gd name="T1" fmla="*/ 0 h 320"/>
                <a:gd name="T2" fmla="*/ 2147483647 w 936"/>
                <a:gd name="T3" fmla="*/ 2147483647 h 320"/>
                <a:gd name="T4" fmla="*/ 2147483647 w 936"/>
                <a:gd name="T5" fmla="*/ 2147483647 h 320"/>
                <a:gd name="T6" fmla="*/ 2147483647 w 936"/>
                <a:gd name="T7" fmla="*/ 2147483647 h 320"/>
                <a:gd name="T8" fmla="*/ 2147483647 w 936"/>
                <a:gd name="T9" fmla="*/ 2147483647 h 320"/>
                <a:gd name="T10" fmla="*/ 2147483647 w 936"/>
                <a:gd name="T11" fmla="*/ 2147483647 h 320"/>
                <a:gd name="T12" fmla="*/ 2147483647 w 936"/>
                <a:gd name="T13" fmla="*/ 2147483647 h 320"/>
                <a:gd name="T14" fmla="*/ 2147483647 w 936"/>
                <a:gd name="T15" fmla="*/ 2147483647 h 320"/>
                <a:gd name="T16" fmla="*/ 2147483647 w 936"/>
                <a:gd name="T17" fmla="*/ 2147483647 h 320"/>
                <a:gd name="T18" fmla="*/ 2147483647 w 936"/>
                <a:gd name="T19" fmla="*/ 2147483647 h 320"/>
                <a:gd name="T20" fmla="*/ 2147483647 w 936"/>
                <a:gd name="T21" fmla="*/ 2147483647 h 320"/>
                <a:gd name="T22" fmla="*/ 2147483647 w 936"/>
                <a:gd name="T23" fmla="*/ 2147483647 h 320"/>
                <a:gd name="T24" fmla="*/ 2147483647 w 936"/>
                <a:gd name="T25" fmla="*/ 2147483647 h 320"/>
                <a:gd name="T26" fmla="*/ 2147483647 w 936"/>
                <a:gd name="T27" fmla="*/ 2147483647 h 320"/>
                <a:gd name="T28" fmla="*/ 2147483647 w 936"/>
                <a:gd name="T29" fmla="*/ 2147483647 h 320"/>
                <a:gd name="T30" fmla="*/ 2147483647 w 936"/>
                <a:gd name="T31" fmla="*/ 2147483647 h 320"/>
                <a:gd name="T32" fmla="*/ 2147483647 w 936"/>
                <a:gd name="T33" fmla="*/ 2147483647 h 320"/>
                <a:gd name="T34" fmla="*/ 2147483647 w 936"/>
                <a:gd name="T35" fmla="*/ 2147483647 h 320"/>
                <a:gd name="T36" fmla="*/ 2147483647 w 936"/>
                <a:gd name="T37" fmla="*/ 2147483647 h 320"/>
                <a:gd name="T38" fmla="*/ 2147483647 w 936"/>
                <a:gd name="T39" fmla="*/ 2147483647 h 320"/>
                <a:gd name="T40" fmla="*/ 2147483647 w 936"/>
                <a:gd name="T41" fmla="*/ 2147483647 h 320"/>
                <a:gd name="T42" fmla="*/ 2147483647 w 936"/>
                <a:gd name="T43" fmla="*/ 2147483647 h 320"/>
                <a:gd name="T44" fmla="*/ 2147483647 w 936"/>
                <a:gd name="T45" fmla="*/ 2147483647 h 320"/>
                <a:gd name="T46" fmla="*/ 2147483647 w 936"/>
                <a:gd name="T47" fmla="*/ 2147483647 h 320"/>
                <a:gd name="T48" fmla="*/ 2147483647 w 936"/>
                <a:gd name="T49" fmla="*/ 2147483647 h 320"/>
                <a:gd name="T50" fmla="*/ 2147483647 w 936"/>
                <a:gd name="T51" fmla="*/ 2147483647 h 320"/>
                <a:gd name="T52" fmla="*/ 2147483647 w 936"/>
                <a:gd name="T53" fmla="*/ 2147483647 h 320"/>
                <a:gd name="T54" fmla="*/ 2147483647 w 936"/>
                <a:gd name="T55" fmla="*/ 2147483647 h 320"/>
                <a:gd name="T56" fmla="*/ 2147483647 w 936"/>
                <a:gd name="T57" fmla="*/ 2147483647 h 320"/>
                <a:gd name="T58" fmla="*/ 2147483647 w 936"/>
                <a:gd name="T59" fmla="*/ 2147483647 h 320"/>
                <a:gd name="T60" fmla="*/ 2147483647 w 936"/>
                <a:gd name="T61" fmla="*/ 2147483647 h 320"/>
                <a:gd name="T62" fmla="*/ 0 w 936"/>
                <a:gd name="T63" fmla="*/ 2147483647 h 320"/>
                <a:gd name="T64" fmla="*/ 2147483647 w 936"/>
                <a:gd name="T65" fmla="*/ 2147483647 h 320"/>
                <a:gd name="T66" fmla="*/ 2147483647 w 936"/>
                <a:gd name="T67" fmla="*/ 2147483647 h 320"/>
                <a:gd name="T68" fmla="*/ 2147483647 w 936"/>
                <a:gd name="T69" fmla="*/ 2147483647 h 320"/>
                <a:gd name="T70" fmla="*/ 2147483647 w 936"/>
                <a:gd name="T71" fmla="*/ 2147483647 h 320"/>
                <a:gd name="T72" fmla="*/ 2147483647 w 936"/>
                <a:gd name="T73" fmla="*/ 2147483647 h 320"/>
                <a:gd name="T74" fmla="*/ 2147483647 w 936"/>
                <a:gd name="T75" fmla="*/ 2147483647 h 320"/>
                <a:gd name="T76" fmla="*/ 2147483647 w 936"/>
                <a:gd name="T77" fmla="*/ 2147483647 h 320"/>
                <a:gd name="T78" fmla="*/ 2147483647 w 936"/>
                <a:gd name="T79" fmla="*/ 2147483647 h 320"/>
                <a:gd name="T80" fmla="*/ 2147483647 w 936"/>
                <a:gd name="T81" fmla="*/ 2147483647 h 320"/>
                <a:gd name="T82" fmla="*/ 2147483647 w 936"/>
                <a:gd name="T83" fmla="*/ 2147483647 h 320"/>
                <a:gd name="T84" fmla="*/ 2147483647 w 936"/>
                <a:gd name="T85" fmla="*/ 2147483647 h 320"/>
                <a:gd name="T86" fmla="*/ 2147483647 w 936"/>
                <a:gd name="T87" fmla="*/ 2147483647 h 320"/>
                <a:gd name="T88" fmla="*/ 2147483647 w 936"/>
                <a:gd name="T89" fmla="*/ 2147483647 h 320"/>
                <a:gd name="T90" fmla="*/ 2147483647 w 936"/>
                <a:gd name="T91" fmla="*/ 2147483647 h 320"/>
                <a:gd name="T92" fmla="*/ 2147483647 w 936"/>
                <a:gd name="T93" fmla="*/ 2147483647 h 320"/>
                <a:gd name="T94" fmla="*/ 2147483647 w 936"/>
                <a:gd name="T95" fmla="*/ 2147483647 h 320"/>
                <a:gd name="T96" fmla="*/ 2147483647 w 936"/>
                <a:gd name="T97" fmla="*/ 2147483647 h 320"/>
                <a:gd name="T98" fmla="*/ 2147483647 w 936"/>
                <a:gd name="T99" fmla="*/ 2147483647 h 320"/>
                <a:gd name="T100" fmla="*/ 2147483647 w 936"/>
                <a:gd name="T101" fmla="*/ 2147483647 h 320"/>
                <a:gd name="T102" fmla="*/ 2147483647 w 936"/>
                <a:gd name="T103" fmla="*/ 2147483647 h 320"/>
                <a:gd name="T104" fmla="*/ 2147483647 w 936"/>
                <a:gd name="T105" fmla="*/ 2147483647 h 320"/>
                <a:gd name="T106" fmla="*/ 2147483647 w 936"/>
                <a:gd name="T107" fmla="*/ 2147483647 h 320"/>
                <a:gd name="T108" fmla="*/ 2147483647 w 936"/>
                <a:gd name="T109" fmla="*/ 2147483647 h 320"/>
                <a:gd name="T110" fmla="*/ 2147483647 w 936"/>
                <a:gd name="T111" fmla="*/ 2147483647 h 320"/>
                <a:gd name="T112" fmla="*/ 2147483647 w 936"/>
                <a:gd name="T113" fmla="*/ 2147483647 h 320"/>
                <a:gd name="T114" fmla="*/ 2147483647 w 936"/>
                <a:gd name="T115" fmla="*/ 2147483647 h 320"/>
                <a:gd name="T116" fmla="*/ 2147483647 w 936"/>
                <a:gd name="T117" fmla="*/ 2147483647 h 320"/>
                <a:gd name="T118" fmla="*/ 2147483647 w 936"/>
                <a:gd name="T119" fmla="*/ 0 h 3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36"/>
                <a:gd name="T181" fmla="*/ 0 h 320"/>
                <a:gd name="T182" fmla="*/ 936 w 936"/>
                <a:gd name="T183" fmla="*/ 320 h 32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36" h="320">
                  <a:moveTo>
                    <a:pt x="936" y="0"/>
                  </a:moveTo>
                  <a:lnTo>
                    <a:pt x="714" y="28"/>
                  </a:lnTo>
                  <a:lnTo>
                    <a:pt x="404" y="60"/>
                  </a:lnTo>
                  <a:lnTo>
                    <a:pt x="398" y="66"/>
                  </a:lnTo>
                  <a:lnTo>
                    <a:pt x="260" y="78"/>
                  </a:lnTo>
                  <a:lnTo>
                    <a:pt x="258" y="74"/>
                  </a:lnTo>
                  <a:lnTo>
                    <a:pt x="234" y="72"/>
                  </a:lnTo>
                  <a:lnTo>
                    <a:pt x="238" y="100"/>
                  </a:lnTo>
                  <a:lnTo>
                    <a:pt x="84" y="110"/>
                  </a:lnTo>
                  <a:lnTo>
                    <a:pt x="82" y="116"/>
                  </a:lnTo>
                  <a:lnTo>
                    <a:pt x="78" y="102"/>
                  </a:lnTo>
                  <a:lnTo>
                    <a:pt x="70" y="104"/>
                  </a:lnTo>
                  <a:lnTo>
                    <a:pt x="76" y="126"/>
                  </a:lnTo>
                  <a:lnTo>
                    <a:pt x="66" y="134"/>
                  </a:lnTo>
                  <a:lnTo>
                    <a:pt x="74" y="144"/>
                  </a:lnTo>
                  <a:lnTo>
                    <a:pt x="60" y="146"/>
                  </a:lnTo>
                  <a:lnTo>
                    <a:pt x="70" y="160"/>
                  </a:lnTo>
                  <a:lnTo>
                    <a:pt x="58" y="180"/>
                  </a:lnTo>
                  <a:lnTo>
                    <a:pt x="66" y="194"/>
                  </a:lnTo>
                  <a:lnTo>
                    <a:pt x="52" y="196"/>
                  </a:lnTo>
                  <a:lnTo>
                    <a:pt x="60" y="202"/>
                  </a:lnTo>
                  <a:lnTo>
                    <a:pt x="56" y="206"/>
                  </a:lnTo>
                  <a:lnTo>
                    <a:pt x="34" y="220"/>
                  </a:lnTo>
                  <a:lnTo>
                    <a:pt x="42" y="232"/>
                  </a:lnTo>
                  <a:lnTo>
                    <a:pt x="36" y="238"/>
                  </a:lnTo>
                  <a:lnTo>
                    <a:pt x="40" y="246"/>
                  </a:lnTo>
                  <a:lnTo>
                    <a:pt x="30" y="248"/>
                  </a:lnTo>
                  <a:lnTo>
                    <a:pt x="18" y="272"/>
                  </a:lnTo>
                  <a:lnTo>
                    <a:pt x="24" y="302"/>
                  </a:lnTo>
                  <a:lnTo>
                    <a:pt x="14" y="304"/>
                  </a:lnTo>
                  <a:lnTo>
                    <a:pt x="10" y="314"/>
                  </a:lnTo>
                  <a:lnTo>
                    <a:pt x="0" y="320"/>
                  </a:lnTo>
                  <a:lnTo>
                    <a:pt x="238" y="306"/>
                  </a:lnTo>
                  <a:lnTo>
                    <a:pt x="524" y="282"/>
                  </a:lnTo>
                  <a:lnTo>
                    <a:pt x="670" y="266"/>
                  </a:lnTo>
                  <a:lnTo>
                    <a:pt x="670" y="236"/>
                  </a:lnTo>
                  <a:lnTo>
                    <a:pt x="676" y="230"/>
                  </a:lnTo>
                  <a:lnTo>
                    <a:pt x="694" y="228"/>
                  </a:lnTo>
                  <a:lnTo>
                    <a:pt x="698" y="206"/>
                  </a:lnTo>
                  <a:lnTo>
                    <a:pt x="710" y="190"/>
                  </a:lnTo>
                  <a:lnTo>
                    <a:pt x="726" y="182"/>
                  </a:lnTo>
                  <a:lnTo>
                    <a:pt x="754" y="178"/>
                  </a:lnTo>
                  <a:lnTo>
                    <a:pt x="786" y="148"/>
                  </a:lnTo>
                  <a:lnTo>
                    <a:pt x="806" y="142"/>
                  </a:lnTo>
                  <a:lnTo>
                    <a:pt x="814" y="126"/>
                  </a:lnTo>
                  <a:lnTo>
                    <a:pt x="812" y="118"/>
                  </a:lnTo>
                  <a:lnTo>
                    <a:pt x="824" y="120"/>
                  </a:lnTo>
                  <a:lnTo>
                    <a:pt x="826" y="108"/>
                  </a:lnTo>
                  <a:lnTo>
                    <a:pt x="840" y="98"/>
                  </a:lnTo>
                  <a:lnTo>
                    <a:pt x="850" y="112"/>
                  </a:lnTo>
                  <a:lnTo>
                    <a:pt x="876" y="84"/>
                  </a:lnTo>
                  <a:lnTo>
                    <a:pt x="886" y="78"/>
                  </a:lnTo>
                  <a:lnTo>
                    <a:pt x="900" y="84"/>
                  </a:lnTo>
                  <a:lnTo>
                    <a:pt x="916" y="54"/>
                  </a:lnTo>
                  <a:lnTo>
                    <a:pt x="924" y="46"/>
                  </a:lnTo>
                  <a:lnTo>
                    <a:pt x="936" y="46"/>
                  </a:lnTo>
                  <a:lnTo>
                    <a:pt x="930" y="38"/>
                  </a:lnTo>
                  <a:lnTo>
                    <a:pt x="934" y="26"/>
                  </a:lnTo>
                  <a:lnTo>
                    <a:pt x="932" y="20"/>
                  </a:lnTo>
                  <a:lnTo>
                    <a:pt x="936"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1" name="Freeform 90"/>
            <p:cNvSpPr>
              <a:spLocks noChangeAspect="1"/>
            </p:cNvSpPr>
            <p:nvPr/>
          </p:nvSpPr>
          <p:spPr bwMode="auto">
            <a:xfrm rot="21445593">
              <a:off x="3690938" y="4689475"/>
              <a:ext cx="892175" cy="690563"/>
            </a:xfrm>
            <a:custGeom>
              <a:avLst/>
              <a:gdLst>
                <a:gd name="T0" fmla="*/ 2147483647 w 982"/>
                <a:gd name="T1" fmla="*/ 2147483647 h 754"/>
                <a:gd name="T2" fmla="*/ 2147483647 w 982"/>
                <a:gd name="T3" fmla="*/ 2147483647 h 754"/>
                <a:gd name="T4" fmla="*/ 2147483647 w 982"/>
                <a:gd name="T5" fmla="*/ 2147483647 h 754"/>
                <a:gd name="T6" fmla="*/ 2147483647 w 982"/>
                <a:gd name="T7" fmla="*/ 2147483647 h 754"/>
                <a:gd name="T8" fmla="*/ 2147483647 w 982"/>
                <a:gd name="T9" fmla="*/ 2147483647 h 754"/>
                <a:gd name="T10" fmla="*/ 2147483647 w 982"/>
                <a:gd name="T11" fmla="*/ 2147483647 h 754"/>
                <a:gd name="T12" fmla="*/ 2147483647 w 982"/>
                <a:gd name="T13" fmla="*/ 2147483647 h 754"/>
                <a:gd name="T14" fmla="*/ 2147483647 w 982"/>
                <a:gd name="T15" fmla="*/ 2147483647 h 754"/>
                <a:gd name="T16" fmla="*/ 2147483647 w 982"/>
                <a:gd name="T17" fmla="*/ 2147483647 h 754"/>
                <a:gd name="T18" fmla="*/ 2147483647 w 982"/>
                <a:gd name="T19" fmla="*/ 2147483647 h 754"/>
                <a:gd name="T20" fmla="*/ 2147483647 w 982"/>
                <a:gd name="T21" fmla="*/ 2147483647 h 754"/>
                <a:gd name="T22" fmla="*/ 2147483647 w 982"/>
                <a:gd name="T23" fmla="*/ 2147483647 h 754"/>
                <a:gd name="T24" fmla="*/ 2147483647 w 982"/>
                <a:gd name="T25" fmla="*/ 2147483647 h 754"/>
                <a:gd name="T26" fmla="*/ 2147483647 w 982"/>
                <a:gd name="T27" fmla="*/ 2147483647 h 754"/>
                <a:gd name="T28" fmla="*/ 2147483647 w 982"/>
                <a:gd name="T29" fmla="*/ 2147483647 h 754"/>
                <a:gd name="T30" fmla="*/ 2147483647 w 982"/>
                <a:gd name="T31" fmla="*/ 2147483647 h 754"/>
                <a:gd name="T32" fmla="*/ 2147483647 w 982"/>
                <a:gd name="T33" fmla="*/ 2147483647 h 754"/>
                <a:gd name="T34" fmla="*/ 2147483647 w 982"/>
                <a:gd name="T35" fmla="*/ 2147483647 h 754"/>
                <a:gd name="T36" fmla="*/ 2147483647 w 982"/>
                <a:gd name="T37" fmla="*/ 2147483647 h 754"/>
                <a:gd name="T38" fmla="*/ 2147483647 w 982"/>
                <a:gd name="T39" fmla="*/ 2147483647 h 754"/>
                <a:gd name="T40" fmla="*/ 2147483647 w 982"/>
                <a:gd name="T41" fmla="*/ 2147483647 h 754"/>
                <a:gd name="T42" fmla="*/ 2147483647 w 982"/>
                <a:gd name="T43" fmla="*/ 2147483647 h 754"/>
                <a:gd name="T44" fmla="*/ 2147483647 w 982"/>
                <a:gd name="T45" fmla="*/ 2147483647 h 754"/>
                <a:gd name="T46" fmla="*/ 2147483647 w 982"/>
                <a:gd name="T47" fmla="*/ 2147483647 h 754"/>
                <a:gd name="T48" fmla="*/ 2147483647 w 982"/>
                <a:gd name="T49" fmla="*/ 2147483647 h 754"/>
                <a:gd name="T50" fmla="*/ 2147483647 w 982"/>
                <a:gd name="T51" fmla="*/ 2147483647 h 754"/>
                <a:gd name="T52" fmla="*/ 2147483647 w 982"/>
                <a:gd name="T53" fmla="*/ 2147483647 h 754"/>
                <a:gd name="T54" fmla="*/ 2147483647 w 982"/>
                <a:gd name="T55" fmla="*/ 2147483647 h 754"/>
                <a:gd name="T56" fmla="*/ 2147483647 w 982"/>
                <a:gd name="T57" fmla="*/ 2147483647 h 754"/>
                <a:gd name="T58" fmla="*/ 2147483647 w 982"/>
                <a:gd name="T59" fmla="*/ 2147483647 h 754"/>
                <a:gd name="T60" fmla="*/ 2147483647 w 982"/>
                <a:gd name="T61" fmla="*/ 2147483647 h 754"/>
                <a:gd name="T62" fmla="*/ 2147483647 w 982"/>
                <a:gd name="T63" fmla="*/ 2147483647 h 754"/>
                <a:gd name="T64" fmla="*/ 2147483647 w 982"/>
                <a:gd name="T65" fmla="*/ 2147483647 h 754"/>
                <a:gd name="T66" fmla="*/ 2147483647 w 982"/>
                <a:gd name="T67" fmla="*/ 0 h 754"/>
                <a:gd name="T68" fmla="*/ 2147483647 w 982"/>
                <a:gd name="T69" fmla="*/ 2147483647 h 754"/>
                <a:gd name="T70" fmla="*/ 2147483647 w 982"/>
                <a:gd name="T71" fmla="*/ 2147483647 h 754"/>
                <a:gd name="T72" fmla="*/ 2147483647 w 982"/>
                <a:gd name="T73" fmla="*/ 2147483647 h 754"/>
                <a:gd name="T74" fmla="*/ 2147483647 w 982"/>
                <a:gd name="T75" fmla="*/ 2147483647 h 754"/>
                <a:gd name="T76" fmla="*/ 0 w 982"/>
                <a:gd name="T77" fmla="*/ 2147483647 h 754"/>
                <a:gd name="T78" fmla="*/ 2147483647 w 982"/>
                <a:gd name="T79" fmla="*/ 2147483647 h 754"/>
                <a:gd name="T80" fmla="*/ 2147483647 w 982"/>
                <a:gd name="T81" fmla="*/ 2147483647 h 7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2"/>
                <a:gd name="T124" fmla="*/ 0 h 754"/>
                <a:gd name="T125" fmla="*/ 982 w 982"/>
                <a:gd name="T126" fmla="*/ 754 h 75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2" h="754">
                  <a:moveTo>
                    <a:pt x="30" y="130"/>
                  </a:moveTo>
                  <a:lnTo>
                    <a:pt x="46" y="112"/>
                  </a:lnTo>
                  <a:lnTo>
                    <a:pt x="58" y="108"/>
                  </a:lnTo>
                  <a:lnTo>
                    <a:pt x="68" y="98"/>
                  </a:lnTo>
                  <a:lnTo>
                    <a:pt x="70" y="98"/>
                  </a:lnTo>
                  <a:lnTo>
                    <a:pt x="72" y="104"/>
                  </a:lnTo>
                  <a:lnTo>
                    <a:pt x="66" y="120"/>
                  </a:lnTo>
                  <a:lnTo>
                    <a:pt x="152" y="102"/>
                  </a:lnTo>
                  <a:lnTo>
                    <a:pt x="162" y="104"/>
                  </a:lnTo>
                  <a:lnTo>
                    <a:pt x="162" y="112"/>
                  </a:lnTo>
                  <a:lnTo>
                    <a:pt x="156" y="116"/>
                  </a:lnTo>
                  <a:lnTo>
                    <a:pt x="158" y="118"/>
                  </a:lnTo>
                  <a:lnTo>
                    <a:pt x="256" y="158"/>
                  </a:lnTo>
                  <a:lnTo>
                    <a:pt x="280" y="188"/>
                  </a:lnTo>
                  <a:lnTo>
                    <a:pt x="290" y="194"/>
                  </a:lnTo>
                  <a:lnTo>
                    <a:pt x="350" y="176"/>
                  </a:lnTo>
                  <a:lnTo>
                    <a:pt x="378" y="156"/>
                  </a:lnTo>
                  <a:lnTo>
                    <a:pt x="392" y="154"/>
                  </a:lnTo>
                  <a:lnTo>
                    <a:pt x="394" y="154"/>
                  </a:lnTo>
                  <a:lnTo>
                    <a:pt x="394" y="142"/>
                  </a:lnTo>
                  <a:lnTo>
                    <a:pt x="404" y="132"/>
                  </a:lnTo>
                  <a:lnTo>
                    <a:pt x="436" y="130"/>
                  </a:lnTo>
                  <a:lnTo>
                    <a:pt x="458" y="136"/>
                  </a:lnTo>
                  <a:lnTo>
                    <a:pt x="498" y="170"/>
                  </a:lnTo>
                  <a:lnTo>
                    <a:pt x="510" y="174"/>
                  </a:lnTo>
                  <a:lnTo>
                    <a:pt x="514" y="196"/>
                  </a:lnTo>
                  <a:lnTo>
                    <a:pt x="526" y="200"/>
                  </a:lnTo>
                  <a:lnTo>
                    <a:pt x="552" y="224"/>
                  </a:lnTo>
                  <a:lnTo>
                    <a:pt x="594" y="240"/>
                  </a:lnTo>
                  <a:lnTo>
                    <a:pt x="600" y="248"/>
                  </a:lnTo>
                  <a:lnTo>
                    <a:pt x="622" y="416"/>
                  </a:lnTo>
                  <a:lnTo>
                    <a:pt x="622" y="418"/>
                  </a:lnTo>
                  <a:lnTo>
                    <a:pt x="632" y="416"/>
                  </a:lnTo>
                  <a:lnTo>
                    <a:pt x="632" y="396"/>
                  </a:lnTo>
                  <a:lnTo>
                    <a:pt x="642" y="398"/>
                  </a:lnTo>
                  <a:lnTo>
                    <a:pt x="652" y="406"/>
                  </a:lnTo>
                  <a:lnTo>
                    <a:pt x="646" y="454"/>
                  </a:lnTo>
                  <a:lnTo>
                    <a:pt x="652" y="478"/>
                  </a:lnTo>
                  <a:lnTo>
                    <a:pt x="702" y="538"/>
                  </a:lnTo>
                  <a:lnTo>
                    <a:pt x="708" y="540"/>
                  </a:lnTo>
                  <a:lnTo>
                    <a:pt x="724" y="532"/>
                  </a:lnTo>
                  <a:lnTo>
                    <a:pt x="734" y="568"/>
                  </a:lnTo>
                  <a:lnTo>
                    <a:pt x="744" y="564"/>
                  </a:lnTo>
                  <a:lnTo>
                    <a:pt x="746" y="566"/>
                  </a:lnTo>
                  <a:lnTo>
                    <a:pt x="742" y="576"/>
                  </a:lnTo>
                  <a:lnTo>
                    <a:pt x="740" y="584"/>
                  </a:lnTo>
                  <a:lnTo>
                    <a:pt x="764" y="610"/>
                  </a:lnTo>
                  <a:lnTo>
                    <a:pt x="786" y="652"/>
                  </a:lnTo>
                  <a:lnTo>
                    <a:pt x="798" y="662"/>
                  </a:lnTo>
                  <a:lnTo>
                    <a:pt x="818" y="660"/>
                  </a:lnTo>
                  <a:lnTo>
                    <a:pt x="832" y="670"/>
                  </a:lnTo>
                  <a:lnTo>
                    <a:pt x="862" y="716"/>
                  </a:lnTo>
                  <a:lnTo>
                    <a:pt x="864" y="744"/>
                  </a:lnTo>
                  <a:lnTo>
                    <a:pt x="868" y="748"/>
                  </a:lnTo>
                  <a:lnTo>
                    <a:pt x="878" y="754"/>
                  </a:lnTo>
                  <a:lnTo>
                    <a:pt x="930" y="742"/>
                  </a:lnTo>
                  <a:lnTo>
                    <a:pt x="956" y="724"/>
                  </a:lnTo>
                  <a:lnTo>
                    <a:pt x="974" y="730"/>
                  </a:lnTo>
                  <a:lnTo>
                    <a:pt x="982" y="710"/>
                  </a:lnTo>
                  <a:lnTo>
                    <a:pt x="970" y="704"/>
                  </a:lnTo>
                  <a:lnTo>
                    <a:pt x="982" y="610"/>
                  </a:lnTo>
                  <a:lnTo>
                    <a:pt x="966" y="492"/>
                  </a:lnTo>
                  <a:lnTo>
                    <a:pt x="876" y="340"/>
                  </a:lnTo>
                  <a:lnTo>
                    <a:pt x="868" y="282"/>
                  </a:lnTo>
                  <a:lnTo>
                    <a:pt x="798" y="198"/>
                  </a:lnTo>
                  <a:lnTo>
                    <a:pt x="718" y="18"/>
                  </a:lnTo>
                  <a:lnTo>
                    <a:pt x="722" y="6"/>
                  </a:lnTo>
                  <a:lnTo>
                    <a:pt x="666" y="0"/>
                  </a:lnTo>
                  <a:lnTo>
                    <a:pt x="658" y="12"/>
                  </a:lnTo>
                  <a:lnTo>
                    <a:pt x="666" y="34"/>
                  </a:lnTo>
                  <a:lnTo>
                    <a:pt x="666" y="60"/>
                  </a:lnTo>
                  <a:lnTo>
                    <a:pt x="650" y="64"/>
                  </a:lnTo>
                  <a:lnTo>
                    <a:pt x="644" y="58"/>
                  </a:lnTo>
                  <a:lnTo>
                    <a:pt x="640" y="38"/>
                  </a:lnTo>
                  <a:lnTo>
                    <a:pt x="326" y="56"/>
                  </a:lnTo>
                  <a:lnTo>
                    <a:pt x="314" y="42"/>
                  </a:lnTo>
                  <a:lnTo>
                    <a:pt x="306" y="18"/>
                  </a:lnTo>
                  <a:lnTo>
                    <a:pt x="0" y="46"/>
                  </a:lnTo>
                  <a:lnTo>
                    <a:pt x="0" y="66"/>
                  </a:lnTo>
                  <a:lnTo>
                    <a:pt x="28" y="92"/>
                  </a:lnTo>
                  <a:lnTo>
                    <a:pt x="24" y="108"/>
                  </a:lnTo>
                  <a:lnTo>
                    <a:pt x="30" y="13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2" name="Freeform 91"/>
            <p:cNvSpPr>
              <a:spLocks noChangeAspect="1"/>
            </p:cNvSpPr>
            <p:nvPr/>
          </p:nvSpPr>
          <p:spPr bwMode="auto">
            <a:xfrm rot="21445593">
              <a:off x="3330575" y="3962400"/>
              <a:ext cx="849313" cy="292100"/>
            </a:xfrm>
            <a:custGeom>
              <a:avLst/>
              <a:gdLst>
                <a:gd name="T0" fmla="*/ 2147483647 w 936"/>
                <a:gd name="T1" fmla="*/ 0 h 320"/>
                <a:gd name="T2" fmla="*/ 2147483647 w 936"/>
                <a:gd name="T3" fmla="*/ 2147483647 h 320"/>
                <a:gd name="T4" fmla="*/ 2147483647 w 936"/>
                <a:gd name="T5" fmla="*/ 2147483647 h 320"/>
                <a:gd name="T6" fmla="*/ 2147483647 w 936"/>
                <a:gd name="T7" fmla="*/ 2147483647 h 320"/>
                <a:gd name="T8" fmla="*/ 2147483647 w 936"/>
                <a:gd name="T9" fmla="*/ 2147483647 h 320"/>
                <a:gd name="T10" fmla="*/ 2147483647 w 936"/>
                <a:gd name="T11" fmla="*/ 2147483647 h 320"/>
                <a:gd name="T12" fmla="*/ 2147483647 w 936"/>
                <a:gd name="T13" fmla="*/ 2147483647 h 320"/>
                <a:gd name="T14" fmla="*/ 2147483647 w 936"/>
                <a:gd name="T15" fmla="*/ 2147483647 h 320"/>
                <a:gd name="T16" fmla="*/ 2147483647 w 936"/>
                <a:gd name="T17" fmla="*/ 2147483647 h 320"/>
                <a:gd name="T18" fmla="*/ 2147483647 w 936"/>
                <a:gd name="T19" fmla="*/ 2147483647 h 320"/>
                <a:gd name="T20" fmla="*/ 2147483647 w 936"/>
                <a:gd name="T21" fmla="*/ 2147483647 h 320"/>
                <a:gd name="T22" fmla="*/ 2147483647 w 936"/>
                <a:gd name="T23" fmla="*/ 2147483647 h 320"/>
                <a:gd name="T24" fmla="*/ 2147483647 w 936"/>
                <a:gd name="T25" fmla="*/ 2147483647 h 320"/>
                <a:gd name="T26" fmla="*/ 2147483647 w 936"/>
                <a:gd name="T27" fmla="*/ 2147483647 h 320"/>
                <a:gd name="T28" fmla="*/ 2147483647 w 936"/>
                <a:gd name="T29" fmla="*/ 2147483647 h 320"/>
                <a:gd name="T30" fmla="*/ 2147483647 w 936"/>
                <a:gd name="T31" fmla="*/ 2147483647 h 320"/>
                <a:gd name="T32" fmla="*/ 2147483647 w 936"/>
                <a:gd name="T33" fmla="*/ 2147483647 h 320"/>
                <a:gd name="T34" fmla="*/ 2147483647 w 936"/>
                <a:gd name="T35" fmla="*/ 2147483647 h 320"/>
                <a:gd name="T36" fmla="*/ 2147483647 w 936"/>
                <a:gd name="T37" fmla="*/ 2147483647 h 320"/>
                <a:gd name="T38" fmla="*/ 2147483647 w 936"/>
                <a:gd name="T39" fmla="*/ 2147483647 h 320"/>
                <a:gd name="T40" fmla="*/ 2147483647 w 936"/>
                <a:gd name="T41" fmla="*/ 2147483647 h 320"/>
                <a:gd name="T42" fmla="*/ 2147483647 w 936"/>
                <a:gd name="T43" fmla="*/ 2147483647 h 320"/>
                <a:gd name="T44" fmla="*/ 2147483647 w 936"/>
                <a:gd name="T45" fmla="*/ 2147483647 h 320"/>
                <a:gd name="T46" fmla="*/ 2147483647 w 936"/>
                <a:gd name="T47" fmla="*/ 2147483647 h 320"/>
                <a:gd name="T48" fmla="*/ 2147483647 w 936"/>
                <a:gd name="T49" fmla="*/ 2147483647 h 320"/>
                <a:gd name="T50" fmla="*/ 2147483647 w 936"/>
                <a:gd name="T51" fmla="*/ 2147483647 h 320"/>
                <a:gd name="T52" fmla="*/ 2147483647 w 936"/>
                <a:gd name="T53" fmla="*/ 2147483647 h 320"/>
                <a:gd name="T54" fmla="*/ 2147483647 w 936"/>
                <a:gd name="T55" fmla="*/ 2147483647 h 320"/>
                <a:gd name="T56" fmla="*/ 2147483647 w 936"/>
                <a:gd name="T57" fmla="*/ 2147483647 h 320"/>
                <a:gd name="T58" fmla="*/ 2147483647 w 936"/>
                <a:gd name="T59" fmla="*/ 2147483647 h 320"/>
                <a:gd name="T60" fmla="*/ 2147483647 w 936"/>
                <a:gd name="T61" fmla="*/ 2147483647 h 320"/>
                <a:gd name="T62" fmla="*/ 0 w 936"/>
                <a:gd name="T63" fmla="*/ 2147483647 h 320"/>
                <a:gd name="T64" fmla="*/ 2147483647 w 936"/>
                <a:gd name="T65" fmla="*/ 2147483647 h 320"/>
                <a:gd name="T66" fmla="*/ 2147483647 w 936"/>
                <a:gd name="T67" fmla="*/ 2147483647 h 320"/>
                <a:gd name="T68" fmla="*/ 2147483647 w 936"/>
                <a:gd name="T69" fmla="*/ 2147483647 h 320"/>
                <a:gd name="T70" fmla="*/ 2147483647 w 936"/>
                <a:gd name="T71" fmla="*/ 2147483647 h 320"/>
                <a:gd name="T72" fmla="*/ 2147483647 w 936"/>
                <a:gd name="T73" fmla="*/ 2147483647 h 320"/>
                <a:gd name="T74" fmla="*/ 2147483647 w 936"/>
                <a:gd name="T75" fmla="*/ 2147483647 h 320"/>
                <a:gd name="T76" fmla="*/ 2147483647 w 936"/>
                <a:gd name="T77" fmla="*/ 2147483647 h 320"/>
                <a:gd name="T78" fmla="*/ 2147483647 w 936"/>
                <a:gd name="T79" fmla="*/ 2147483647 h 320"/>
                <a:gd name="T80" fmla="*/ 2147483647 w 936"/>
                <a:gd name="T81" fmla="*/ 2147483647 h 320"/>
                <a:gd name="T82" fmla="*/ 2147483647 w 936"/>
                <a:gd name="T83" fmla="*/ 2147483647 h 320"/>
                <a:gd name="T84" fmla="*/ 2147483647 w 936"/>
                <a:gd name="T85" fmla="*/ 2147483647 h 320"/>
                <a:gd name="T86" fmla="*/ 2147483647 w 936"/>
                <a:gd name="T87" fmla="*/ 2147483647 h 320"/>
                <a:gd name="T88" fmla="*/ 2147483647 w 936"/>
                <a:gd name="T89" fmla="*/ 2147483647 h 320"/>
                <a:gd name="T90" fmla="*/ 2147483647 w 936"/>
                <a:gd name="T91" fmla="*/ 2147483647 h 320"/>
                <a:gd name="T92" fmla="*/ 2147483647 w 936"/>
                <a:gd name="T93" fmla="*/ 2147483647 h 320"/>
                <a:gd name="T94" fmla="*/ 2147483647 w 936"/>
                <a:gd name="T95" fmla="*/ 2147483647 h 320"/>
                <a:gd name="T96" fmla="*/ 2147483647 w 936"/>
                <a:gd name="T97" fmla="*/ 2147483647 h 320"/>
                <a:gd name="T98" fmla="*/ 2147483647 w 936"/>
                <a:gd name="T99" fmla="*/ 2147483647 h 320"/>
                <a:gd name="T100" fmla="*/ 2147483647 w 936"/>
                <a:gd name="T101" fmla="*/ 2147483647 h 320"/>
                <a:gd name="T102" fmla="*/ 2147483647 w 936"/>
                <a:gd name="T103" fmla="*/ 2147483647 h 320"/>
                <a:gd name="T104" fmla="*/ 2147483647 w 936"/>
                <a:gd name="T105" fmla="*/ 2147483647 h 320"/>
                <a:gd name="T106" fmla="*/ 2147483647 w 936"/>
                <a:gd name="T107" fmla="*/ 2147483647 h 320"/>
                <a:gd name="T108" fmla="*/ 2147483647 w 936"/>
                <a:gd name="T109" fmla="*/ 2147483647 h 320"/>
                <a:gd name="T110" fmla="*/ 2147483647 w 936"/>
                <a:gd name="T111" fmla="*/ 2147483647 h 320"/>
                <a:gd name="T112" fmla="*/ 2147483647 w 936"/>
                <a:gd name="T113" fmla="*/ 2147483647 h 320"/>
                <a:gd name="T114" fmla="*/ 2147483647 w 936"/>
                <a:gd name="T115" fmla="*/ 2147483647 h 320"/>
                <a:gd name="T116" fmla="*/ 2147483647 w 936"/>
                <a:gd name="T117" fmla="*/ 2147483647 h 320"/>
                <a:gd name="T118" fmla="*/ 2147483647 w 936"/>
                <a:gd name="T119" fmla="*/ 0 h 3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36"/>
                <a:gd name="T181" fmla="*/ 0 h 320"/>
                <a:gd name="T182" fmla="*/ 936 w 936"/>
                <a:gd name="T183" fmla="*/ 320 h 32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36" h="320">
                  <a:moveTo>
                    <a:pt x="936" y="0"/>
                  </a:moveTo>
                  <a:lnTo>
                    <a:pt x="714" y="28"/>
                  </a:lnTo>
                  <a:lnTo>
                    <a:pt x="404" y="60"/>
                  </a:lnTo>
                  <a:lnTo>
                    <a:pt x="398" y="66"/>
                  </a:lnTo>
                  <a:lnTo>
                    <a:pt x="260" y="78"/>
                  </a:lnTo>
                  <a:lnTo>
                    <a:pt x="258" y="74"/>
                  </a:lnTo>
                  <a:lnTo>
                    <a:pt x="234" y="72"/>
                  </a:lnTo>
                  <a:lnTo>
                    <a:pt x="238" y="100"/>
                  </a:lnTo>
                  <a:lnTo>
                    <a:pt x="84" y="110"/>
                  </a:lnTo>
                  <a:lnTo>
                    <a:pt x="82" y="116"/>
                  </a:lnTo>
                  <a:lnTo>
                    <a:pt x="78" y="102"/>
                  </a:lnTo>
                  <a:lnTo>
                    <a:pt x="70" y="104"/>
                  </a:lnTo>
                  <a:lnTo>
                    <a:pt x="76" y="126"/>
                  </a:lnTo>
                  <a:lnTo>
                    <a:pt x="66" y="134"/>
                  </a:lnTo>
                  <a:lnTo>
                    <a:pt x="74" y="144"/>
                  </a:lnTo>
                  <a:lnTo>
                    <a:pt x="60" y="146"/>
                  </a:lnTo>
                  <a:lnTo>
                    <a:pt x="70" y="160"/>
                  </a:lnTo>
                  <a:lnTo>
                    <a:pt x="58" y="180"/>
                  </a:lnTo>
                  <a:lnTo>
                    <a:pt x="66" y="194"/>
                  </a:lnTo>
                  <a:lnTo>
                    <a:pt x="52" y="196"/>
                  </a:lnTo>
                  <a:lnTo>
                    <a:pt x="60" y="202"/>
                  </a:lnTo>
                  <a:lnTo>
                    <a:pt x="56" y="206"/>
                  </a:lnTo>
                  <a:lnTo>
                    <a:pt x="34" y="220"/>
                  </a:lnTo>
                  <a:lnTo>
                    <a:pt x="42" y="232"/>
                  </a:lnTo>
                  <a:lnTo>
                    <a:pt x="36" y="238"/>
                  </a:lnTo>
                  <a:lnTo>
                    <a:pt x="40" y="246"/>
                  </a:lnTo>
                  <a:lnTo>
                    <a:pt x="30" y="248"/>
                  </a:lnTo>
                  <a:lnTo>
                    <a:pt x="18" y="272"/>
                  </a:lnTo>
                  <a:lnTo>
                    <a:pt x="24" y="302"/>
                  </a:lnTo>
                  <a:lnTo>
                    <a:pt x="14" y="304"/>
                  </a:lnTo>
                  <a:lnTo>
                    <a:pt x="10" y="314"/>
                  </a:lnTo>
                  <a:lnTo>
                    <a:pt x="0" y="320"/>
                  </a:lnTo>
                  <a:lnTo>
                    <a:pt x="238" y="306"/>
                  </a:lnTo>
                  <a:lnTo>
                    <a:pt x="524" y="282"/>
                  </a:lnTo>
                  <a:lnTo>
                    <a:pt x="670" y="266"/>
                  </a:lnTo>
                  <a:lnTo>
                    <a:pt x="670" y="236"/>
                  </a:lnTo>
                  <a:lnTo>
                    <a:pt x="676" y="230"/>
                  </a:lnTo>
                  <a:lnTo>
                    <a:pt x="694" y="228"/>
                  </a:lnTo>
                  <a:lnTo>
                    <a:pt x="698" y="206"/>
                  </a:lnTo>
                  <a:lnTo>
                    <a:pt x="710" y="190"/>
                  </a:lnTo>
                  <a:lnTo>
                    <a:pt x="726" y="182"/>
                  </a:lnTo>
                  <a:lnTo>
                    <a:pt x="754" y="178"/>
                  </a:lnTo>
                  <a:lnTo>
                    <a:pt x="786" y="148"/>
                  </a:lnTo>
                  <a:lnTo>
                    <a:pt x="806" y="142"/>
                  </a:lnTo>
                  <a:lnTo>
                    <a:pt x="814" y="126"/>
                  </a:lnTo>
                  <a:lnTo>
                    <a:pt x="812" y="118"/>
                  </a:lnTo>
                  <a:lnTo>
                    <a:pt x="824" y="120"/>
                  </a:lnTo>
                  <a:lnTo>
                    <a:pt x="826" y="108"/>
                  </a:lnTo>
                  <a:lnTo>
                    <a:pt x="840" y="98"/>
                  </a:lnTo>
                  <a:lnTo>
                    <a:pt x="850" y="112"/>
                  </a:lnTo>
                  <a:lnTo>
                    <a:pt x="876" y="84"/>
                  </a:lnTo>
                  <a:lnTo>
                    <a:pt x="886" y="78"/>
                  </a:lnTo>
                  <a:lnTo>
                    <a:pt x="900" y="84"/>
                  </a:lnTo>
                  <a:lnTo>
                    <a:pt x="916" y="54"/>
                  </a:lnTo>
                  <a:lnTo>
                    <a:pt x="924" y="46"/>
                  </a:lnTo>
                  <a:lnTo>
                    <a:pt x="936" y="46"/>
                  </a:lnTo>
                  <a:lnTo>
                    <a:pt x="930" y="38"/>
                  </a:lnTo>
                  <a:lnTo>
                    <a:pt x="934" y="26"/>
                  </a:lnTo>
                  <a:lnTo>
                    <a:pt x="932" y="20"/>
                  </a:lnTo>
                  <a:lnTo>
                    <a:pt x="936"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3" name="Freeform 92"/>
            <p:cNvSpPr>
              <a:spLocks noChangeAspect="1"/>
            </p:cNvSpPr>
            <p:nvPr/>
          </p:nvSpPr>
          <p:spPr bwMode="auto">
            <a:xfrm rot="21445593">
              <a:off x="3686175" y="4686300"/>
              <a:ext cx="892175" cy="690563"/>
            </a:xfrm>
            <a:custGeom>
              <a:avLst/>
              <a:gdLst>
                <a:gd name="T0" fmla="*/ 2147483647 w 982"/>
                <a:gd name="T1" fmla="*/ 2147483647 h 754"/>
                <a:gd name="T2" fmla="*/ 2147483647 w 982"/>
                <a:gd name="T3" fmla="*/ 2147483647 h 754"/>
                <a:gd name="T4" fmla="*/ 2147483647 w 982"/>
                <a:gd name="T5" fmla="*/ 2147483647 h 754"/>
                <a:gd name="T6" fmla="*/ 2147483647 w 982"/>
                <a:gd name="T7" fmla="*/ 2147483647 h 754"/>
                <a:gd name="T8" fmla="*/ 2147483647 w 982"/>
                <a:gd name="T9" fmla="*/ 2147483647 h 754"/>
                <a:gd name="T10" fmla="*/ 2147483647 w 982"/>
                <a:gd name="T11" fmla="*/ 2147483647 h 754"/>
                <a:gd name="T12" fmla="*/ 2147483647 w 982"/>
                <a:gd name="T13" fmla="*/ 2147483647 h 754"/>
                <a:gd name="T14" fmla="*/ 2147483647 w 982"/>
                <a:gd name="T15" fmla="*/ 2147483647 h 754"/>
                <a:gd name="T16" fmla="*/ 2147483647 w 982"/>
                <a:gd name="T17" fmla="*/ 2147483647 h 754"/>
                <a:gd name="T18" fmla="*/ 2147483647 w 982"/>
                <a:gd name="T19" fmla="*/ 2147483647 h 754"/>
                <a:gd name="T20" fmla="*/ 2147483647 w 982"/>
                <a:gd name="T21" fmla="*/ 2147483647 h 754"/>
                <a:gd name="T22" fmla="*/ 2147483647 w 982"/>
                <a:gd name="T23" fmla="*/ 2147483647 h 754"/>
                <a:gd name="T24" fmla="*/ 2147483647 w 982"/>
                <a:gd name="T25" fmla="*/ 2147483647 h 754"/>
                <a:gd name="T26" fmla="*/ 2147483647 w 982"/>
                <a:gd name="T27" fmla="*/ 2147483647 h 754"/>
                <a:gd name="T28" fmla="*/ 2147483647 w 982"/>
                <a:gd name="T29" fmla="*/ 2147483647 h 754"/>
                <a:gd name="T30" fmla="*/ 2147483647 w 982"/>
                <a:gd name="T31" fmla="*/ 2147483647 h 754"/>
                <a:gd name="T32" fmla="*/ 2147483647 w 982"/>
                <a:gd name="T33" fmla="*/ 2147483647 h 754"/>
                <a:gd name="T34" fmla="*/ 2147483647 w 982"/>
                <a:gd name="T35" fmla="*/ 2147483647 h 754"/>
                <a:gd name="T36" fmla="*/ 2147483647 w 982"/>
                <a:gd name="T37" fmla="*/ 2147483647 h 754"/>
                <a:gd name="T38" fmla="*/ 2147483647 w 982"/>
                <a:gd name="T39" fmla="*/ 2147483647 h 754"/>
                <a:gd name="T40" fmla="*/ 2147483647 w 982"/>
                <a:gd name="T41" fmla="*/ 2147483647 h 754"/>
                <a:gd name="T42" fmla="*/ 2147483647 w 982"/>
                <a:gd name="T43" fmla="*/ 2147483647 h 754"/>
                <a:gd name="T44" fmla="*/ 2147483647 w 982"/>
                <a:gd name="T45" fmla="*/ 2147483647 h 754"/>
                <a:gd name="T46" fmla="*/ 2147483647 w 982"/>
                <a:gd name="T47" fmla="*/ 2147483647 h 754"/>
                <a:gd name="T48" fmla="*/ 2147483647 w 982"/>
                <a:gd name="T49" fmla="*/ 2147483647 h 754"/>
                <a:gd name="T50" fmla="*/ 2147483647 w 982"/>
                <a:gd name="T51" fmla="*/ 2147483647 h 754"/>
                <a:gd name="T52" fmla="*/ 2147483647 w 982"/>
                <a:gd name="T53" fmla="*/ 2147483647 h 754"/>
                <a:gd name="T54" fmla="*/ 2147483647 w 982"/>
                <a:gd name="T55" fmla="*/ 2147483647 h 754"/>
                <a:gd name="T56" fmla="*/ 2147483647 w 982"/>
                <a:gd name="T57" fmla="*/ 2147483647 h 754"/>
                <a:gd name="T58" fmla="*/ 2147483647 w 982"/>
                <a:gd name="T59" fmla="*/ 2147483647 h 754"/>
                <a:gd name="T60" fmla="*/ 2147483647 w 982"/>
                <a:gd name="T61" fmla="*/ 2147483647 h 754"/>
                <a:gd name="T62" fmla="*/ 2147483647 w 982"/>
                <a:gd name="T63" fmla="*/ 2147483647 h 754"/>
                <a:gd name="T64" fmla="*/ 2147483647 w 982"/>
                <a:gd name="T65" fmla="*/ 2147483647 h 754"/>
                <a:gd name="T66" fmla="*/ 2147483647 w 982"/>
                <a:gd name="T67" fmla="*/ 0 h 754"/>
                <a:gd name="T68" fmla="*/ 2147483647 w 982"/>
                <a:gd name="T69" fmla="*/ 2147483647 h 754"/>
                <a:gd name="T70" fmla="*/ 2147483647 w 982"/>
                <a:gd name="T71" fmla="*/ 2147483647 h 754"/>
                <a:gd name="T72" fmla="*/ 2147483647 w 982"/>
                <a:gd name="T73" fmla="*/ 2147483647 h 754"/>
                <a:gd name="T74" fmla="*/ 2147483647 w 982"/>
                <a:gd name="T75" fmla="*/ 2147483647 h 754"/>
                <a:gd name="T76" fmla="*/ 0 w 982"/>
                <a:gd name="T77" fmla="*/ 2147483647 h 754"/>
                <a:gd name="T78" fmla="*/ 2147483647 w 982"/>
                <a:gd name="T79" fmla="*/ 2147483647 h 754"/>
                <a:gd name="T80" fmla="*/ 2147483647 w 982"/>
                <a:gd name="T81" fmla="*/ 2147483647 h 75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2"/>
                <a:gd name="T124" fmla="*/ 0 h 754"/>
                <a:gd name="T125" fmla="*/ 982 w 982"/>
                <a:gd name="T126" fmla="*/ 754 h 75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2" h="754">
                  <a:moveTo>
                    <a:pt x="30" y="130"/>
                  </a:moveTo>
                  <a:lnTo>
                    <a:pt x="46" y="112"/>
                  </a:lnTo>
                  <a:lnTo>
                    <a:pt x="58" y="108"/>
                  </a:lnTo>
                  <a:lnTo>
                    <a:pt x="68" y="98"/>
                  </a:lnTo>
                  <a:lnTo>
                    <a:pt x="70" y="98"/>
                  </a:lnTo>
                  <a:lnTo>
                    <a:pt x="72" y="104"/>
                  </a:lnTo>
                  <a:lnTo>
                    <a:pt x="66" y="120"/>
                  </a:lnTo>
                  <a:lnTo>
                    <a:pt x="152" y="102"/>
                  </a:lnTo>
                  <a:lnTo>
                    <a:pt x="162" y="104"/>
                  </a:lnTo>
                  <a:lnTo>
                    <a:pt x="162" y="112"/>
                  </a:lnTo>
                  <a:lnTo>
                    <a:pt x="156" y="116"/>
                  </a:lnTo>
                  <a:lnTo>
                    <a:pt x="158" y="118"/>
                  </a:lnTo>
                  <a:lnTo>
                    <a:pt x="256" y="158"/>
                  </a:lnTo>
                  <a:lnTo>
                    <a:pt x="280" y="188"/>
                  </a:lnTo>
                  <a:lnTo>
                    <a:pt x="290" y="194"/>
                  </a:lnTo>
                  <a:lnTo>
                    <a:pt x="350" y="176"/>
                  </a:lnTo>
                  <a:lnTo>
                    <a:pt x="378" y="156"/>
                  </a:lnTo>
                  <a:lnTo>
                    <a:pt x="392" y="154"/>
                  </a:lnTo>
                  <a:lnTo>
                    <a:pt x="394" y="154"/>
                  </a:lnTo>
                  <a:lnTo>
                    <a:pt x="394" y="142"/>
                  </a:lnTo>
                  <a:lnTo>
                    <a:pt x="404" y="132"/>
                  </a:lnTo>
                  <a:lnTo>
                    <a:pt x="436" y="130"/>
                  </a:lnTo>
                  <a:lnTo>
                    <a:pt x="458" y="136"/>
                  </a:lnTo>
                  <a:lnTo>
                    <a:pt x="498" y="170"/>
                  </a:lnTo>
                  <a:lnTo>
                    <a:pt x="510" y="174"/>
                  </a:lnTo>
                  <a:lnTo>
                    <a:pt x="514" y="196"/>
                  </a:lnTo>
                  <a:lnTo>
                    <a:pt x="526" y="200"/>
                  </a:lnTo>
                  <a:lnTo>
                    <a:pt x="552" y="224"/>
                  </a:lnTo>
                  <a:lnTo>
                    <a:pt x="594" y="240"/>
                  </a:lnTo>
                  <a:lnTo>
                    <a:pt x="600" y="248"/>
                  </a:lnTo>
                  <a:lnTo>
                    <a:pt x="622" y="416"/>
                  </a:lnTo>
                  <a:lnTo>
                    <a:pt x="622" y="418"/>
                  </a:lnTo>
                  <a:lnTo>
                    <a:pt x="632" y="416"/>
                  </a:lnTo>
                  <a:lnTo>
                    <a:pt x="632" y="396"/>
                  </a:lnTo>
                  <a:lnTo>
                    <a:pt x="642" y="398"/>
                  </a:lnTo>
                  <a:lnTo>
                    <a:pt x="652" y="406"/>
                  </a:lnTo>
                  <a:lnTo>
                    <a:pt x="646" y="454"/>
                  </a:lnTo>
                  <a:lnTo>
                    <a:pt x="652" y="478"/>
                  </a:lnTo>
                  <a:lnTo>
                    <a:pt x="702" y="538"/>
                  </a:lnTo>
                  <a:lnTo>
                    <a:pt x="708" y="540"/>
                  </a:lnTo>
                  <a:lnTo>
                    <a:pt x="724" y="532"/>
                  </a:lnTo>
                  <a:lnTo>
                    <a:pt x="734" y="568"/>
                  </a:lnTo>
                  <a:lnTo>
                    <a:pt x="744" y="564"/>
                  </a:lnTo>
                  <a:lnTo>
                    <a:pt x="746" y="566"/>
                  </a:lnTo>
                  <a:lnTo>
                    <a:pt x="742" y="576"/>
                  </a:lnTo>
                  <a:lnTo>
                    <a:pt x="740" y="584"/>
                  </a:lnTo>
                  <a:lnTo>
                    <a:pt x="764" y="610"/>
                  </a:lnTo>
                  <a:lnTo>
                    <a:pt x="786" y="652"/>
                  </a:lnTo>
                  <a:lnTo>
                    <a:pt x="798" y="662"/>
                  </a:lnTo>
                  <a:lnTo>
                    <a:pt x="818" y="660"/>
                  </a:lnTo>
                  <a:lnTo>
                    <a:pt x="832" y="670"/>
                  </a:lnTo>
                  <a:lnTo>
                    <a:pt x="862" y="716"/>
                  </a:lnTo>
                  <a:lnTo>
                    <a:pt x="864" y="744"/>
                  </a:lnTo>
                  <a:lnTo>
                    <a:pt x="868" y="748"/>
                  </a:lnTo>
                  <a:lnTo>
                    <a:pt x="878" y="754"/>
                  </a:lnTo>
                  <a:lnTo>
                    <a:pt x="930" y="742"/>
                  </a:lnTo>
                  <a:lnTo>
                    <a:pt x="956" y="724"/>
                  </a:lnTo>
                  <a:lnTo>
                    <a:pt x="974" y="730"/>
                  </a:lnTo>
                  <a:lnTo>
                    <a:pt x="982" y="710"/>
                  </a:lnTo>
                  <a:lnTo>
                    <a:pt x="970" y="704"/>
                  </a:lnTo>
                  <a:lnTo>
                    <a:pt x="982" y="610"/>
                  </a:lnTo>
                  <a:lnTo>
                    <a:pt x="966" y="492"/>
                  </a:lnTo>
                  <a:lnTo>
                    <a:pt x="876" y="340"/>
                  </a:lnTo>
                  <a:lnTo>
                    <a:pt x="868" y="282"/>
                  </a:lnTo>
                  <a:lnTo>
                    <a:pt x="798" y="198"/>
                  </a:lnTo>
                  <a:lnTo>
                    <a:pt x="718" y="18"/>
                  </a:lnTo>
                  <a:lnTo>
                    <a:pt x="722" y="6"/>
                  </a:lnTo>
                  <a:lnTo>
                    <a:pt x="666" y="0"/>
                  </a:lnTo>
                  <a:lnTo>
                    <a:pt x="658" y="12"/>
                  </a:lnTo>
                  <a:lnTo>
                    <a:pt x="666" y="34"/>
                  </a:lnTo>
                  <a:lnTo>
                    <a:pt x="666" y="60"/>
                  </a:lnTo>
                  <a:lnTo>
                    <a:pt x="650" y="64"/>
                  </a:lnTo>
                  <a:lnTo>
                    <a:pt x="644" y="58"/>
                  </a:lnTo>
                  <a:lnTo>
                    <a:pt x="640" y="38"/>
                  </a:lnTo>
                  <a:lnTo>
                    <a:pt x="326" y="56"/>
                  </a:lnTo>
                  <a:lnTo>
                    <a:pt x="314" y="42"/>
                  </a:lnTo>
                  <a:lnTo>
                    <a:pt x="306" y="18"/>
                  </a:lnTo>
                  <a:lnTo>
                    <a:pt x="0" y="46"/>
                  </a:lnTo>
                  <a:lnTo>
                    <a:pt x="0" y="66"/>
                  </a:lnTo>
                  <a:lnTo>
                    <a:pt x="28" y="92"/>
                  </a:lnTo>
                  <a:lnTo>
                    <a:pt x="24" y="108"/>
                  </a:lnTo>
                  <a:lnTo>
                    <a:pt x="30" y="13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4" name="Freeform 93"/>
            <p:cNvSpPr>
              <a:spLocks noChangeAspect="1"/>
            </p:cNvSpPr>
            <p:nvPr/>
          </p:nvSpPr>
          <p:spPr bwMode="auto">
            <a:xfrm rot="21445593">
              <a:off x="4657725" y="3419475"/>
              <a:ext cx="107950" cy="177800"/>
            </a:xfrm>
            <a:custGeom>
              <a:avLst/>
              <a:gdLst>
                <a:gd name="T0" fmla="*/ 0 w 118"/>
                <a:gd name="T1" fmla="*/ 2147483647 h 194"/>
                <a:gd name="T2" fmla="*/ 2147483647 w 118"/>
                <a:gd name="T3" fmla="*/ 2147483647 h 194"/>
                <a:gd name="T4" fmla="*/ 2147483647 w 118"/>
                <a:gd name="T5" fmla="*/ 0 h 194"/>
                <a:gd name="T6" fmla="*/ 2147483647 w 118"/>
                <a:gd name="T7" fmla="*/ 2147483647 h 194"/>
                <a:gd name="T8" fmla="*/ 2147483647 w 118"/>
                <a:gd name="T9" fmla="*/ 2147483647 h 194"/>
                <a:gd name="T10" fmla="*/ 2147483647 w 118"/>
                <a:gd name="T11" fmla="*/ 2147483647 h 194"/>
                <a:gd name="T12" fmla="*/ 2147483647 w 118"/>
                <a:gd name="T13" fmla="*/ 2147483647 h 194"/>
                <a:gd name="T14" fmla="*/ 2147483647 w 118"/>
                <a:gd name="T15" fmla="*/ 2147483647 h 194"/>
                <a:gd name="T16" fmla="*/ 2147483647 w 118"/>
                <a:gd name="T17" fmla="*/ 2147483647 h 194"/>
                <a:gd name="T18" fmla="*/ 2147483647 w 118"/>
                <a:gd name="T19" fmla="*/ 2147483647 h 194"/>
                <a:gd name="T20" fmla="*/ 2147483647 w 118"/>
                <a:gd name="T21" fmla="*/ 2147483647 h 194"/>
                <a:gd name="T22" fmla="*/ 0 w 118"/>
                <a:gd name="T23" fmla="*/ 2147483647 h 1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8"/>
                <a:gd name="T37" fmla="*/ 0 h 194"/>
                <a:gd name="T38" fmla="*/ 118 w 118"/>
                <a:gd name="T39" fmla="*/ 194 h 19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8" h="194">
                  <a:moveTo>
                    <a:pt x="0" y="24"/>
                  </a:moveTo>
                  <a:lnTo>
                    <a:pt x="12" y="4"/>
                  </a:lnTo>
                  <a:lnTo>
                    <a:pt x="24" y="0"/>
                  </a:lnTo>
                  <a:lnTo>
                    <a:pt x="38" y="6"/>
                  </a:lnTo>
                  <a:lnTo>
                    <a:pt x="32" y="12"/>
                  </a:lnTo>
                  <a:lnTo>
                    <a:pt x="26" y="32"/>
                  </a:lnTo>
                  <a:lnTo>
                    <a:pt x="34" y="40"/>
                  </a:lnTo>
                  <a:lnTo>
                    <a:pt x="32" y="54"/>
                  </a:lnTo>
                  <a:lnTo>
                    <a:pt x="118" y="166"/>
                  </a:lnTo>
                  <a:lnTo>
                    <a:pt x="114" y="180"/>
                  </a:lnTo>
                  <a:lnTo>
                    <a:pt x="42" y="194"/>
                  </a:lnTo>
                  <a:lnTo>
                    <a:pt x="0"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5" name="Freeform 94"/>
            <p:cNvSpPr>
              <a:spLocks noChangeAspect="1"/>
            </p:cNvSpPr>
            <p:nvPr/>
          </p:nvSpPr>
          <p:spPr bwMode="auto">
            <a:xfrm rot="21445593">
              <a:off x="139700" y="2617788"/>
              <a:ext cx="785813" cy="671512"/>
            </a:xfrm>
            <a:custGeom>
              <a:avLst/>
              <a:gdLst>
                <a:gd name="T0" fmla="*/ 2147483647 w 866"/>
                <a:gd name="T1" fmla="*/ 2147483647 h 732"/>
                <a:gd name="T2" fmla="*/ 0 w 866"/>
                <a:gd name="T3" fmla="*/ 2147483647 h 732"/>
                <a:gd name="T4" fmla="*/ 2147483647 w 866"/>
                <a:gd name="T5" fmla="*/ 2147483647 h 732"/>
                <a:gd name="T6" fmla="*/ 2147483647 w 866"/>
                <a:gd name="T7" fmla="*/ 2147483647 h 732"/>
                <a:gd name="T8" fmla="*/ 2147483647 w 866"/>
                <a:gd name="T9" fmla="*/ 2147483647 h 732"/>
                <a:gd name="T10" fmla="*/ 2147483647 w 866"/>
                <a:gd name="T11" fmla="*/ 2147483647 h 732"/>
                <a:gd name="T12" fmla="*/ 2147483647 w 866"/>
                <a:gd name="T13" fmla="*/ 2147483647 h 732"/>
                <a:gd name="T14" fmla="*/ 2147483647 w 866"/>
                <a:gd name="T15" fmla="*/ 2147483647 h 732"/>
                <a:gd name="T16" fmla="*/ 2147483647 w 866"/>
                <a:gd name="T17" fmla="*/ 2147483647 h 732"/>
                <a:gd name="T18" fmla="*/ 2147483647 w 866"/>
                <a:gd name="T19" fmla="*/ 2147483647 h 732"/>
                <a:gd name="T20" fmla="*/ 2147483647 w 866"/>
                <a:gd name="T21" fmla="*/ 2147483647 h 732"/>
                <a:gd name="T22" fmla="*/ 2147483647 w 866"/>
                <a:gd name="T23" fmla="*/ 2147483647 h 732"/>
                <a:gd name="T24" fmla="*/ 2147483647 w 866"/>
                <a:gd name="T25" fmla="*/ 2147483647 h 732"/>
                <a:gd name="T26" fmla="*/ 2147483647 w 866"/>
                <a:gd name="T27" fmla="*/ 2147483647 h 732"/>
                <a:gd name="T28" fmla="*/ 2147483647 w 866"/>
                <a:gd name="T29" fmla="*/ 0 h 732"/>
                <a:gd name="T30" fmla="*/ 2147483647 w 866"/>
                <a:gd name="T31" fmla="*/ 2147483647 h 732"/>
                <a:gd name="T32" fmla="*/ 2147483647 w 866"/>
                <a:gd name="T33" fmla="*/ 2147483647 h 732"/>
                <a:gd name="T34" fmla="*/ 2147483647 w 866"/>
                <a:gd name="T35" fmla="*/ 2147483647 h 732"/>
                <a:gd name="T36" fmla="*/ 2147483647 w 866"/>
                <a:gd name="T37" fmla="*/ 2147483647 h 732"/>
                <a:gd name="T38" fmla="*/ 2147483647 w 866"/>
                <a:gd name="T39" fmla="*/ 2147483647 h 732"/>
                <a:gd name="T40" fmla="*/ 2147483647 w 866"/>
                <a:gd name="T41" fmla="*/ 2147483647 h 732"/>
                <a:gd name="T42" fmla="*/ 2147483647 w 866"/>
                <a:gd name="T43" fmla="*/ 2147483647 h 732"/>
                <a:gd name="T44" fmla="*/ 2147483647 w 866"/>
                <a:gd name="T45" fmla="*/ 2147483647 h 732"/>
                <a:gd name="T46" fmla="*/ 2147483647 w 866"/>
                <a:gd name="T47" fmla="*/ 2147483647 h 732"/>
                <a:gd name="T48" fmla="*/ 2147483647 w 866"/>
                <a:gd name="T49" fmla="*/ 2147483647 h 732"/>
                <a:gd name="T50" fmla="*/ 2147483647 w 866"/>
                <a:gd name="T51" fmla="*/ 2147483647 h 732"/>
                <a:gd name="T52" fmla="*/ 2147483647 w 866"/>
                <a:gd name="T53" fmla="*/ 2147483647 h 732"/>
                <a:gd name="T54" fmla="*/ 2147483647 w 866"/>
                <a:gd name="T55" fmla="*/ 2147483647 h 732"/>
                <a:gd name="T56" fmla="*/ 2147483647 w 866"/>
                <a:gd name="T57" fmla="*/ 2147483647 h 732"/>
                <a:gd name="T58" fmla="*/ 2147483647 w 866"/>
                <a:gd name="T59" fmla="*/ 2147483647 h 732"/>
                <a:gd name="T60" fmla="*/ 2147483647 w 866"/>
                <a:gd name="T61" fmla="*/ 2147483647 h 732"/>
                <a:gd name="T62" fmla="*/ 2147483647 w 866"/>
                <a:gd name="T63" fmla="*/ 2147483647 h 732"/>
                <a:gd name="T64" fmla="*/ 2147483647 w 866"/>
                <a:gd name="T65" fmla="*/ 2147483647 h 732"/>
                <a:gd name="T66" fmla="*/ 2147483647 w 866"/>
                <a:gd name="T67" fmla="*/ 2147483647 h 732"/>
                <a:gd name="T68" fmla="*/ 2147483647 w 866"/>
                <a:gd name="T69" fmla="*/ 2147483647 h 732"/>
                <a:gd name="T70" fmla="*/ 2147483647 w 866"/>
                <a:gd name="T71" fmla="*/ 2147483647 h 732"/>
                <a:gd name="T72" fmla="*/ 2147483647 w 866"/>
                <a:gd name="T73" fmla="*/ 2147483647 h 732"/>
                <a:gd name="T74" fmla="*/ 2147483647 w 866"/>
                <a:gd name="T75" fmla="*/ 2147483647 h 732"/>
                <a:gd name="T76" fmla="*/ 2147483647 w 866"/>
                <a:gd name="T77" fmla="*/ 2147483647 h 732"/>
                <a:gd name="T78" fmla="*/ 2147483647 w 866"/>
                <a:gd name="T79" fmla="*/ 2147483647 h 732"/>
                <a:gd name="T80" fmla="*/ 2147483647 w 866"/>
                <a:gd name="T81" fmla="*/ 2147483647 h 732"/>
                <a:gd name="T82" fmla="*/ 2147483647 w 866"/>
                <a:gd name="T83" fmla="*/ 2147483647 h 732"/>
                <a:gd name="T84" fmla="*/ 2147483647 w 866"/>
                <a:gd name="T85" fmla="*/ 2147483647 h 732"/>
                <a:gd name="T86" fmla="*/ 2147483647 w 866"/>
                <a:gd name="T87" fmla="*/ 2147483647 h 732"/>
                <a:gd name="T88" fmla="*/ 2147483647 w 866"/>
                <a:gd name="T89" fmla="*/ 2147483647 h 732"/>
                <a:gd name="T90" fmla="*/ 2147483647 w 866"/>
                <a:gd name="T91" fmla="*/ 2147483647 h 732"/>
                <a:gd name="T92" fmla="*/ 2147483647 w 866"/>
                <a:gd name="T93" fmla="*/ 2147483647 h 732"/>
                <a:gd name="T94" fmla="*/ 2147483647 w 866"/>
                <a:gd name="T95" fmla="*/ 2147483647 h 732"/>
                <a:gd name="T96" fmla="*/ 2147483647 w 866"/>
                <a:gd name="T97" fmla="*/ 2147483647 h 732"/>
                <a:gd name="T98" fmla="*/ 2147483647 w 866"/>
                <a:gd name="T99" fmla="*/ 2147483647 h 732"/>
                <a:gd name="T100" fmla="*/ 2147483647 w 866"/>
                <a:gd name="T101" fmla="*/ 2147483647 h 732"/>
                <a:gd name="T102" fmla="*/ 2147483647 w 866"/>
                <a:gd name="T103" fmla="*/ 2147483647 h 732"/>
                <a:gd name="T104" fmla="*/ 2147483647 w 866"/>
                <a:gd name="T105" fmla="*/ 2147483647 h 7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66"/>
                <a:gd name="T160" fmla="*/ 0 h 732"/>
                <a:gd name="T161" fmla="*/ 866 w 866"/>
                <a:gd name="T162" fmla="*/ 732 h 73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66" h="732">
                  <a:moveTo>
                    <a:pt x="404" y="658"/>
                  </a:moveTo>
                  <a:lnTo>
                    <a:pt x="0" y="540"/>
                  </a:lnTo>
                  <a:lnTo>
                    <a:pt x="14" y="416"/>
                  </a:lnTo>
                  <a:lnTo>
                    <a:pt x="38" y="372"/>
                  </a:lnTo>
                  <a:lnTo>
                    <a:pt x="52" y="356"/>
                  </a:lnTo>
                  <a:lnTo>
                    <a:pt x="66" y="352"/>
                  </a:lnTo>
                  <a:lnTo>
                    <a:pt x="68" y="338"/>
                  </a:lnTo>
                  <a:lnTo>
                    <a:pt x="64" y="338"/>
                  </a:lnTo>
                  <a:lnTo>
                    <a:pt x="166" y="94"/>
                  </a:lnTo>
                  <a:lnTo>
                    <a:pt x="178" y="82"/>
                  </a:lnTo>
                  <a:lnTo>
                    <a:pt x="182" y="62"/>
                  </a:lnTo>
                  <a:lnTo>
                    <a:pt x="188" y="54"/>
                  </a:lnTo>
                  <a:lnTo>
                    <a:pt x="184" y="46"/>
                  </a:lnTo>
                  <a:lnTo>
                    <a:pt x="202" y="2"/>
                  </a:lnTo>
                  <a:lnTo>
                    <a:pt x="208" y="0"/>
                  </a:lnTo>
                  <a:lnTo>
                    <a:pt x="242" y="6"/>
                  </a:lnTo>
                  <a:lnTo>
                    <a:pt x="258" y="18"/>
                  </a:lnTo>
                  <a:lnTo>
                    <a:pt x="262" y="14"/>
                  </a:lnTo>
                  <a:lnTo>
                    <a:pt x="284" y="40"/>
                  </a:lnTo>
                  <a:lnTo>
                    <a:pt x="286" y="54"/>
                  </a:lnTo>
                  <a:lnTo>
                    <a:pt x="280" y="96"/>
                  </a:lnTo>
                  <a:lnTo>
                    <a:pt x="320" y="122"/>
                  </a:lnTo>
                  <a:lnTo>
                    <a:pt x="350" y="122"/>
                  </a:lnTo>
                  <a:lnTo>
                    <a:pt x="370" y="114"/>
                  </a:lnTo>
                  <a:lnTo>
                    <a:pt x="416" y="128"/>
                  </a:lnTo>
                  <a:lnTo>
                    <a:pt x="426" y="146"/>
                  </a:lnTo>
                  <a:lnTo>
                    <a:pt x="482" y="142"/>
                  </a:lnTo>
                  <a:lnTo>
                    <a:pt x="494" y="152"/>
                  </a:lnTo>
                  <a:lnTo>
                    <a:pt x="518" y="154"/>
                  </a:lnTo>
                  <a:lnTo>
                    <a:pt x="546" y="148"/>
                  </a:lnTo>
                  <a:lnTo>
                    <a:pt x="574" y="150"/>
                  </a:lnTo>
                  <a:lnTo>
                    <a:pt x="584" y="144"/>
                  </a:lnTo>
                  <a:lnTo>
                    <a:pt x="630" y="154"/>
                  </a:lnTo>
                  <a:lnTo>
                    <a:pt x="640" y="148"/>
                  </a:lnTo>
                  <a:lnTo>
                    <a:pt x="838" y="198"/>
                  </a:lnTo>
                  <a:lnTo>
                    <a:pt x="844" y="222"/>
                  </a:lnTo>
                  <a:lnTo>
                    <a:pt x="862" y="236"/>
                  </a:lnTo>
                  <a:lnTo>
                    <a:pt x="866" y="260"/>
                  </a:lnTo>
                  <a:lnTo>
                    <a:pt x="840" y="288"/>
                  </a:lnTo>
                  <a:lnTo>
                    <a:pt x="828" y="312"/>
                  </a:lnTo>
                  <a:lnTo>
                    <a:pt x="812" y="330"/>
                  </a:lnTo>
                  <a:lnTo>
                    <a:pt x="808" y="342"/>
                  </a:lnTo>
                  <a:lnTo>
                    <a:pt x="800" y="354"/>
                  </a:lnTo>
                  <a:lnTo>
                    <a:pt x="784" y="362"/>
                  </a:lnTo>
                  <a:lnTo>
                    <a:pt x="758" y="394"/>
                  </a:lnTo>
                  <a:lnTo>
                    <a:pt x="754" y="420"/>
                  </a:lnTo>
                  <a:lnTo>
                    <a:pt x="774" y="428"/>
                  </a:lnTo>
                  <a:lnTo>
                    <a:pt x="780" y="442"/>
                  </a:lnTo>
                  <a:lnTo>
                    <a:pt x="770" y="452"/>
                  </a:lnTo>
                  <a:lnTo>
                    <a:pt x="770" y="462"/>
                  </a:lnTo>
                  <a:lnTo>
                    <a:pt x="756" y="486"/>
                  </a:lnTo>
                  <a:lnTo>
                    <a:pt x="698" y="732"/>
                  </a:lnTo>
                  <a:lnTo>
                    <a:pt x="404" y="6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6" name="Freeform 95"/>
            <p:cNvSpPr>
              <a:spLocks noChangeAspect="1"/>
            </p:cNvSpPr>
            <p:nvPr/>
          </p:nvSpPr>
          <p:spPr bwMode="auto">
            <a:xfrm rot="21445593">
              <a:off x="4654550" y="3414713"/>
              <a:ext cx="107950" cy="179387"/>
            </a:xfrm>
            <a:custGeom>
              <a:avLst/>
              <a:gdLst>
                <a:gd name="T0" fmla="*/ 0 w 118"/>
                <a:gd name="T1" fmla="*/ 2147483647 h 194"/>
                <a:gd name="T2" fmla="*/ 2147483647 w 118"/>
                <a:gd name="T3" fmla="*/ 2147483647 h 194"/>
                <a:gd name="T4" fmla="*/ 2147483647 w 118"/>
                <a:gd name="T5" fmla="*/ 0 h 194"/>
                <a:gd name="T6" fmla="*/ 2147483647 w 118"/>
                <a:gd name="T7" fmla="*/ 2147483647 h 194"/>
                <a:gd name="T8" fmla="*/ 2147483647 w 118"/>
                <a:gd name="T9" fmla="*/ 2147483647 h 194"/>
                <a:gd name="T10" fmla="*/ 2147483647 w 118"/>
                <a:gd name="T11" fmla="*/ 2147483647 h 194"/>
                <a:gd name="T12" fmla="*/ 2147483647 w 118"/>
                <a:gd name="T13" fmla="*/ 2147483647 h 194"/>
                <a:gd name="T14" fmla="*/ 2147483647 w 118"/>
                <a:gd name="T15" fmla="*/ 2147483647 h 194"/>
                <a:gd name="T16" fmla="*/ 2147483647 w 118"/>
                <a:gd name="T17" fmla="*/ 2147483647 h 194"/>
                <a:gd name="T18" fmla="*/ 2147483647 w 118"/>
                <a:gd name="T19" fmla="*/ 2147483647 h 194"/>
                <a:gd name="T20" fmla="*/ 2147483647 w 118"/>
                <a:gd name="T21" fmla="*/ 2147483647 h 194"/>
                <a:gd name="T22" fmla="*/ 0 w 118"/>
                <a:gd name="T23" fmla="*/ 2147483647 h 1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8"/>
                <a:gd name="T37" fmla="*/ 0 h 194"/>
                <a:gd name="T38" fmla="*/ 118 w 118"/>
                <a:gd name="T39" fmla="*/ 194 h 19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8" h="194">
                  <a:moveTo>
                    <a:pt x="0" y="24"/>
                  </a:moveTo>
                  <a:lnTo>
                    <a:pt x="12" y="4"/>
                  </a:lnTo>
                  <a:lnTo>
                    <a:pt x="24" y="0"/>
                  </a:lnTo>
                  <a:lnTo>
                    <a:pt x="38" y="6"/>
                  </a:lnTo>
                  <a:lnTo>
                    <a:pt x="32" y="12"/>
                  </a:lnTo>
                  <a:lnTo>
                    <a:pt x="26" y="32"/>
                  </a:lnTo>
                  <a:lnTo>
                    <a:pt x="34" y="40"/>
                  </a:lnTo>
                  <a:lnTo>
                    <a:pt x="32" y="54"/>
                  </a:lnTo>
                  <a:lnTo>
                    <a:pt x="118" y="166"/>
                  </a:lnTo>
                  <a:lnTo>
                    <a:pt x="114" y="180"/>
                  </a:lnTo>
                  <a:lnTo>
                    <a:pt x="42" y="194"/>
                  </a:lnTo>
                  <a:lnTo>
                    <a:pt x="0" y="2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7" name="Freeform 96"/>
            <p:cNvSpPr>
              <a:spLocks noChangeAspect="1"/>
            </p:cNvSpPr>
            <p:nvPr/>
          </p:nvSpPr>
          <p:spPr bwMode="auto">
            <a:xfrm rot="21445593">
              <a:off x="136525" y="2614613"/>
              <a:ext cx="785813" cy="669925"/>
            </a:xfrm>
            <a:custGeom>
              <a:avLst/>
              <a:gdLst>
                <a:gd name="T0" fmla="*/ 2147483647 w 866"/>
                <a:gd name="T1" fmla="*/ 2147483647 h 732"/>
                <a:gd name="T2" fmla="*/ 0 w 866"/>
                <a:gd name="T3" fmla="*/ 2147483647 h 732"/>
                <a:gd name="T4" fmla="*/ 2147483647 w 866"/>
                <a:gd name="T5" fmla="*/ 2147483647 h 732"/>
                <a:gd name="T6" fmla="*/ 2147483647 w 866"/>
                <a:gd name="T7" fmla="*/ 2147483647 h 732"/>
                <a:gd name="T8" fmla="*/ 2147483647 w 866"/>
                <a:gd name="T9" fmla="*/ 2147483647 h 732"/>
                <a:gd name="T10" fmla="*/ 2147483647 w 866"/>
                <a:gd name="T11" fmla="*/ 2147483647 h 732"/>
                <a:gd name="T12" fmla="*/ 2147483647 w 866"/>
                <a:gd name="T13" fmla="*/ 2147483647 h 732"/>
                <a:gd name="T14" fmla="*/ 2147483647 w 866"/>
                <a:gd name="T15" fmla="*/ 2147483647 h 732"/>
                <a:gd name="T16" fmla="*/ 2147483647 w 866"/>
                <a:gd name="T17" fmla="*/ 2147483647 h 732"/>
                <a:gd name="T18" fmla="*/ 2147483647 w 866"/>
                <a:gd name="T19" fmla="*/ 2147483647 h 732"/>
                <a:gd name="T20" fmla="*/ 2147483647 w 866"/>
                <a:gd name="T21" fmla="*/ 2147483647 h 732"/>
                <a:gd name="T22" fmla="*/ 2147483647 w 866"/>
                <a:gd name="T23" fmla="*/ 2147483647 h 732"/>
                <a:gd name="T24" fmla="*/ 2147483647 w 866"/>
                <a:gd name="T25" fmla="*/ 2147483647 h 732"/>
                <a:gd name="T26" fmla="*/ 2147483647 w 866"/>
                <a:gd name="T27" fmla="*/ 2147483647 h 732"/>
                <a:gd name="T28" fmla="*/ 2147483647 w 866"/>
                <a:gd name="T29" fmla="*/ 0 h 732"/>
                <a:gd name="T30" fmla="*/ 2147483647 w 866"/>
                <a:gd name="T31" fmla="*/ 2147483647 h 732"/>
                <a:gd name="T32" fmla="*/ 2147483647 w 866"/>
                <a:gd name="T33" fmla="*/ 2147483647 h 732"/>
                <a:gd name="T34" fmla="*/ 2147483647 w 866"/>
                <a:gd name="T35" fmla="*/ 2147483647 h 732"/>
                <a:gd name="T36" fmla="*/ 2147483647 w 866"/>
                <a:gd name="T37" fmla="*/ 2147483647 h 732"/>
                <a:gd name="T38" fmla="*/ 2147483647 w 866"/>
                <a:gd name="T39" fmla="*/ 2147483647 h 732"/>
                <a:gd name="T40" fmla="*/ 2147483647 w 866"/>
                <a:gd name="T41" fmla="*/ 2147483647 h 732"/>
                <a:gd name="T42" fmla="*/ 2147483647 w 866"/>
                <a:gd name="T43" fmla="*/ 2147483647 h 732"/>
                <a:gd name="T44" fmla="*/ 2147483647 w 866"/>
                <a:gd name="T45" fmla="*/ 2147483647 h 732"/>
                <a:gd name="T46" fmla="*/ 2147483647 w 866"/>
                <a:gd name="T47" fmla="*/ 2147483647 h 732"/>
                <a:gd name="T48" fmla="*/ 2147483647 w 866"/>
                <a:gd name="T49" fmla="*/ 2147483647 h 732"/>
                <a:gd name="T50" fmla="*/ 2147483647 w 866"/>
                <a:gd name="T51" fmla="*/ 2147483647 h 732"/>
                <a:gd name="T52" fmla="*/ 2147483647 w 866"/>
                <a:gd name="T53" fmla="*/ 2147483647 h 732"/>
                <a:gd name="T54" fmla="*/ 2147483647 w 866"/>
                <a:gd name="T55" fmla="*/ 2147483647 h 732"/>
                <a:gd name="T56" fmla="*/ 2147483647 w 866"/>
                <a:gd name="T57" fmla="*/ 2147483647 h 732"/>
                <a:gd name="T58" fmla="*/ 2147483647 w 866"/>
                <a:gd name="T59" fmla="*/ 2147483647 h 732"/>
                <a:gd name="T60" fmla="*/ 2147483647 w 866"/>
                <a:gd name="T61" fmla="*/ 2147483647 h 732"/>
                <a:gd name="T62" fmla="*/ 2147483647 w 866"/>
                <a:gd name="T63" fmla="*/ 2147483647 h 732"/>
                <a:gd name="T64" fmla="*/ 2147483647 w 866"/>
                <a:gd name="T65" fmla="*/ 2147483647 h 732"/>
                <a:gd name="T66" fmla="*/ 2147483647 w 866"/>
                <a:gd name="T67" fmla="*/ 2147483647 h 732"/>
                <a:gd name="T68" fmla="*/ 2147483647 w 866"/>
                <a:gd name="T69" fmla="*/ 2147483647 h 732"/>
                <a:gd name="T70" fmla="*/ 2147483647 w 866"/>
                <a:gd name="T71" fmla="*/ 2147483647 h 732"/>
                <a:gd name="T72" fmla="*/ 2147483647 w 866"/>
                <a:gd name="T73" fmla="*/ 2147483647 h 732"/>
                <a:gd name="T74" fmla="*/ 2147483647 w 866"/>
                <a:gd name="T75" fmla="*/ 2147483647 h 732"/>
                <a:gd name="T76" fmla="*/ 2147483647 w 866"/>
                <a:gd name="T77" fmla="*/ 2147483647 h 732"/>
                <a:gd name="T78" fmla="*/ 2147483647 w 866"/>
                <a:gd name="T79" fmla="*/ 2147483647 h 732"/>
                <a:gd name="T80" fmla="*/ 2147483647 w 866"/>
                <a:gd name="T81" fmla="*/ 2147483647 h 732"/>
                <a:gd name="T82" fmla="*/ 2147483647 w 866"/>
                <a:gd name="T83" fmla="*/ 2147483647 h 732"/>
                <a:gd name="T84" fmla="*/ 2147483647 w 866"/>
                <a:gd name="T85" fmla="*/ 2147483647 h 732"/>
                <a:gd name="T86" fmla="*/ 2147483647 w 866"/>
                <a:gd name="T87" fmla="*/ 2147483647 h 732"/>
                <a:gd name="T88" fmla="*/ 2147483647 w 866"/>
                <a:gd name="T89" fmla="*/ 2147483647 h 732"/>
                <a:gd name="T90" fmla="*/ 2147483647 w 866"/>
                <a:gd name="T91" fmla="*/ 2147483647 h 732"/>
                <a:gd name="T92" fmla="*/ 2147483647 w 866"/>
                <a:gd name="T93" fmla="*/ 2147483647 h 732"/>
                <a:gd name="T94" fmla="*/ 2147483647 w 866"/>
                <a:gd name="T95" fmla="*/ 2147483647 h 732"/>
                <a:gd name="T96" fmla="*/ 2147483647 w 866"/>
                <a:gd name="T97" fmla="*/ 2147483647 h 732"/>
                <a:gd name="T98" fmla="*/ 2147483647 w 866"/>
                <a:gd name="T99" fmla="*/ 2147483647 h 732"/>
                <a:gd name="T100" fmla="*/ 2147483647 w 866"/>
                <a:gd name="T101" fmla="*/ 2147483647 h 732"/>
                <a:gd name="T102" fmla="*/ 2147483647 w 866"/>
                <a:gd name="T103" fmla="*/ 2147483647 h 732"/>
                <a:gd name="T104" fmla="*/ 2147483647 w 866"/>
                <a:gd name="T105" fmla="*/ 2147483647 h 7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66"/>
                <a:gd name="T160" fmla="*/ 0 h 732"/>
                <a:gd name="T161" fmla="*/ 866 w 866"/>
                <a:gd name="T162" fmla="*/ 732 h 73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66" h="732">
                  <a:moveTo>
                    <a:pt x="404" y="658"/>
                  </a:moveTo>
                  <a:lnTo>
                    <a:pt x="0" y="540"/>
                  </a:lnTo>
                  <a:lnTo>
                    <a:pt x="14" y="416"/>
                  </a:lnTo>
                  <a:lnTo>
                    <a:pt x="38" y="372"/>
                  </a:lnTo>
                  <a:lnTo>
                    <a:pt x="52" y="356"/>
                  </a:lnTo>
                  <a:lnTo>
                    <a:pt x="66" y="352"/>
                  </a:lnTo>
                  <a:lnTo>
                    <a:pt x="68" y="338"/>
                  </a:lnTo>
                  <a:lnTo>
                    <a:pt x="64" y="338"/>
                  </a:lnTo>
                  <a:lnTo>
                    <a:pt x="166" y="94"/>
                  </a:lnTo>
                  <a:lnTo>
                    <a:pt x="178" y="82"/>
                  </a:lnTo>
                  <a:lnTo>
                    <a:pt x="182" y="62"/>
                  </a:lnTo>
                  <a:lnTo>
                    <a:pt x="188" y="54"/>
                  </a:lnTo>
                  <a:lnTo>
                    <a:pt x="184" y="46"/>
                  </a:lnTo>
                  <a:lnTo>
                    <a:pt x="202" y="2"/>
                  </a:lnTo>
                  <a:lnTo>
                    <a:pt x="208" y="0"/>
                  </a:lnTo>
                  <a:lnTo>
                    <a:pt x="242" y="6"/>
                  </a:lnTo>
                  <a:lnTo>
                    <a:pt x="258" y="18"/>
                  </a:lnTo>
                  <a:lnTo>
                    <a:pt x="262" y="14"/>
                  </a:lnTo>
                  <a:lnTo>
                    <a:pt x="284" y="40"/>
                  </a:lnTo>
                  <a:lnTo>
                    <a:pt x="286" y="54"/>
                  </a:lnTo>
                  <a:lnTo>
                    <a:pt x="280" y="96"/>
                  </a:lnTo>
                  <a:lnTo>
                    <a:pt x="320" y="122"/>
                  </a:lnTo>
                  <a:lnTo>
                    <a:pt x="350" y="122"/>
                  </a:lnTo>
                  <a:lnTo>
                    <a:pt x="370" y="114"/>
                  </a:lnTo>
                  <a:lnTo>
                    <a:pt x="416" y="128"/>
                  </a:lnTo>
                  <a:lnTo>
                    <a:pt x="426" y="146"/>
                  </a:lnTo>
                  <a:lnTo>
                    <a:pt x="482" y="142"/>
                  </a:lnTo>
                  <a:lnTo>
                    <a:pt x="494" y="152"/>
                  </a:lnTo>
                  <a:lnTo>
                    <a:pt x="518" y="154"/>
                  </a:lnTo>
                  <a:lnTo>
                    <a:pt x="546" y="148"/>
                  </a:lnTo>
                  <a:lnTo>
                    <a:pt x="574" y="150"/>
                  </a:lnTo>
                  <a:lnTo>
                    <a:pt x="584" y="144"/>
                  </a:lnTo>
                  <a:lnTo>
                    <a:pt x="630" y="154"/>
                  </a:lnTo>
                  <a:lnTo>
                    <a:pt x="640" y="148"/>
                  </a:lnTo>
                  <a:lnTo>
                    <a:pt x="838" y="198"/>
                  </a:lnTo>
                  <a:lnTo>
                    <a:pt x="844" y="222"/>
                  </a:lnTo>
                  <a:lnTo>
                    <a:pt x="862" y="236"/>
                  </a:lnTo>
                  <a:lnTo>
                    <a:pt x="866" y="260"/>
                  </a:lnTo>
                  <a:lnTo>
                    <a:pt x="840" y="288"/>
                  </a:lnTo>
                  <a:lnTo>
                    <a:pt x="828" y="312"/>
                  </a:lnTo>
                  <a:lnTo>
                    <a:pt x="812" y="330"/>
                  </a:lnTo>
                  <a:lnTo>
                    <a:pt x="808" y="342"/>
                  </a:lnTo>
                  <a:lnTo>
                    <a:pt x="800" y="354"/>
                  </a:lnTo>
                  <a:lnTo>
                    <a:pt x="784" y="362"/>
                  </a:lnTo>
                  <a:lnTo>
                    <a:pt x="758" y="394"/>
                  </a:lnTo>
                  <a:lnTo>
                    <a:pt x="754" y="420"/>
                  </a:lnTo>
                  <a:lnTo>
                    <a:pt x="774" y="428"/>
                  </a:lnTo>
                  <a:lnTo>
                    <a:pt x="780" y="442"/>
                  </a:lnTo>
                  <a:lnTo>
                    <a:pt x="770" y="452"/>
                  </a:lnTo>
                  <a:lnTo>
                    <a:pt x="770" y="462"/>
                  </a:lnTo>
                  <a:lnTo>
                    <a:pt x="756" y="486"/>
                  </a:lnTo>
                  <a:lnTo>
                    <a:pt x="698" y="732"/>
                  </a:lnTo>
                  <a:lnTo>
                    <a:pt x="404" y="65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88" name="Freeform 97"/>
            <p:cNvSpPr>
              <a:spLocks noChangeAspect="1"/>
            </p:cNvSpPr>
            <p:nvPr/>
          </p:nvSpPr>
          <p:spPr bwMode="auto">
            <a:xfrm rot="21445593">
              <a:off x="952500" y="3316288"/>
              <a:ext cx="560388" cy="709612"/>
            </a:xfrm>
            <a:custGeom>
              <a:avLst/>
              <a:gdLst>
                <a:gd name="T0" fmla="*/ 2147483647 w 618"/>
                <a:gd name="T1" fmla="*/ 2147483647 h 775"/>
                <a:gd name="T2" fmla="*/ 2147483647 w 618"/>
                <a:gd name="T3" fmla="*/ 2147483647 h 775"/>
                <a:gd name="T4" fmla="*/ 2147483647 w 618"/>
                <a:gd name="T5" fmla="*/ 2147483647 h 775"/>
                <a:gd name="T6" fmla="*/ 2147483647 w 618"/>
                <a:gd name="T7" fmla="*/ 2147483647 h 775"/>
                <a:gd name="T8" fmla="*/ 2147483647 w 618"/>
                <a:gd name="T9" fmla="*/ 2147483647 h 775"/>
                <a:gd name="T10" fmla="*/ 0 w 618"/>
                <a:gd name="T11" fmla="*/ 2147483647 h 775"/>
                <a:gd name="T12" fmla="*/ 2147483647 w 618"/>
                <a:gd name="T13" fmla="*/ 0 h 775"/>
                <a:gd name="T14" fmla="*/ 2147483647 w 618"/>
                <a:gd name="T15" fmla="*/ 2147483647 h 775"/>
                <a:gd name="T16" fmla="*/ 0 60000 65536"/>
                <a:gd name="T17" fmla="*/ 0 60000 65536"/>
                <a:gd name="T18" fmla="*/ 0 60000 65536"/>
                <a:gd name="T19" fmla="*/ 0 60000 65536"/>
                <a:gd name="T20" fmla="*/ 0 60000 65536"/>
                <a:gd name="T21" fmla="*/ 0 60000 65536"/>
                <a:gd name="T22" fmla="*/ 0 60000 65536"/>
                <a:gd name="T23" fmla="*/ 0 60000 65536"/>
                <a:gd name="T24" fmla="*/ 0 w 618"/>
                <a:gd name="T25" fmla="*/ 0 h 775"/>
                <a:gd name="T26" fmla="*/ 618 w 618"/>
                <a:gd name="T27" fmla="*/ 775 h 7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8" h="775">
                  <a:moveTo>
                    <a:pt x="200" y="14"/>
                  </a:moveTo>
                  <a:lnTo>
                    <a:pt x="438" y="58"/>
                  </a:lnTo>
                  <a:lnTo>
                    <a:pt x="414" y="194"/>
                  </a:lnTo>
                  <a:lnTo>
                    <a:pt x="618" y="226"/>
                  </a:lnTo>
                  <a:lnTo>
                    <a:pt x="538" y="775"/>
                  </a:lnTo>
                  <a:lnTo>
                    <a:pt x="0" y="681"/>
                  </a:lnTo>
                  <a:lnTo>
                    <a:pt x="138" y="0"/>
                  </a:lnTo>
                  <a:lnTo>
                    <a:pt x="20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89" name="Freeform 98"/>
            <p:cNvSpPr>
              <a:spLocks noChangeAspect="1"/>
            </p:cNvSpPr>
            <p:nvPr/>
          </p:nvSpPr>
          <p:spPr bwMode="auto">
            <a:xfrm rot="21445593">
              <a:off x="1978025" y="3278188"/>
              <a:ext cx="809625" cy="414337"/>
            </a:xfrm>
            <a:custGeom>
              <a:avLst/>
              <a:gdLst>
                <a:gd name="T0" fmla="*/ 2147483647 w 893"/>
                <a:gd name="T1" fmla="*/ 2147483647 h 454"/>
                <a:gd name="T2" fmla="*/ 2147483647 w 893"/>
                <a:gd name="T3" fmla="*/ 0 h 454"/>
                <a:gd name="T4" fmla="*/ 0 w 893"/>
                <a:gd name="T5" fmla="*/ 2147483647 h 454"/>
                <a:gd name="T6" fmla="*/ 2147483647 w 893"/>
                <a:gd name="T7" fmla="*/ 2147483647 h 454"/>
                <a:gd name="T8" fmla="*/ 2147483647 w 893"/>
                <a:gd name="T9" fmla="*/ 2147483647 h 454"/>
                <a:gd name="T10" fmla="*/ 2147483647 w 893"/>
                <a:gd name="T11" fmla="*/ 2147483647 h 454"/>
                <a:gd name="T12" fmla="*/ 2147483647 w 893"/>
                <a:gd name="T13" fmla="*/ 2147483647 h 454"/>
                <a:gd name="T14" fmla="*/ 2147483647 w 893"/>
                <a:gd name="T15" fmla="*/ 2147483647 h 454"/>
                <a:gd name="T16" fmla="*/ 2147483647 w 893"/>
                <a:gd name="T17" fmla="*/ 2147483647 h 454"/>
                <a:gd name="T18" fmla="*/ 2147483647 w 893"/>
                <a:gd name="T19" fmla="*/ 2147483647 h 454"/>
                <a:gd name="T20" fmla="*/ 2147483647 w 893"/>
                <a:gd name="T21" fmla="*/ 2147483647 h 454"/>
                <a:gd name="T22" fmla="*/ 2147483647 w 893"/>
                <a:gd name="T23" fmla="*/ 2147483647 h 454"/>
                <a:gd name="T24" fmla="*/ 2147483647 w 893"/>
                <a:gd name="T25" fmla="*/ 2147483647 h 454"/>
                <a:gd name="T26" fmla="*/ 2147483647 w 893"/>
                <a:gd name="T27" fmla="*/ 2147483647 h 454"/>
                <a:gd name="T28" fmla="*/ 2147483647 w 893"/>
                <a:gd name="T29" fmla="*/ 2147483647 h 454"/>
                <a:gd name="T30" fmla="*/ 2147483647 w 893"/>
                <a:gd name="T31" fmla="*/ 2147483647 h 454"/>
                <a:gd name="T32" fmla="*/ 2147483647 w 893"/>
                <a:gd name="T33" fmla="*/ 2147483647 h 454"/>
                <a:gd name="T34" fmla="*/ 2147483647 w 893"/>
                <a:gd name="T35" fmla="*/ 2147483647 h 454"/>
                <a:gd name="T36" fmla="*/ 2147483647 w 893"/>
                <a:gd name="T37" fmla="*/ 2147483647 h 454"/>
                <a:gd name="T38" fmla="*/ 2147483647 w 893"/>
                <a:gd name="T39" fmla="*/ 2147483647 h 454"/>
                <a:gd name="T40" fmla="*/ 2147483647 w 893"/>
                <a:gd name="T41" fmla="*/ 2147483647 h 454"/>
                <a:gd name="T42" fmla="*/ 2147483647 w 893"/>
                <a:gd name="T43" fmla="*/ 2147483647 h 454"/>
                <a:gd name="T44" fmla="*/ 2147483647 w 893"/>
                <a:gd name="T45" fmla="*/ 2147483647 h 454"/>
                <a:gd name="T46" fmla="*/ 2147483647 w 893"/>
                <a:gd name="T47" fmla="*/ 2147483647 h 454"/>
                <a:gd name="T48" fmla="*/ 2147483647 w 893"/>
                <a:gd name="T49" fmla="*/ 2147483647 h 454"/>
                <a:gd name="T50" fmla="*/ 2147483647 w 893"/>
                <a:gd name="T51" fmla="*/ 2147483647 h 454"/>
                <a:gd name="T52" fmla="*/ 2147483647 w 893"/>
                <a:gd name="T53" fmla="*/ 2147483647 h 454"/>
                <a:gd name="T54" fmla="*/ 2147483647 w 893"/>
                <a:gd name="T55" fmla="*/ 2147483647 h 454"/>
                <a:gd name="T56" fmla="*/ 2147483647 w 893"/>
                <a:gd name="T57" fmla="*/ 2147483647 h 454"/>
                <a:gd name="T58" fmla="*/ 2147483647 w 893"/>
                <a:gd name="T59" fmla="*/ 2147483647 h 454"/>
                <a:gd name="T60" fmla="*/ 2147483647 w 893"/>
                <a:gd name="T61" fmla="*/ 2147483647 h 454"/>
                <a:gd name="T62" fmla="*/ 2147483647 w 893"/>
                <a:gd name="T63" fmla="*/ 2147483647 h 454"/>
                <a:gd name="T64" fmla="*/ 2147483647 w 893"/>
                <a:gd name="T65" fmla="*/ 2147483647 h 454"/>
                <a:gd name="T66" fmla="*/ 2147483647 w 893"/>
                <a:gd name="T67" fmla="*/ 2147483647 h 454"/>
                <a:gd name="T68" fmla="*/ 2147483647 w 893"/>
                <a:gd name="T69" fmla="*/ 2147483647 h 454"/>
                <a:gd name="T70" fmla="*/ 2147483647 w 893"/>
                <a:gd name="T71" fmla="*/ 2147483647 h 454"/>
                <a:gd name="T72" fmla="*/ 2147483647 w 893"/>
                <a:gd name="T73" fmla="*/ 2147483647 h 454"/>
                <a:gd name="T74" fmla="*/ 2147483647 w 893"/>
                <a:gd name="T75" fmla="*/ 2147483647 h 454"/>
                <a:gd name="T76" fmla="*/ 2147483647 w 893"/>
                <a:gd name="T77" fmla="*/ 2147483647 h 454"/>
                <a:gd name="T78" fmla="*/ 2147483647 w 893"/>
                <a:gd name="T79" fmla="*/ 2147483647 h 454"/>
                <a:gd name="T80" fmla="*/ 2147483647 w 893"/>
                <a:gd name="T81" fmla="*/ 2147483647 h 454"/>
                <a:gd name="T82" fmla="*/ 2147483647 w 893"/>
                <a:gd name="T83" fmla="*/ 2147483647 h 454"/>
                <a:gd name="T84" fmla="*/ 2147483647 w 893"/>
                <a:gd name="T85" fmla="*/ 2147483647 h 454"/>
                <a:gd name="T86" fmla="*/ 2147483647 w 893"/>
                <a:gd name="T87" fmla="*/ 2147483647 h 454"/>
                <a:gd name="T88" fmla="*/ 2147483647 w 893"/>
                <a:gd name="T89" fmla="*/ 2147483647 h 4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93"/>
                <a:gd name="T136" fmla="*/ 0 h 454"/>
                <a:gd name="T137" fmla="*/ 893 w 893"/>
                <a:gd name="T138" fmla="*/ 454 h 4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93" h="454">
                  <a:moveTo>
                    <a:pt x="544" y="34"/>
                  </a:moveTo>
                  <a:lnTo>
                    <a:pt x="26" y="0"/>
                  </a:lnTo>
                  <a:lnTo>
                    <a:pt x="0" y="276"/>
                  </a:lnTo>
                  <a:lnTo>
                    <a:pt x="206" y="294"/>
                  </a:lnTo>
                  <a:lnTo>
                    <a:pt x="196" y="428"/>
                  </a:lnTo>
                  <a:lnTo>
                    <a:pt x="891" y="454"/>
                  </a:lnTo>
                  <a:lnTo>
                    <a:pt x="893" y="444"/>
                  </a:lnTo>
                  <a:lnTo>
                    <a:pt x="883" y="432"/>
                  </a:lnTo>
                  <a:lnTo>
                    <a:pt x="885" y="426"/>
                  </a:lnTo>
                  <a:lnTo>
                    <a:pt x="865" y="416"/>
                  </a:lnTo>
                  <a:lnTo>
                    <a:pt x="861" y="388"/>
                  </a:lnTo>
                  <a:lnTo>
                    <a:pt x="855" y="384"/>
                  </a:lnTo>
                  <a:lnTo>
                    <a:pt x="853" y="368"/>
                  </a:lnTo>
                  <a:lnTo>
                    <a:pt x="843" y="358"/>
                  </a:lnTo>
                  <a:lnTo>
                    <a:pt x="849" y="336"/>
                  </a:lnTo>
                  <a:lnTo>
                    <a:pt x="845" y="314"/>
                  </a:lnTo>
                  <a:lnTo>
                    <a:pt x="845" y="294"/>
                  </a:lnTo>
                  <a:lnTo>
                    <a:pt x="839" y="292"/>
                  </a:lnTo>
                  <a:lnTo>
                    <a:pt x="845" y="278"/>
                  </a:lnTo>
                  <a:lnTo>
                    <a:pt x="835" y="274"/>
                  </a:lnTo>
                  <a:lnTo>
                    <a:pt x="839" y="256"/>
                  </a:lnTo>
                  <a:lnTo>
                    <a:pt x="831" y="254"/>
                  </a:lnTo>
                  <a:lnTo>
                    <a:pt x="831" y="244"/>
                  </a:lnTo>
                  <a:lnTo>
                    <a:pt x="823" y="244"/>
                  </a:lnTo>
                  <a:lnTo>
                    <a:pt x="821" y="224"/>
                  </a:lnTo>
                  <a:lnTo>
                    <a:pt x="825" y="210"/>
                  </a:lnTo>
                  <a:lnTo>
                    <a:pt x="817" y="196"/>
                  </a:lnTo>
                  <a:lnTo>
                    <a:pt x="817" y="184"/>
                  </a:lnTo>
                  <a:lnTo>
                    <a:pt x="807" y="174"/>
                  </a:lnTo>
                  <a:lnTo>
                    <a:pt x="805" y="166"/>
                  </a:lnTo>
                  <a:lnTo>
                    <a:pt x="797" y="156"/>
                  </a:lnTo>
                  <a:lnTo>
                    <a:pt x="799" y="142"/>
                  </a:lnTo>
                  <a:lnTo>
                    <a:pt x="791" y="130"/>
                  </a:lnTo>
                  <a:lnTo>
                    <a:pt x="793" y="112"/>
                  </a:lnTo>
                  <a:lnTo>
                    <a:pt x="768" y="108"/>
                  </a:lnTo>
                  <a:lnTo>
                    <a:pt x="760" y="86"/>
                  </a:lnTo>
                  <a:lnTo>
                    <a:pt x="718" y="70"/>
                  </a:lnTo>
                  <a:lnTo>
                    <a:pt x="706" y="58"/>
                  </a:lnTo>
                  <a:lnTo>
                    <a:pt x="646" y="58"/>
                  </a:lnTo>
                  <a:lnTo>
                    <a:pt x="638" y="68"/>
                  </a:lnTo>
                  <a:lnTo>
                    <a:pt x="630" y="68"/>
                  </a:lnTo>
                  <a:lnTo>
                    <a:pt x="592" y="48"/>
                  </a:lnTo>
                  <a:lnTo>
                    <a:pt x="582" y="36"/>
                  </a:lnTo>
                  <a:lnTo>
                    <a:pt x="544"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0" name="Freeform 99"/>
            <p:cNvSpPr>
              <a:spLocks noChangeAspect="1"/>
            </p:cNvSpPr>
            <p:nvPr/>
          </p:nvSpPr>
          <p:spPr bwMode="auto">
            <a:xfrm rot="21445593">
              <a:off x="949325" y="3313113"/>
              <a:ext cx="560388" cy="709612"/>
            </a:xfrm>
            <a:custGeom>
              <a:avLst/>
              <a:gdLst>
                <a:gd name="T0" fmla="*/ 2147483647 w 618"/>
                <a:gd name="T1" fmla="*/ 2147483647 h 775"/>
                <a:gd name="T2" fmla="*/ 2147483647 w 618"/>
                <a:gd name="T3" fmla="*/ 2147483647 h 775"/>
                <a:gd name="T4" fmla="*/ 2147483647 w 618"/>
                <a:gd name="T5" fmla="*/ 2147483647 h 775"/>
                <a:gd name="T6" fmla="*/ 2147483647 w 618"/>
                <a:gd name="T7" fmla="*/ 2147483647 h 775"/>
                <a:gd name="T8" fmla="*/ 2147483647 w 618"/>
                <a:gd name="T9" fmla="*/ 2147483647 h 775"/>
                <a:gd name="T10" fmla="*/ 0 w 618"/>
                <a:gd name="T11" fmla="*/ 2147483647 h 775"/>
                <a:gd name="T12" fmla="*/ 2147483647 w 618"/>
                <a:gd name="T13" fmla="*/ 0 h 775"/>
                <a:gd name="T14" fmla="*/ 2147483647 w 618"/>
                <a:gd name="T15" fmla="*/ 2147483647 h 775"/>
                <a:gd name="T16" fmla="*/ 0 60000 65536"/>
                <a:gd name="T17" fmla="*/ 0 60000 65536"/>
                <a:gd name="T18" fmla="*/ 0 60000 65536"/>
                <a:gd name="T19" fmla="*/ 0 60000 65536"/>
                <a:gd name="T20" fmla="*/ 0 60000 65536"/>
                <a:gd name="T21" fmla="*/ 0 60000 65536"/>
                <a:gd name="T22" fmla="*/ 0 60000 65536"/>
                <a:gd name="T23" fmla="*/ 0 60000 65536"/>
                <a:gd name="T24" fmla="*/ 0 w 618"/>
                <a:gd name="T25" fmla="*/ 0 h 775"/>
                <a:gd name="T26" fmla="*/ 618 w 618"/>
                <a:gd name="T27" fmla="*/ 775 h 7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8" h="775">
                  <a:moveTo>
                    <a:pt x="200" y="14"/>
                  </a:moveTo>
                  <a:lnTo>
                    <a:pt x="438" y="58"/>
                  </a:lnTo>
                  <a:lnTo>
                    <a:pt x="414" y="194"/>
                  </a:lnTo>
                  <a:lnTo>
                    <a:pt x="618" y="226"/>
                  </a:lnTo>
                  <a:lnTo>
                    <a:pt x="538" y="775"/>
                  </a:lnTo>
                  <a:lnTo>
                    <a:pt x="0" y="681"/>
                  </a:lnTo>
                  <a:lnTo>
                    <a:pt x="138" y="0"/>
                  </a:lnTo>
                  <a:lnTo>
                    <a:pt x="200" y="1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1" name="Freeform 100"/>
            <p:cNvSpPr>
              <a:spLocks noChangeAspect="1"/>
            </p:cNvSpPr>
            <p:nvPr/>
          </p:nvSpPr>
          <p:spPr bwMode="auto">
            <a:xfrm rot="21445593">
              <a:off x="1973263" y="3275013"/>
              <a:ext cx="811212" cy="414337"/>
            </a:xfrm>
            <a:custGeom>
              <a:avLst/>
              <a:gdLst>
                <a:gd name="T0" fmla="*/ 2147483647 w 893"/>
                <a:gd name="T1" fmla="*/ 2147483647 h 454"/>
                <a:gd name="T2" fmla="*/ 2147483647 w 893"/>
                <a:gd name="T3" fmla="*/ 0 h 454"/>
                <a:gd name="T4" fmla="*/ 0 w 893"/>
                <a:gd name="T5" fmla="*/ 2147483647 h 454"/>
                <a:gd name="T6" fmla="*/ 2147483647 w 893"/>
                <a:gd name="T7" fmla="*/ 2147483647 h 454"/>
                <a:gd name="T8" fmla="*/ 2147483647 w 893"/>
                <a:gd name="T9" fmla="*/ 2147483647 h 454"/>
                <a:gd name="T10" fmla="*/ 2147483647 w 893"/>
                <a:gd name="T11" fmla="*/ 2147483647 h 454"/>
                <a:gd name="T12" fmla="*/ 2147483647 w 893"/>
                <a:gd name="T13" fmla="*/ 2147483647 h 454"/>
                <a:gd name="T14" fmla="*/ 2147483647 w 893"/>
                <a:gd name="T15" fmla="*/ 2147483647 h 454"/>
                <a:gd name="T16" fmla="*/ 2147483647 w 893"/>
                <a:gd name="T17" fmla="*/ 2147483647 h 454"/>
                <a:gd name="T18" fmla="*/ 2147483647 w 893"/>
                <a:gd name="T19" fmla="*/ 2147483647 h 454"/>
                <a:gd name="T20" fmla="*/ 2147483647 w 893"/>
                <a:gd name="T21" fmla="*/ 2147483647 h 454"/>
                <a:gd name="T22" fmla="*/ 2147483647 w 893"/>
                <a:gd name="T23" fmla="*/ 2147483647 h 454"/>
                <a:gd name="T24" fmla="*/ 2147483647 w 893"/>
                <a:gd name="T25" fmla="*/ 2147483647 h 454"/>
                <a:gd name="T26" fmla="*/ 2147483647 w 893"/>
                <a:gd name="T27" fmla="*/ 2147483647 h 454"/>
                <a:gd name="T28" fmla="*/ 2147483647 w 893"/>
                <a:gd name="T29" fmla="*/ 2147483647 h 454"/>
                <a:gd name="T30" fmla="*/ 2147483647 w 893"/>
                <a:gd name="T31" fmla="*/ 2147483647 h 454"/>
                <a:gd name="T32" fmla="*/ 2147483647 w 893"/>
                <a:gd name="T33" fmla="*/ 2147483647 h 454"/>
                <a:gd name="T34" fmla="*/ 2147483647 w 893"/>
                <a:gd name="T35" fmla="*/ 2147483647 h 454"/>
                <a:gd name="T36" fmla="*/ 2147483647 w 893"/>
                <a:gd name="T37" fmla="*/ 2147483647 h 454"/>
                <a:gd name="T38" fmla="*/ 2147483647 w 893"/>
                <a:gd name="T39" fmla="*/ 2147483647 h 454"/>
                <a:gd name="T40" fmla="*/ 2147483647 w 893"/>
                <a:gd name="T41" fmla="*/ 2147483647 h 454"/>
                <a:gd name="T42" fmla="*/ 2147483647 w 893"/>
                <a:gd name="T43" fmla="*/ 2147483647 h 454"/>
                <a:gd name="T44" fmla="*/ 2147483647 w 893"/>
                <a:gd name="T45" fmla="*/ 2147483647 h 454"/>
                <a:gd name="T46" fmla="*/ 2147483647 w 893"/>
                <a:gd name="T47" fmla="*/ 2147483647 h 454"/>
                <a:gd name="T48" fmla="*/ 2147483647 w 893"/>
                <a:gd name="T49" fmla="*/ 2147483647 h 454"/>
                <a:gd name="T50" fmla="*/ 2147483647 w 893"/>
                <a:gd name="T51" fmla="*/ 2147483647 h 454"/>
                <a:gd name="T52" fmla="*/ 2147483647 w 893"/>
                <a:gd name="T53" fmla="*/ 2147483647 h 454"/>
                <a:gd name="T54" fmla="*/ 2147483647 w 893"/>
                <a:gd name="T55" fmla="*/ 2147483647 h 454"/>
                <a:gd name="T56" fmla="*/ 2147483647 w 893"/>
                <a:gd name="T57" fmla="*/ 2147483647 h 454"/>
                <a:gd name="T58" fmla="*/ 2147483647 w 893"/>
                <a:gd name="T59" fmla="*/ 2147483647 h 454"/>
                <a:gd name="T60" fmla="*/ 2147483647 w 893"/>
                <a:gd name="T61" fmla="*/ 2147483647 h 454"/>
                <a:gd name="T62" fmla="*/ 2147483647 w 893"/>
                <a:gd name="T63" fmla="*/ 2147483647 h 454"/>
                <a:gd name="T64" fmla="*/ 2147483647 w 893"/>
                <a:gd name="T65" fmla="*/ 2147483647 h 454"/>
                <a:gd name="T66" fmla="*/ 2147483647 w 893"/>
                <a:gd name="T67" fmla="*/ 2147483647 h 454"/>
                <a:gd name="T68" fmla="*/ 2147483647 w 893"/>
                <a:gd name="T69" fmla="*/ 2147483647 h 454"/>
                <a:gd name="T70" fmla="*/ 2147483647 w 893"/>
                <a:gd name="T71" fmla="*/ 2147483647 h 454"/>
                <a:gd name="T72" fmla="*/ 2147483647 w 893"/>
                <a:gd name="T73" fmla="*/ 2147483647 h 454"/>
                <a:gd name="T74" fmla="*/ 2147483647 w 893"/>
                <a:gd name="T75" fmla="*/ 2147483647 h 454"/>
                <a:gd name="T76" fmla="*/ 2147483647 w 893"/>
                <a:gd name="T77" fmla="*/ 2147483647 h 454"/>
                <a:gd name="T78" fmla="*/ 2147483647 w 893"/>
                <a:gd name="T79" fmla="*/ 2147483647 h 454"/>
                <a:gd name="T80" fmla="*/ 2147483647 w 893"/>
                <a:gd name="T81" fmla="*/ 2147483647 h 454"/>
                <a:gd name="T82" fmla="*/ 2147483647 w 893"/>
                <a:gd name="T83" fmla="*/ 2147483647 h 454"/>
                <a:gd name="T84" fmla="*/ 2147483647 w 893"/>
                <a:gd name="T85" fmla="*/ 2147483647 h 454"/>
                <a:gd name="T86" fmla="*/ 2147483647 w 893"/>
                <a:gd name="T87" fmla="*/ 2147483647 h 454"/>
                <a:gd name="T88" fmla="*/ 2147483647 w 893"/>
                <a:gd name="T89" fmla="*/ 2147483647 h 4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93"/>
                <a:gd name="T136" fmla="*/ 0 h 454"/>
                <a:gd name="T137" fmla="*/ 893 w 893"/>
                <a:gd name="T138" fmla="*/ 454 h 4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93" h="454">
                  <a:moveTo>
                    <a:pt x="544" y="34"/>
                  </a:moveTo>
                  <a:lnTo>
                    <a:pt x="26" y="0"/>
                  </a:lnTo>
                  <a:lnTo>
                    <a:pt x="0" y="276"/>
                  </a:lnTo>
                  <a:lnTo>
                    <a:pt x="206" y="294"/>
                  </a:lnTo>
                  <a:lnTo>
                    <a:pt x="196" y="428"/>
                  </a:lnTo>
                  <a:lnTo>
                    <a:pt x="891" y="454"/>
                  </a:lnTo>
                  <a:lnTo>
                    <a:pt x="893" y="444"/>
                  </a:lnTo>
                  <a:lnTo>
                    <a:pt x="883" y="432"/>
                  </a:lnTo>
                  <a:lnTo>
                    <a:pt x="885" y="426"/>
                  </a:lnTo>
                  <a:lnTo>
                    <a:pt x="865" y="416"/>
                  </a:lnTo>
                  <a:lnTo>
                    <a:pt x="861" y="388"/>
                  </a:lnTo>
                  <a:lnTo>
                    <a:pt x="855" y="384"/>
                  </a:lnTo>
                  <a:lnTo>
                    <a:pt x="853" y="368"/>
                  </a:lnTo>
                  <a:lnTo>
                    <a:pt x="843" y="358"/>
                  </a:lnTo>
                  <a:lnTo>
                    <a:pt x="849" y="336"/>
                  </a:lnTo>
                  <a:lnTo>
                    <a:pt x="845" y="314"/>
                  </a:lnTo>
                  <a:lnTo>
                    <a:pt x="845" y="294"/>
                  </a:lnTo>
                  <a:lnTo>
                    <a:pt x="839" y="292"/>
                  </a:lnTo>
                  <a:lnTo>
                    <a:pt x="845" y="278"/>
                  </a:lnTo>
                  <a:lnTo>
                    <a:pt x="835" y="274"/>
                  </a:lnTo>
                  <a:lnTo>
                    <a:pt x="839" y="256"/>
                  </a:lnTo>
                  <a:lnTo>
                    <a:pt x="831" y="254"/>
                  </a:lnTo>
                  <a:lnTo>
                    <a:pt x="831" y="244"/>
                  </a:lnTo>
                  <a:lnTo>
                    <a:pt x="823" y="244"/>
                  </a:lnTo>
                  <a:lnTo>
                    <a:pt x="821" y="224"/>
                  </a:lnTo>
                  <a:lnTo>
                    <a:pt x="825" y="210"/>
                  </a:lnTo>
                  <a:lnTo>
                    <a:pt x="817" y="196"/>
                  </a:lnTo>
                  <a:lnTo>
                    <a:pt x="817" y="184"/>
                  </a:lnTo>
                  <a:lnTo>
                    <a:pt x="807" y="174"/>
                  </a:lnTo>
                  <a:lnTo>
                    <a:pt x="805" y="166"/>
                  </a:lnTo>
                  <a:lnTo>
                    <a:pt x="797" y="156"/>
                  </a:lnTo>
                  <a:lnTo>
                    <a:pt x="799" y="142"/>
                  </a:lnTo>
                  <a:lnTo>
                    <a:pt x="790" y="130"/>
                  </a:lnTo>
                  <a:lnTo>
                    <a:pt x="792" y="112"/>
                  </a:lnTo>
                  <a:lnTo>
                    <a:pt x="768" y="108"/>
                  </a:lnTo>
                  <a:lnTo>
                    <a:pt x="760" y="86"/>
                  </a:lnTo>
                  <a:lnTo>
                    <a:pt x="718" y="70"/>
                  </a:lnTo>
                  <a:lnTo>
                    <a:pt x="706" y="58"/>
                  </a:lnTo>
                  <a:lnTo>
                    <a:pt x="646" y="58"/>
                  </a:lnTo>
                  <a:lnTo>
                    <a:pt x="638" y="68"/>
                  </a:lnTo>
                  <a:lnTo>
                    <a:pt x="630" y="68"/>
                  </a:lnTo>
                  <a:lnTo>
                    <a:pt x="592" y="48"/>
                  </a:lnTo>
                  <a:lnTo>
                    <a:pt x="582" y="36"/>
                  </a:lnTo>
                  <a:lnTo>
                    <a:pt x="544" y="3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2" name="Freeform 101"/>
            <p:cNvSpPr>
              <a:spLocks noChangeAspect="1"/>
            </p:cNvSpPr>
            <p:nvPr/>
          </p:nvSpPr>
          <p:spPr bwMode="auto">
            <a:xfrm rot="21445593">
              <a:off x="4830763" y="2647950"/>
              <a:ext cx="160337" cy="341313"/>
            </a:xfrm>
            <a:custGeom>
              <a:avLst/>
              <a:gdLst>
                <a:gd name="T0" fmla="*/ 2147483647 w 176"/>
                <a:gd name="T1" fmla="*/ 2147483647 h 372"/>
                <a:gd name="T2" fmla="*/ 2147483647 w 176"/>
                <a:gd name="T3" fmla="*/ 2147483647 h 372"/>
                <a:gd name="T4" fmla="*/ 2147483647 w 176"/>
                <a:gd name="T5" fmla="*/ 2147483647 h 372"/>
                <a:gd name="T6" fmla="*/ 2147483647 w 176"/>
                <a:gd name="T7" fmla="*/ 2147483647 h 372"/>
                <a:gd name="T8" fmla="*/ 2147483647 w 176"/>
                <a:gd name="T9" fmla="*/ 2147483647 h 372"/>
                <a:gd name="T10" fmla="*/ 2147483647 w 176"/>
                <a:gd name="T11" fmla="*/ 0 h 372"/>
                <a:gd name="T12" fmla="*/ 2147483647 w 176"/>
                <a:gd name="T13" fmla="*/ 2147483647 h 372"/>
                <a:gd name="T14" fmla="*/ 2147483647 w 176"/>
                <a:gd name="T15" fmla="*/ 2147483647 h 372"/>
                <a:gd name="T16" fmla="*/ 2147483647 w 176"/>
                <a:gd name="T17" fmla="*/ 2147483647 h 372"/>
                <a:gd name="T18" fmla="*/ 2147483647 w 176"/>
                <a:gd name="T19" fmla="*/ 2147483647 h 372"/>
                <a:gd name="T20" fmla="*/ 2147483647 w 176"/>
                <a:gd name="T21" fmla="*/ 2147483647 h 372"/>
                <a:gd name="T22" fmla="*/ 2147483647 w 176"/>
                <a:gd name="T23" fmla="*/ 2147483647 h 372"/>
                <a:gd name="T24" fmla="*/ 2147483647 w 176"/>
                <a:gd name="T25" fmla="*/ 2147483647 h 372"/>
                <a:gd name="T26" fmla="*/ 2147483647 w 176"/>
                <a:gd name="T27" fmla="*/ 2147483647 h 372"/>
                <a:gd name="T28" fmla="*/ 2147483647 w 176"/>
                <a:gd name="T29" fmla="*/ 2147483647 h 372"/>
                <a:gd name="T30" fmla="*/ 2147483647 w 176"/>
                <a:gd name="T31" fmla="*/ 2147483647 h 372"/>
                <a:gd name="T32" fmla="*/ 2147483647 w 176"/>
                <a:gd name="T33" fmla="*/ 2147483647 h 372"/>
                <a:gd name="T34" fmla="*/ 0 w 176"/>
                <a:gd name="T35" fmla="*/ 2147483647 h 372"/>
                <a:gd name="T36" fmla="*/ 2147483647 w 176"/>
                <a:gd name="T37" fmla="*/ 2147483647 h 372"/>
                <a:gd name="T38" fmla="*/ 2147483647 w 176"/>
                <a:gd name="T39" fmla="*/ 2147483647 h 372"/>
                <a:gd name="T40" fmla="*/ 2147483647 w 176"/>
                <a:gd name="T41" fmla="*/ 2147483647 h 372"/>
                <a:gd name="T42" fmla="*/ 2147483647 w 176"/>
                <a:gd name="T43" fmla="*/ 2147483647 h 372"/>
                <a:gd name="T44" fmla="*/ 2147483647 w 176"/>
                <a:gd name="T45" fmla="*/ 2147483647 h 372"/>
                <a:gd name="T46" fmla="*/ 2147483647 w 176"/>
                <a:gd name="T47" fmla="*/ 2147483647 h 372"/>
                <a:gd name="T48" fmla="*/ 2147483647 w 176"/>
                <a:gd name="T49" fmla="*/ 2147483647 h 3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6"/>
                <a:gd name="T76" fmla="*/ 0 h 372"/>
                <a:gd name="T77" fmla="*/ 176 w 176"/>
                <a:gd name="T78" fmla="*/ 372 h 37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6" h="372">
                  <a:moveTo>
                    <a:pt x="176" y="284"/>
                  </a:moveTo>
                  <a:lnTo>
                    <a:pt x="166" y="276"/>
                  </a:lnTo>
                  <a:lnTo>
                    <a:pt x="164" y="264"/>
                  </a:lnTo>
                  <a:lnTo>
                    <a:pt x="142" y="248"/>
                  </a:lnTo>
                  <a:lnTo>
                    <a:pt x="106" y="122"/>
                  </a:lnTo>
                  <a:lnTo>
                    <a:pt x="68" y="0"/>
                  </a:lnTo>
                  <a:lnTo>
                    <a:pt x="62" y="4"/>
                  </a:lnTo>
                  <a:lnTo>
                    <a:pt x="44" y="12"/>
                  </a:lnTo>
                  <a:lnTo>
                    <a:pt x="38" y="20"/>
                  </a:lnTo>
                  <a:lnTo>
                    <a:pt x="34" y="50"/>
                  </a:lnTo>
                  <a:lnTo>
                    <a:pt x="40" y="60"/>
                  </a:lnTo>
                  <a:lnTo>
                    <a:pt x="32" y="82"/>
                  </a:lnTo>
                  <a:lnTo>
                    <a:pt x="46" y="102"/>
                  </a:lnTo>
                  <a:lnTo>
                    <a:pt x="46" y="112"/>
                  </a:lnTo>
                  <a:lnTo>
                    <a:pt x="26" y="142"/>
                  </a:lnTo>
                  <a:lnTo>
                    <a:pt x="10" y="152"/>
                  </a:lnTo>
                  <a:lnTo>
                    <a:pt x="14" y="198"/>
                  </a:lnTo>
                  <a:lnTo>
                    <a:pt x="0" y="262"/>
                  </a:lnTo>
                  <a:lnTo>
                    <a:pt x="10" y="336"/>
                  </a:lnTo>
                  <a:lnTo>
                    <a:pt x="6" y="358"/>
                  </a:lnTo>
                  <a:lnTo>
                    <a:pt x="20" y="372"/>
                  </a:lnTo>
                  <a:lnTo>
                    <a:pt x="134" y="344"/>
                  </a:lnTo>
                  <a:lnTo>
                    <a:pt x="166" y="314"/>
                  </a:lnTo>
                  <a:lnTo>
                    <a:pt x="176" y="314"/>
                  </a:lnTo>
                  <a:lnTo>
                    <a:pt x="176" y="2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3" name="Freeform 102"/>
            <p:cNvSpPr>
              <a:spLocks noChangeAspect="1"/>
            </p:cNvSpPr>
            <p:nvPr/>
          </p:nvSpPr>
          <p:spPr bwMode="auto">
            <a:xfrm rot="21445593">
              <a:off x="2058988" y="4041775"/>
              <a:ext cx="857250" cy="460375"/>
            </a:xfrm>
            <a:custGeom>
              <a:avLst/>
              <a:gdLst>
                <a:gd name="T0" fmla="*/ 2147483647 w 943"/>
                <a:gd name="T1" fmla="*/ 2147483647 h 504"/>
                <a:gd name="T2" fmla="*/ 2147483647 w 943"/>
                <a:gd name="T3" fmla="*/ 2147483647 h 504"/>
                <a:gd name="T4" fmla="*/ 2147483647 w 943"/>
                <a:gd name="T5" fmla="*/ 2147483647 h 504"/>
                <a:gd name="T6" fmla="*/ 2147483647 w 943"/>
                <a:gd name="T7" fmla="*/ 2147483647 h 504"/>
                <a:gd name="T8" fmla="*/ 2147483647 w 943"/>
                <a:gd name="T9" fmla="*/ 2147483647 h 504"/>
                <a:gd name="T10" fmla="*/ 2147483647 w 943"/>
                <a:gd name="T11" fmla="*/ 2147483647 h 504"/>
                <a:gd name="T12" fmla="*/ 2147483647 w 943"/>
                <a:gd name="T13" fmla="*/ 2147483647 h 504"/>
                <a:gd name="T14" fmla="*/ 2147483647 w 943"/>
                <a:gd name="T15" fmla="*/ 2147483647 h 504"/>
                <a:gd name="T16" fmla="*/ 2147483647 w 943"/>
                <a:gd name="T17" fmla="*/ 2147483647 h 504"/>
                <a:gd name="T18" fmla="*/ 2147483647 w 943"/>
                <a:gd name="T19" fmla="*/ 2147483647 h 504"/>
                <a:gd name="T20" fmla="*/ 2147483647 w 943"/>
                <a:gd name="T21" fmla="*/ 2147483647 h 504"/>
                <a:gd name="T22" fmla="*/ 2147483647 w 943"/>
                <a:gd name="T23" fmla="*/ 2147483647 h 504"/>
                <a:gd name="T24" fmla="*/ 2147483647 w 943"/>
                <a:gd name="T25" fmla="*/ 2147483647 h 504"/>
                <a:gd name="T26" fmla="*/ 2147483647 w 943"/>
                <a:gd name="T27" fmla="*/ 2147483647 h 504"/>
                <a:gd name="T28" fmla="*/ 2147483647 w 943"/>
                <a:gd name="T29" fmla="*/ 2147483647 h 504"/>
                <a:gd name="T30" fmla="*/ 2147483647 w 943"/>
                <a:gd name="T31" fmla="*/ 2147483647 h 504"/>
                <a:gd name="T32" fmla="*/ 2147483647 w 943"/>
                <a:gd name="T33" fmla="*/ 2147483647 h 504"/>
                <a:gd name="T34" fmla="*/ 2147483647 w 943"/>
                <a:gd name="T35" fmla="*/ 2147483647 h 504"/>
                <a:gd name="T36" fmla="*/ 2147483647 w 943"/>
                <a:gd name="T37" fmla="*/ 2147483647 h 504"/>
                <a:gd name="T38" fmla="*/ 2147483647 w 943"/>
                <a:gd name="T39" fmla="*/ 2147483647 h 504"/>
                <a:gd name="T40" fmla="*/ 2147483647 w 943"/>
                <a:gd name="T41" fmla="*/ 2147483647 h 504"/>
                <a:gd name="T42" fmla="*/ 2147483647 w 943"/>
                <a:gd name="T43" fmla="*/ 2147483647 h 504"/>
                <a:gd name="T44" fmla="*/ 2147483647 w 943"/>
                <a:gd name="T45" fmla="*/ 2147483647 h 504"/>
                <a:gd name="T46" fmla="*/ 2147483647 w 943"/>
                <a:gd name="T47" fmla="*/ 2147483647 h 504"/>
                <a:gd name="T48" fmla="*/ 2147483647 w 943"/>
                <a:gd name="T49" fmla="*/ 2147483647 h 504"/>
                <a:gd name="T50" fmla="*/ 2147483647 w 943"/>
                <a:gd name="T51" fmla="*/ 2147483647 h 504"/>
                <a:gd name="T52" fmla="*/ 2147483647 w 943"/>
                <a:gd name="T53" fmla="*/ 2147483647 h 504"/>
                <a:gd name="T54" fmla="*/ 2147483647 w 943"/>
                <a:gd name="T55" fmla="*/ 2147483647 h 504"/>
                <a:gd name="T56" fmla="*/ 2147483647 w 943"/>
                <a:gd name="T57" fmla="*/ 2147483647 h 504"/>
                <a:gd name="T58" fmla="*/ 2147483647 w 943"/>
                <a:gd name="T59" fmla="*/ 2147483647 h 504"/>
                <a:gd name="T60" fmla="*/ 2147483647 w 943"/>
                <a:gd name="T61" fmla="*/ 2147483647 h 504"/>
                <a:gd name="T62" fmla="*/ 2147483647 w 943"/>
                <a:gd name="T63" fmla="*/ 2147483647 h 504"/>
                <a:gd name="T64" fmla="*/ 2147483647 w 943"/>
                <a:gd name="T65" fmla="*/ 2147483647 h 504"/>
                <a:gd name="T66" fmla="*/ 2147483647 w 943"/>
                <a:gd name="T67" fmla="*/ 2147483647 h 504"/>
                <a:gd name="T68" fmla="*/ 2147483647 w 943"/>
                <a:gd name="T69" fmla="*/ 2147483647 h 504"/>
                <a:gd name="T70" fmla="*/ 2147483647 w 943"/>
                <a:gd name="T71" fmla="*/ 2147483647 h 504"/>
                <a:gd name="T72" fmla="*/ 2147483647 w 943"/>
                <a:gd name="T73" fmla="*/ 2147483647 h 504"/>
                <a:gd name="T74" fmla="*/ 2147483647 w 943"/>
                <a:gd name="T75" fmla="*/ 2147483647 h 504"/>
                <a:gd name="T76" fmla="*/ 2147483647 w 943"/>
                <a:gd name="T77" fmla="*/ 2147483647 h 504"/>
                <a:gd name="T78" fmla="*/ 2147483647 w 943"/>
                <a:gd name="T79" fmla="*/ 2147483647 h 504"/>
                <a:gd name="T80" fmla="*/ 2147483647 w 943"/>
                <a:gd name="T81" fmla="*/ 2147483647 h 504"/>
                <a:gd name="T82" fmla="*/ 2147483647 w 943"/>
                <a:gd name="T83" fmla="*/ 2147483647 h 504"/>
                <a:gd name="T84" fmla="*/ 2147483647 w 943"/>
                <a:gd name="T85" fmla="*/ 2147483647 h 504"/>
                <a:gd name="T86" fmla="*/ 2147483647 w 943"/>
                <a:gd name="T87" fmla="*/ 2147483647 h 504"/>
                <a:gd name="T88" fmla="*/ 2147483647 w 943"/>
                <a:gd name="T89" fmla="*/ 2147483647 h 504"/>
                <a:gd name="T90" fmla="*/ 2147483647 w 943"/>
                <a:gd name="T91" fmla="*/ 2147483647 h 504"/>
                <a:gd name="T92" fmla="*/ 2147483647 w 943"/>
                <a:gd name="T93" fmla="*/ 2147483647 h 504"/>
                <a:gd name="T94" fmla="*/ 2147483647 w 943"/>
                <a:gd name="T95" fmla="*/ 2147483647 h 504"/>
                <a:gd name="T96" fmla="*/ 2147483647 w 943"/>
                <a:gd name="T97" fmla="*/ 0 h 504"/>
                <a:gd name="T98" fmla="*/ 0 w 943"/>
                <a:gd name="T99" fmla="*/ 2147483647 h 504"/>
                <a:gd name="T100" fmla="*/ 2147483647 w 943"/>
                <a:gd name="T101" fmla="*/ 2147483647 h 50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3"/>
                <a:gd name="T154" fmla="*/ 0 h 504"/>
                <a:gd name="T155" fmla="*/ 943 w 943"/>
                <a:gd name="T156" fmla="*/ 504 h 50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3" h="504">
                  <a:moveTo>
                    <a:pt x="60" y="74"/>
                  </a:moveTo>
                  <a:lnTo>
                    <a:pt x="330" y="92"/>
                  </a:lnTo>
                  <a:lnTo>
                    <a:pt x="316" y="360"/>
                  </a:lnTo>
                  <a:lnTo>
                    <a:pt x="330" y="362"/>
                  </a:lnTo>
                  <a:lnTo>
                    <a:pt x="356" y="388"/>
                  </a:lnTo>
                  <a:lnTo>
                    <a:pt x="366" y="384"/>
                  </a:lnTo>
                  <a:lnTo>
                    <a:pt x="382" y="390"/>
                  </a:lnTo>
                  <a:lnTo>
                    <a:pt x="388" y="378"/>
                  </a:lnTo>
                  <a:lnTo>
                    <a:pt x="406" y="396"/>
                  </a:lnTo>
                  <a:lnTo>
                    <a:pt x="408" y="414"/>
                  </a:lnTo>
                  <a:lnTo>
                    <a:pt x="430" y="414"/>
                  </a:lnTo>
                  <a:lnTo>
                    <a:pt x="456" y="426"/>
                  </a:lnTo>
                  <a:lnTo>
                    <a:pt x="472" y="424"/>
                  </a:lnTo>
                  <a:lnTo>
                    <a:pt x="488" y="438"/>
                  </a:lnTo>
                  <a:lnTo>
                    <a:pt x="500" y="428"/>
                  </a:lnTo>
                  <a:lnTo>
                    <a:pt x="530" y="428"/>
                  </a:lnTo>
                  <a:lnTo>
                    <a:pt x="530" y="444"/>
                  </a:lnTo>
                  <a:lnTo>
                    <a:pt x="546" y="450"/>
                  </a:lnTo>
                  <a:lnTo>
                    <a:pt x="544" y="464"/>
                  </a:lnTo>
                  <a:lnTo>
                    <a:pt x="554" y="468"/>
                  </a:lnTo>
                  <a:lnTo>
                    <a:pt x="580" y="452"/>
                  </a:lnTo>
                  <a:lnTo>
                    <a:pt x="586" y="454"/>
                  </a:lnTo>
                  <a:lnTo>
                    <a:pt x="588" y="464"/>
                  </a:lnTo>
                  <a:lnTo>
                    <a:pt x="600" y="464"/>
                  </a:lnTo>
                  <a:lnTo>
                    <a:pt x="604" y="476"/>
                  </a:lnTo>
                  <a:lnTo>
                    <a:pt x="630" y="464"/>
                  </a:lnTo>
                  <a:lnTo>
                    <a:pt x="630" y="480"/>
                  </a:lnTo>
                  <a:lnTo>
                    <a:pt x="638" y="490"/>
                  </a:lnTo>
                  <a:lnTo>
                    <a:pt x="646" y="476"/>
                  </a:lnTo>
                  <a:lnTo>
                    <a:pt x="644" y="472"/>
                  </a:lnTo>
                  <a:lnTo>
                    <a:pt x="678" y="462"/>
                  </a:lnTo>
                  <a:lnTo>
                    <a:pt x="688" y="472"/>
                  </a:lnTo>
                  <a:lnTo>
                    <a:pt x="720" y="482"/>
                  </a:lnTo>
                  <a:lnTo>
                    <a:pt x="730" y="494"/>
                  </a:lnTo>
                  <a:lnTo>
                    <a:pt x="734" y="486"/>
                  </a:lnTo>
                  <a:lnTo>
                    <a:pt x="745" y="486"/>
                  </a:lnTo>
                  <a:lnTo>
                    <a:pt x="751" y="476"/>
                  </a:lnTo>
                  <a:lnTo>
                    <a:pt x="775" y="468"/>
                  </a:lnTo>
                  <a:lnTo>
                    <a:pt x="793" y="474"/>
                  </a:lnTo>
                  <a:lnTo>
                    <a:pt x="795" y="468"/>
                  </a:lnTo>
                  <a:lnTo>
                    <a:pt x="815" y="460"/>
                  </a:lnTo>
                  <a:lnTo>
                    <a:pt x="821" y="470"/>
                  </a:lnTo>
                  <a:lnTo>
                    <a:pt x="843" y="472"/>
                  </a:lnTo>
                  <a:lnTo>
                    <a:pt x="857" y="458"/>
                  </a:lnTo>
                  <a:lnTo>
                    <a:pt x="885" y="472"/>
                  </a:lnTo>
                  <a:lnTo>
                    <a:pt x="897" y="488"/>
                  </a:lnTo>
                  <a:lnTo>
                    <a:pt x="943" y="504"/>
                  </a:lnTo>
                  <a:lnTo>
                    <a:pt x="925" y="36"/>
                  </a:lnTo>
                  <a:lnTo>
                    <a:pt x="6" y="0"/>
                  </a:lnTo>
                  <a:lnTo>
                    <a:pt x="0" y="70"/>
                  </a:lnTo>
                  <a:lnTo>
                    <a:pt x="60"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4" name="Freeform 103"/>
            <p:cNvSpPr>
              <a:spLocks noChangeAspect="1"/>
            </p:cNvSpPr>
            <p:nvPr/>
          </p:nvSpPr>
          <p:spPr bwMode="auto">
            <a:xfrm rot="21445593">
              <a:off x="4827588" y="2643188"/>
              <a:ext cx="160337" cy="341312"/>
            </a:xfrm>
            <a:custGeom>
              <a:avLst/>
              <a:gdLst>
                <a:gd name="T0" fmla="*/ 2147483647 w 176"/>
                <a:gd name="T1" fmla="*/ 2147483647 h 372"/>
                <a:gd name="T2" fmla="*/ 2147483647 w 176"/>
                <a:gd name="T3" fmla="*/ 2147483647 h 372"/>
                <a:gd name="T4" fmla="*/ 2147483647 w 176"/>
                <a:gd name="T5" fmla="*/ 2147483647 h 372"/>
                <a:gd name="T6" fmla="*/ 2147483647 w 176"/>
                <a:gd name="T7" fmla="*/ 2147483647 h 372"/>
                <a:gd name="T8" fmla="*/ 2147483647 w 176"/>
                <a:gd name="T9" fmla="*/ 2147483647 h 372"/>
                <a:gd name="T10" fmla="*/ 2147483647 w 176"/>
                <a:gd name="T11" fmla="*/ 0 h 372"/>
                <a:gd name="T12" fmla="*/ 2147483647 w 176"/>
                <a:gd name="T13" fmla="*/ 2147483647 h 372"/>
                <a:gd name="T14" fmla="*/ 2147483647 w 176"/>
                <a:gd name="T15" fmla="*/ 2147483647 h 372"/>
                <a:gd name="T16" fmla="*/ 2147483647 w 176"/>
                <a:gd name="T17" fmla="*/ 2147483647 h 372"/>
                <a:gd name="T18" fmla="*/ 2147483647 w 176"/>
                <a:gd name="T19" fmla="*/ 2147483647 h 372"/>
                <a:gd name="T20" fmla="*/ 2147483647 w 176"/>
                <a:gd name="T21" fmla="*/ 2147483647 h 372"/>
                <a:gd name="T22" fmla="*/ 2147483647 w 176"/>
                <a:gd name="T23" fmla="*/ 2147483647 h 372"/>
                <a:gd name="T24" fmla="*/ 2147483647 w 176"/>
                <a:gd name="T25" fmla="*/ 2147483647 h 372"/>
                <a:gd name="T26" fmla="*/ 2147483647 w 176"/>
                <a:gd name="T27" fmla="*/ 2147483647 h 372"/>
                <a:gd name="T28" fmla="*/ 2147483647 w 176"/>
                <a:gd name="T29" fmla="*/ 2147483647 h 372"/>
                <a:gd name="T30" fmla="*/ 2147483647 w 176"/>
                <a:gd name="T31" fmla="*/ 2147483647 h 372"/>
                <a:gd name="T32" fmla="*/ 2147483647 w 176"/>
                <a:gd name="T33" fmla="*/ 2147483647 h 372"/>
                <a:gd name="T34" fmla="*/ 0 w 176"/>
                <a:gd name="T35" fmla="*/ 2147483647 h 372"/>
                <a:gd name="T36" fmla="*/ 2147483647 w 176"/>
                <a:gd name="T37" fmla="*/ 2147483647 h 372"/>
                <a:gd name="T38" fmla="*/ 2147483647 w 176"/>
                <a:gd name="T39" fmla="*/ 2147483647 h 372"/>
                <a:gd name="T40" fmla="*/ 2147483647 w 176"/>
                <a:gd name="T41" fmla="*/ 2147483647 h 372"/>
                <a:gd name="T42" fmla="*/ 2147483647 w 176"/>
                <a:gd name="T43" fmla="*/ 2147483647 h 372"/>
                <a:gd name="T44" fmla="*/ 2147483647 w 176"/>
                <a:gd name="T45" fmla="*/ 2147483647 h 372"/>
                <a:gd name="T46" fmla="*/ 2147483647 w 176"/>
                <a:gd name="T47" fmla="*/ 2147483647 h 372"/>
                <a:gd name="T48" fmla="*/ 2147483647 w 176"/>
                <a:gd name="T49" fmla="*/ 2147483647 h 37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6"/>
                <a:gd name="T76" fmla="*/ 0 h 372"/>
                <a:gd name="T77" fmla="*/ 176 w 176"/>
                <a:gd name="T78" fmla="*/ 372 h 37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6" h="372">
                  <a:moveTo>
                    <a:pt x="176" y="284"/>
                  </a:moveTo>
                  <a:lnTo>
                    <a:pt x="166" y="276"/>
                  </a:lnTo>
                  <a:lnTo>
                    <a:pt x="164" y="264"/>
                  </a:lnTo>
                  <a:lnTo>
                    <a:pt x="142" y="248"/>
                  </a:lnTo>
                  <a:lnTo>
                    <a:pt x="106" y="122"/>
                  </a:lnTo>
                  <a:lnTo>
                    <a:pt x="68" y="0"/>
                  </a:lnTo>
                  <a:lnTo>
                    <a:pt x="62" y="4"/>
                  </a:lnTo>
                  <a:lnTo>
                    <a:pt x="44" y="12"/>
                  </a:lnTo>
                  <a:lnTo>
                    <a:pt x="38" y="20"/>
                  </a:lnTo>
                  <a:lnTo>
                    <a:pt x="34" y="50"/>
                  </a:lnTo>
                  <a:lnTo>
                    <a:pt x="40" y="60"/>
                  </a:lnTo>
                  <a:lnTo>
                    <a:pt x="32" y="82"/>
                  </a:lnTo>
                  <a:lnTo>
                    <a:pt x="46" y="102"/>
                  </a:lnTo>
                  <a:lnTo>
                    <a:pt x="46" y="112"/>
                  </a:lnTo>
                  <a:lnTo>
                    <a:pt x="26" y="142"/>
                  </a:lnTo>
                  <a:lnTo>
                    <a:pt x="10" y="152"/>
                  </a:lnTo>
                  <a:lnTo>
                    <a:pt x="14" y="198"/>
                  </a:lnTo>
                  <a:lnTo>
                    <a:pt x="0" y="262"/>
                  </a:lnTo>
                  <a:lnTo>
                    <a:pt x="10" y="336"/>
                  </a:lnTo>
                  <a:lnTo>
                    <a:pt x="6" y="358"/>
                  </a:lnTo>
                  <a:lnTo>
                    <a:pt x="20" y="372"/>
                  </a:lnTo>
                  <a:lnTo>
                    <a:pt x="134" y="344"/>
                  </a:lnTo>
                  <a:lnTo>
                    <a:pt x="166" y="314"/>
                  </a:lnTo>
                  <a:lnTo>
                    <a:pt x="176" y="314"/>
                  </a:lnTo>
                  <a:lnTo>
                    <a:pt x="176" y="28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5" name="Freeform 104"/>
            <p:cNvSpPr>
              <a:spLocks noChangeAspect="1"/>
            </p:cNvSpPr>
            <p:nvPr/>
          </p:nvSpPr>
          <p:spPr bwMode="auto">
            <a:xfrm rot="21445593">
              <a:off x="2055813" y="4038600"/>
              <a:ext cx="855662" cy="460375"/>
            </a:xfrm>
            <a:custGeom>
              <a:avLst/>
              <a:gdLst>
                <a:gd name="T0" fmla="*/ 2147483647 w 943"/>
                <a:gd name="T1" fmla="*/ 2147483647 h 504"/>
                <a:gd name="T2" fmla="*/ 2147483647 w 943"/>
                <a:gd name="T3" fmla="*/ 2147483647 h 504"/>
                <a:gd name="T4" fmla="*/ 2147483647 w 943"/>
                <a:gd name="T5" fmla="*/ 2147483647 h 504"/>
                <a:gd name="T6" fmla="*/ 2147483647 w 943"/>
                <a:gd name="T7" fmla="*/ 2147483647 h 504"/>
                <a:gd name="T8" fmla="*/ 2147483647 w 943"/>
                <a:gd name="T9" fmla="*/ 2147483647 h 504"/>
                <a:gd name="T10" fmla="*/ 2147483647 w 943"/>
                <a:gd name="T11" fmla="*/ 2147483647 h 504"/>
                <a:gd name="T12" fmla="*/ 2147483647 w 943"/>
                <a:gd name="T13" fmla="*/ 2147483647 h 504"/>
                <a:gd name="T14" fmla="*/ 2147483647 w 943"/>
                <a:gd name="T15" fmla="*/ 2147483647 h 504"/>
                <a:gd name="T16" fmla="*/ 2147483647 w 943"/>
                <a:gd name="T17" fmla="*/ 2147483647 h 504"/>
                <a:gd name="T18" fmla="*/ 2147483647 w 943"/>
                <a:gd name="T19" fmla="*/ 2147483647 h 504"/>
                <a:gd name="T20" fmla="*/ 2147483647 w 943"/>
                <a:gd name="T21" fmla="*/ 2147483647 h 504"/>
                <a:gd name="T22" fmla="*/ 2147483647 w 943"/>
                <a:gd name="T23" fmla="*/ 2147483647 h 504"/>
                <a:gd name="T24" fmla="*/ 2147483647 w 943"/>
                <a:gd name="T25" fmla="*/ 2147483647 h 504"/>
                <a:gd name="T26" fmla="*/ 2147483647 w 943"/>
                <a:gd name="T27" fmla="*/ 2147483647 h 504"/>
                <a:gd name="T28" fmla="*/ 2147483647 w 943"/>
                <a:gd name="T29" fmla="*/ 2147483647 h 504"/>
                <a:gd name="T30" fmla="*/ 2147483647 w 943"/>
                <a:gd name="T31" fmla="*/ 2147483647 h 504"/>
                <a:gd name="T32" fmla="*/ 2147483647 w 943"/>
                <a:gd name="T33" fmla="*/ 2147483647 h 504"/>
                <a:gd name="T34" fmla="*/ 2147483647 w 943"/>
                <a:gd name="T35" fmla="*/ 2147483647 h 504"/>
                <a:gd name="T36" fmla="*/ 2147483647 w 943"/>
                <a:gd name="T37" fmla="*/ 2147483647 h 504"/>
                <a:gd name="T38" fmla="*/ 2147483647 w 943"/>
                <a:gd name="T39" fmla="*/ 2147483647 h 504"/>
                <a:gd name="T40" fmla="*/ 2147483647 w 943"/>
                <a:gd name="T41" fmla="*/ 2147483647 h 504"/>
                <a:gd name="T42" fmla="*/ 2147483647 w 943"/>
                <a:gd name="T43" fmla="*/ 2147483647 h 504"/>
                <a:gd name="T44" fmla="*/ 2147483647 w 943"/>
                <a:gd name="T45" fmla="*/ 2147483647 h 504"/>
                <a:gd name="T46" fmla="*/ 2147483647 w 943"/>
                <a:gd name="T47" fmla="*/ 2147483647 h 504"/>
                <a:gd name="T48" fmla="*/ 2147483647 w 943"/>
                <a:gd name="T49" fmla="*/ 2147483647 h 504"/>
                <a:gd name="T50" fmla="*/ 2147483647 w 943"/>
                <a:gd name="T51" fmla="*/ 2147483647 h 504"/>
                <a:gd name="T52" fmla="*/ 2147483647 w 943"/>
                <a:gd name="T53" fmla="*/ 2147483647 h 504"/>
                <a:gd name="T54" fmla="*/ 2147483647 w 943"/>
                <a:gd name="T55" fmla="*/ 2147483647 h 504"/>
                <a:gd name="T56" fmla="*/ 2147483647 w 943"/>
                <a:gd name="T57" fmla="*/ 2147483647 h 504"/>
                <a:gd name="T58" fmla="*/ 2147483647 w 943"/>
                <a:gd name="T59" fmla="*/ 2147483647 h 504"/>
                <a:gd name="T60" fmla="*/ 2147483647 w 943"/>
                <a:gd name="T61" fmla="*/ 2147483647 h 504"/>
                <a:gd name="T62" fmla="*/ 2147483647 w 943"/>
                <a:gd name="T63" fmla="*/ 2147483647 h 504"/>
                <a:gd name="T64" fmla="*/ 2147483647 w 943"/>
                <a:gd name="T65" fmla="*/ 2147483647 h 504"/>
                <a:gd name="T66" fmla="*/ 2147483647 w 943"/>
                <a:gd name="T67" fmla="*/ 2147483647 h 504"/>
                <a:gd name="T68" fmla="*/ 2147483647 w 943"/>
                <a:gd name="T69" fmla="*/ 2147483647 h 504"/>
                <a:gd name="T70" fmla="*/ 2147483647 w 943"/>
                <a:gd name="T71" fmla="*/ 2147483647 h 504"/>
                <a:gd name="T72" fmla="*/ 2147483647 w 943"/>
                <a:gd name="T73" fmla="*/ 2147483647 h 504"/>
                <a:gd name="T74" fmla="*/ 2147483647 w 943"/>
                <a:gd name="T75" fmla="*/ 2147483647 h 504"/>
                <a:gd name="T76" fmla="*/ 2147483647 w 943"/>
                <a:gd name="T77" fmla="*/ 2147483647 h 504"/>
                <a:gd name="T78" fmla="*/ 2147483647 w 943"/>
                <a:gd name="T79" fmla="*/ 2147483647 h 504"/>
                <a:gd name="T80" fmla="*/ 2147483647 w 943"/>
                <a:gd name="T81" fmla="*/ 2147483647 h 504"/>
                <a:gd name="T82" fmla="*/ 2147483647 w 943"/>
                <a:gd name="T83" fmla="*/ 2147483647 h 504"/>
                <a:gd name="T84" fmla="*/ 2147483647 w 943"/>
                <a:gd name="T85" fmla="*/ 2147483647 h 504"/>
                <a:gd name="T86" fmla="*/ 2147483647 w 943"/>
                <a:gd name="T87" fmla="*/ 2147483647 h 504"/>
                <a:gd name="T88" fmla="*/ 2147483647 w 943"/>
                <a:gd name="T89" fmla="*/ 2147483647 h 504"/>
                <a:gd name="T90" fmla="*/ 2147483647 w 943"/>
                <a:gd name="T91" fmla="*/ 2147483647 h 504"/>
                <a:gd name="T92" fmla="*/ 2147483647 w 943"/>
                <a:gd name="T93" fmla="*/ 2147483647 h 504"/>
                <a:gd name="T94" fmla="*/ 2147483647 w 943"/>
                <a:gd name="T95" fmla="*/ 2147483647 h 504"/>
                <a:gd name="T96" fmla="*/ 2147483647 w 943"/>
                <a:gd name="T97" fmla="*/ 0 h 504"/>
                <a:gd name="T98" fmla="*/ 0 w 943"/>
                <a:gd name="T99" fmla="*/ 2147483647 h 504"/>
                <a:gd name="T100" fmla="*/ 2147483647 w 943"/>
                <a:gd name="T101" fmla="*/ 2147483647 h 50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43"/>
                <a:gd name="T154" fmla="*/ 0 h 504"/>
                <a:gd name="T155" fmla="*/ 943 w 943"/>
                <a:gd name="T156" fmla="*/ 504 h 50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43" h="504">
                  <a:moveTo>
                    <a:pt x="60" y="74"/>
                  </a:moveTo>
                  <a:lnTo>
                    <a:pt x="330" y="92"/>
                  </a:lnTo>
                  <a:lnTo>
                    <a:pt x="316" y="360"/>
                  </a:lnTo>
                  <a:lnTo>
                    <a:pt x="330" y="362"/>
                  </a:lnTo>
                  <a:lnTo>
                    <a:pt x="356" y="388"/>
                  </a:lnTo>
                  <a:lnTo>
                    <a:pt x="366" y="384"/>
                  </a:lnTo>
                  <a:lnTo>
                    <a:pt x="382" y="390"/>
                  </a:lnTo>
                  <a:lnTo>
                    <a:pt x="388" y="378"/>
                  </a:lnTo>
                  <a:lnTo>
                    <a:pt x="406" y="396"/>
                  </a:lnTo>
                  <a:lnTo>
                    <a:pt x="408" y="414"/>
                  </a:lnTo>
                  <a:lnTo>
                    <a:pt x="430" y="414"/>
                  </a:lnTo>
                  <a:lnTo>
                    <a:pt x="456" y="426"/>
                  </a:lnTo>
                  <a:lnTo>
                    <a:pt x="472" y="424"/>
                  </a:lnTo>
                  <a:lnTo>
                    <a:pt x="488" y="438"/>
                  </a:lnTo>
                  <a:lnTo>
                    <a:pt x="500" y="428"/>
                  </a:lnTo>
                  <a:lnTo>
                    <a:pt x="530" y="428"/>
                  </a:lnTo>
                  <a:lnTo>
                    <a:pt x="530" y="444"/>
                  </a:lnTo>
                  <a:lnTo>
                    <a:pt x="546" y="450"/>
                  </a:lnTo>
                  <a:lnTo>
                    <a:pt x="544" y="464"/>
                  </a:lnTo>
                  <a:lnTo>
                    <a:pt x="554" y="468"/>
                  </a:lnTo>
                  <a:lnTo>
                    <a:pt x="580" y="452"/>
                  </a:lnTo>
                  <a:lnTo>
                    <a:pt x="586" y="454"/>
                  </a:lnTo>
                  <a:lnTo>
                    <a:pt x="588" y="464"/>
                  </a:lnTo>
                  <a:lnTo>
                    <a:pt x="600" y="464"/>
                  </a:lnTo>
                  <a:lnTo>
                    <a:pt x="604" y="476"/>
                  </a:lnTo>
                  <a:lnTo>
                    <a:pt x="630" y="464"/>
                  </a:lnTo>
                  <a:lnTo>
                    <a:pt x="630" y="480"/>
                  </a:lnTo>
                  <a:lnTo>
                    <a:pt x="638" y="490"/>
                  </a:lnTo>
                  <a:lnTo>
                    <a:pt x="646" y="476"/>
                  </a:lnTo>
                  <a:lnTo>
                    <a:pt x="644" y="472"/>
                  </a:lnTo>
                  <a:lnTo>
                    <a:pt x="678" y="462"/>
                  </a:lnTo>
                  <a:lnTo>
                    <a:pt x="688" y="472"/>
                  </a:lnTo>
                  <a:lnTo>
                    <a:pt x="720" y="482"/>
                  </a:lnTo>
                  <a:lnTo>
                    <a:pt x="730" y="494"/>
                  </a:lnTo>
                  <a:lnTo>
                    <a:pt x="734" y="486"/>
                  </a:lnTo>
                  <a:lnTo>
                    <a:pt x="745" y="486"/>
                  </a:lnTo>
                  <a:lnTo>
                    <a:pt x="751" y="476"/>
                  </a:lnTo>
                  <a:lnTo>
                    <a:pt x="775" y="468"/>
                  </a:lnTo>
                  <a:lnTo>
                    <a:pt x="793" y="474"/>
                  </a:lnTo>
                  <a:lnTo>
                    <a:pt x="795" y="468"/>
                  </a:lnTo>
                  <a:lnTo>
                    <a:pt x="815" y="460"/>
                  </a:lnTo>
                  <a:lnTo>
                    <a:pt x="821" y="470"/>
                  </a:lnTo>
                  <a:lnTo>
                    <a:pt x="843" y="472"/>
                  </a:lnTo>
                  <a:lnTo>
                    <a:pt x="857" y="458"/>
                  </a:lnTo>
                  <a:lnTo>
                    <a:pt x="885" y="472"/>
                  </a:lnTo>
                  <a:lnTo>
                    <a:pt x="897" y="488"/>
                  </a:lnTo>
                  <a:lnTo>
                    <a:pt x="943" y="504"/>
                  </a:lnTo>
                  <a:lnTo>
                    <a:pt x="925" y="36"/>
                  </a:lnTo>
                  <a:lnTo>
                    <a:pt x="6" y="0"/>
                  </a:lnTo>
                  <a:lnTo>
                    <a:pt x="0" y="70"/>
                  </a:lnTo>
                  <a:lnTo>
                    <a:pt x="60" y="7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96" name="Freeform 105"/>
            <p:cNvSpPr>
              <a:spLocks noChangeAspect="1"/>
            </p:cNvSpPr>
            <p:nvPr/>
          </p:nvSpPr>
          <p:spPr bwMode="auto">
            <a:xfrm rot="21445593">
              <a:off x="4797425" y="3175000"/>
              <a:ext cx="173038" cy="111125"/>
            </a:xfrm>
            <a:custGeom>
              <a:avLst/>
              <a:gdLst>
                <a:gd name="T0" fmla="*/ 2147483647 w 190"/>
                <a:gd name="T1" fmla="*/ 0 h 122"/>
                <a:gd name="T2" fmla="*/ 2147483647 w 190"/>
                <a:gd name="T3" fmla="*/ 2147483647 h 122"/>
                <a:gd name="T4" fmla="*/ 2147483647 w 190"/>
                <a:gd name="T5" fmla="*/ 2147483647 h 122"/>
                <a:gd name="T6" fmla="*/ 2147483647 w 190"/>
                <a:gd name="T7" fmla="*/ 2147483647 h 122"/>
                <a:gd name="T8" fmla="*/ 2147483647 w 190"/>
                <a:gd name="T9" fmla="*/ 2147483647 h 122"/>
                <a:gd name="T10" fmla="*/ 0 w 190"/>
                <a:gd name="T11" fmla="*/ 2147483647 h 122"/>
                <a:gd name="T12" fmla="*/ 0 w 190"/>
                <a:gd name="T13" fmla="*/ 2147483647 h 122"/>
                <a:gd name="T14" fmla="*/ 2147483647 w 190"/>
                <a:gd name="T15" fmla="*/ 2147483647 h 122"/>
                <a:gd name="T16" fmla="*/ 2147483647 w 190"/>
                <a:gd name="T17" fmla="*/ 2147483647 h 122"/>
                <a:gd name="T18" fmla="*/ 2147483647 w 190"/>
                <a:gd name="T19" fmla="*/ 2147483647 h 122"/>
                <a:gd name="T20" fmla="*/ 2147483647 w 190"/>
                <a:gd name="T21" fmla="*/ 2147483647 h 122"/>
                <a:gd name="T22" fmla="*/ 2147483647 w 190"/>
                <a:gd name="T23" fmla="*/ 2147483647 h 122"/>
                <a:gd name="T24" fmla="*/ 2147483647 w 190"/>
                <a:gd name="T25" fmla="*/ 2147483647 h 122"/>
                <a:gd name="T26" fmla="*/ 2147483647 w 190"/>
                <a:gd name="T27" fmla="*/ 2147483647 h 122"/>
                <a:gd name="T28" fmla="*/ 2147483647 w 190"/>
                <a:gd name="T29" fmla="*/ 2147483647 h 122"/>
                <a:gd name="T30" fmla="*/ 2147483647 w 190"/>
                <a:gd name="T31" fmla="*/ 2147483647 h 122"/>
                <a:gd name="T32" fmla="*/ 2147483647 w 190"/>
                <a:gd name="T33" fmla="*/ 2147483647 h 122"/>
                <a:gd name="T34" fmla="*/ 2147483647 w 190"/>
                <a:gd name="T35" fmla="*/ 2147483647 h 122"/>
                <a:gd name="T36" fmla="*/ 2147483647 w 190"/>
                <a:gd name="T37" fmla="*/ 2147483647 h 122"/>
                <a:gd name="T38" fmla="*/ 2147483647 w 190"/>
                <a:gd name="T39" fmla="*/ 0 h 1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0"/>
                <a:gd name="T61" fmla="*/ 0 h 122"/>
                <a:gd name="T62" fmla="*/ 190 w 190"/>
                <a:gd name="T63" fmla="*/ 122 h 12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0" h="122">
                  <a:moveTo>
                    <a:pt x="158" y="0"/>
                  </a:moveTo>
                  <a:lnTo>
                    <a:pt x="126" y="36"/>
                  </a:lnTo>
                  <a:lnTo>
                    <a:pt x="40" y="68"/>
                  </a:lnTo>
                  <a:lnTo>
                    <a:pt x="12" y="90"/>
                  </a:lnTo>
                  <a:lnTo>
                    <a:pt x="8" y="100"/>
                  </a:lnTo>
                  <a:lnTo>
                    <a:pt x="0" y="106"/>
                  </a:lnTo>
                  <a:lnTo>
                    <a:pt x="0" y="120"/>
                  </a:lnTo>
                  <a:lnTo>
                    <a:pt x="2" y="122"/>
                  </a:lnTo>
                  <a:lnTo>
                    <a:pt x="2" y="116"/>
                  </a:lnTo>
                  <a:lnTo>
                    <a:pt x="10" y="112"/>
                  </a:lnTo>
                  <a:lnTo>
                    <a:pt x="12" y="118"/>
                  </a:lnTo>
                  <a:lnTo>
                    <a:pt x="20" y="118"/>
                  </a:lnTo>
                  <a:lnTo>
                    <a:pt x="190" y="14"/>
                  </a:lnTo>
                  <a:lnTo>
                    <a:pt x="168" y="16"/>
                  </a:lnTo>
                  <a:lnTo>
                    <a:pt x="154" y="28"/>
                  </a:lnTo>
                  <a:lnTo>
                    <a:pt x="146" y="38"/>
                  </a:lnTo>
                  <a:lnTo>
                    <a:pt x="136" y="42"/>
                  </a:lnTo>
                  <a:lnTo>
                    <a:pt x="136" y="36"/>
                  </a:lnTo>
                  <a:lnTo>
                    <a:pt x="154" y="10"/>
                  </a:lnTo>
                  <a:lnTo>
                    <a:pt x="1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7" name="Freeform 106"/>
            <p:cNvSpPr>
              <a:spLocks noChangeAspect="1"/>
            </p:cNvSpPr>
            <p:nvPr/>
          </p:nvSpPr>
          <p:spPr bwMode="auto">
            <a:xfrm rot="21445593">
              <a:off x="4211638" y="2751138"/>
              <a:ext cx="598487" cy="541337"/>
            </a:xfrm>
            <a:custGeom>
              <a:avLst/>
              <a:gdLst>
                <a:gd name="T0" fmla="*/ 2147483647 w 658"/>
                <a:gd name="T1" fmla="*/ 2147483647 h 592"/>
                <a:gd name="T2" fmla="*/ 2147483647 w 658"/>
                <a:gd name="T3" fmla="*/ 2147483647 h 592"/>
                <a:gd name="T4" fmla="*/ 2147483647 w 658"/>
                <a:gd name="T5" fmla="*/ 2147483647 h 592"/>
                <a:gd name="T6" fmla="*/ 2147483647 w 658"/>
                <a:gd name="T7" fmla="*/ 2147483647 h 592"/>
                <a:gd name="T8" fmla="*/ 2147483647 w 658"/>
                <a:gd name="T9" fmla="*/ 2147483647 h 592"/>
                <a:gd name="T10" fmla="*/ 2147483647 w 658"/>
                <a:gd name="T11" fmla="*/ 2147483647 h 592"/>
                <a:gd name="T12" fmla="*/ 2147483647 w 658"/>
                <a:gd name="T13" fmla="*/ 2147483647 h 592"/>
                <a:gd name="T14" fmla="*/ 2147483647 w 658"/>
                <a:gd name="T15" fmla="*/ 2147483647 h 592"/>
                <a:gd name="T16" fmla="*/ 2147483647 w 658"/>
                <a:gd name="T17" fmla="*/ 2147483647 h 592"/>
                <a:gd name="T18" fmla="*/ 2147483647 w 658"/>
                <a:gd name="T19" fmla="*/ 2147483647 h 592"/>
                <a:gd name="T20" fmla="*/ 2147483647 w 658"/>
                <a:gd name="T21" fmla="*/ 2147483647 h 592"/>
                <a:gd name="T22" fmla="*/ 2147483647 w 658"/>
                <a:gd name="T23" fmla="*/ 2147483647 h 592"/>
                <a:gd name="T24" fmla="*/ 2147483647 w 658"/>
                <a:gd name="T25" fmla="*/ 2147483647 h 592"/>
                <a:gd name="T26" fmla="*/ 2147483647 w 658"/>
                <a:gd name="T27" fmla="*/ 2147483647 h 592"/>
                <a:gd name="T28" fmla="*/ 2147483647 w 658"/>
                <a:gd name="T29" fmla="*/ 2147483647 h 592"/>
                <a:gd name="T30" fmla="*/ 2147483647 w 658"/>
                <a:gd name="T31" fmla="*/ 2147483647 h 592"/>
                <a:gd name="T32" fmla="*/ 2147483647 w 658"/>
                <a:gd name="T33" fmla="*/ 2147483647 h 592"/>
                <a:gd name="T34" fmla="*/ 2147483647 w 658"/>
                <a:gd name="T35" fmla="*/ 2147483647 h 592"/>
                <a:gd name="T36" fmla="*/ 2147483647 w 658"/>
                <a:gd name="T37" fmla="*/ 2147483647 h 592"/>
                <a:gd name="T38" fmla="*/ 2147483647 w 658"/>
                <a:gd name="T39" fmla="*/ 2147483647 h 592"/>
                <a:gd name="T40" fmla="*/ 2147483647 w 658"/>
                <a:gd name="T41" fmla="*/ 2147483647 h 592"/>
                <a:gd name="T42" fmla="*/ 2147483647 w 658"/>
                <a:gd name="T43" fmla="*/ 2147483647 h 592"/>
                <a:gd name="T44" fmla="*/ 2147483647 w 658"/>
                <a:gd name="T45" fmla="*/ 2147483647 h 592"/>
                <a:gd name="T46" fmla="*/ 2147483647 w 658"/>
                <a:gd name="T47" fmla="*/ 2147483647 h 592"/>
                <a:gd name="T48" fmla="*/ 2147483647 w 658"/>
                <a:gd name="T49" fmla="*/ 2147483647 h 592"/>
                <a:gd name="T50" fmla="*/ 2147483647 w 658"/>
                <a:gd name="T51" fmla="*/ 2147483647 h 592"/>
                <a:gd name="T52" fmla="*/ 2147483647 w 658"/>
                <a:gd name="T53" fmla="*/ 2147483647 h 592"/>
                <a:gd name="T54" fmla="*/ 0 w 658"/>
                <a:gd name="T55" fmla="*/ 2147483647 h 592"/>
                <a:gd name="T56" fmla="*/ 2147483647 w 658"/>
                <a:gd name="T57" fmla="*/ 2147483647 h 592"/>
                <a:gd name="T58" fmla="*/ 2147483647 w 658"/>
                <a:gd name="T59" fmla="*/ 2147483647 h 592"/>
                <a:gd name="T60" fmla="*/ 2147483647 w 658"/>
                <a:gd name="T61" fmla="*/ 2147483647 h 592"/>
                <a:gd name="T62" fmla="*/ 2147483647 w 658"/>
                <a:gd name="T63" fmla="*/ 2147483647 h 592"/>
                <a:gd name="T64" fmla="*/ 2147483647 w 658"/>
                <a:gd name="T65" fmla="*/ 2147483647 h 592"/>
                <a:gd name="T66" fmla="*/ 2147483647 w 658"/>
                <a:gd name="T67" fmla="*/ 2147483647 h 592"/>
                <a:gd name="T68" fmla="*/ 2147483647 w 658"/>
                <a:gd name="T69" fmla="*/ 2147483647 h 5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8"/>
                <a:gd name="T106" fmla="*/ 0 h 592"/>
                <a:gd name="T107" fmla="*/ 658 w 658"/>
                <a:gd name="T108" fmla="*/ 592 h 5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8" h="592">
                  <a:moveTo>
                    <a:pt x="630" y="564"/>
                  </a:moveTo>
                  <a:lnTo>
                    <a:pt x="642" y="562"/>
                  </a:lnTo>
                  <a:lnTo>
                    <a:pt x="648" y="542"/>
                  </a:lnTo>
                  <a:lnTo>
                    <a:pt x="638" y="530"/>
                  </a:lnTo>
                  <a:lnTo>
                    <a:pt x="658" y="510"/>
                  </a:lnTo>
                  <a:lnTo>
                    <a:pt x="648" y="498"/>
                  </a:lnTo>
                  <a:lnTo>
                    <a:pt x="634" y="400"/>
                  </a:lnTo>
                  <a:lnTo>
                    <a:pt x="630" y="400"/>
                  </a:lnTo>
                  <a:lnTo>
                    <a:pt x="634" y="300"/>
                  </a:lnTo>
                  <a:lnTo>
                    <a:pt x="628" y="288"/>
                  </a:lnTo>
                  <a:lnTo>
                    <a:pt x="610" y="190"/>
                  </a:lnTo>
                  <a:lnTo>
                    <a:pt x="600" y="180"/>
                  </a:lnTo>
                  <a:lnTo>
                    <a:pt x="592" y="190"/>
                  </a:lnTo>
                  <a:lnTo>
                    <a:pt x="588" y="182"/>
                  </a:lnTo>
                  <a:lnTo>
                    <a:pt x="592" y="166"/>
                  </a:lnTo>
                  <a:lnTo>
                    <a:pt x="574" y="126"/>
                  </a:lnTo>
                  <a:lnTo>
                    <a:pt x="576" y="104"/>
                  </a:lnTo>
                  <a:lnTo>
                    <a:pt x="580" y="96"/>
                  </a:lnTo>
                  <a:lnTo>
                    <a:pt x="574" y="82"/>
                  </a:lnTo>
                  <a:lnTo>
                    <a:pt x="576" y="70"/>
                  </a:lnTo>
                  <a:lnTo>
                    <a:pt x="562" y="50"/>
                  </a:lnTo>
                  <a:lnTo>
                    <a:pt x="562" y="26"/>
                  </a:lnTo>
                  <a:lnTo>
                    <a:pt x="556" y="18"/>
                  </a:lnTo>
                  <a:lnTo>
                    <a:pt x="558" y="10"/>
                  </a:lnTo>
                  <a:lnTo>
                    <a:pt x="554" y="0"/>
                  </a:lnTo>
                  <a:lnTo>
                    <a:pt x="398" y="34"/>
                  </a:lnTo>
                  <a:lnTo>
                    <a:pt x="344" y="92"/>
                  </a:lnTo>
                  <a:lnTo>
                    <a:pt x="334" y="136"/>
                  </a:lnTo>
                  <a:lnTo>
                    <a:pt x="302" y="168"/>
                  </a:lnTo>
                  <a:lnTo>
                    <a:pt x="298" y="178"/>
                  </a:lnTo>
                  <a:lnTo>
                    <a:pt x="302" y="186"/>
                  </a:lnTo>
                  <a:lnTo>
                    <a:pt x="314" y="184"/>
                  </a:lnTo>
                  <a:lnTo>
                    <a:pt x="322" y="190"/>
                  </a:lnTo>
                  <a:lnTo>
                    <a:pt x="322" y="198"/>
                  </a:lnTo>
                  <a:lnTo>
                    <a:pt x="316" y="202"/>
                  </a:lnTo>
                  <a:lnTo>
                    <a:pt x="310" y="202"/>
                  </a:lnTo>
                  <a:lnTo>
                    <a:pt x="308" y="208"/>
                  </a:lnTo>
                  <a:lnTo>
                    <a:pt x="310" y="212"/>
                  </a:lnTo>
                  <a:lnTo>
                    <a:pt x="320" y="222"/>
                  </a:lnTo>
                  <a:lnTo>
                    <a:pt x="328" y="238"/>
                  </a:lnTo>
                  <a:lnTo>
                    <a:pt x="326" y="252"/>
                  </a:lnTo>
                  <a:lnTo>
                    <a:pt x="298" y="262"/>
                  </a:lnTo>
                  <a:lnTo>
                    <a:pt x="272" y="292"/>
                  </a:lnTo>
                  <a:lnTo>
                    <a:pt x="258" y="300"/>
                  </a:lnTo>
                  <a:lnTo>
                    <a:pt x="222" y="308"/>
                  </a:lnTo>
                  <a:lnTo>
                    <a:pt x="216" y="306"/>
                  </a:lnTo>
                  <a:lnTo>
                    <a:pt x="198" y="316"/>
                  </a:lnTo>
                  <a:lnTo>
                    <a:pt x="180" y="308"/>
                  </a:lnTo>
                  <a:lnTo>
                    <a:pt x="148" y="308"/>
                  </a:lnTo>
                  <a:lnTo>
                    <a:pt x="52" y="346"/>
                  </a:lnTo>
                  <a:lnTo>
                    <a:pt x="78" y="398"/>
                  </a:lnTo>
                  <a:lnTo>
                    <a:pt x="60" y="424"/>
                  </a:lnTo>
                  <a:lnTo>
                    <a:pt x="54" y="436"/>
                  </a:lnTo>
                  <a:lnTo>
                    <a:pt x="48" y="440"/>
                  </a:lnTo>
                  <a:lnTo>
                    <a:pt x="42" y="444"/>
                  </a:lnTo>
                  <a:lnTo>
                    <a:pt x="0" y="490"/>
                  </a:lnTo>
                  <a:lnTo>
                    <a:pt x="4" y="528"/>
                  </a:lnTo>
                  <a:lnTo>
                    <a:pt x="444" y="446"/>
                  </a:lnTo>
                  <a:lnTo>
                    <a:pt x="458" y="450"/>
                  </a:lnTo>
                  <a:lnTo>
                    <a:pt x="462" y="460"/>
                  </a:lnTo>
                  <a:lnTo>
                    <a:pt x="480" y="462"/>
                  </a:lnTo>
                  <a:lnTo>
                    <a:pt x="478" y="468"/>
                  </a:lnTo>
                  <a:lnTo>
                    <a:pt x="484" y="468"/>
                  </a:lnTo>
                  <a:lnTo>
                    <a:pt x="488" y="490"/>
                  </a:lnTo>
                  <a:lnTo>
                    <a:pt x="500" y="506"/>
                  </a:lnTo>
                  <a:lnTo>
                    <a:pt x="526" y="510"/>
                  </a:lnTo>
                  <a:lnTo>
                    <a:pt x="532" y="516"/>
                  </a:lnTo>
                  <a:lnTo>
                    <a:pt x="624" y="550"/>
                  </a:lnTo>
                  <a:lnTo>
                    <a:pt x="620" y="592"/>
                  </a:lnTo>
                  <a:lnTo>
                    <a:pt x="630" y="56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98" name="Freeform 107"/>
            <p:cNvSpPr>
              <a:spLocks noChangeAspect="1"/>
            </p:cNvSpPr>
            <p:nvPr/>
          </p:nvSpPr>
          <p:spPr bwMode="auto">
            <a:xfrm rot="21445593">
              <a:off x="4792663" y="3170238"/>
              <a:ext cx="173037" cy="112712"/>
            </a:xfrm>
            <a:custGeom>
              <a:avLst/>
              <a:gdLst>
                <a:gd name="T0" fmla="*/ 2147483647 w 190"/>
                <a:gd name="T1" fmla="*/ 0 h 122"/>
                <a:gd name="T2" fmla="*/ 2147483647 w 190"/>
                <a:gd name="T3" fmla="*/ 2147483647 h 122"/>
                <a:gd name="T4" fmla="*/ 2147483647 w 190"/>
                <a:gd name="T5" fmla="*/ 2147483647 h 122"/>
                <a:gd name="T6" fmla="*/ 2147483647 w 190"/>
                <a:gd name="T7" fmla="*/ 2147483647 h 122"/>
                <a:gd name="T8" fmla="*/ 2147483647 w 190"/>
                <a:gd name="T9" fmla="*/ 2147483647 h 122"/>
                <a:gd name="T10" fmla="*/ 0 w 190"/>
                <a:gd name="T11" fmla="*/ 2147483647 h 122"/>
                <a:gd name="T12" fmla="*/ 0 w 190"/>
                <a:gd name="T13" fmla="*/ 2147483647 h 122"/>
                <a:gd name="T14" fmla="*/ 2147483647 w 190"/>
                <a:gd name="T15" fmla="*/ 2147483647 h 122"/>
                <a:gd name="T16" fmla="*/ 2147483647 w 190"/>
                <a:gd name="T17" fmla="*/ 2147483647 h 122"/>
                <a:gd name="T18" fmla="*/ 2147483647 w 190"/>
                <a:gd name="T19" fmla="*/ 2147483647 h 122"/>
                <a:gd name="T20" fmla="*/ 2147483647 w 190"/>
                <a:gd name="T21" fmla="*/ 2147483647 h 122"/>
                <a:gd name="T22" fmla="*/ 2147483647 w 190"/>
                <a:gd name="T23" fmla="*/ 2147483647 h 122"/>
                <a:gd name="T24" fmla="*/ 2147483647 w 190"/>
                <a:gd name="T25" fmla="*/ 2147483647 h 122"/>
                <a:gd name="T26" fmla="*/ 2147483647 w 190"/>
                <a:gd name="T27" fmla="*/ 2147483647 h 122"/>
                <a:gd name="T28" fmla="*/ 2147483647 w 190"/>
                <a:gd name="T29" fmla="*/ 2147483647 h 122"/>
                <a:gd name="T30" fmla="*/ 2147483647 w 190"/>
                <a:gd name="T31" fmla="*/ 2147483647 h 122"/>
                <a:gd name="T32" fmla="*/ 2147483647 w 190"/>
                <a:gd name="T33" fmla="*/ 2147483647 h 122"/>
                <a:gd name="T34" fmla="*/ 2147483647 w 190"/>
                <a:gd name="T35" fmla="*/ 2147483647 h 122"/>
                <a:gd name="T36" fmla="*/ 2147483647 w 190"/>
                <a:gd name="T37" fmla="*/ 2147483647 h 122"/>
                <a:gd name="T38" fmla="*/ 2147483647 w 190"/>
                <a:gd name="T39" fmla="*/ 0 h 1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0"/>
                <a:gd name="T61" fmla="*/ 0 h 122"/>
                <a:gd name="T62" fmla="*/ 190 w 190"/>
                <a:gd name="T63" fmla="*/ 122 h 12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0" h="122">
                  <a:moveTo>
                    <a:pt x="158" y="0"/>
                  </a:moveTo>
                  <a:lnTo>
                    <a:pt x="126" y="36"/>
                  </a:lnTo>
                  <a:lnTo>
                    <a:pt x="40" y="68"/>
                  </a:lnTo>
                  <a:lnTo>
                    <a:pt x="12" y="90"/>
                  </a:lnTo>
                  <a:lnTo>
                    <a:pt x="8" y="100"/>
                  </a:lnTo>
                  <a:lnTo>
                    <a:pt x="0" y="106"/>
                  </a:lnTo>
                  <a:lnTo>
                    <a:pt x="0" y="120"/>
                  </a:lnTo>
                  <a:lnTo>
                    <a:pt x="2" y="122"/>
                  </a:lnTo>
                  <a:lnTo>
                    <a:pt x="2" y="116"/>
                  </a:lnTo>
                  <a:lnTo>
                    <a:pt x="10" y="112"/>
                  </a:lnTo>
                  <a:lnTo>
                    <a:pt x="12" y="118"/>
                  </a:lnTo>
                  <a:lnTo>
                    <a:pt x="20" y="118"/>
                  </a:lnTo>
                  <a:lnTo>
                    <a:pt x="190" y="14"/>
                  </a:lnTo>
                  <a:lnTo>
                    <a:pt x="168" y="16"/>
                  </a:lnTo>
                  <a:lnTo>
                    <a:pt x="154" y="28"/>
                  </a:lnTo>
                  <a:lnTo>
                    <a:pt x="146" y="38"/>
                  </a:lnTo>
                  <a:lnTo>
                    <a:pt x="136" y="42"/>
                  </a:lnTo>
                  <a:lnTo>
                    <a:pt x="136" y="36"/>
                  </a:lnTo>
                  <a:lnTo>
                    <a:pt x="154" y="10"/>
                  </a:lnTo>
                  <a:lnTo>
                    <a:pt x="158" y="0"/>
                  </a:lnTo>
                  <a:close/>
                </a:path>
              </a:pathLst>
            </a:custGeom>
            <a:solidFill>
              <a:srgbClr val="CC99FF"/>
            </a:solidFill>
            <a:ln w="12700">
              <a:solidFill>
                <a:srgbClr val="000000"/>
              </a:solidFill>
              <a:prstDash val="solid"/>
              <a:round/>
              <a:headEnd/>
              <a:tailEnd/>
            </a:ln>
          </p:spPr>
          <p:txBody>
            <a:bodyPr/>
            <a:lstStyle/>
            <a:p>
              <a:endParaRPr lang="en-US"/>
            </a:p>
          </p:txBody>
        </p:sp>
        <p:sp>
          <p:nvSpPr>
            <p:cNvPr id="8299" name="Freeform 108"/>
            <p:cNvSpPr>
              <a:spLocks noChangeAspect="1"/>
            </p:cNvSpPr>
            <p:nvPr/>
          </p:nvSpPr>
          <p:spPr bwMode="auto">
            <a:xfrm rot="21445593">
              <a:off x="4206875" y="2746375"/>
              <a:ext cx="598488" cy="542925"/>
            </a:xfrm>
            <a:custGeom>
              <a:avLst/>
              <a:gdLst>
                <a:gd name="T0" fmla="*/ 2147483647 w 658"/>
                <a:gd name="T1" fmla="*/ 2147483647 h 592"/>
                <a:gd name="T2" fmla="*/ 2147483647 w 658"/>
                <a:gd name="T3" fmla="*/ 2147483647 h 592"/>
                <a:gd name="T4" fmla="*/ 2147483647 w 658"/>
                <a:gd name="T5" fmla="*/ 2147483647 h 592"/>
                <a:gd name="T6" fmla="*/ 2147483647 w 658"/>
                <a:gd name="T7" fmla="*/ 2147483647 h 592"/>
                <a:gd name="T8" fmla="*/ 2147483647 w 658"/>
                <a:gd name="T9" fmla="*/ 2147483647 h 592"/>
                <a:gd name="T10" fmla="*/ 2147483647 w 658"/>
                <a:gd name="T11" fmla="*/ 2147483647 h 592"/>
                <a:gd name="T12" fmla="*/ 2147483647 w 658"/>
                <a:gd name="T13" fmla="*/ 2147483647 h 592"/>
                <a:gd name="T14" fmla="*/ 2147483647 w 658"/>
                <a:gd name="T15" fmla="*/ 2147483647 h 592"/>
                <a:gd name="T16" fmla="*/ 2147483647 w 658"/>
                <a:gd name="T17" fmla="*/ 2147483647 h 592"/>
                <a:gd name="T18" fmla="*/ 2147483647 w 658"/>
                <a:gd name="T19" fmla="*/ 2147483647 h 592"/>
                <a:gd name="T20" fmla="*/ 2147483647 w 658"/>
                <a:gd name="T21" fmla="*/ 2147483647 h 592"/>
                <a:gd name="T22" fmla="*/ 2147483647 w 658"/>
                <a:gd name="T23" fmla="*/ 2147483647 h 592"/>
                <a:gd name="T24" fmla="*/ 2147483647 w 658"/>
                <a:gd name="T25" fmla="*/ 2147483647 h 592"/>
                <a:gd name="T26" fmla="*/ 2147483647 w 658"/>
                <a:gd name="T27" fmla="*/ 2147483647 h 592"/>
                <a:gd name="T28" fmla="*/ 2147483647 w 658"/>
                <a:gd name="T29" fmla="*/ 2147483647 h 592"/>
                <a:gd name="T30" fmla="*/ 2147483647 w 658"/>
                <a:gd name="T31" fmla="*/ 2147483647 h 592"/>
                <a:gd name="T32" fmla="*/ 2147483647 w 658"/>
                <a:gd name="T33" fmla="*/ 2147483647 h 592"/>
                <a:gd name="T34" fmla="*/ 2147483647 w 658"/>
                <a:gd name="T35" fmla="*/ 2147483647 h 592"/>
                <a:gd name="T36" fmla="*/ 2147483647 w 658"/>
                <a:gd name="T37" fmla="*/ 2147483647 h 592"/>
                <a:gd name="T38" fmla="*/ 2147483647 w 658"/>
                <a:gd name="T39" fmla="*/ 2147483647 h 592"/>
                <a:gd name="T40" fmla="*/ 2147483647 w 658"/>
                <a:gd name="T41" fmla="*/ 2147483647 h 592"/>
                <a:gd name="T42" fmla="*/ 2147483647 w 658"/>
                <a:gd name="T43" fmla="*/ 2147483647 h 592"/>
                <a:gd name="T44" fmla="*/ 2147483647 w 658"/>
                <a:gd name="T45" fmla="*/ 2147483647 h 592"/>
                <a:gd name="T46" fmla="*/ 2147483647 w 658"/>
                <a:gd name="T47" fmla="*/ 2147483647 h 592"/>
                <a:gd name="T48" fmla="*/ 2147483647 w 658"/>
                <a:gd name="T49" fmla="*/ 2147483647 h 592"/>
                <a:gd name="T50" fmla="*/ 2147483647 w 658"/>
                <a:gd name="T51" fmla="*/ 2147483647 h 592"/>
                <a:gd name="T52" fmla="*/ 2147483647 w 658"/>
                <a:gd name="T53" fmla="*/ 2147483647 h 592"/>
                <a:gd name="T54" fmla="*/ 0 w 658"/>
                <a:gd name="T55" fmla="*/ 2147483647 h 592"/>
                <a:gd name="T56" fmla="*/ 2147483647 w 658"/>
                <a:gd name="T57" fmla="*/ 2147483647 h 592"/>
                <a:gd name="T58" fmla="*/ 2147483647 w 658"/>
                <a:gd name="T59" fmla="*/ 2147483647 h 592"/>
                <a:gd name="T60" fmla="*/ 2147483647 w 658"/>
                <a:gd name="T61" fmla="*/ 2147483647 h 592"/>
                <a:gd name="T62" fmla="*/ 2147483647 w 658"/>
                <a:gd name="T63" fmla="*/ 2147483647 h 592"/>
                <a:gd name="T64" fmla="*/ 2147483647 w 658"/>
                <a:gd name="T65" fmla="*/ 2147483647 h 592"/>
                <a:gd name="T66" fmla="*/ 2147483647 w 658"/>
                <a:gd name="T67" fmla="*/ 2147483647 h 592"/>
                <a:gd name="T68" fmla="*/ 2147483647 w 658"/>
                <a:gd name="T69" fmla="*/ 2147483647 h 5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58"/>
                <a:gd name="T106" fmla="*/ 0 h 592"/>
                <a:gd name="T107" fmla="*/ 658 w 658"/>
                <a:gd name="T108" fmla="*/ 592 h 5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58" h="592">
                  <a:moveTo>
                    <a:pt x="630" y="564"/>
                  </a:moveTo>
                  <a:lnTo>
                    <a:pt x="642" y="562"/>
                  </a:lnTo>
                  <a:lnTo>
                    <a:pt x="648" y="542"/>
                  </a:lnTo>
                  <a:lnTo>
                    <a:pt x="638" y="530"/>
                  </a:lnTo>
                  <a:lnTo>
                    <a:pt x="658" y="510"/>
                  </a:lnTo>
                  <a:lnTo>
                    <a:pt x="648" y="498"/>
                  </a:lnTo>
                  <a:lnTo>
                    <a:pt x="634" y="400"/>
                  </a:lnTo>
                  <a:lnTo>
                    <a:pt x="630" y="400"/>
                  </a:lnTo>
                  <a:lnTo>
                    <a:pt x="634" y="300"/>
                  </a:lnTo>
                  <a:lnTo>
                    <a:pt x="628" y="288"/>
                  </a:lnTo>
                  <a:lnTo>
                    <a:pt x="610" y="190"/>
                  </a:lnTo>
                  <a:lnTo>
                    <a:pt x="600" y="180"/>
                  </a:lnTo>
                  <a:lnTo>
                    <a:pt x="592" y="190"/>
                  </a:lnTo>
                  <a:lnTo>
                    <a:pt x="588" y="182"/>
                  </a:lnTo>
                  <a:lnTo>
                    <a:pt x="592" y="166"/>
                  </a:lnTo>
                  <a:lnTo>
                    <a:pt x="574" y="126"/>
                  </a:lnTo>
                  <a:lnTo>
                    <a:pt x="576" y="104"/>
                  </a:lnTo>
                  <a:lnTo>
                    <a:pt x="580" y="96"/>
                  </a:lnTo>
                  <a:lnTo>
                    <a:pt x="574" y="82"/>
                  </a:lnTo>
                  <a:lnTo>
                    <a:pt x="576" y="70"/>
                  </a:lnTo>
                  <a:lnTo>
                    <a:pt x="562" y="50"/>
                  </a:lnTo>
                  <a:lnTo>
                    <a:pt x="562" y="26"/>
                  </a:lnTo>
                  <a:lnTo>
                    <a:pt x="556" y="18"/>
                  </a:lnTo>
                  <a:lnTo>
                    <a:pt x="558" y="10"/>
                  </a:lnTo>
                  <a:lnTo>
                    <a:pt x="554" y="0"/>
                  </a:lnTo>
                  <a:lnTo>
                    <a:pt x="398" y="34"/>
                  </a:lnTo>
                  <a:lnTo>
                    <a:pt x="344" y="92"/>
                  </a:lnTo>
                  <a:lnTo>
                    <a:pt x="334" y="136"/>
                  </a:lnTo>
                  <a:lnTo>
                    <a:pt x="302" y="168"/>
                  </a:lnTo>
                  <a:lnTo>
                    <a:pt x="298" y="178"/>
                  </a:lnTo>
                  <a:lnTo>
                    <a:pt x="302" y="186"/>
                  </a:lnTo>
                  <a:lnTo>
                    <a:pt x="314" y="184"/>
                  </a:lnTo>
                  <a:lnTo>
                    <a:pt x="322" y="190"/>
                  </a:lnTo>
                  <a:lnTo>
                    <a:pt x="322" y="198"/>
                  </a:lnTo>
                  <a:lnTo>
                    <a:pt x="316" y="202"/>
                  </a:lnTo>
                  <a:lnTo>
                    <a:pt x="310" y="202"/>
                  </a:lnTo>
                  <a:lnTo>
                    <a:pt x="308" y="208"/>
                  </a:lnTo>
                  <a:lnTo>
                    <a:pt x="310" y="212"/>
                  </a:lnTo>
                  <a:lnTo>
                    <a:pt x="320" y="222"/>
                  </a:lnTo>
                  <a:lnTo>
                    <a:pt x="328" y="238"/>
                  </a:lnTo>
                  <a:lnTo>
                    <a:pt x="326" y="252"/>
                  </a:lnTo>
                  <a:lnTo>
                    <a:pt x="298" y="262"/>
                  </a:lnTo>
                  <a:lnTo>
                    <a:pt x="272" y="292"/>
                  </a:lnTo>
                  <a:lnTo>
                    <a:pt x="258" y="300"/>
                  </a:lnTo>
                  <a:lnTo>
                    <a:pt x="222" y="308"/>
                  </a:lnTo>
                  <a:lnTo>
                    <a:pt x="216" y="306"/>
                  </a:lnTo>
                  <a:lnTo>
                    <a:pt x="198" y="316"/>
                  </a:lnTo>
                  <a:lnTo>
                    <a:pt x="180" y="308"/>
                  </a:lnTo>
                  <a:lnTo>
                    <a:pt x="148" y="308"/>
                  </a:lnTo>
                  <a:lnTo>
                    <a:pt x="52" y="346"/>
                  </a:lnTo>
                  <a:lnTo>
                    <a:pt x="78" y="398"/>
                  </a:lnTo>
                  <a:lnTo>
                    <a:pt x="60" y="424"/>
                  </a:lnTo>
                  <a:lnTo>
                    <a:pt x="54" y="436"/>
                  </a:lnTo>
                  <a:lnTo>
                    <a:pt x="48" y="440"/>
                  </a:lnTo>
                  <a:lnTo>
                    <a:pt x="42" y="444"/>
                  </a:lnTo>
                  <a:lnTo>
                    <a:pt x="0" y="490"/>
                  </a:lnTo>
                  <a:lnTo>
                    <a:pt x="4" y="528"/>
                  </a:lnTo>
                  <a:lnTo>
                    <a:pt x="444" y="446"/>
                  </a:lnTo>
                  <a:lnTo>
                    <a:pt x="458" y="450"/>
                  </a:lnTo>
                  <a:lnTo>
                    <a:pt x="462" y="460"/>
                  </a:lnTo>
                  <a:lnTo>
                    <a:pt x="480" y="462"/>
                  </a:lnTo>
                  <a:lnTo>
                    <a:pt x="478" y="468"/>
                  </a:lnTo>
                  <a:lnTo>
                    <a:pt x="484" y="468"/>
                  </a:lnTo>
                  <a:lnTo>
                    <a:pt x="488" y="490"/>
                  </a:lnTo>
                  <a:lnTo>
                    <a:pt x="500" y="506"/>
                  </a:lnTo>
                  <a:lnTo>
                    <a:pt x="526" y="510"/>
                  </a:lnTo>
                  <a:lnTo>
                    <a:pt x="532" y="516"/>
                  </a:lnTo>
                  <a:lnTo>
                    <a:pt x="624" y="550"/>
                  </a:lnTo>
                  <a:lnTo>
                    <a:pt x="620" y="592"/>
                  </a:lnTo>
                  <a:lnTo>
                    <a:pt x="630" y="56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0" name="Freeform 109"/>
            <p:cNvSpPr>
              <a:spLocks noChangeAspect="1"/>
            </p:cNvSpPr>
            <p:nvPr/>
          </p:nvSpPr>
          <p:spPr bwMode="auto">
            <a:xfrm rot="21445593">
              <a:off x="2609850" y="2486025"/>
              <a:ext cx="636588" cy="741363"/>
            </a:xfrm>
            <a:custGeom>
              <a:avLst/>
              <a:gdLst>
                <a:gd name="T0" fmla="*/ 2147483647 w 699"/>
                <a:gd name="T1" fmla="*/ 2147483647 h 808"/>
                <a:gd name="T2" fmla="*/ 2147483647 w 699"/>
                <a:gd name="T3" fmla="*/ 2147483647 h 808"/>
                <a:gd name="T4" fmla="*/ 2147483647 w 699"/>
                <a:gd name="T5" fmla="*/ 2147483647 h 808"/>
                <a:gd name="T6" fmla="*/ 2147483647 w 699"/>
                <a:gd name="T7" fmla="*/ 2147483647 h 808"/>
                <a:gd name="T8" fmla="*/ 2147483647 w 699"/>
                <a:gd name="T9" fmla="*/ 2147483647 h 808"/>
                <a:gd name="T10" fmla="*/ 2147483647 w 699"/>
                <a:gd name="T11" fmla="*/ 2147483647 h 808"/>
                <a:gd name="T12" fmla="*/ 2147483647 w 699"/>
                <a:gd name="T13" fmla="*/ 2147483647 h 808"/>
                <a:gd name="T14" fmla="*/ 2147483647 w 699"/>
                <a:gd name="T15" fmla="*/ 2147483647 h 808"/>
                <a:gd name="T16" fmla="*/ 2147483647 w 699"/>
                <a:gd name="T17" fmla="*/ 2147483647 h 808"/>
                <a:gd name="T18" fmla="*/ 2147483647 w 699"/>
                <a:gd name="T19" fmla="*/ 2147483647 h 808"/>
                <a:gd name="T20" fmla="*/ 2147483647 w 699"/>
                <a:gd name="T21" fmla="*/ 2147483647 h 808"/>
                <a:gd name="T22" fmla="*/ 2147483647 w 699"/>
                <a:gd name="T23" fmla="*/ 2147483647 h 808"/>
                <a:gd name="T24" fmla="*/ 2147483647 w 699"/>
                <a:gd name="T25" fmla="*/ 2147483647 h 808"/>
                <a:gd name="T26" fmla="*/ 2147483647 w 699"/>
                <a:gd name="T27" fmla="*/ 2147483647 h 808"/>
                <a:gd name="T28" fmla="*/ 2147483647 w 699"/>
                <a:gd name="T29" fmla="*/ 2147483647 h 808"/>
                <a:gd name="T30" fmla="*/ 2147483647 w 699"/>
                <a:gd name="T31" fmla="*/ 2147483647 h 808"/>
                <a:gd name="T32" fmla="*/ 2147483647 w 699"/>
                <a:gd name="T33" fmla="*/ 2147483647 h 808"/>
                <a:gd name="T34" fmla="*/ 2147483647 w 699"/>
                <a:gd name="T35" fmla="*/ 2147483647 h 808"/>
                <a:gd name="T36" fmla="*/ 2147483647 w 699"/>
                <a:gd name="T37" fmla="*/ 2147483647 h 808"/>
                <a:gd name="T38" fmla="*/ 2147483647 w 699"/>
                <a:gd name="T39" fmla="*/ 2147483647 h 808"/>
                <a:gd name="T40" fmla="*/ 2147483647 w 699"/>
                <a:gd name="T41" fmla="*/ 2147483647 h 808"/>
                <a:gd name="T42" fmla="*/ 2147483647 w 699"/>
                <a:gd name="T43" fmla="*/ 2147483647 h 808"/>
                <a:gd name="T44" fmla="*/ 2147483647 w 699"/>
                <a:gd name="T45" fmla="*/ 2147483647 h 808"/>
                <a:gd name="T46" fmla="*/ 2147483647 w 699"/>
                <a:gd name="T47" fmla="*/ 2147483647 h 808"/>
                <a:gd name="T48" fmla="*/ 2147483647 w 699"/>
                <a:gd name="T49" fmla="*/ 2147483647 h 808"/>
                <a:gd name="T50" fmla="*/ 2147483647 w 699"/>
                <a:gd name="T51" fmla="*/ 2147483647 h 808"/>
                <a:gd name="T52" fmla="*/ 2147483647 w 699"/>
                <a:gd name="T53" fmla="*/ 2147483647 h 808"/>
                <a:gd name="T54" fmla="*/ 2147483647 w 699"/>
                <a:gd name="T55" fmla="*/ 2147483647 h 808"/>
                <a:gd name="T56" fmla="*/ 2147483647 w 699"/>
                <a:gd name="T57" fmla="*/ 2147483647 h 808"/>
                <a:gd name="T58" fmla="*/ 2147483647 w 699"/>
                <a:gd name="T59" fmla="*/ 2147483647 h 808"/>
                <a:gd name="T60" fmla="*/ 2147483647 w 699"/>
                <a:gd name="T61" fmla="*/ 2147483647 h 808"/>
                <a:gd name="T62" fmla="*/ 2147483647 w 699"/>
                <a:gd name="T63" fmla="*/ 2147483647 h 808"/>
                <a:gd name="T64" fmla="*/ 2147483647 w 699"/>
                <a:gd name="T65" fmla="*/ 2147483647 h 808"/>
                <a:gd name="T66" fmla="*/ 2147483647 w 699"/>
                <a:gd name="T67" fmla="*/ 2147483647 h 808"/>
                <a:gd name="T68" fmla="*/ 2147483647 w 699"/>
                <a:gd name="T69" fmla="*/ 2147483647 h 808"/>
                <a:gd name="T70" fmla="*/ 2147483647 w 699"/>
                <a:gd name="T71" fmla="*/ 2147483647 h 808"/>
                <a:gd name="T72" fmla="*/ 2147483647 w 699"/>
                <a:gd name="T73" fmla="*/ 2147483647 h 808"/>
                <a:gd name="T74" fmla="*/ 2147483647 w 699"/>
                <a:gd name="T75" fmla="*/ 2147483647 h 808"/>
                <a:gd name="T76" fmla="*/ 2147483647 w 699"/>
                <a:gd name="T77" fmla="*/ 2147483647 h 808"/>
                <a:gd name="T78" fmla="*/ 2147483647 w 699"/>
                <a:gd name="T79" fmla="*/ 2147483647 h 808"/>
                <a:gd name="T80" fmla="*/ 2147483647 w 699"/>
                <a:gd name="T81" fmla="*/ 2147483647 h 808"/>
                <a:gd name="T82" fmla="*/ 2147483647 w 699"/>
                <a:gd name="T83" fmla="*/ 2147483647 h 808"/>
                <a:gd name="T84" fmla="*/ 2147483647 w 699"/>
                <a:gd name="T85" fmla="*/ 2147483647 h 808"/>
                <a:gd name="T86" fmla="*/ 2147483647 w 699"/>
                <a:gd name="T87" fmla="*/ 2147483647 h 808"/>
                <a:gd name="T88" fmla="*/ 2147483647 w 699"/>
                <a:gd name="T89" fmla="*/ 2147483647 h 80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9"/>
                <a:gd name="T136" fmla="*/ 0 h 808"/>
                <a:gd name="T137" fmla="*/ 699 w 699"/>
                <a:gd name="T138" fmla="*/ 808 h 80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9" h="808">
                  <a:moveTo>
                    <a:pt x="663" y="218"/>
                  </a:moveTo>
                  <a:lnTo>
                    <a:pt x="699" y="182"/>
                  </a:lnTo>
                  <a:lnTo>
                    <a:pt x="691" y="182"/>
                  </a:lnTo>
                  <a:lnTo>
                    <a:pt x="667" y="172"/>
                  </a:lnTo>
                  <a:lnTo>
                    <a:pt x="631" y="172"/>
                  </a:lnTo>
                  <a:lnTo>
                    <a:pt x="623" y="172"/>
                  </a:lnTo>
                  <a:lnTo>
                    <a:pt x="593" y="162"/>
                  </a:lnTo>
                  <a:lnTo>
                    <a:pt x="577" y="164"/>
                  </a:lnTo>
                  <a:lnTo>
                    <a:pt x="557" y="176"/>
                  </a:lnTo>
                  <a:lnTo>
                    <a:pt x="545" y="178"/>
                  </a:lnTo>
                  <a:lnTo>
                    <a:pt x="525" y="170"/>
                  </a:lnTo>
                  <a:lnTo>
                    <a:pt x="509" y="154"/>
                  </a:lnTo>
                  <a:lnTo>
                    <a:pt x="489" y="148"/>
                  </a:lnTo>
                  <a:lnTo>
                    <a:pt x="477" y="138"/>
                  </a:lnTo>
                  <a:lnTo>
                    <a:pt x="453" y="130"/>
                  </a:lnTo>
                  <a:lnTo>
                    <a:pt x="443" y="118"/>
                  </a:lnTo>
                  <a:lnTo>
                    <a:pt x="411" y="104"/>
                  </a:lnTo>
                  <a:lnTo>
                    <a:pt x="367" y="102"/>
                  </a:lnTo>
                  <a:lnTo>
                    <a:pt x="353" y="110"/>
                  </a:lnTo>
                  <a:lnTo>
                    <a:pt x="337" y="112"/>
                  </a:lnTo>
                  <a:lnTo>
                    <a:pt x="335" y="112"/>
                  </a:lnTo>
                  <a:lnTo>
                    <a:pt x="323" y="108"/>
                  </a:lnTo>
                  <a:lnTo>
                    <a:pt x="323" y="106"/>
                  </a:lnTo>
                  <a:lnTo>
                    <a:pt x="319" y="102"/>
                  </a:lnTo>
                  <a:lnTo>
                    <a:pt x="289" y="92"/>
                  </a:lnTo>
                  <a:lnTo>
                    <a:pt x="281" y="92"/>
                  </a:lnTo>
                  <a:lnTo>
                    <a:pt x="267" y="94"/>
                  </a:lnTo>
                  <a:lnTo>
                    <a:pt x="265" y="94"/>
                  </a:lnTo>
                  <a:lnTo>
                    <a:pt x="263" y="92"/>
                  </a:lnTo>
                  <a:lnTo>
                    <a:pt x="251" y="92"/>
                  </a:lnTo>
                  <a:lnTo>
                    <a:pt x="249" y="92"/>
                  </a:lnTo>
                  <a:lnTo>
                    <a:pt x="235" y="58"/>
                  </a:lnTo>
                  <a:lnTo>
                    <a:pt x="233" y="56"/>
                  </a:lnTo>
                  <a:lnTo>
                    <a:pt x="213" y="2"/>
                  </a:lnTo>
                  <a:lnTo>
                    <a:pt x="193" y="0"/>
                  </a:lnTo>
                  <a:lnTo>
                    <a:pt x="193" y="60"/>
                  </a:lnTo>
                  <a:lnTo>
                    <a:pt x="0" y="58"/>
                  </a:lnTo>
                  <a:lnTo>
                    <a:pt x="12" y="100"/>
                  </a:lnTo>
                  <a:lnTo>
                    <a:pt x="6" y="114"/>
                  </a:lnTo>
                  <a:lnTo>
                    <a:pt x="6" y="168"/>
                  </a:lnTo>
                  <a:lnTo>
                    <a:pt x="30" y="244"/>
                  </a:lnTo>
                  <a:lnTo>
                    <a:pt x="34" y="336"/>
                  </a:lnTo>
                  <a:lnTo>
                    <a:pt x="38" y="338"/>
                  </a:lnTo>
                  <a:lnTo>
                    <a:pt x="34" y="374"/>
                  </a:lnTo>
                  <a:lnTo>
                    <a:pt x="40" y="404"/>
                  </a:lnTo>
                  <a:lnTo>
                    <a:pt x="52" y="420"/>
                  </a:lnTo>
                  <a:lnTo>
                    <a:pt x="52" y="486"/>
                  </a:lnTo>
                  <a:lnTo>
                    <a:pt x="44" y="500"/>
                  </a:lnTo>
                  <a:lnTo>
                    <a:pt x="28" y="512"/>
                  </a:lnTo>
                  <a:lnTo>
                    <a:pt x="24" y="520"/>
                  </a:lnTo>
                  <a:lnTo>
                    <a:pt x="40" y="544"/>
                  </a:lnTo>
                  <a:lnTo>
                    <a:pt x="56" y="550"/>
                  </a:lnTo>
                  <a:lnTo>
                    <a:pt x="65" y="560"/>
                  </a:lnTo>
                  <a:lnTo>
                    <a:pt x="60" y="808"/>
                  </a:lnTo>
                  <a:lnTo>
                    <a:pt x="583" y="802"/>
                  </a:lnTo>
                  <a:lnTo>
                    <a:pt x="579" y="764"/>
                  </a:lnTo>
                  <a:lnTo>
                    <a:pt x="569" y="746"/>
                  </a:lnTo>
                  <a:lnTo>
                    <a:pt x="523" y="714"/>
                  </a:lnTo>
                  <a:lnTo>
                    <a:pt x="515" y="696"/>
                  </a:lnTo>
                  <a:lnTo>
                    <a:pt x="495" y="676"/>
                  </a:lnTo>
                  <a:lnTo>
                    <a:pt x="479" y="668"/>
                  </a:lnTo>
                  <a:lnTo>
                    <a:pt x="463" y="670"/>
                  </a:lnTo>
                  <a:lnTo>
                    <a:pt x="451" y="654"/>
                  </a:lnTo>
                  <a:lnTo>
                    <a:pt x="429" y="646"/>
                  </a:lnTo>
                  <a:lnTo>
                    <a:pt x="421" y="634"/>
                  </a:lnTo>
                  <a:lnTo>
                    <a:pt x="425" y="610"/>
                  </a:lnTo>
                  <a:lnTo>
                    <a:pt x="421" y="592"/>
                  </a:lnTo>
                  <a:lnTo>
                    <a:pt x="425" y="586"/>
                  </a:lnTo>
                  <a:lnTo>
                    <a:pt x="425" y="560"/>
                  </a:lnTo>
                  <a:lnTo>
                    <a:pt x="433" y="542"/>
                  </a:lnTo>
                  <a:lnTo>
                    <a:pt x="423" y="524"/>
                  </a:lnTo>
                  <a:lnTo>
                    <a:pt x="409" y="520"/>
                  </a:lnTo>
                  <a:lnTo>
                    <a:pt x="411" y="502"/>
                  </a:lnTo>
                  <a:lnTo>
                    <a:pt x="419" y="494"/>
                  </a:lnTo>
                  <a:lnTo>
                    <a:pt x="429" y="474"/>
                  </a:lnTo>
                  <a:lnTo>
                    <a:pt x="461" y="458"/>
                  </a:lnTo>
                  <a:lnTo>
                    <a:pt x="467" y="450"/>
                  </a:lnTo>
                  <a:lnTo>
                    <a:pt x="465" y="370"/>
                  </a:lnTo>
                  <a:lnTo>
                    <a:pt x="471" y="370"/>
                  </a:lnTo>
                  <a:lnTo>
                    <a:pt x="477" y="358"/>
                  </a:lnTo>
                  <a:lnTo>
                    <a:pt x="485" y="366"/>
                  </a:lnTo>
                  <a:lnTo>
                    <a:pt x="631" y="232"/>
                  </a:lnTo>
                  <a:lnTo>
                    <a:pt x="663" y="2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1" name="Freeform 110"/>
            <p:cNvSpPr>
              <a:spLocks noChangeAspect="1"/>
            </p:cNvSpPr>
            <p:nvPr/>
          </p:nvSpPr>
          <p:spPr bwMode="auto">
            <a:xfrm rot="21445593">
              <a:off x="3195638" y="2679700"/>
              <a:ext cx="568325" cy="296863"/>
            </a:xfrm>
            <a:custGeom>
              <a:avLst/>
              <a:gdLst>
                <a:gd name="T0" fmla="*/ 2147483647 w 626"/>
                <a:gd name="T1" fmla="*/ 2147483647 h 324"/>
                <a:gd name="T2" fmla="*/ 2147483647 w 626"/>
                <a:gd name="T3" fmla="*/ 2147483647 h 324"/>
                <a:gd name="T4" fmla="*/ 2147483647 w 626"/>
                <a:gd name="T5" fmla="*/ 2147483647 h 324"/>
                <a:gd name="T6" fmla="*/ 2147483647 w 626"/>
                <a:gd name="T7" fmla="*/ 2147483647 h 324"/>
                <a:gd name="T8" fmla="*/ 2147483647 w 626"/>
                <a:gd name="T9" fmla="*/ 2147483647 h 324"/>
                <a:gd name="T10" fmla="*/ 2147483647 w 626"/>
                <a:gd name="T11" fmla="*/ 2147483647 h 324"/>
                <a:gd name="T12" fmla="*/ 2147483647 w 626"/>
                <a:gd name="T13" fmla="*/ 2147483647 h 324"/>
                <a:gd name="T14" fmla="*/ 2147483647 w 626"/>
                <a:gd name="T15" fmla="*/ 2147483647 h 324"/>
                <a:gd name="T16" fmla="*/ 2147483647 w 626"/>
                <a:gd name="T17" fmla="*/ 2147483647 h 324"/>
                <a:gd name="T18" fmla="*/ 2147483647 w 626"/>
                <a:gd name="T19" fmla="*/ 2147483647 h 324"/>
                <a:gd name="T20" fmla="*/ 2147483647 w 626"/>
                <a:gd name="T21" fmla="*/ 2147483647 h 324"/>
                <a:gd name="T22" fmla="*/ 2147483647 w 626"/>
                <a:gd name="T23" fmla="*/ 2147483647 h 324"/>
                <a:gd name="T24" fmla="*/ 2147483647 w 626"/>
                <a:gd name="T25" fmla="*/ 2147483647 h 324"/>
                <a:gd name="T26" fmla="*/ 2147483647 w 626"/>
                <a:gd name="T27" fmla="*/ 2147483647 h 324"/>
                <a:gd name="T28" fmla="*/ 2147483647 w 626"/>
                <a:gd name="T29" fmla="*/ 2147483647 h 324"/>
                <a:gd name="T30" fmla="*/ 2147483647 w 626"/>
                <a:gd name="T31" fmla="*/ 2147483647 h 324"/>
                <a:gd name="T32" fmla="*/ 2147483647 w 626"/>
                <a:gd name="T33" fmla="*/ 2147483647 h 324"/>
                <a:gd name="T34" fmla="*/ 2147483647 w 626"/>
                <a:gd name="T35" fmla="*/ 2147483647 h 324"/>
                <a:gd name="T36" fmla="*/ 2147483647 w 626"/>
                <a:gd name="T37" fmla="*/ 2147483647 h 324"/>
                <a:gd name="T38" fmla="*/ 2147483647 w 626"/>
                <a:gd name="T39" fmla="*/ 2147483647 h 324"/>
                <a:gd name="T40" fmla="*/ 2147483647 w 626"/>
                <a:gd name="T41" fmla="*/ 2147483647 h 324"/>
                <a:gd name="T42" fmla="*/ 2147483647 w 626"/>
                <a:gd name="T43" fmla="*/ 2147483647 h 324"/>
                <a:gd name="T44" fmla="*/ 2147483647 w 626"/>
                <a:gd name="T45" fmla="*/ 2147483647 h 324"/>
                <a:gd name="T46" fmla="*/ 2147483647 w 626"/>
                <a:gd name="T47" fmla="*/ 2147483647 h 324"/>
                <a:gd name="T48" fmla="*/ 2147483647 w 626"/>
                <a:gd name="T49" fmla="*/ 2147483647 h 324"/>
                <a:gd name="T50" fmla="*/ 2147483647 w 626"/>
                <a:gd name="T51" fmla="*/ 2147483647 h 324"/>
                <a:gd name="T52" fmla="*/ 0 w 626"/>
                <a:gd name="T53" fmla="*/ 2147483647 h 324"/>
                <a:gd name="T54" fmla="*/ 2147483647 w 626"/>
                <a:gd name="T55" fmla="*/ 2147483647 h 324"/>
                <a:gd name="T56" fmla="*/ 2147483647 w 626"/>
                <a:gd name="T57" fmla="*/ 2147483647 h 324"/>
                <a:gd name="T58" fmla="*/ 2147483647 w 626"/>
                <a:gd name="T59" fmla="*/ 2147483647 h 324"/>
                <a:gd name="T60" fmla="*/ 2147483647 w 626"/>
                <a:gd name="T61" fmla="*/ 2147483647 h 324"/>
                <a:gd name="T62" fmla="*/ 2147483647 w 626"/>
                <a:gd name="T63" fmla="*/ 2147483647 h 324"/>
                <a:gd name="T64" fmla="*/ 2147483647 w 626"/>
                <a:gd name="T65" fmla="*/ 2147483647 h 324"/>
                <a:gd name="T66" fmla="*/ 2147483647 w 626"/>
                <a:gd name="T67" fmla="*/ 2147483647 h 324"/>
                <a:gd name="T68" fmla="*/ 2147483647 w 626"/>
                <a:gd name="T69" fmla="*/ 2147483647 h 324"/>
                <a:gd name="T70" fmla="*/ 2147483647 w 626"/>
                <a:gd name="T71" fmla="*/ 2147483647 h 324"/>
                <a:gd name="T72" fmla="*/ 2147483647 w 626"/>
                <a:gd name="T73" fmla="*/ 2147483647 h 324"/>
                <a:gd name="T74" fmla="*/ 2147483647 w 626"/>
                <a:gd name="T75" fmla="*/ 2147483647 h 324"/>
                <a:gd name="T76" fmla="*/ 2147483647 w 626"/>
                <a:gd name="T77" fmla="*/ 2147483647 h 3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26"/>
                <a:gd name="T118" fmla="*/ 0 h 324"/>
                <a:gd name="T119" fmla="*/ 626 w 626"/>
                <a:gd name="T120" fmla="*/ 324 h 3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26" h="324">
                  <a:moveTo>
                    <a:pt x="346" y="230"/>
                  </a:moveTo>
                  <a:lnTo>
                    <a:pt x="360" y="224"/>
                  </a:lnTo>
                  <a:lnTo>
                    <a:pt x="370" y="212"/>
                  </a:lnTo>
                  <a:lnTo>
                    <a:pt x="372" y="246"/>
                  </a:lnTo>
                  <a:lnTo>
                    <a:pt x="382" y="244"/>
                  </a:lnTo>
                  <a:lnTo>
                    <a:pt x="410" y="208"/>
                  </a:lnTo>
                  <a:lnTo>
                    <a:pt x="460" y="192"/>
                  </a:lnTo>
                  <a:lnTo>
                    <a:pt x="472" y="178"/>
                  </a:lnTo>
                  <a:lnTo>
                    <a:pt x="492" y="170"/>
                  </a:lnTo>
                  <a:lnTo>
                    <a:pt x="538" y="184"/>
                  </a:lnTo>
                  <a:lnTo>
                    <a:pt x="546" y="192"/>
                  </a:lnTo>
                  <a:lnTo>
                    <a:pt x="560" y="192"/>
                  </a:lnTo>
                  <a:lnTo>
                    <a:pt x="560" y="178"/>
                  </a:lnTo>
                  <a:lnTo>
                    <a:pt x="564" y="170"/>
                  </a:lnTo>
                  <a:lnTo>
                    <a:pt x="574" y="174"/>
                  </a:lnTo>
                  <a:lnTo>
                    <a:pt x="582" y="184"/>
                  </a:lnTo>
                  <a:lnTo>
                    <a:pt x="624" y="170"/>
                  </a:lnTo>
                  <a:lnTo>
                    <a:pt x="626" y="168"/>
                  </a:lnTo>
                  <a:lnTo>
                    <a:pt x="622" y="164"/>
                  </a:lnTo>
                  <a:lnTo>
                    <a:pt x="614" y="160"/>
                  </a:lnTo>
                  <a:lnTo>
                    <a:pt x="606" y="150"/>
                  </a:lnTo>
                  <a:lnTo>
                    <a:pt x="596" y="146"/>
                  </a:lnTo>
                  <a:lnTo>
                    <a:pt x="592" y="126"/>
                  </a:lnTo>
                  <a:lnTo>
                    <a:pt x="586" y="118"/>
                  </a:lnTo>
                  <a:lnTo>
                    <a:pt x="584" y="110"/>
                  </a:lnTo>
                  <a:lnTo>
                    <a:pt x="580" y="104"/>
                  </a:lnTo>
                  <a:lnTo>
                    <a:pt x="576" y="104"/>
                  </a:lnTo>
                  <a:lnTo>
                    <a:pt x="542" y="112"/>
                  </a:lnTo>
                  <a:lnTo>
                    <a:pt x="512" y="104"/>
                  </a:lnTo>
                  <a:lnTo>
                    <a:pt x="510" y="84"/>
                  </a:lnTo>
                  <a:lnTo>
                    <a:pt x="504" y="76"/>
                  </a:lnTo>
                  <a:lnTo>
                    <a:pt x="490" y="76"/>
                  </a:lnTo>
                  <a:lnTo>
                    <a:pt x="474" y="88"/>
                  </a:lnTo>
                  <a:lnTo>
                    <a:pt x="406" y="96"/>
                  </a:lnTo>
                  <a:lnTo>
                    <a:pt x="374" y="114"/>
                  </a:lnTo>
                  <a:lnTo>
                    <a:pt x="364" y="128"/>
                  </a:lnTo>
                  <a:lnTo>
                    <a:pt x="356" y="132"/>
                  </a:lnTo>
                  <a:lnTo>
                    <a:pt x="314" y="128"/>
                  </a:lnTo>
                  <a:lnTo>
                    <a:pt x="298" y="132"/>
                  </a:lnTo>
                  <a:lnTo>
                    <a:pt x="264" y="98"/>
                  </a:lnTo>
                  <a:lnTo>
                    <a:pt x="232" y="84"/>
                  </a:lnTo>
                  <a:lnTo>
                    <a:pt x="204" y="90"/>
                  </a:lnTo>
                  <a:lnTo>
                    <a:pt x="196" y="88"/>
                  </a:lnTo>
                  <a:lnTo>
                    <a:pt x="184" y="104"/>
                  </a:lnTo>
                  <a:lnTo>
                    <a:pt x="182" y="76"/>
                  </a:lnTo>
                  <a:lnTo>
                    <a:pt x="190" y="64"/>
                  </a:lnTo>
                  <a:lnTo>
                    <a:pt x="202" y="56"/>
                  </a:lnTo>
                  <a:lnTo>
                    <a:pt x="242" y="10"/>
                  </a:lnTo>
                  <a:lnTo>
                    <a:pt x="242" y="0"/>
                  </a:lnTo>
                  <a:lnTo>
                    <a:pt x="220" y="2"/>
                  </a:lnTo>
                  <a:lnTo>
                    <a:pt x="102" y="92"/>
                  </a:lnTo>
                  <a:lnTo>
                    <a:pt x="56" y="108"/>
                  </a:lnTo>
                  <a:lnTo>
                    <a:pt x="24" y="134"/>
                  </a:lnTo>
                  <a:lnTo>
                    <a:pt x="0" y="136"/>
                  </a:lnTo>
                  <a:lnTo>
                    <a:pt x="2" y="142"/>
                  </a:lnTo>
                  <a:lnTo>
                    <a:pt x="8" y="140"/>
                  </a:lnTo>
                  <a:lnTo>
                    <a:pt x="20" y="146"/>
                  </a:lnTo>
                  <a:lnTo>
                    <a:pt x="30" y="168"/>
                  </a:lnTo>
                  <a:lnTo>
                    <a:pt x="174" y="206"/>
                  </a:lnTo>
                  <a:lnTo>
                    <a:pt x="186" y="202"/>
                  </a:lnTo>
                  <a:lnTo>
                    <a:pt x="226" y="212"/>
                  </a:lnTo>
                  <a:lnTo>
                    <a:pt x="230" y="220"/>
                  </a:lnTo>
                  <a:lnTo>
                    <a:pt x="228" y="230"/>
                  </a:lnTo>
                  <a:lnTo>
                    <a:pt x="248" y="234"/>
                  </a:lnTo>
                  <a:lnTo>
                    <a:pt x="260" y="244"/>
                  </a:lnTo>
                  <a:lnTo>
                    <a:pt x="256" y="248"/>
                  </a:lnTo>
                  <a:lnTo>
                    <a:pt x="262" y="256"/>
                  </a:lnTo>
                  <a:lnTo>
                    <a:pt x="258" y="260"/>
                  </a:lnTo>
                  <a:lnTo>
                    <a:pt x="260" y="270"/>
                  </a:lnTo>
                  <a:lnTo>
                    <a:pt x="254" y="278"/>
                  </a:lnTo>
                  <a:lnTo>
                    <a:pt x="254" y="288"/>
                  </a:lnTo>
                  <a:lnTo>
                    <a:pt x="274" y="284"/>
                  </a:lnTo>
                  <a:lnTo>
                    <a:pt x="276" y="288"/>
                  </a:lnTo>
                  <a:lnTo>
                    <a:pt x="270" y="312"/>
                  </a:lnTo>
                  <a:lnTo>
                    <a:pt x="284" y="322"/>
                  </a:lnTo>
                  <a:lnTo>
                    <a:pt x="284" y="324"/>
                  </a:lnTo>
                  <a:lnTo>
                    <a:pt x="290" y="322"/>
                  </a:lnTo>
                  <a:lnTo>
                    <a:pt x="340" y="230"/>
                  </a:lnTo>
                  <a:lnTo>
                    <a:pt x="346" y="2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2" name="Freeform 111"/>
            <p:cNvSpPr>
              <a:spLocks noChangeAspect="1"/>
            </p:cNvSpPr>
            <p:nvPr/>
          </p:nvSpPr>
          <p:spPr bwMode="auto">
            <a:xfrm rot="21445593">
              <a:off x="2606675" y="2482850"/>
              <a:ext cx="635000" cy="739775"/>
            </a:xfrm>
            <a:custGeom>
              <a:avLst/>
              <a:gdLst>
                <a:gd name="T0" fmla="*/ 2147483647 w 699"/>
                <a:gd name="T1" fmla="*/ 2147483647 h 808"/>
                <a:gd name="T2" fmla="*/ 2147483647 w 699"/>
                <a:gd name="T3" fmla="*/ 2147483647 h 808"/>
                <a:gd name="T4" fmla="*/ 2147483647 w 699"/>
                <a:gd name="T5" fmla="*/ 2147483647 h 808"/>
                <a:gd name="T6" fmla="*/ 2147483647 w 699"/>
                <a:gd name="T7" fmla="*/ 2147483647 h 808"/>
                <a:gd name="T8" fmla="*/ 2147483647 w 699"/>
                <a:gd name="T9" fmla="*/ 2147483647 h 808"/>
                <a:gd name="T10" fmla="*/ 2147483647 w 699"/>
                <a:gd name="T11" fmla="*/ 2147483647 h 808"/>
                <a:gd name="T12" fmla="*/ 2147483647 w 699"/>
                <a:gd name="T13" fmla="*/ 2147483647 h 808"/>
                <a:gd name="T14" fmla="*/ 2147483647 w 699"/>
                <a:gd name="T15" fmla="*/ 2147483647 h 808"/>
                <a:gd name="T16" fmla="*/ 2147483647 w 699"/>
                <a:gd name="T17" fmla="*/ 2147483647 h 808"/>
                <a:gd name="T18" fmla="*/ 2147483647 w 699"/>
                <a:gd name="T19" fmla="*/ 2147483647 h 808"/>
                <a:gd name="T20" fmla="*/ 2147483647 w 699"/>
                <a:gd name="T21" fmla="*/ 2147483647 h 808"/>
                <a:gd name="T22" fmla="*/ 2147483647 w 699"/>
                <a:gd name="T23" fmla="*/ 2147483647 h 808"/>
                <a:gd name="T24" fmla="*/ 2147483647 w 699"/>
                <a:gd name="T25" fmla="*/ 2147483647 h 808"/>
                <a:gd name="T26" fmla="*/ 2147483647 w 699"/>
                <a:gd name="T27" fmla="*/ 2147483647 h 808"/>
                <a:gd name="T28" fmla="*/ 2147483647 w 699"/>
                <a:gd name="T29" fmla="*/ 2147483647 h 808"/>
                <a:gd name="T30" fmla="*/ 2147483647 w 699"/>
                <a:gd name="T31" fmla="*/ 2147483647 h 808"/>
                <a:gd name="T32" fmla="*/ 2147483647 w 699"/>
                <a:gd name="T33" fmla="*/ 2147483647 h 808"/>
                <a:gd name="T34" fmla="*/ 2147483647 w 699"/>
                <a:gd name="T35" fmla="*/ 2147483647 h 808"/>
                <a:gd name="T36" fmla="*/ 2147483647 w 699"/>
                <a:gd name="T37" fmla="*/ 2147483647 h 808"/>
                <a:gd name="T38" fmla="*/ 2147483647 w 699"/>
                <a:gd name="T39" fmla="*/ 2147483647 h 808"/>
                <a:gd name="T40" fmla="*/ 2147483647 w 699"/>
                <a:gd name="T41" fmla="*/ 2147483647 h 808"/>
                <a:gd name="T42" fmla="*/ 2147483647 w 699"/>
                <a:gd name="T43" fmla="*/ 2147483647 h 808"/>
                <a:gd name="T44" fmla="*/ 2147483647 w 699"/>
                <a:gd name="T45" fmla="*/ 2147483647 h 808"/>
                <a:gd name="T46" fmla="*/ 2147483647 w 699"/>
                <a:gd name="T47" fmla="*/ 2147483647 h 808"/>
                <a:gd name="T48" fmla="*/ 2147483647 w 699"/>
                <a:gd name="T49" fmla="*/ 2147483647 h 808"/>
                <a:gd name="T50" fmla="*/ 2147483647 w 699"/>
                <a:gd name="T51" fmla="*/ 2147483647 h 808"/>
                <a:gd name="T52" fmla="*/ 2147483647 w 699"/>
                <a:gd name="T53" fmla="*/ 2147483647 h 808"/>
                <a:gd name="T54" fmla="*/ 2147483647 w 699"/>
                <a:gd name="T55" fmla="*/ 2147483647 h 808"/>
                <a:gd name="T56" fmla="*/ 2147483647 w 699"/>
                <a:gd name="T57" fmla="*/ 2147483647 h 808"/>
                <a:gd name="T58" fmla="*/ 2147483647 w 699"/>
                <a:gd name="T59" fmla="*/ 2147483647 h 808"/>
                <a:gd name="T60" fmla="*/ 2147483647 w 699"/>
                <a:gd name="T61" fmla="*/ 2147483647 h 808"/>
                <a:gd name="T62" fmla="*/ 2147483647 w 699"/>
                <a:gd name="T63" fmla="*/ 2147483647 h 808"/>
                <a:gd name="T64" fmla="*/ 2147483647 w 699"/>
                <a:gd name="T65" fmla="*/ 2147483647 h 808"/>
                <a:gd name="T66" fmla="*/ 2147483647 w 699"/>
                <a:gd name="T67" fmla="*/ 2147483647 h 808"/>
                <a:gd name="T68" fmla="*/ 2147483647 w 699"/>
                <a:gd name="T69" fmla="*/ 2147483647 h 808"/>
                <a:gd name="T70" fmla="*/ 2147483647 w 699"/>
                <a:gd name="T71" fmla="*/ 2147483647 h 808"/>
                <a:gd name="T72" fmla="*/ 2147483647 w 699"/>
                <a:gd name="T73" fmla="*/ 2147483647 h 808"/>
                <a:gd name="T74" fmla="*/ 2147483647 w 699"/>
                <a:gd name="T75" fmla="*/ 2147483647 h 808"/>
                <a:gd name="T76" fmla="*/ 2147483647 w 699"/>
                <a:gd name="T77" fmla="*/ 2147483647 h 808"/>
                <a:gd name="T78" fmla="*/ 2147483647 w 699"/>
                <a:gd name="T79" fmla="*/ 2147483647 h 808"/>
                <a:gd name="T80" fmla="*/ 2147483647 w 699"/>
                <a:gd name="T81" fmla="*/ 2147483647 h 808"/>
                <a:gd name="T82" fmla="*/ 2147483647 w 699"/>
                <a:gd name="T83" fmla="*/ 2147483647 h 808"/>
                <a:gd name="T84" fmla="*/ 2147483647 w 699"/>
                <a:gd name="T85" fmla="*/ 2147483647 h 808"/>
                <a:gd name="T86" fmla="*/ 2147483647 w 699"/>
                <a:gd name="T87" fmla="*/ 2147483647 h 808"/>
                <a:gd name="T88" fmla="*/ 2147483647 w 699"/>
                <a:gd name="T89" fmla="*/ 2147483647 h 80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9"/>
                <a:gd name="T136" fmla="*/ 0 h 808"/>
                <a:gd name="T137" fmla="*/ 699 w 699"/>
                <a:gd name="T138" fmla="*/ 808 h 80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9" h="808">
                  <a:moveTo>
                    <a:pt x="663" y="218"/>
                  </a:moveTo>
                  <a:lnTo>
                    <a:pt x="699" y="182"/>
                  </a:lnTo>
                  <a:lnTo>
                    <a:pt x="691" y="182"/>
                  </a:lnTo>
                  <a:lnTo>
                    <a:pt x="667" y="172"/>
                  </a:lnTo>
                  <a:lnTo>
                    <a:pt x="631" y="172"/>
                  </a:lnTo>
                  <a:lnTo>
                    <a:pt x="623" y="172"/>
                  </a:lnTo>
                  <a:lnTo>
                    <a:pt x="593" y="162"/>
                  </a:lnTo>
                  <a:lnTo>
                    <a:pt x="577" y="164"/>
                  </a:lnTo>
                  <a:lnTo>
                    <a:pt x="557" y="176"/>
                  </a:lnTo>
                  <a:lnTo>
                    <a:pt x="545" y="178"/>
                  </a:lnTo>
                  <a:lnTo>
                    <a:pt x="525" y="170"/>
                  </a:lnTo>
                  <a:lnTo>
                    <a:pt x="509" y="154"/>
                  </a:lnTo>
                  <a:lnTo>
                    <a:pt x="489" y="148"/>
                  </a:lnTo>
                  <a:lnTo>
                    <a:pt x="477" y="138"/>
                  </a:lnTo>
                  <a:lnTo>
                    <a:pt x="453" y="130"/>
                  </a:lnTo>
                  <a:lnTo>
                    <a:pt x="443" y="118"/>
                  </a:lnTo>
                  <a:lnTo>
                    <a:pt x="411" y="104"/>
                  </a:lnTo>
                  <a:lnTo>
                    <a:pt x="367" y="102"/>
                  </a:lnTo>
                  <a:lnTo>
                    <a:pt x="353" y="110"/>
                  </a:lnTo>
                  <a:lnTo>
                    <a:pt x="337" y="112"/>
                  </a:lnTo>
                  <a:lnTo>
                    <a:pt x="335" y="112"/>
                  </a:lnTo>
                  <a:lnTo>
                    <a:pt x="323" y="108"/>
                  </a:lnTo>
                  <a:lnTo>
                    <a:pt x="323" y="106"/>
                  </a:lnTo>
                  <a:lnTo>
                    <a:pt x="319" y="102"/>
                  </a:lnTo>
                  <a:lnTo>
                    <a:pt x="289" y="92"/>
                  </a:lnTo>
                  <a:lnTo>
                    <a:pt x="281" y="92"/>
                  </a:lnTo>
                  <a:lnTo>
                    <a:pt x="267" y="94"/>
                  </a:lnTo>
                  <a:lnTo>
                    <a:pt x="265" y="94"/>
                  </a:lnTo>
                  <a:lnTo>
                    <a:pt x="263" y="92"/>
                  </a:lnTo>
                  <a:lnTo>
                    <a:pt x="251" y="92"/>
                  </a:lnTo>
                  <a:lnTo>
                    <a:pt x="249" y="92"/>
                  </a:lnTo>
                  <a:lnTo>
                    <a:pt x="235" y="58"/>
                  </a:lnTo>
                  <a:lnTo>
                    <a:pt x="233" y="56"/>
                  </a:lnTo>
                  <a:lnTo>
                    <a:pt x="213" y="2"/>
                  </a:lnTo>
                  <a:lnTo>
                    <a:pt x="193" y="0"/>
                  </a:lnTo>
                  <a:lnTo>
                    <a:pt x="193" y="60"/>
                  </a:lnTo>
                  <a:lnTo>
                    <a:pt x="0" y="58"/>
                  </a:lnTo>
                  <a:lnTo>
                    <a:pt x="12" y="100"/>
                  </a:lnTo>
                  <a:lnTo>
                    <a:pt x="6" y="114"/>
                  </a:lnTo>
                  <a:lnTo>
                    <a:pt x="6" y="168"/>
                  </a:lnTo>
                  <a:lnTo>
                    <a:pt x="30" y="244"/>
                  </a:lnTo>
                  <a:lnTo>
                    <a:pt x="34" y="336"/>
                  </a:lnTo>
                  <a:lnTo>
                    <a:pt x="38" y="338"/>
                  </a:lnTo>
                  <a:lnTo>
                    <a:pt x="34" y="374"/>
                  </a:lnTo>
                  <a:lnTo>
                    <a:pt x="40" y="404"/>
                  </a:lnTo>
                  <a:lnTo>
                    <a:pt x="52" y="420"/>
                  </a:lnTo>
                  <a:lnTo>
                    <a:pt x="52" y="486"/>
                  </a:lnTo>
                  <a:lnTo>
                    <a:pt x="44" y="500"/>
                  </a:lnTo>
                  <a:lnTo>
                    <a:pt x="28" y="512"/>
                  </a:lnTo>
                  <a:lnTo>
                    <a:pt x="24" y="520"/>
                  </a:lnTo>
                  <a:lnTo>
                    <a:pt x="40" y="544"/>
                  </a:lnTo>
                  <a:lnTo>
                    <a:pt x="56" y="550"/>
                  </a:lnTo>
                  <a:lnTo>
                    <a:pt x="64" y="560"/>
                  </a:lnTo>
                  <a:lnTo>
                    <a:pt x="60" y="808"/>
                  </a:lnTo>
                  <a:lnTo>
                    <a:pt x="583" y="802"/>
                  </a:lnTo>
                  <a:lnTo>
                    <a:pt x="579" y="764"/>
                  </a:lnTo>
                  <a:lnTo>
                    <a:pt x="569" y="746"/>
                  </a:lnTo>
                  <a:lnTo>
                    <a:pt x="523" y="714"/>
                  </a:lnTo>
                  <a:lnTo>
                    <a:pt x="515" y="696"/>
                  </a:lnTo>
                  <a:lnTo>
                    <a:pt x="495" y="676"/>
                  </a:lnTo>
                  <a:lnTo>
                    <a:pt x="479" y="668"/>
                  </a:lnTo>
                  <a:lnTo>
                    <a:pt x="463" y="670"/>
                  </a:lnTo>
                  <a:lnTo>
                    <a:pt x="451" y="654"/>
                  </a:lnTo>
                  <a:lnTo>
                    <a:pt x="429" y="646"/>
                  </a:lnTo>
                  <a:lnTo>
                    <a:pt x="421" y="634"/>
                  </a:lnTo>
                  <a:lnTo>
                    <a:pt x="425" y="610"/>
                  </a:lnTo>
                  <a:lnTo>
                    <a:pt x="421" y="592"/>
                  </a:lnTo>
                  <a:lnTo>
                    <a:pt x="425" y="586"/>
                  </a:lnTo>
                  <a:lnTo>
                    <a:pt x="425" y="560"/>
                  </a:lnTo>
                  <a:lnTo>
                    <a:pt x="433" y="542"/>
                  </a:lnTo>
                  <a:lnTo>
                    <a:pt x="423" y="524"/>
                  </a:lnTo>
                  <a:lnTo>
                    <a:pt x="409" y="520"/>
                  </a:lnTo>
                  <a:lnTo>
                    <a:pt x="411" y="502"/>
                  </a:lnTo>
                  <a:lnTo>
                    <a:pt x="419" y="494"/>
                  </a:lnTo>
                  <a:lnTo>
                    <a:pt x="429" y="474"/>
                  </a:lnTo>
                  <a:lnTo>
                    <a:pt x="461" y="458"/>
                  </a:lnTo>
                  <a:lnTo>
                    <a:pt x="467" y="450"/>
                  </a:lnTo>
                  <a:lnTo>
                    <a:pt x="465" y="370"/>
                  </a:lnTo>
                  <a:lnTo>
                    <a:pt x="471" y="370"/>
                  </a:lnTo>
                  <a:lnTo>
                    <a:pt x="477" y="358"/>
                  </a:lnTo>
                  <a:lnTo>
                    <a:pt x="485" y="366"/>
                  </a:lnTo>
                  <a:lnTo>
                    <a:pt x="631" y="232"/>
                  </a:lnTo>
                  <a:lnTo>
                    <a:pt x="663" y="21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3" name="Freeform 112"/>
            <p:cNvSpPr>
              <a:spLocks noChangeAspect="1"/>
            </p:cNvSpPr>
            <p:nvPr/>
          </p:nvSpPr>
          <p:spPr bwMode="auto">
            <a:xfrm rot="21445593">
              <a:off x="3192463" y="2674938"/>
              <a:ext cx="566737" cy="296862"/>
            </a:xfrm>
            <a:custGeom>
              <a:avLst/>
              <a:gdLst>
                <a:gd name="T0" fmla="*/ 2147483647 w 626"/>
                <a:gd name="T1" fmla="*/ 2147483647 h 324"/>
                <a:gd name="T2" fmla="*/ 2147483647 w 626"/>
                <a:gd name="T3" fmla="*/ 2147483647 h 324"/>
                <a:gd name="T4" fmla="*/ 2147483647 w 626"/>
                <a:gd name="T5" fmla="*/ 2147483647 h 324"/>
                <a:gd name="T6" fmla="*/ 2147483647 w 626"/>
                <a:gd name="T7" fmla="*/ 2147483647 h 324"/>
                <a:gd name="T8" fmla="*/ 2147483647 w 626"/>
                <a:gd name="T9" fmla="*/ 2147483647 h 324"/>
                <a:gd name="T10" fmla="*/ 2147483647 w 626"/>
                <a:gd name="T11" fmla="*/ 2147483647 h 324"/>
                <a:gd name="T12" fmla="*/ 2147483647 w 626"/>
                <a:gd name="T13" fmla="*/ 2147483647 h 324"/>
                <a:gd name="T14" fmla="*/ 2147483647 w 626"/>
                <a:gd name="T15" fmla="*/ 2147483647 h 324"/>
                <a:gd name="T16" fmla="*/ 2147483647 w 626"/>
                <a:gd name="T17" fmla="*/ 2147483647 h 324"/>
                <a:gd name="T18" fmla="*/ 2147483647 w 626"/>
                <a:gd name="T19" fmla="*/ 2147483647 h 324"/>
                <a:gd name="T20" fmla="*/ 2147483647 w 626"/>
                <a:gd name="T21" fmla="*/ 2147483647 h 324"/>
                <a:gd name="T22" fmla="*/ 2147483647 w 626"/>
                <a:gd name="T23" fmla="*/ 2147483647 h 324"/>
                <a:gd name="T24" fmla="*/ 2147483647 w 626"/>
                <a:gd name="T25" fmla="*/ 2147483647 h 324"/>
                <a:gd name="T26" fmla="*/ 2147483647 w 626"/>
                <a:gd name="T27" fmla="*/ 2147483647 h 324"/>
                <a:gd name="T28" fmla="*/ 2147483647 w 626"/>
                <a:gd name="T29" fmla="*/ 2147483647 h 324"/>
                <a:gd name="T30" fmla="*/ 2147483647 w 626"/>
                <a:gd name="T31" fmla="*/ 2147483647 h 324"/>
                <a:gd name="T32" fmla="*/ 2147483647 w 626"/>
                <a:gd name="T33" fmla="*/ 2147483647 h 324"/>
                <a:gd name="T34" fmla="*/ 2147483647 w 626"/>
                <a:gd name="T35" fmla="*/ 2147483647 h 324"/>
                <a:gd name="T36" fmla="*/ 2147483647 w 626"/>
                <a:gd name="T37" fmla="*/ 2147483647 h 324"/>
                <a:gd name="T38" fmla="*/ 2147483647 w 626"/>
                <a:gd name="T39" fmla="*/ 2147483647 h 324"/>
                <a:gd name="T40" fmla="*/ 2147483647 w 626"/>
                <a:gd name="T41" fmla="*/ 2147483647 h 324"/>
                <a:gd name="T42" fmla="*/ 2147483647 w 626"/>
                <a:gd name="T43" fmla="*/ 2147483647 h 324"/>
                <a:gd name="T44" fmla="*/ 2147483647 w 626"/>
                <a:gd name="T45" fmla="*/ 2147483647 h 324"/>
                <a:gd name="T46" fmla="*/ 2147483647 w 626"/>
                <a:gd name="T47" fmla="*/ 2147483647 h 324"/>
                <a:gd name="T48" fmla="*/ 2147483647 w 626"/>
                <a:gd name="T49" fmla="*/ 2147483647 h 324"/>
                <a:gd name="T50" fmla="*/ 2147483647 w 626"/>
                <a:gd name="T51" fmla="*/ 2147483647 h 324"/>
                <a:gd name="T52" fmla="*/ 0 w 626"/>
                <a:gd name="T53" fmla="*/ 2147483647 h 324"/>
                <a:gd name="T54" fmla="*/ 2147483647 w 626"/>
                <a:gd name="T55" fmla="*/ 2147483647 h 324"/>
                <a:gd name="T56" fmla="*/ 2147483647 w 626"/>
                <a:gd name="T57" fmla="*/ 2147483647 h 324"/>
                <a:gd name="T58" fmla="*/ 2147483647 w 626"/>
                <a:gd name="T59" fmla="*/ 2147483647 h 324"/>
                <a:gd name="T60" fmla="*/ 2147483647 w 626"/>
                <a:gd name="T61" fmla="*/ 2147483647 h 324"/>
                <a:gd name="T62" fmla="*/ 2147483647 w 626"/>
                <a:gd name="T63" fmla="*/ 2147483647 h 324"/>
                <a:gd name="T64" fmla="*/ 2147483647 w 626"/>
                <a:gd name="T65" fmla="*/ 2147483647 h 324"/>
                <a:gd name="T66" fmla="*/ 2147483647 w 626"/>
                <a:gd name="T67" fmla="*/ 2147483647 h 324"/>
                <a:gd name="T68" fmla="*/ 2147483647 w 626"/>
                <a:gd name="T69" fmla="*/ 2147483647 h 324"/>
                <a:gd name="T70" fmla="*/ 2147483647 w 626"/>
                <a:gd name="T71" fmla="*/ 2147483647 h 324"/>
                <a:gd name="T72" fmla="*/ 2147483647 w 626"/>
                <a:gd name="T73" fmla="*/ 2147483647 h 324"/>
                <a:gd name="T74" fmla="*/ 2147483647 w 626"/>
                <a:gd name="T75" fmla="*/ 2147483647 h 324"/>
                <a:gd name="T76" fmla="*/ 2147483647 w 626"/>
                <a:gd name="T77" fmla="*/ 2147483647 h 3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26"/>
                <a:gd name="T118" fmla="*/ 0 h 324"/>
                <a:gd name="T119" fmla="*/ 626 w 626"/>
                <a:gd name="T120" fmla="*/ 324 h 3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26" h="324">
                  <a:moveTo>
                    <a:pt x="346" y="230"/>
                  </a:moveTo>
                  <a:lnTo>
                    <a:pt x="360" y="224"/>
                  </a:lnTo>
                  <a:lnTo>
                    <a:pt x="370" y="212"/>
                  </a:lnTo>
                  <a:lnTo>
                    <a:pt x="372" y="246"/>
                  </a:lnTo>
                  <a:lnTo>
                    <a:pt x="382" y="244"/>
                  </a:lnTo>
                  <a:lnTo>
                    <a:pt x="410" y="208"/>
                  </a:lnTo>
                  <a:lnTo>
                    <a:pt x="460" y="192"/>
                  </a:lnTo>
                  <a:lnTo>
                    <a:pt x="472" y="178"/>
                  </a:lnTo>
                  <a:lnTo>
                    <a:pt x="492" y="170"/>
                  </a:lnTo>
                  <a:lnTo>
                    <a:pt x="538" y="184"/>
                  </a:lnTo>
                  <a:lnTo>
                    <a:pt x="546" y="192"/>
                  </a:lnTo>
                  <a:lnTo>
                    <a:pt x="560" y="192"/>
                  </a:lnTo>
                  <a:lnTo>
                    <a:pt x="560" y="178"/>
                  </a:lnTo>
                  <a:lnTo>
                    <a:pt x="564" y="170"/>
                  </a:lnTo>
                  <a:lnTo>
                    <a:pt x="574" y="174"/>
                  </a:lnTo>
                  <a:lnTo>
                    <a:pt x="582" y="184"/>
                  </a:lnTo>
                  <a:lnTo>
                    <a:pt x="624" y="170"/>
                  </a:lnTo>
                  <a:lnTo>
                    <a:pt x="626" y="168"/>
                  </a:lnTo>
                  <a:lnTo>
                    <a:pt x="622" y="164"/>
                  </a:lnTo>
                  <a:lnTo>
                    <a:pt x="614" y="160"/>
                  </a:lnTo>
                  <a:lnTo>
                    <a:pt x="606" y="150"/>
                  </a:lnTo>
                  <a:lnTo>
                    <a:pt x="596" y="146"/>
                  </a:lnTo>
                  <a:lnTo>
                    <a:pt x="592" y="126"/>
                  </a:lnTo>
                  <a:lnTo>
                    <a:pt x="586" y="118"/>
                  </a:lnTo>
                  <a:lnTo>
                    <a:pt x="584" y="110"/>
                  </a:lnTo>
                  <a:lnTo>
                    <a:pt x="580" y="104"/>
                  </a:lnTo>
                  <a:lnTo>
                    <a:pt x="576" y="104"/>
                  </a:lnTo>
                  <a:lnTo>
                    <a:pt x="542" y="112"/>
                  </a:lnTo>
                  <a:lnTo>
                    <a:pt x="512" y="104"/>
                  </a:lnTo>
                  <a:lnTo>
                    <a:pt x="510" y="84"/>
                  </a:lnTo>
                  <a:lnTo>
                    <a:pt x="504" y="76"/>
                  </a:lnTo>
                  <a:lnTo>
                    <a:pt x="490" y="76"/>
                  </a:lnTo>
                  <a:lnTo>
                    <a:pt x="474" y="88"/>
                  </a:lnTo>
                  <a:lnTo>
                    <a:pt x="406" y="96"/>
                  </a:lnTo>
                  <a:lnTo>
                    <a:pt x="374" y="114"/>
                  </a:lnTo>
                  <a:lnTo>
                    <a:pt x="364" y="128"/>
                  </a:lnTo>
                  <a:lnTo>
                    <a:pt x="356" y="132"/>
                  </a:lnTo>
                  <a:lnTo>
                    <a:pt x="314" y="128"/>
                  </a:lnTo>
                  <a:lnTo>
                    <a:pt x="298" y="132"/>
                  </a:lnTo>
                  <a:lnTo>
                    <a:pt x="264" y="98"/>
                  </a:lnTo>
                  <a:lnTo>
                    <a:pt x="232" y="84"/>
                  </a:lnTo>
                  <a:lnTo>
                    <a:pt x="204" y="90"/>
                  </a:lnTo>
                  <a:lnTo>
                    <a:pt x="196" y="88"/>
                  </a:lnTo>
                  <a:lnTo>
                    <a:pt x="184" y="104"/>
                  </a:lnTo>
                  <a:lnTo>
                    <a:pt x="182" y="76"/>
                  </a:lnTo>
                  <a:lnTo>
                    <a:pt x="190" y="64"/>
                  </a:lnTo>
                  <a:lnTo>
                    <a:pt x="202" y="56"/>
                  </a:lnTo>
                  <a:lnTo>
                    <a:pt x="242" y="10"/>
                  </a:lnTo>
                  <a:lnTo>
                    <a:pt x="242" y="0"/>
                  </a:lnTo>
                  <a:lnTo>
                    <a:pt x="220" y="2"/>
                  </a:lnTo>
                  <a:lnTo>
                    <a:pt x="102" y="92"/>
                  </a:lnTo>
                  <a:lnTo>
                    <a:pt x="56" y="108"/>
                  </a:lnTo>
                  <a:lnTo>
                    <a:pt x="24" y="134"/>
                  </a:lnTo>
                  <a:lnTo>
                    <a:pt x="0" y="136"/>
                  </a:lnTo>
                  <a:lnTo>
                    <a:pt x="2" y="142"/>
                  </a:lnTo>
                  <a:lnTo>
                    <a:pt x="8" y="140"/>
                  </a:lnTo>
                  <a:lnTo>
                    <a:pt x="20" y="146"/>
                  </a:lnTo>
                  <a:lnTo>
                    <a:pt x="30" y="168"/>
                  </a:lnTo>
                  <a:lnTo>
                    <a:pt x="174" y="206"/>
                  </a:lnTo>
                  <a:lnTo>
                    <a:pt x="186" y="202"/>
                  </a:lnTo>
                  <a:lnTo>
                    <a:pt x="226" y="212"/>
                  </a:lnTo>
                  <a:lnTo>
                    <a:pt x="230" y="220"/>
                  </a:lnTo>
                  <a:lnTo>
                    <a:pt x="228" y="230"/>
                  </a:lnTo>
                  <a:lnTo>
                    <a:pt x="248" y="234"/>
                  </a:lnTo>
                  <a:lnTo>
                    <a:pt x="260" y="244"/>
                  </a:lnTo>
                  <a:lnTo>
                    <a:pt x="256" y="248"/>
                  </a:lnTo>
                  <a:lnTo>
                    <a:pt x="262" y="256"/>
                  </a:lnTo>
                  <a:lnTo>
                    <a:pt x="258" y="260"/>
                  </a:lnTo>
                  <a:lnTo>
                    <a:pt x="260" y="270"/>
                  </a:lnTo>
                  <a:lnTo>
                    <a:pt x="254" y="278"/>
                  </a:lnTo>
                  <a:lnTo>
                    <a:pt x="254" y="288"/>
                  </a:lnTo>
                  <a:lnTo>
                    <a:pt x="274" y="284"/>
                  </a:lnTo>
                  <a:lnTo>
                    <a:pt x="276" y="288"/>
                  </a:lnTo>
                  <a:lnTo>
                    <a:pt x="270" y="312"/>
                  </a:lnTo>
                  <a:lnTo>
                    <a:pt x="284" y="322"/>
                  </a:lnTo>
                  <a:lnTo>
                    <a:pt x="284" y="324"/>
                  </a:lnTo>
                  <a:lnTo>
                    <a:pt x="290" y="322"/>
                  </a:lnTo>
                  <a:lnTo>
                    <a:pt x="340" y="230"/>
                  </a:lnTo>
                  <a:lnTo>
                    <a:pt x="346" y="230"/>
                  </a:lnTo>
                  <a:close/>
                </a:path>
              </a:pathLst>
            </a:custGeom>
            <a:solidFill>
              <a:srgbClr val="0070C0"/>
            </a:solidFill>
            <a:ln w="12700">
              <a:solidFill>
                <a:srgbClr val="000000"/>
              </a:solidFill>
              <a:prstDash val="solid"/>
              <a:round/>
              <a:headEnd/>
              <a:tailEnd/>
            </a:ln>
          </p:spPr>
          <p:txBody>
            <a:bodyPr/>
            <a:lstStyle/>
            <a:p>
              <a:endParaRPr lang="en-US"/>
            </a:p>
          </p:txBody>
        </p:sp>
        <p:sp>
          <p:nvSpPr>
            <p:cNvPr id="8304" name="Freeform 113"/>
            <p:cNvSpPr>
              <a:spLocks noChangeAspect="1"/>
            </p:cNvSpPr>
            <p:nvPr/>
          </p:nvSpPr>
          <p:spPr bwMode="auto">
            <a:xfrm rot="21445593">
              <a:off x="3562350" y="2862263"/>
              <a:ext cx="392113" cy="514350"/>
            </a:xfrm>
            <a:custGeom>
              <a:avLst/>
              <a:gdLst>
                <a:gd name="T0" fmla="*/ 2147483647 w 432"/>
                <a:gd name="T1" fmla="*/ 2147483647 h 562"/>
                <a:gd name="T2" fmla="*/ 2147483647 w 432"/>
                <a:gd name="T3" fmla="*/ 2147483647 h 562"/>
                <a:gd name="T4" fmla="*/ 2147483647 w 432"/>
                <a:gd name="T5" fmla="*/ 2147483647 h 562"/>
                <a:gd name="T6" fmla="*/ 2147483647 w 432"/>
                <a:gd name="T7" fmla="*/ 2147483647 h 562"/>
                <a:gd name="T8" fmla="*/ 2147483647 w 432"/>
                <a:gd name="T9" fmla="*/ 2147483647 h 562"/>
                <a:gd name="T10" fmla="*/ 2147483647 w 432"/>
                <a:gd name="T11" fmla="*/ 2147483647 h 562"/>
                <a:gd name="T12" fmla="*/ 2147483647 w 432"/>
                <a:gd name="T13" fmla="*/ 2147483647 h 562"/>
                <a:gd name="T14" fmla="*/ 2147483647 w 432"/>
                <a:gd name="T15" fmla="*/ 2147483647 h 562"/>
                <a:gd name="T16" fmla="*/ 2147483647 w 432"/>
                <a:gd name="T17" fmla="*/ 2147483647 h 562"/>
                <a:gd name="T18" fmla="*/ 2147483647 w 432"/>
                <a:gd name="T19" fmla="*/ 2147483647 h 562"/>
                <a:gd name="T20" fmla="*/ 2147483647 w 432"/>
                <a:gd name="T21" fmla="*/ 2147483647 h 562"/>
                <a:gd name="T22" fmla="*/ 2147483647 w 432"/>
                <a:gd name="T23" fmla="*/ 2147483647 h 562"/>
                <a:gd name="T24" fmla="*/ 2147483647 w 432"/>
                <a:gd name="T25" fmla="*/ 2147483647 h 562"/>
                <a:gd name="T26" fmla="*/ 2147483647 w 432"/>
                <a:gd name="T27" fmla="*/ 2147483647 h 562"/>
                <a:gd name="T28" fmla="*/ 2147483647 w 432"/>
                <a:gd name="T29" fmla="*/ 2147483647 h 562"/>
                <a:gd name="T30" fmla="*/ 2147483647 w 432"/>
                <a:gd name="T31" fmla="*/ 2147483647 h 562"/>
                <a:gd name="T32" fmla="*/ 2147483647 w 432"/>
                <a:gd name="T33" fmla="*/ 2147483647 h 562"/>
                <a:gd name="T34" fmla="*/ 2147483647 w 432"/>
                <a:gd name="T35" fmla="*/ 2147483647 h 562"/>
                <a:gd name="T36" fmla="*/ 2147483647 w 432"/>
                <a:gd name="T37" fmla="*/ 2147483647 h 562"/>
                <a:gd name="T38" fmla="*/ 2147483647 w 432"/>
                <a:gd name="T39" fmla="*/ 0 h 562"/>
                <a:gd name="T40" fmla="*/ 2147483647 w 432"/>
                <a:gd name="T41" fmla="*/ 2147483647 h 562"/>
                <a:gd name="T42" fmla="*/ 2147483647 w 432"/>
                <a:gd name="T43" fmla="*/ 2147483647 h 562"/>
                <a:gd name="T44" fmla="*/ 2147483647 w 432"/>
                <a:gd name="T45" fmla="*/ 2147483647 h 562"/>
                <a:gd name="T46" fmla="*/ 2147483647 w 432"/>
                <a:gd name="T47" fmla="*/ 2147483647 h 562"/>
                <a:gd name="T48" fmla="*/ 2147483647 w 432"/>
                <a:gd name="T49" fmla="*/ 2147483647 h 562"/>
                <a:gd name="T50" fmla="*/ 2147483647 w 432"/>
                <a:gd name="T51" fmla="*/ 2147483647 h 562"/>
                <a:gd name="T52" fmla="*/ 2147483647 w 432"/>
                <a:gd name="T53" fmla="*/ 2147483647 h 562"/>
                <a:gd name="T54" fmla="*/ 2147483647 w 432"/>
                <a:gd name="T55" fmla="*/ 2147483647 h 562"/>
                <a:gd name="T56" fmla="*/ 2147483647 w 432"/>
                <a:gd name="T57" fmla="*/ 2147483647 h 562"/>
                <a:gd name="T58" fmla="*/ 2147483647 w 432"/>
                <a:gd name="T59" fmla="*/ 2147483647 h 562"/>
                <a:gd name="T60" fmla="*/ 2147483647 w 432"/>
                <a:gd name="T61" fmla="*/ 2147483647 h 562"/>
                <a:gd name="T62" fmla="*/ 2147483647 w 432"/>
                <a:gd name="T63" fmla="*/ 2147483647 h 562"/>
                <a:gd name="T64" fmla="*/ 2147483647 w 432"/>
                <a:gd name="T65" fmla="*/ 2147483647 h 562"/>
                <a:gd name="T66" fmla="*/ 2147483647 w 432"/>
                <a:gd name="T67" fmla="*/ 2147483647 h 562"/>
                <a:gd name="T68" fmla="*/ 2147483647 w 432"/>
                <a:gd name="T69" fmla="*/ 2147483647 h 5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2"/>
                <a:gd name="T106" fmla="*/ 0 h 562"/>
                <a:gd name="T107" fmla="*/ 432 w 432"/>
                <a:gd name="T108" fmla="*/ 562 h 5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2" h="562">
                  <a:moveTo>
                    <a:pt x="386" y="492"/>
                  </a:moveTo>
                  <a:lnTo>
                    <a:pt x="386" y="492"/>
                  </a:lnTo>
                  <a:lnTo>
                    <a:pt x="384" y="470"/>
                  </a:lnTo>
                  <a:lnTo>
                    <a:pt x="390" y="448"/>
                  </a:lnTo>
                  <a:lnTo>
                    <a:pt x="398" y="436"/>
                  </a:lnTo>
                  <a:lnTo>
                    <a:pt x="398" y="424"/>
                  </a:lnTo>
                  <a:lnTo>
                    <a:pt x="400" y="412"/>
                  </a:lnTo>
                  <a:lnTo>
                    <a:pt x="410" y="400"/>
                  </a:lnTo>
                  <a:lnTo>
                    <a:pt x="432" y="398"/>
                  </a:lnTo>
                  <a:lnTo>
                    <a:pt x="432" y="332"/>
                  </a:lnTo>
                  <a:lnTo>
                    <a:pt x="426" y="324"/>
                  </a:lnTo>
                  <a:lnTo>
                    <a:pt x="420" y="314"/>
                  </a:lnTo>
                  <a:lnTo>
                    <a:pt x="406" y="254"/>
                  </a:lnTo>
                  <a:lnTo>
                    <a:pt x="368" y="202"/>
                  </a:lnTo>
                  <a:lnTo>
                    <a:pt x="326" y="222"/>
                  </a:lnTo>
                  <a:lnTo>
                    <a:pt x="324" y="226"/>
                  </a:lnTo>
                  <a:lnTo>
                    <a:pt x="314" y="256"/>
                  </a:lnTo>
                  <a:lnTo>
                    <a:pt x="292" y="272"/>
                  </a:lnTo>
                  <a:lnTo>
                    <a:pt x="280" y="270"/>
                  </a:lnTo>
                  <a:lnTo>
                    <a:pt x="274" y="262"/>
                  </a:lnTo>
                  <a:lnTo>
                    <a:pt x="284" y="226"/>
                  </a:lnTo>
                  <a:lnTo>
                    <a:pt x="306" y="202"/>
                  </a:lnTo>
                  <a:lnTo>
                    <a:pt x="312" y="184"/>
                  </a:lnTo>
                  <a:lnTo>
                    <a:pt x="322" y="172"/>
                  </a:lnTo>
                  <a:lnTo>
                    <a:pt x="324" y="160"/>
                  </a:lnTo>
                  <a:lnTo>
                    <a:pt x="310" y="106"/>
                  </a:lnTo>
                  <a:lnTo>
                    <a:pt x="302" y="94"/>
                  </a:lnTo>
                  <a:lnTo>
                    <a:pt x="300" y="80"/>
                  </a:lnTo>
                  <a:lnTo>
                    <a:pt x="304" y="72"/>
                  </a:lnTo>
                  <a:lnTo>
                    <a:pt x="308" y="70"/>
                  </a:lnTo>
                  <a:lnTo>
                    <a:pt x="292" y="48"/>
                  </a:lnTo>
                  <a:lnTo>
                    <a:pt x="280" y="40"/>
                  </a:lnTo>
                  <a:lnTo>
                    <a:pt x="252" y="32"/>
                  </a:lnTo>
                  <a:lnTo>
                    <a:pt x="240" y="24"/>
                  </a:lnTo>
                  <a:lnTo>
                    <a:pt x="232" y="22"/>
                  </a:lnTo>
                  <a:lnTo>
                    <a:pt x="208" y="6"/>
                  </a:lnTo>
                  <a:lnTo>
                    <a:pt x="196" y="4"/>
                  </a:lnTo>
                  <a:lnTo>
                    <a:pt x="186" y="8"/>
                  </a:lnTo>
                  <a:lnTo>
                    <a:pt x="182" y="4"/>
                  </a:lnTo>
                  <a:lnTo>
                    <a:pt x="160" y="0"/>
                  </a:lnTo>
                  <a:lnTo>
                    <a:pt x="142" y="4"/>
                  </a:lnTo>
                  <a:lnTo>
                    <a:pt x="132" y="18"/>
                  </a:lnTo>
                  <a:lnTo>
                    <a:pt x="136" y="36"/>
                  </a:lnTo>
                  <a:lnTo>
                    <a:pt x="146" y="46"/>
                  </a:lnTo>
                  <a:lnTo>
                    <a:pt x="144" y="52"/>
                  </a:lnTo>
                  <a:lnTo>
                    <a:pt x="106" y="70"/>
                  </a:lnTo>
                  <a:lnTo>
                    <a:pt x="106" y="114"/>
                  </a:lnTo>
                  <a:lnTo>
                    <a:pt x="98" y="118"/>
                  </a:lnTo>
                  <a:lnTo>
                    <a:pt x="92" y="130"/>
                  </a:lnTo>
                  <a:lnTo>
                    <a:pt x="90" y="124"/>
                  </a:lnTo>
                  <a:lnTo>
                    <a:pt x="86" y="100"/>
                  </a:lnTo>
                  <a:lnTo>
                    <a:pt x="80" y="92"/>
                  </a:lnTo>
                  <a:lnTo>
                    <a:pt x="72" y="98"/>
                  </a:lnTo>
                  <a:lnTo>
                    <a:pt x="64" y="110"/>
                  </a:lnTo>
                  <a:lnTo>
                    <a:pt x="42" y="126"/>
                  </a:lnTo>
                  <a:lnTo>
                    <a:pt x="40" y="142"/>
                  </a:lnTo>
                  <a:lnTo>
                    <a:pt x="30" y="156"/>
                  </a:lnTo>
                  <a:lnTo>
                    <a:pt x="30" y="208"/>
                  </a:lnTo>
                  <a:lnTo>
                    <a:pt x="34" y="216"/>
                  </a:lnTo>
                  <a:lnTo>
                    <a:pt x="24" y="224"/>
                  </a:lnTo>
                  <a:lnTo>
                    <a:pt x="16" y="298"/>
                  </a:lnTo>
                  <a:lnTo>
                    <a:pt x="54" y="374"/>
                  </a:lnTo>
                  <a:lnTo>
                    <a:pt x="56" y="436"/>
                  </a:lnTo>
                  <a:lnTo>
                    <a:pt x="24" y="544"/>
                  </a:lnTo>
                  <a:lnTo>
                    <a:pt x="0" y="562"/>
                  </a:lnTo>
                  <a:lnTo>
                    <a:pt x="216" y="542"/>
                  </a:lnTo>
                  <a:lnTo>
                    <a:pt x="216" y="550"/>
                  </a:lnTo>
                  <a:lnTo>
                    <a:pt x="358" y="534"/>
                  </a:lnTo>
                  <a:lnTo>
                    <a:pt x="386" y="49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5" name="Freeform 114"/>
            <p:cNvSpPr>
              <a:spLocks noChangeAspect="1"/>
            </p:cNvSpPr>
            <p:nvPr/>
          </p:nvSpPr>
          <p:spPr bwMode="auto">
            <a:xfrm rot="21445593">
              <a:off x="4792663" y="3060700"/>
              <a:ext cx="168275" cy="168275"/>
            </a:xfrm>
            <a:custGeom>
              <a:avLst/>
              <a:gdLst>
                <a:gd name="T0" fmla="*/ 2147483647 w 186"/>
                <a:gd name="T1" fmla="*/ 2147483647 h 184"/>
                <a:gd name="T2" fmla="*/ 2147483647 w 186"/>
                <a:gd name="T3" fmla="*/ 2147483647 h 184"/>
                <a:gd name="T4" fmla="*/ 2147483647 w 186"/>
                <a:gd name="T5" fmla="*/ 2147483647 h 184"/>
                <a:gd name="T6" fmla="*/ 2147483647 w 186"/>
                <a:gd name="T7" fmla="*/ 2147483647 h 184"/>
                <a:gd name="T8" fmla="*/ 2147483647 w 186"/>
                <a:gd name="T9" fmla="*/ 2147483647 h 184"/>
                <a:gd name="T10" fmla="*/ 2147483647 w 186"/>
                <a:gd name="T11" fmla="*/ 2147483647 h 184"/>
                <a:gd name="T12" fmla="*/ 2147483647 w 186"/>
                <a:gd name="T13" fmla="*/ 2147483647 h 184"/>
                <a:gd name="T14" fmla="*/ 2147483647 w 186"/>
                <a:gd name="T15" fmla="*/ 2147483647 h 184"/>
                <a:gd name="T16" fmla="*/ 2147483647 w 186"/>
                <a:gd name="T17" fmla="*/ 0 h 184"/>
                <a:gd name="T18" fmla="*/ 2147483647 w 186"/>
                <a:gd name="T19" fmla="*/ 2147483647 h 184"/>
                <a:gd name="T20" fmla="*/ 2147483647 w 186"/>
                <a:gd name="T21" fmla="*/ 2147483647 h 184"/>
                <a:gd name="T22" fmla="*/ 2147483647 w 186"/>
                <a:gd name="T23" fmla="*/ 2147483647 h 184"/>
                <a:gd name="T24" fmla="*/ 0 w 186"/>
                <a:gd name="T25" fmla="*/ 2147483647 h 184"/>
                <a:gd name="T26" fmla="*/ 2147483647 w 186"/>
                <a:gd name="T27" fmla="*/ 2147483647 h 184"/>
                <a:gd name="T28" fmla="*/ 2147483647 w 186"/>
                <a:gd name="T29" fmla="*/ 2147483647 h 184"/>
                <a:gd name="T30" fmla="*/ 2147483647 w 186"/>
                <a:gd name="T31" fmla="*/ 2147483647 h 184"/>
                <a:gd name="T32" fmla="*/ 2147483647 w 186"/>
                <a:gd name="T33" fmla="*/ 2147483647 h 1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6"/>
                <a:gd name="T52" fmla="*/ 0 h 184"/>
                <a:gd name="T53" fmla="*/ 186 w 186"/>
                <a:gd name="T54" fmla="*/ 184 h 18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6" h="184">
                  <a:moveTo>
                    <a:pt x="14" y="184"/>
                  </a:moveTo>
                  <a:lnTo>
                    <a:pt x="72" y="148"/>
                  </a:lnTo>
                  <a:lnTo>
                    <a:pt x="78" y="134"/>
                  </a:lnTo>
                  <a:lnTo>
                    <a:pt x="90" y="124"/>
                  </a:lnTo>
                  <a:lnTo>
                    <a:pt x="116" y="124"/>
                  </a:lnTo>
                  <a:lnTo>
                    <a:pt x="186" y="98"/>
                  </a:lnTo>
                  <a:lnTo>
                    <a:pt x="184" y="86"/>
                  </a:lnTo>
                  <a:lnTo>
                    <a:pt x="186" y="84"/>
                  </a:lnTo>
                  <a:lnTo>
                    <a:pt x="166" y="0"/>
                  </a:lnTo>
                  <a:lnTo>
                    <a:pt x="72" y="24"/>
                  </a:lnTo>
                  <a:lnTo>
                    <a:pt x="70" y="30"/>
                  </a:lnTo>
                  <a:lnTo>
                    <a:pt x="66" y="26"/>
                  </a:lnTo>
                  <a:lnTo>
                    <a:pt x="0" y="42"/>
                  </a:lnTo>
                  <a:lnTo>
                    <a:pt x="14" y="140"/>
                  </a:lnTo>
                  <a:lnTo>
                    <a:pt x="24" y="152"/>
                  </a:lnTo>
                  <a:lnTo>
                    <a:pt x="4" y="172"/>
                  </a:lnTo>
                  <a:lnTo>
                    <a:pt x="14" y="18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6" name="Freeform 115"/>
            <p:cNvSpPr>
              <a:spLocks noChangeAspect="1"/>
            </p:cNvSpPr>
            <p:nvPr/>
          </p:nvSpPr>
          <p:spPr bwMode="auto">
            <a:xfrm rot="21445593">
              <a:off x="3559175" y="2859088"/>
              <a:ext cx="392113" cy="515937"/>
            </a:xfrm>
            <a:custGeom>
              <a:avLst/>
              <a:gdLst>
                <a:gd name="T0" fmla="*/ 2147483647 w 432"/>
                <a:gd name="T1" fmla="*/ 2147483647 h 562"/>
                <a:gd name="T2" fmla="*/ 2147483647 w 432"/>
                <a:gd name="T3" fmla="*/ 2147483647 h 562"/>
                <a:gd name="T4" fmla="*/ 2147483647 w 432"/>
                <a:gd name="T5" fmla="*/ 2147483647 h 562"/>
                <a:gd name="T6" fmla="*/ 2147483647 w 432"/>
                <a:gd name="T7" fmla="*/ 2147483647 h 562"/>
                <a:gd name="T8" fmla="*/ 2147483647 w 432"/>
                <a:gd name="T9" fmla="*/ 2147483647 h 562"/>
                <a:gd name="T10" fmla="*/ 2147483647 w 432"/>
                <a:gd name="T11" fmla="*/ 2147483647 h 562"/>
                <a:gd name="T12" fmla="*/ 2147483647 w 432"/>
                <a:gd name="T13" fmla="*/ 2147483647 h 562"/>
                <a:gd name="T14" fmla="*/ 2147483647 w 432"/>
                <a:gd name="T15" fmla="*/ 2147483647 h 562"/>
                <a:gd name="T16" fmla="*/ 2147483647 w 432"/>
                <a:gd name="T17" fmla="*/ 2147483647 h 562"/>
                <a:gd name="T18" fmla="*/ 2147483647 w 432"/>
                <a:gd name="T19" fmla="*/ 2147483647 h 562"/>
                <a:gd name="T20" fmla="*/ 2147483647 w 432"/>
                <a:gd name="T21" fmla="*/ 2147483647 h 562"/>
                <a:gd name="T22" fmla="*/ 2147483647 w 432"/>
                <a:gd name="T23" fmla="*/ 2147483647 h 562"/>
                <a:gd name="T24" fmla="*/ 2147483647 w 432"/>
                <a:gd name="T25" fmla="*/ 2147483647 h 562"/>
                <a:gd name="T26" fmla="*/ 2147483647 w 432"/>
                <a:gd name="T27" fmla="*/ 2147483647 h 562"/>
                <a:gd name="T28" fmla="*/ 2147483647 w 432"/>
                <a:gd name="T29" fmla="*/ 2147483647 h 562"/>
                <a:gd name="T30" fmla="*/ 2147483647 w 432"/>
                <a:gd name="T31" fmla="*/ 2147483647 h 562"/>
                <a:gd name="T32" fmla="*/ 2147483647 w 432"/>
                <a:gd name="T33" fmla="*/ 2147483647 h 562"/>
                <a:gd name="T34" fmla="*/ 2147483647 w 432"/>
                <a:gd name="T35" fmla="*/ 2147483647 h 562"/>
                <a:gd name="T36" fmla="*/ 2147483647 w 432"/>
                <a:gd name="T37" fmla="*/ 2147483647 h 562"/>
                <a:gd name="T38" fmla="*/ 2147483647 w 432"/>
                <a:gd name="T39" fmla="*/ 0 h 562"/>
                <a:gd name="T40" fmla="*/ 2147483647 w 432"/>
                <a:gd name="T41" fmla="*/ 2147483647 h 562"/>
                <a:gd name="T42" fmla="*/ 2147483647 w 432"/>
                <a:gd name="T43" fmla="*/ 2147483647 h 562"/>
                <a:gd name="T44" fmla="*/ 2147483647 w 432"/>
                <a:gd name="T45" fmla="*/ 2147483647 h 562"/>
                <a:gd name="T46" fmla="*/ 2147483647 w 432"/>
                <a:gd name="T47" fmla="*/ 2147483647 h 562"/>
                <a:gd name="T48" fmla="*/ 2147483647 w 432"/>
                <a:gd name="T49" fmla="*/ 2147483647 h 562"/>
                <a:gd name="T50" fmla="*/ 2147483647 w 432"/>
                <a:gd name="T51" fmla="*/ 2147483647 h 562"/>
                <a:gd name="T52" fmla="*/ 2147483647 w 432"/>
                <a:gd name="T53" fmla="*/ 2147483647 h 562"/>
                <a:gd name="T54" fmla="*/ 2147483647 w 432"/>
                <a:gd name="T55" fmla="*/ 2147483647 h 562"/>
                <a:gd name="T56" fmla="*/ 2147483647 w 432"/>
                <a:gd name="T57" fmla="*/ 2147483647 h 562"/>
                <a:gd name="T58" fmla="*/ 2147483647 w 432"/>
                <a:gd name="T59" fmla="*/ 2147483647 h 562"/>
                <a:gd name="T60" fmla="*/ 2147483647 w 432"/>
                <a:gd name="T61" fmla="*/ 2147483647 h 562"/>
                <a:gd name="T62" fmla="*/ 2147483647 w 432"/>
                <a:gd name="T63" fmla="*/ 2147483647 h 562"/>
                <a:gd name="T64" fmla="*/ 2147483647 w 432"/>
                <a:gd name="T65" fmla="*/ 2147483647 h 562"/>
                <a:gd name="T66" fmla="*/ 2147483647 w 432"/>
                <a:gd name="T67" fmla="*/ 2147483647 h 562"/>
                <a:gd name="T68" fmla="*/ 2147483647 w 432"/>
                <a:gd name="T69" fmla="*/ 2147483647 h 56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32"/>
                <a:gd name="T106" fmla="*/ 0 h 562"/>
                <a:gd name="T107" fmla="*/ 432 w 432"/>
                <a:gd name="T108" fmla="*/ 562 h 56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32" h="562">
                  <a:moveTo>
                    <a:pt x="386" y="492"/>
                  </a:moveTo>
                  <a:lnTo>
                    <a:pt x="386" y="492"/>
                  </a:lnTo>
                  <a:lnTo>
                    <a:pt x="384" y="470"/>
                  </a:lnTo>
                  <a:lnTo>
                    <a:pt x="390" y="448"/>
                  </a:lnTo>
                  <a:lnTo>
                    <a:pt x="398" y="436"/>
                  </a:lnTo>
                  <a:lnTo>
                    <a:pt x="398" y="424"/>
                  </a:lnTo>
                  <a:lnTo>
                    <a:pt x="400" y="412"/>
                  </a:lnTo>
                  <a:lnTo>
                    <a:pt x="410" y="400"/>
                  </a:lnTo>
                  <a:lnTo>
                    <a:pt x="432" y="398"/>
                  </a:lnTo>
                  <a:lnTo>
                    <a:pt x="432" y="332"/>
                  </a:lnTo>
                  <a:lnTo>
                    <a:pt x="426" y="324"/>
                  </a:lnTo>
                  <a:lnTo>
                    <a:pt x="420" y="314"/>
                  </a:lnTo>
                  <a:lnTo>
                    <a:pt x="406" y="254"/>
                  </a:lnTo>
                  <a:lnTo>
                    <a:pt x="368" y="202"/>
                  </a:lnTo>
                  <a:lnTo>
                    <a:pt x="326" y="222"/>
                  </a:lnTo>
                  <a:lnTo>
                    <a:pt x="324" y="226"/>
                  </a:lnTo>
                  <a:lnTo>
                    <a:pt x="314" y="256"/>
                  </a:lnTo>
                  <a:lnTo>
                    <a:pt x="292" y="272"/>
                  </a:lnTo>
                  <a:lnTo>
                    <a:pt x="280" y="270"/>
                  </a:lnTo>
                  <a:lnTo>
                    <a:pt x="274" y="262"/>
                  </a:lnTo>
                  <a:lnTo>
                    <a:pt x="284" y="226"/>
                  </a:lnTo>
                  <a:lnTo>
                    <a:pt x="306" y="202"/>
                  </a:lnTo>
                  <a:lnTo>
                    <a:pt x="312" y="184"/>
                  </a:lnTo>
                  <a:lnTo>
                    <a:pt x="322" y="172"/>
                  </a:lnTo>
                  <a:lnTo>
                    <a:pt x="324" y="160"/>
                  </a:lnTo>
                  <a:lnTo>
                    <a:pt x="310" y="106"/>
                  </a:lnTo>
                  <a:lnTo>
                    <a:pt x="302" y="94"/>
                  </a:lnTo>
                  <a:lnTo>
                    <a:pt x="300" y="80"/>
                  </a:lnTo>
                  <a:lnTo>
                    <a:pt x="304" y="72"/>
                  </a:lnTo>
                  <a:lnTo>
                    <a:pt x="308" y="70"/>
                  </a:lnTo>
                  <a:lnTo>
                    <a:pt x="292" y="48"/>
                  </a:lnTo>
                  <a:lnTo>
                    <a:pt x="280" y="40"/>
                  </a:lnTo>
                  <a:lnTo>
                    <a:pt x="252" y="32"/>
                  </a:lnTo>
                  <a:lnTo>
                    <a:pt x="240" y="24"/>
                  </a:lnTo>
                  <a:lnTo>
                    <a:pt x="232" y="22"/>
                  </a:lnTo>
                  <a:lnTo>
                    <a:pt x="208" y="6"/>
                  </a:lnTo>
                  <a:lnTo>
                    <a:pt x="196" y="4"/>
                  </a:lnTo>
                  <a:lnTo>
                    <a:pt x="186" y="8"/>
                  </a:lnTo>
                  <a:lnTo>
                    <a:pt x="182" y="4"/>
                  </a:lnTo>
                  <a:lnTo>
                    <a:pt x="160" y="0"/>
                  </a:lnTo>
                  <a:lnTo>
                    <a:pt x="142" y="4"/>
                  </a:lnTo>
                  <a:lnTo>
                    <a:pt x="132" y="18"/>
                  </a:lnTo>
                  <a:lnTo>
                    <a:pt x="136" y="36"/>
                  </a:lnTo>
                  <a:lnTo>
                    <a:pt x="146" y="46"/>
                  </a:lnTo>
                  <a:lnTo>
                    <a:pt x="144" y="52"/>
                  </a:lnTo>
                  <a:lnTo>
                    <a:pt x="106" y="70"/>
                  </a:lnTo>
                  <a:lnTo>
                    <a:pt x="106" y="114"/>
                  </a:lnTo>
                  <a:lnTo>
                    <a:pt x="98" y="118"/>
                  </a:lnTo>
                  <a:lnTo>
                    <a:pt x="92" y="130"/>
                  </a:lnTo>
                  <a:lnTo>
                    <a:pt x="90" y="124"/>
                  </a:lnTo>
                  <a:lnTo>
                    <a:pt x="86" y="100"/>
                  </a:lnTo>
                  <a:lnTo>
                    <a:pt x="80" y="92"/>
                  </a:lnTo>
                  <a:lnTo>
                    <a:pt x="72" y="98"/>
                  </a:lnTo>
                  <a:lnTo>
                    <a:pt x="64" y="110"/>
                  </a:lnTo>
                  <a:lnTo>
                    <a:pt x="42" y="126"/>
                  </a:lnTo>
                  <a:lnTo>
                    <a:pt x="40" y="142"/>
                  </a:lnTo>
                  <a:lnTo>
                    <a:pt x="30" y="156"/>
                  </a:lnTo>
                  <a:lnTo>
                    <a:pt x="30" y="208"/>
                  </a:lnTo>
                  <a:lnTo>
                    <a:pt x="34" y="216"/>
                  </a:lnTo>
                  <a:lnTo>
                    <a:pt x="24" y="224"/>
                  </a:lnTo>
                  <a:lnTo>
                    <a:pt x="16" y="298"/>
                  </a:lnTo>
                  <a:lnTo>
                    <a:pt x="54" y="374"/>
                  </a:lnTo>
                  <a:lnTo>
                    <a:pt x="56" y="436"/>
                  </a:lnTo>
                  <a:lnTo>
                    <a:pt x="24" y="544"/>
                  </a:lnTo>
                  <a:lnTo>
                    <a:pt x="0" y="562"/>
                  </a:lnTo>
                  <a:lnTo>
                    <a:pt x="216" y="542"/>
                  </a:lnTo>
                  <a:lnTo>
                    <a:pt x="216" y="550"/>
                  </a:lnTo>
                  <a:lnTo>
                    <a:pt x="358" y="534"/>
                  </a:lnTo>
                  <a:lnTo>
                    <a:pt x="386" y="49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7" name="Freeform 116"/>
            <p:cNvSpPr>
              <a:spLocks noChangeAspect="1"/>
            </p:cNvSpPr>
            <p:nvPr/>
          </p:nvSpPr>
          <p:spPr bwMode="auto">
            <a:xfrm rot="21445593">
              <a:off x="4789488" y="3059113"/>
              <a:ext cx="168275" cy="168275"/>
            </a:xfrm>
            <a:custGeom>
              <a:avLst/>
              <a:gdLst>
                <a:gd name="T0" fmla="*/ 2147483647 w 186"/>
                <a:gd name="T1" fmla="*/ 2147483647 h 184"/>
                <a:gd name="T2" fmla="*/ 2147483647 w 186"/>
                <a:gd name="T3" fmla="*/ 2147483647 h 184"/>
                <a:gd name="T4" fmla="*/ 2147483647 w 186"/>
                <a:gd name="T5" fmla="*/ 2147483647 h 184"/>
                <a:gd name="T6" fmla="*/ 2147483647 w 186"/>
                <a:gd name="T7" fmla="*/ 2147483647 h 184"/>
                <a:gd name="T8" fmla="*/ 2147483647 w 186"/>
                <a:gd name="T9" fmla="*/ 2147483647 h 184"/>
                <a:gd name="T10" fmla="*/ 2147483647 w 186"/>
                <a:gd name="T11" fmla="*/ 2147483647 h 184"/>
                <a:gd name="T12" fmla="*/ 2147483647 w 186"/>
                <a:gd name="T13" fmla="*/ 2147483647 h 184"/>
                <a:gd name="T14" fmla="*/ 2147483647 w 186"/>
                <a:gd name="T15" fmla="*/ 2147483647 h 184"/>
                <a:gd name="T16" fmla="*/ 2147483647 w 186"/>
                <a:gd name="T17" fmla="*/ 0 h 184"/>
                <a:gd name="T18" fmla="*/ 2147483647 w 186"/>
                <a:gd name="T19" fmla="*/ 2147483647 h 184"/>
                <a:gd name="T20" fmla="*/ 2147483647 w 186"/>
                <a:gd name="T21" fmla="*/ 2147483647 h 184"/>
                <a:gd name="T22" fmla="*/ 2147483647 w 186"/>
                <a:gd name="T23" fmla="*/ 2147483647 h 184"/>
                <a:gd name="T24" fmla="*/ 0 w 186"/>
                <a:gd name="T25" fmla="*/ 2147483647 h 184"/>
                <a:gd name="T26" fmla="*/ 2147483647 w 186"/>
                <a:gd name="T27" fmla="*/ 2147483647 h 184"/>
                <a:gd name="T28" fmla="*/ 2147483647 w 186"/>
                <a:gd name="T29" fmla="*/ 2147483647 h 184"/>
                <a:gd name="T30" fmla="*/ 2147483647 w 186"/>
                <a:gd name="T31" fmla="*/ 2147483647 h 184"/>
                <a:gd name="T32" fmla="*/ 2147483647 w 186"/>
                <a:gd name="T33" fmla="*/ 2147483647 h 18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6"/>
                <a:gd name="T52" fmla="*/ 0 h 184"/>
                <a:gd name="T53" fmla="*/ 186 w 186"/>
                <a:gd name="T54" fmla="*/ 184 h 18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6" h="184">
                  <a:moveTo>
                    <a:pt x="14" y="184"/>
                  </a:moveTo>
                  <a:lnTo>
                    <a:pt x="72" y="148"/>
                  </a:lnTo>
                  <a:lnTo>
                    <a:pt x="78" y="134"/>
                  </a:lnTo>
                  <a:lnTo>
                    <a:pt x="90" y="124"/>
                  </a:lnTo>
                  <a:lnTo>
                    <a:pt x="116" y="124"/>
                  </a:lnTo>
                  <a:lnTo>
                    <a:pt x="186" y="98"/>
                  </a:lnTo>
                  <a:lnTo>
                    <a:pt x="184" y="86"/>
                  </a:lnTo>
                  <a:lnTo>
                    <a:pt x="186" y="84"/>
                  </a:lnTo>
                  <a:lnTo>
                    <a:pt x="166" y="0"/>
                  </a:lnTo>
                  <a:lnTo>
                    <a:pt x="72" y="24"/>
                  </a:lnTo>
                  <a:lnTo>
                    <a:pt x="70" y="30"/>
                  </a:lnTo>
                  <a:lnTo>
                    <a:pt x="66" y="26"/>
                  </a:lnTo>
                  <a:lnTo>
                    <a:pt x="0" y="42"/>
                  </a:lnTo>
                  <a:lnTo>
                    <a:pt x="14" y="140"/>
                  </a:lnTo>
                  <a:lnTo>
                    <a:pt x="24" y="152"/>
                  </a:lnTo>
                  <a:lnTo>
                    <a:pt x="4" y="172"/>
                  </a:lnTo>
                  <a:lnTo>
                    <a:pt x="14" y="18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08" name="Freeform 117"/>
            <p:cNvSpPr>
              <a:spLocks noChangeAspect="1"/>
            </p:cNvSpPr>
            <p:nvPr/>
          </p:nvSpPr>
          <p:spPr bwMode="auto">
            <a:xfrm rot="21445593">
              <a:off x="4313238" y="3449638"/>
              <a:ext cx="450850" cy="214312"/>
            </a:xfrm>
            <a:custGeom>
              <a:avLst/>
              <a:gdLst>
                <a:gd name="T0" fmla="*/ 0 w 496"/>
                <a:gd name="T1" fmla="*/ 2147483647 h 236"/>
                <a:gd name="T2" fmla="*/ 2147483647 w 496"/>
                <a:gd name="T3" fmla="*/ 2147483647 h 236"/>
                <a:gd name="T4" fmla="*/ 2147483647 w 496"/>
                <a:gd name="T5" fmla="*/ 2147483647 h 236"/>
                <a:gd name="T6" fmla="*/ 2147483647 w 496"/>
                <a:gd name="T7" fmla="*/ 2147483647 h 236"/>
                <a:gd name="T8" fmla="*/ 2147483647 w 496"/>
                <a:gd name="T9" fmla="*/ 2147483647 h 236"/>
                <a:gd name="T10" fmla="*/ 2147483647 w 496"/>
                <a:gd name="T11" fmla="*/ 2147483647 h 236"/>
                <a:gd name="T12" fmla="*/ 2147483647 w 496"/>
                <a:gd name="T13" fmla="*/ 2147483647 h 236"/>
                <a:gd name="T14" fmla="*/ 2147483647 w 496"/>
                <a:gd name="T15" fmla="*/ 2147483647 h 236"/>
                <a:gd name="T16" fmla="*/ 2147483647 w 496"/>
                <a:gd name="T17" fmla="*/ 2147483647 h 236"/>
                <a:gd name="T18" fmla="*/ 2147483647 w 496"/>
                <a:gd name="T19" fmla="*/ 2147483647 h 236"/>
                <a:gd name="T20" fmla="*/ 2147483647 w 496"/>
                <a:gd name="T21" fmla="*/ 2147483647 h 236"/>
                <a:gd name="T22" fmla="*/ 2147483647 w 496"/>
                <a:gd name="T23" fmla="*/ 2147483647 h 236"/>
                <a:gd name="T24" fmla="*/ 2147483647 w 496"/>
                <a:gd name="T25" fmla="*/ 2147483647 h 236"/>
                <a:gd name="T26" fmla="*/ 2147483647 w 496"/>
                <a:gd name="T27" fmla="*/ 2147483647 h 236"/>
                <a:gd name="T28" fmla="*/ 2147483647 w 496"/>
                <a:gd name="T29" fmla="*/ 2147483647 h 236"/>
                <a:gd name="T30" fmla="*/ 2147483647 w 496"/>
                <a:gd name="T31" fmla="*/ 2147483647 h 236"/>
                <a:gd name="T32" fmla="*/ 2147483647 w 496"/>
                <a:gd name="T33" fmla="*/ 2147483647 h 236"/>
                <a:gd name="T34" fmla="*/ 2147483647 w 496"/>
                <a:gd name="T35" fmla="*/ 2147483647 h 236"/>
                <a:gd name="T36" fmla="*/ 2147483647 w 496"/>
                <a:gd name="T37" fmla="*/ 2147483647 h 236"/>
                <a:gd name="T38" fmla="*/ 2147483647 w 496"/>
                <a:gd name="T39" fmla="*/ 2147483647 h 236"/>
                <a:gd name="T40" fmla="*/ 2147483647 w 496"/>
                <a:gd name="T41" fmla="*/ 2147483647 h 236"/>
                <a:gd name="T42" fmla="*/ 2147483647 w 496"/>
                <a:gd name="T43" fmla="*/ 2147483647 h 236"/>
                <a:gd name="T44" fmla="*/ 2147483647 w 496"/>
                <a:gd name="T45" fmla="*/ 2147483647 h 236"/>
                <a:gd name="T46" fmla="*/ 2147483647 w 496"/>
                <a:gd name="T47" fmla="*/ 2147483647 h 236"/>
                <a:gd name="T48" fmla="*/ 2147483647 w 496"/>
                <a:gd name="T49" fmla="*/ 2147483647 h 236"/>
                <a:gd name="T50" fmla="*/ 2147483647 w 496"/>
                <a:gd name="T51" fmla="*/ 2147483647 h 236"/>
                <a:gd name="T52" fmla="*/ 2147483647 w 496"/>
                <a:gd name="T53" fmla="*/ 2147483647 h 236"/>
                <a:gd name="T54" fmla="*/ 2147483647 w 496"/>
                <a:gd name="T55" fmla="*/ 2147483647 h 236"/>
                <a:gd name="T56" fmla="*/ 2147483647 w 496"/>
                <a:gd name="T57" fmla="*/ 2147483647 h 236"/>
                <a:gd name="T58" fmla="*/ 2147483647 w 496"/>
                <a:gd name="T59" fmla="*/ 2147483647 h 236"/>
                <a:gd name="T60" fmla="*/ 2147483647 w 496"/>
                <a:gd name="T61" fmla="*/ 2147483647 h 236"/>
                <a:gd name="T62" fmla="*/ 2147483647 w 496"/>
                <a:gd name="T63" fmla="*/ 2147483647 h 236"/>
                <a:gd name="T64" fmla="*/ 2147483647 w 496"/>
                <a:gd name="T65" fmla="*/ 2147483647 h 236"/>
                <a:gd name="T66" fmla="*/ 2147483647 w 496"/>
                <a:gd name="T67" fmla="*/ 2147483647 h 236"/>
                <a:gd name="T68" fmla="*/ 2147483647 w 496"/>
                <a:gd name="T69" fmla="*/ 2147483647 h 236"/>
                <a:gd name="T70" fmla="*/ 2147483647 w 496"/>
                <a:gd name="T71" fmla="*/ 2147483647 h 236"/>
                <a:gd name="T72" fmla="*/ 2147483647 w 496"/>
                <a:gd name="T73" fmla="*/ 2147483647 h 236"/>
                <a:gd name="T74" fmla="*/ 2147483647 w 496"/>
                <a:gd name="T75" fmla="*/ 2147483647 h 236"/>
                <a:gd name="T76" fmla="*/ 2147483647 w 496"/>
                <a:gd name="T77" fmla="*/ 2147483647 h 236"/>
                <a:gd name="T78" fmla="*/ 2147483647 w 496"/>
                <a:gd name="T79" fmla="*/ 2147483647 h 236"/>
                <a:gd name="T80" fmla="*/ 2147483647 w 496"/>
                <a:gd name="T81" fmla="*/ 2147483647 h 236"/>
                <a:gd name="T82" fmla="*/ 2147483647 w 496"/>
                <a:gd name="T83" fmla="*/ 2147483647 h 236"/>
                <a:gd name="T84" fmla="*/ 2147483647 w 496"/>
                <a:gd name="T85" fmla="*/ 2147483647 h 236"/>
                <a:gd name="T86" fmla="*/ 2147483647 w 496"/>
                <a:gd name="T87" fmla="*/ 2147483647 h 236"/>
                <a:gd name="T88" fmla="*/ 2147483647 w 496"/>
                <a:gd name="T89" fmla="*/ 2147483647 h 236"/>
                <a:gd name="T90" fmla="*/ 2147483647 w 496"/>
                <a:gd name="T91" fmla="*/ 2147483647 h 236"/>
                <a:gd name="T92" fmla="*/ 2147483647 w 496"/>
                <a:gd name="T93" fmla="*/ 0 h 2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6"/>
                <a:gd name="T142" fmla="*/ 0 h 236"/>
                <a:gd name="T143" fmla="*/ 496 w 496"/>
                <a:gd name="T144" fmla="*/ 236 h 2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6" h="236">
                  <a:moveTo>
                    <a:pt x="382" y="0"/>
                  </a:moveTo>
                  <a:lnTo>
                    <a:pt x="0" y="70"/>
                  </a:lnTo>
                  <a:lnTo>
                    <a:pt x="10" y="142"/>
                  </a:lnTo>
                  <a:lnTo>
                    <a:pt x="28" y="124"/>
                  </a:lnTo>
                  <a:lnTo>
                    <a:pt x="44" y="98"/>
                  </a:lnTo>
                  <a:lnTo>
                    <a:pt x="50" y="96"/>
                  </a:lnTo>
                  <a:lnTo>
                    <a:pt x="60" y="98"/>
                  </a:lnTo>
                  <a:lnTo>
                    <a:pt x="72" y="80"/>
                  </a:lnTo>
                  <a:lnTo>
                    <a:pt x="74" y="70"/>
                  </a:lnTo>
                  <a:lnTo>
                    <a:pt x="80" y="72"/>
                  </a:lnTo>
                  <a:lnTo>
                    <a:pt x="78" y="78"/>
                  </a:lnTo>
                  <a:lnTo>
                    <a:pt x="98" y="82"/>
                  </a:lnTo>
                  <a:lnTo>
                    <a:pt x="110" y="78"/>
                  </a:lnTo>
                  <a:lnTo>
                    <a:pt x="112" y="74"/>
                  </a:lnTo>
                  <a:lnTo>
                    <a:pt x="108" y="72"/>
                  </a:lnTo>
                  <a:lnTo>
                    <a:pt x="114" y="68"/>
                  </a:lnTo>
                  <a:lnTo>
                    <a:pt x="110" y="66"/>
                  </a:lnTo>
                  <a:lnTo>
                    <a:pt x="126" y="62"/>
                  </a:lnTo>
                  <a:lnTo>
                    <a:pt x="134" y="50"/>
                  </a:lnTo>
                  <a:lnTo>
                    <a:pt x="156" y="60"/>
                  </a:lnTo>
                  <a:lnTo>
                    <a:pt x="172" y="56"/>
                  </a:lnTo>
                  <a:lnTo>
                    <a:pt x="174" y="60"/>
                  </a:lnTo>
                  <a:lnTo>
                    <a:pt x="170" y="64"/>
                  </a:lnTo>
                  <a:lnTo>
                    <a:pt x="172" y="70"/>
                  </a:lnTo>
                  <a:lnTo>
                    <a:pt x="176" y="66"/>
                  </a:lnTo>
                  <a:lnTo>
                    <a:pt x="176" y="72"/>
                  </a:lnTo>
                  <a:lnTo>
                    <a:pt x="182" y="70"/>
                  </a:lnTo>
                  <a:lnTo>
                    <a:pt x="180" y="78"/>
                  </a:lnTo>
                  <a:lnTo>
                    <a:pt x="188" y="80"/>
                  </a:lnTo>
                  <a:lnTo>
                    <a:pt x="190" y="92"/>
                  </a:lnTo>
                  <a:lnTo>
                    <a:pt x="210" y="94"/>
                  </a:lnTo>
                  <a:lnTo>
                    <a:pt x="222" y="100"/>
                  </a:lnTo>
                  <a:lnTo>
                    <a:pt x="218" y="114"/>
                  </a:lnTo>
                  <a:lnTo>
                    <a:pt x="226" y="122"/>
                  </a:lnTo>
                  <a:lnTo>
                    <a:pt x="246" y="122"/>
                  </a:lnTo>
                  <a:lnTo>
                    <a:pt x="252" y="130"/>
                  </a:lnTo>
                  <a:lnTo>
                    <a:pt x="264" y="134"/>
                  </a:lnTo>
                  <a:lnTo>
                    <a:pt x="272" y="124"/>
                  </a:lnTo>
                  <a:lnTo>
                    <a:pt x="288" y="136"/>
                  </a:lnTo>
                  <a:lnTo>
                    <a:pt x="276" y="152"/>
                  </a:lnTo>
                  <a:lnTo>
                    <a:pt x="276" y="150"/>
                  </a:lnTo>
                  <a:lnTo>
                    <a:pt x="278" y="160"/>
                  </a:lnTo>
                  <a:lnTo>
                    <a:pt x="270" y="166"/>
                  </a:lnTo>
                  <a:lnTo>
                    <a:pt x="268" y="200"/>
                  </a:lnTo>
                  <a:lnTo>
                    <a:pt x="274" y="204"/>
                  </a:lnTo>
                  <a:lnTo>
                    <a:pt x="288" y="204"/>
                  </a:lnTo>
                  <a:lnTo>
                    <a:pt x="312" y="212"/>
                  </a:lnTo>
                  <a:lnTo>
                    <a:pt x="322" y="208"/>
                  </a:lnTo>
                  <a:lnTo>
                    <a:pt x="332" y="216"/>
                  </a:lnTo>
                  <a:lnTo>
                    <a:pt x="346" y="216"/>
                  </a:lnTo>
                  <a:lnTo>
                    <a:pt x="358" y="226"/>
                  </a:lnTo>
                  <a:lnTo>
                    <a:pt x="372" y="230"/>
                  </a:lnTo>
                  <a:lnTo>
                    <a:pt x="358" y="200"/>
                  </a:lnTo>
                  <a:lnTo>
                    <a:pt x="342" y="190"/>
                  </a:lnTo>
                  <a:lnTo>
                    <a:pt x="352" y="186"/>
                  </a:lnTo>
                  <a:lnTo>
                    <a:pt x="352" y="184"/>
                  </a:lnTo>
                  <a:lnTo>
                    <a:pt x="338" y="150"/>
                  </a:lnTo>
                  <a:lnTo>
                    <a:pt x="334" y="98"/>
                  </a:lnTo>
                  <a:lnTo>
                    <a:pt x="324" y="84"/>
                  </a:lnTo>
                  <a:lnTo>
                    <a:pt x="358" y="48"/>
                  </a:lnTo>
                  <a:lnTo>
                    <a:pt x="368" y="24"/>
                  </a:lnTo>
                  <a:lnTo>
                    <a:pt x="372" y="24"/>
                  </a:lnTo>
                  <a:lnTo>
                    <a:pt x="378" y="28"/>
                  </a:lnTo>
                  <a:lnTo>
                    <a:pt x="380" y="32"/>
                  </a:lnTo>
                  <a:lnTo>
                    <a:pt x="378" y="44"/>
                  </a:lnTo>
                  <a:lnTo>
                    <a:pt x="374" y="52"/>
                  </a:lnTo>
                  <a:lnTo>
                    <a:pt x="366" y="58"/>
                  </a:lnTo>
                  <a:lnTo>
                    <a:pt x="360" y="70"/>
                  </a:lnTo>
                  <a:lnTo>
                    <a:pt x="362" y="80"/>
                  </a:lnTo>
                  <a:lnTo>
                    <a:pt x="368" y="90"/>
                  </a:lnTo>
                  <a:lnTo>
                    <a:pt x="368" y="98"/>
                  </a:lnTo>
                  <a:lnTo>
                    <a:pt x="358" y="116"/>
                  </a:lnTo>
                  <a:lnTo>
                    <a:pt x="362" y="120"/>
                  </a:lnTo>
                  <a:lnTo>
                    <a:pt x="374" y="120"/>
                  </a:lnTo>
                  <a:lnTo>
                    <a:pt x="376" y="122"/>
                  </a:lnTo>
                  <a:lnTo>
                    <a:pt x="384" y="150"/>
                  </a:lnTo>
                  <a:lnTo>
                    <a:pt x="376" y="160"/>
                  </a:lnTo>
                  <a:lnTo>
                    <a:pt x="372" y="166"/>
                  </a:lnTo>
                  <a:lnTo>
                    <a:pt x="374" y="178"/>
                  </a:lnTo>
                  <a:lnTo>
                    <a:pt x="378" y="188"/>
                  </a:lnTo>
                  <a:lnTo>
                    <a:pt x="394" y="200"/>
                  </a:lnTo>
                  <a:lnTo>
                    <a:pt x="410" y="198"/>
                  </a:lnTo>
                  <a:lnTo>
                    <a:pt x="418" y="200"/>
                  </a:lnTo>
                  <a:lnTo>
                    <a:pt x="432" y="218"/>
                  </a:lnTo>
                  <a:lnTo>
                    <a:pt x="434" y="232"/>
                  </a:lnTo>
                  <a:lnTo>
                    <a:pt x="440" y="236"/>
                  </a:lnTo>
                  <a:lnTo>
                    <a:pt x="488" y="216"/>
                  </a:lnTo>
                  <a:lnTo>
                    <a:pt x="484" y="198"/>
                  </a:lnTo>
                  <a:lnTo>
                    <a:pt x="496" y="174"/>
                  </a:lnTo>
                  <a:lnTo>
                    <a:pt x="496" y="156"/>
                  </a:lnTo>
                  <a:lnTo>
                    <a:pt x="424" y="170"/>
                  </a:ln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09" name="Freeform 118"/>
            <p:cNvSpPr>
              <a:spLocks noChangeAspect="1"/>
            </p:cNvSpPr>
            <p:nvPr/>
          </p:nvSpPr>
          <p:spPr bwMode="auto">
            <a:xfrm rot="21445593">
              <a:off x="3825875" y="4179888"/>
              <a:ext cx="534988" cy="569912"/>
            </a:xfrm>
            <a:custGeom>
              <a:avLst/>
              <a:gdLst>
                <a:gd name="T0" fmla="*/ 2147483647 w 590"/>
                <a:gd name="T1" fmla="*/ 2147483647 h 622"/>
                <a:gd name="T2" fmla="*/ 2147483647 w 590"/>
                <a:gd name="T3" fmla="*/ 2147483647 h 622"/>
                <a:gd name="T4" fmla="*/ 2147483647 w 590"/>
                <a:gd name="T5" fmla="*/ 2147483647 h 622"/>
                <a:gd name="T6" fmla="*/ 2147483647 w 590"/>
                <a:gd name="T7" fmla="*/ 2147483647 h 622"/>
                <a:gd name="T8" fmla="*/ 2147483647 w 590"/>
                <a:gd name="T9" fmla="*/ 2147483647 h 622"/>
                <a:gd name="T10" fmla="*/ 2147483647 w 590"/>
                <a:gd name="T11" fmla="*/ 2147483647 h 622"/>
                <a:gd name="T12" fmla="*/ 2147483647 w 590"/>
                <a:gd name="T13" fmla="*/ 2147483647 h 622"/>
                <a:gd name="T14" fmla="*/ 2147483647 w 590"/>
                <a:gd name="T15" fmla="*/ 2147483647 h 622"/>
                <a:gd name="T16" fmla="*/ 2147483647 w 590"/>
                <a:gd name="T17" fmla="*/ 2147483647 h 622"/>
                <a:gd name="T18" fmla="*/ 2147483647 w 590"/>
                <a:gd name="T19" fmla="*/ 2147483647 h 622"/>
                <a:gd name="T20" fmla="*/ 2147483647 w 590"/>
                <a:gd name="T21" fmla="*/ 2147483647 h 622"/>
                <a:gd name="T22" fmla="*/ 2147483647 w 590"/>
                <a:gd name="T23" fmla="*/ 2147483647 h 622"/>
                <a:gd name="T24" fmla="*/ 2147483647 w 590"/>
                <a:gd name="T25" fmla="*/ 2147483647 h 622"/>
                <a:gd name="T26" fmla="*/ 2147483647 w 590"/>
                <a:gd name="T27" fmla="*/ 2147483647 h 622"/>
                <a:gd name="T28" fmla="*/ 2147483647 w 590"/>
                <a:gd name="T29" fmla="*/ 2147483647 h 622"/>
                <a:gd name="T30" fmla="*/ 2147483647 w 590"/>
                <a:gd name="T31" fmla="*/ 2147483647 h 622"/>
                <a:gd name="T32" fmla="*/ 2147483647 w 590"/>
                <a:gd name="T33" fmla="*/ 2147483647 h 622"/>
                <a:gd name="T34" fmla="*/ 2147483647 w 590"/>
                <a:gd name="T35" fmla="*/ 2147483647 h 622"/>
                <a:gd name="T36" fmla="*/ 2147483647 w 590"/>
                <a:gd name="T37" fmla="*/ 2147483647 h 622"/>
                <a:gd name="T38" fmla="*/ 2147483647 w 590"/>
                <a:gd name="T39" fmla="*/ 2147483647 h 622"/>
                <a:gd name="T40" fmla="*/ 2147483647 w 590"/>
                <a:gd name="T41" fmla="*/ 2147483647 h 622"/>
                <a:gd name="T42" fmla="*/ 2147483647 w 590"/>
                <a:gd name="T43" fmla="*/ 2147483647 h 622"/>
                <a:gd name="T44" fmla="*/ 2147483647 w 590"/>
                <a:gd name="T45" fmla="*/ 2147483647 h 622"/>
                <a:gd name="T46" fmla="*/ 2147483647 w 590"/>
                <a:gd name="T47" fmla="*/ 2147483647 h 622"/>
                <a:gd name="T48" fmla="*/ 2147483647 w 590"/>
                <a:gd name="T49" fmla="*/ 2147483647 h 622"/>
                <a:gd name="T50" fmla="*/ 2147483647 w 590"/>
                <a:gd name="T51" fmla="*/ 2147483647 h 622"/>
                <a:gd name="T52" fmla="*/ 2147483647 w 590"/>
                <a:gd name="T53" fmla="*/ 2147483647 h 622"/>
                <a:gd name="T54" fmla="*/ 2147483647 w 590"/>
                <a:gd name="T55" fmla="*/ 2147483647 h 622"/>
                <a:gd name="T56" fmla="*/ 2147483647 w 590"/>
                <a:gd name="T57" fmla="*/ 2147483647 h 622"/>
                <a:gd name="T58" fmla="*/ 2147483647 w 590"/>
                <a:gd name="T59" fmla="*/ 2147483647 h 622"/>
                <a:gd name="T60" fmla="*/ 2147483647 w 590"/>
                <a:gd name="T61" fmla="*/ 2147483647 h 622"/>
                <a:gd name="T62" fmla="*/ 2147483647 w 590"/>
                <a:gd name="T63" fmla="*/ 0 h 622"/>
                <a:gd name="T64" fmla="*/ 0 w 590"/>
                <a:gd name="T65" fmla="*/ 2147483647 h 622"/>
                <a:gd name="T66" fmla="*/ 2147483647 w 590"/>
                <a:gd name="T67" fmla="*/ 2147483647 h 622"/>
                <a:gd name="T68" fmla="*/ 2147483647 w 590"/>
                <a:gd name="T69" fmla="*/ 2147483647 h 622"/>
                <a:gd name="T70" fmla="*/ 2147483647 w 590"/>
                <a:gd name="T71" fmla="*/ 2147483647 h 622"/>
                <a:gd name="T72" fmla="*/ 2147483647 w 590"/>
                <a:gd name="T73" fmla="*/ 2147483647 h 622"/>
                <a:gd name="T74" fmla="*/ 2147483647 w 590"/>
                <a:gd name="T75" fmla="*/ 2147483647 h 622"/>
                <a:gd name="T76" fmla="*/ 2147483647 w 590"/>
                <a:gd name="T77" fmla="*/ 2147483647 h 622"/>
                <a:gd name="T78" fmla="*/ 2147483647 w 590"/>
                <a:gd name="T79" fmla="*/ 2147483647 h 622"/>
                <a:gd name="T80" fmla="*/ 2147483647 w 590"/>
                <a:gd name="T81" fmla="*/ 2147483647 h 622"/>
                <a:gd name="T82" fmla="*/ 2147483647 w 590"/>
                <a:gd name="T83" fmla="*/ 2147483647 h 622"/>
                <a:gd name="T84" fmla="*/ 2147483647 w 590"/>
                <a:gd name="T85" fmla="*/ 2147483647 h 622"/>
                <a:gd name="T86" fmla="*/ 2147483647 w 590"/>
                <a:gd name="T87" fmla="*/ 2147483647 h 622"/>
                <a:gd name="T88" fmla="*/ 2147483647 w 590"/>
                <a:gd name="T89" fmla="*/ 2147483647 h 622"/>
                <a:gd name="T90" fmla="*/ 2147483647 w 590"/>
                <a:gd name="T91" fmla="*/ 2147483647 h 622"/>
                <a:gd name="T92" fmla="*/ 2147483647 w 590"/>
                <a:gd name="T93" fmla="*/ 2147483647 h 622"/>
                <a:gd name="T94" fmla="*/ 2147483647 w 590"/>
                <a:gd name="T95" fmla="*/ 2147483647 h 622"/>
                <a:gd name="T96" fmla="*/ 2147483647 w 590"/>
                <a:gd name="T97" fmla="*/ 2147483647 h 622"/>
                <a:gd name="T98" fmla="*/ 2147483647 w 590"/>
                <a:gd name="T99" fmla="*/ 2147483647 h 622"/>
                <a:gd name="T100" fmla="*/ 2147483647 w 590"/>
                <a:gd name="T101" fmla="*/ 2147483647 h 6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90"/>
                <a:gd name="T154" fmla="*/ 0 h 622"/>
                <a:gd name="T155" fmla="*/ 590 w 590"/>
                <a:gd name="T156" fmla="*/ 622 h 6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90" h="622">
                  <a:moveTo>
                    <a:pt x="544" y="564"/>
                  </a:moveTo>
                  <a:lnTo>
                    <a:pt x="540" y="530"/>
                  </a:lnTo>
                  <a:lnTo>
                    <a:pt x="582" y="376"/>
                  </a:lnTo>
                  <a:lnTo>
                    <a:pt x="590" y="374"/>
                  </a:lnTo>
                  <a:lnTo>
                    <a:pt x="560" y="364"/>
                  </a:lnTo>
                  <a:lnTo>
                    <a:pt x="556" y="338"/>
                  </a:lnTo>
                  <a:lnTo>
                    <a:pt x="540" y="312"/>
                  </a:lnTo>
                  <a:lnTo>
                    <a:pt x="518" y="302"/>
                  </a:lnTo>
                  <a:lnTo>
                    <a:pt x="516" y="284"/>
                  </a:lnTo>
                  <a:lnTo>
                    <a:pt x="500" y="258"/>
                  </a:lnTo>
                  <a:lnTo>
                    <a:pt x="500" y="250"/>
                  </a:lnTo>
                  <a:lnTo>
                    <a:pt x="468" y="234"/>
                  </a:lnTo>
                  <a:lnTo>
                    <a:pt x="466" y="228"/>
                  </a:lnTo>
                  <a:lnTo>
                    <a:pt x="456" y="222"/>
                  </a:lnTo>
                  <a:lnTo>
                    <a:pt x="456" y="214"/>
                  </a:lnTo>
                  <a:lnTo>
                    <a:pt x="444" y="210"/>
                  </a:lnTo>
                  <a:lnTo>
                    <a:pt x="442" y="194"/>
                  </a:lnTo>
                  <a:lnTo>
                    <a:pt x="408" y="172"/>
                  </a:lnTo>
                  <a:lnTo>
                    <a:pt x="394" y="154"/>
                  </a:lnTo>
                  <a:lnTo>
                    <a:pt x="362" y="138"/>
                  </a:lnTo>
                  <a:lnTo>
                    <a:pt x="358" y="128"/>
                  </a:lnTo>
                  <a:lnTo>
                    <a:pt x="340" y="110"/>
                  </a:lnTo>
                  <a:lnTo>
                    <a:pt x="326" y="86"/>
                  </a:lnTo>
                  <a:lnTo>
                    <a:pt x="316" y="70"/>
                  </a:lnTo>
                  <a:lnTo>
                    <a:pt x="300" y="72"/>
                  </a:lnTo>
                  <a:lnTo>
                    <a:pt x="260" y="44"/>
                  </a:lnTo>
                  <a:lnTo>
                    <a:pt x="270" y="20"/>
                  </a:lnTo>
                  <a:lnTo>
                    <a:pt x="280" y="12"/>
                  </a:lnTo>
                  <a:lnTo>
                    <a:pt x="284" y="0"/>
                  </a:lnTo>
                  <a:lnTo>
                    <a:pt x="0" y="32"/>
                  </a:lnTo>
                  <a:lnTo>
                    <a:pt x="92" y="352"/>
                  </a:lnTo>
                  <a:lnTo>
                    <a:pt x="112" y="380"/>
                  </a:lnTo>
                  <a:lnTo>
                    <a:pt x="110" y="392"/>
                  </a:lnTo>
                  <a:lnTo>
                    <a:pt x="122" y="400"/>
                  </a:lnTo>
                  <a:lnTo>
                    <a:pt x="106" y="422"/>
                  </a:lnTo>
                  <a:lnTo>
                    <a:pt x="104" y="454"/>
                  </a:lnTo>
                  <a:lnTo>
                    <a:pt x="114" y="476"/>
                  </a:lnTo>
                  <a:lnTo>
                    <a:pt x="114" y="554"/>
                  </a:lnTo>
                  <a:lnTo>
                    <a:pt x="136" y="598"/>
                  </a:lnTo>
                  <a:lnTo>
                    <a:pt x="148" y="614"/>
                  </a:lnTo>
                  <a:lnTo>
                    <a:pt x="462" y="596"/>
                  </a:lnTo>
                  <a:lnTo>
                    <a:pt x="466" y="616"/>
                  </a:lnTo>
                  <a:lnTo>
                    <a:pt x="472" y="622"/>
                  </a:lnTo>
                  <a:lnTo>
                    <a:pt x="488" y="618"/>
                  </a:lnTo>
                  <a:lnTo>
                    <a:pt x="488" y="592"/>
                  </a:lnTo>
                  <a:lnTo>
                    <a:pt x="480" y="570"/>
                  </a:lnTo>
                  <a:lnTo>
                    <a:pt x="488" y="558"/>
                  </a:lnTo>
                  <a:lnTo>
                    <a:pt x="544" y="56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0" name="Freeform 119"/>
            <p:cNvSpPr>
              <a:spLocks noChangeAspect="1"/>
            </p:cNvSpPr>
            <p:nvPr/>
          </p:nvSpPr>
          <p:spPr bwMode="auto">
            <a:xfrm rot="21445593">
              <a:off x="4310063" y="3444875"/>
              <a:ext cx="449262" cy="215900"/>
            </a:xfrm>
            <a:custGeom>
              <a:avLst/>
              <a:gdLst>
                <a:gd name="T0" fmla="*/ 0 w 496"/>
                <a:gd name="T1" fmla="*/ 2147483647 h 236"/>
                <a:gd name="T2" fmla="*/ 2147483647 w 496"/>
                <a:gd name="T3" fmla="*/ 2147483647 h 236"/>
                <a:gd name="T4" fmla="*/ 2147483647 w 496"/>
                <a:gd name="T5" fmla="*/ 2147483647 h 236"/>
                <a:gd name="T6" fmla="*/ 2147483647 w 496"/>
                <a:gd name="T7" fmla="*/ 2147483647 h 236"/>
                <a:gd name="T8" fmla="*/ 2147483647 w 496"/>
                <a:gd name="T9" fmla="*/ 2147483647 h 236"/>
                <a:gd name="T10" fmla="*/ 2147483647 w 496"/>
                <a:gd name="T11" fmla="*/ 2147483647 h 236"/>
                <a:gd name="T12" fmla="*/ 2147483647 w 496"/>
                <a:gd name="T13" fmla="*/ 2147483647 h 236"/>
                <a:gd name="T14" fmla="*/ 2147483647 w 496"/>
                <a:gd name="T15" fmla="*/ 2147483647 h 236"/>
                <a:gd name="T16" fmla="*/ 2147483647 w 496"/>
                <a:gd name="T17" fmla="*/ 2147483647 h 236"/>
                <a:gd name="T18" fmla="*/ 2147483647 w 496"/>
                <a:gd name="T19" fmla="*/ 2147483647 h 236"/>
                <a:gd name="T20" fmla="*/ 2147483647 w 496"/>
                <a:gd name="T21" fmla="*/ 2147483647 h 236"/>
                <a:gd name="T22" fmla="*/ 2147483647 w 496"/>
                <a:gd name="T23" fmla="*/ 2147483647 h 236"/>
                <a:gd name="T24" fmla="*/ 2147483647 w 496"/>
                <a:gd name="T25" fmla="*/ 2147483647 h 236"/>
                <a:gd name="T26" fmla="*/ 2147483647 w 496"/>
                <a:gd name="T27" fmla="*/ 2147483647 h 236"/>
                <a:gd name="T28" fmla="*/ 2147483647 w 496"/>
                <a:gd name="T29" fmla="*/ 2147483647 h 236"/>
                <a:gd name="T30" fmla="*/ 2147483647 w 496"/>
                <a:gd name="T31" fmla="*/ 2147483647 h 236"/>
                <a:gd name="T32" fmla="*/ 2147483647 w 496"/>
                <a:gd name="T33" fmla="*/ 2147483647 h 236"/>
                <a:gd name="T34" fmla="*/ 2147483647 w 496"/>
                <a:gd name="T35" fmla="*/ 2147483647 h 236"/>
                <a:gd name="T36" fmla="*/ 2147483647 w 496"/>
                <a:gd name="T37" fmla="*/ 2147483647 h 236"/>
                <a:gd name="T38" fmla="*/ 2147483647 w 496"/>
                <a:gd name="T39" fmla="*/ 2147483647 h 236"/>
                <a:gd name="T40" fmla="*/ 2147483647 w 496"/>
                <a:gd name="T41" fmla="*/ 2147483647 h 236"/>
                <a:gd name="T42" fmla="*/ 2147483647 w 496"/>
                <a:gd name="T43" fmla="*/ 2147483647 h 236"/>
                <a:gd name="T44" fmla="*/ 2147483647 w 496"/>
                <a:gd name="T45" fmla="*/ 2147483647 h 236"/>
                <a:gd name="T46" fmla="*/ 2147483647 w 496"/>
                <a:gd name="T47" fmla="*/ 2147483647 h 236"/>
                <a:gd name="T48" fmla="*/ 2147483647 w 496"/>
                <a:gd name="T49" fmla="*/ 2147483647 h 236"/>
                <a:gd name="T50" fmla="*/ 2147483647 w 496"/>
                <a:gd name="T51" fmla="*/ 2147483647 h 236"/>
                <a:gd name="T52" fmla="*/ 2147483647 w 496"/>
                <a:gd name="T53" fmla="*/ 2147483647 h 236"/>
                <a:gd name="T54" fmla="*/ 2147483647 w 496"/>
                <a:gd name="T55" fmla="*/ 2147483647 h 236"/>
                <a:gd name="T56" fmla="*/ 2147483647 w 496"/>
                <a:gd name="T57" fmla="*/ 2147483647 h 236"/>
                <a:gd name="T58" fmla="*/ 2147483647 w 496"/>
                <a:gd name="T59" fmla="*/ 2147483647 h 236"/>
                <a:gd name="T60" fmla="*/ 2147483647 w 496"/>
                <a:gd name="T61" fmla="*/ 2147483647 h 236"/>
                <a:gd name="T62" fmla="*/ 2147483647 w 496"/>
                <a:gd name="T63" fmla="*/ 2147483647 h 236"/>
                <a:gd name="T64" fmla="*/ 2147483647 w 496"/>
                <a:gd name="T65" fmla="*/ 2147483647 h 236"/>
                <a:gd name="T66" fmla="*/ 2147483647 w 496"/>
                <a:gd name="T67" fmla="*/ 2147483647 h 236"/>
                <a:gd name="T68" fmla="*/ 2147483647 w 496"/>
                <a:gd name="T69" fmla="*/ 2147483647 h 236"/>
                <a:gd name="T70" fmla="*/ 2147483647 w 496"/>
                <a:gd name="T71" fmla="*/ 2147483647 h 236"/>
                <a:gd name="T72" fmla="*/ 2147483647 w 496"/>
                <a:gd name="T73" fmla="*/ 2147483647 h 236"/>
                <a:gd name="T74" fmla="*/ 2147483647 w 496"/>
                <a:gd name="T75" fmla="*/ 2147483647 h 236"/>
                <a:gd name="T76" fmla="*/ 2147483647 w 496"/>
                <a:gd name="T77" fmla="*/ 2147483647 h 236"/>
                <a:gd name="T78" fmla="*/ 2147483647 w 496"/>
                <a:gd name="T79" fmla="*/ 2147483647 h 236"/>
                <a:gd name="T80" fmla="*/ 2147483647 w 496"/>
                <a:gd name="T81" fmla="*/ 2147483647 h 236"/>
                <a:gd name="T82" fmla="*/ 2147483647 w 496"/>
                <a:gd name="T83" fmla="*/ 2147483647 h 236"/>
                <a:gd name="T84" fmla="*/ 2147483647 w 496"/>
                <a:gd name="T85" fmla="*/ 2147483647 h 236"/>
                <a:gd name="T86" fmla="*/ 2147483647 w 496"/>
                <a:gd name="T87" fmla="*/ 2147483647 h 236"/>
                <a:gd name="T88" fmla="*/ 2147483647 w 496"/>
                <a:gd name="T89" fmla="*/ 2147483647 h 236"/>
                <a:gd name="T90" fmla="*/ 2147483647 w 496"/>
                <a:gd name="T91" fmla="*/ 2147483647 h 236"/>
                <a:gd name="T92" fmla="*/ 2147483647 w 496"/>
                <a:gd name="T93" fmla="*/ 0 h 2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96"/>
                <a:gd name="T142" fmla="*/ 0 h 236"/>
                <a:gd name="T143" fmla="*/ 496 w 496"/>
                <a:gd name="T144" fmla="*/ 236 h 2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96" h="236">
                  <a:moveTo>
                    <a:pt x="382" y="0"/>
                  </a:moveTo>
                  <a:lnTo>
                    <a:pt x="0" y="70"/>
                  </a:lnTo>
                  <a:lnTo>
                    <a:pt x="10" y="142"/>
                  </a:lnTo>
                  <a:lnTo>
                    <a:pt x="28" y="124"/>
                  </a:lnTo>
                  <a:lnTo>
                    <a:pt x="44" y="98"/>
                  </a:lnTo>
                  <a:lnTo>
                    <a:pt x="50" y="96"/>
                  </a:lnTo>
                  <a:lnTo>
                    <a:pt x="60" y="98"/>
                  </a:lnTo>
                  <a:lnTo>
                    <a:pt x="72" y="80"/>
                  </a:lnTo>
                  <a:lnTo>
                    <a:pt x="74" y="70"/>
                  </a:lnTo>
                  <a:lnTo>
                    <a:pt x="80" y="72"/>
                  </a:lnTo>
                  <a:lnTo>
                    <a:pt x="78" y="78"/>
                  </a:lnTo>
                  <a:lnTo>
                    <a:pt x="98" y="82"/>
                  </a:lnTo>
                  <a:lnTo>
                    <a:pt x="110" y="78"/>
                  </a:lnTo>
                  <a:lnTo>
                    <a:pt x="112" y="74"/>
                  </a:lnTo>
                  <a:lnTo>
                    <a:pt x="108" y="72"/>
                  </a:lnTo>
                  <a:lnTo>
                    <a:pt x="114" y="68"/>
                  </a:lnTo>
                  <a:lnTo>
                    <a:pt x="110" y="66"/>
                  </a:lnTo>
                  <a:lnTo>
                    <a:pt x="126" y="62"/>
                  </a:lnTo>
                  <a:lnTo>
                    <a:pt x="134" y="50"/>
                  </a:lnTo>
                  <a:lnTo>
                    <a:pt x="156" y="60"/>
                  </a:lnTo>
                  <a:lnTo>
                    <a:pt x="172" y="56"/>
                  </a:lnTo>
                  <a:lnTo>
                    <a:pt x="174" y="60"/>
                  </a:lnTo>
                  <a:lnTo>
                    <a:pt x="170" y="64"/>
                  </a:lnTo>
                  <a:lnTo>
                    <a:pt x="172" y="70"/>
                  </a:lnTo>
                  <a:lnTo>
                    <a:pt x="176" y="66"/>
                  </a:lnTo>
                  <a:lnTo>
                    <a:pt x="176" y="72"/>
                  </a:lnTo>
                  <a:lnTo>
                    <a:pt x="182" y="70"/>
                  </a:lnTo>
                  <a:lnTo>
                    <a:pt x="180" y="78"/>
                  </a:lnTo>
                  <a:lnTo>
                    <a:pt x="188" y="80"/>
                  </a:lnTo>
                  <a:lnTo>
                    <a:pt x="190" y="92"/>
                  </a:lnTo>
                  <a:lnTo>
                    <a:pt x="210" y="94"/>
                  </a:lnTo>
                  <a:lnTo>
                    <a:pt x="222" y="100"/>
                  </a:lnTo>
                  <a:lnTo>
                    <a:pt x="218" y="114"/>
                  </a:lnTo>
                  <a:lnTo>
                    <a:pt x="226" y="122"/>
                  </a:lnTo>
                  <a:lnTo>
                    <a:pt x="246" y="122"/>
                  </a:lnTo>
                  <a:lnTo>
                    <a:pt x="252" y="130"/>
                  </a:lnTo>
                  <a:lnTo>
                    <a:pt x="264" y="134"/>
                  </a:lnTo>
                  <a:lnTo>
                    <a:pt x="272" y="124"/>
                  </a:lnTo>
                  <a:lnTo>
                    <a:pt x="288" y="136"/>
                  </a:lnTo>
                  <a:lnTo>
                    <a:pt x="276" y="152"/>
                  </a:lnTo>
                  <a:lnTo>
                    <a:pt x="276" y="150"/>
                  </a:lnTo>
                  <a:lnTo>
                    <a:pt x="278" y="160"/>
                  </a:lnTo>
                  <a:lnTo>
                    <a:pt x="270" y="166"/>
                  </a:lnTo>
                  <a:lnTo>
                    <a:pt x="268" y="200"/>
                  </a:lnTo>
                  <a:lnTo>
                    <a:pt x="274" y="204"/>
                  </a:lnTo>
                  <a:lnTo>
                    <a:pt x="288" y="204"/>
                  </a:lnTo>
                  <a:lnTo>
                    <a:pt x="312" y="212"/>
                  </a:lnTo>
                  <a:lnTo>
                    <a:pt x="322" y="208"/>
                  </a:lnTo>
                  <a:lnTo>
                    <a:pt x="332" y="216"/>
                  </a:lnTo>
                  <a:lnTo>
                    <a:pt x="346" y="216"/>
                  </a:lnTo>
                  <a:lnTo>
                    <a:pt x="358" y="226"/>
                  </a:lnTo>
                  <a:lnTo>
                    <a:pt x="372" y="230"/>
                  </a:lnTo>
                  <a:lnTo>
                    <a:pt x="358" y="200"/>
                  </a:lnTo>
                  <a:lnTo>
                    <a:pt x="342" y="190"/>
                  </a:lnTo>
                  <a:lnTo>
                    <a:pt x="352" y="186"/>
                  </a:lnTo>
                  <a:lnTo>
                    <a:pt x="352" y="184"/>
                  </a:lnTo>
                  <a:lnTo>
                    <a:pt x="338" y="150"/>
                  </a:lnTo>
                  <a:lnTo>
                    <a:pt x="334" y="98"/>
                  </a:lnTo>
                  <a:lnTo>
                    <a:pt x="324" y="84"/>
                  </a:lnTo>
                  <a:lnTo>
                    <a:pt x="358" y="48"/>
                  </a:lnTo>
                  <a:lnTo>
                    <a:pt x="368" y="24"/>
                  </a:lnTo>
                  <a:lnTo>
                    <a:pt x="372" y="24"/>
                  </a:lnTo>
                  <a:lnTo>
                    <a:pt x="378" y="28"/>
                  </a:lnTo>
                  <a:lnTo>
                    <a:pt x="380" y="32"/>
                  </a:lnTo>
                  <a:lnTo>
                    <a:pt x="378" y="44"/>
                  </a:lnTo>
                  <a:lnTo>
                    <a:pt x="374" y="52"/>
                  </a:lnTo>
                  <a:lnTo>
                    <a:pt x="366" y="58"/>
                  </a:lnTo>
                  <a:lnTo>
                    <a:pt x="360" y="70"/>
                  </a:lnTo>
                  <a:lnTo>
                    <a:pt x="362" y="80"/>
                  </a:lnTo>
                  <a:lnTo>
                    <a:pt x="368" y="90"/>
                  </a:lnTo>
                  <a:lnTo>
                    <a:pt x="368" y="98"/>
                  </a:lnTo>
                  <a:lnTo>
                    <a:pt x="358" y="116"/>
                  </a:lnTo>
                  <a:lnTo>
                    <a:pt x="362" y="120"/>
                  </a:lnTo>
                  <a:lnTo>
                    <a:pt x="374" y="120"/>
                  </a:lnTo>
                  <a:lnTo>
                    <a:pt x="376" y="122"/>
                  </a:lnTo>
                  <a:lnTo>
                    <a:pt x="384" y="150"/>
                  </a:lnTo>
                  <a:lnTo>
                    <a:pt x="376" y="160"/>
                  </a:lnTo>
                  <a:lnTo>
                    <a:pt x="372" y="166"/>
                  </a:lnTo>
                  <a:lnTo>
                    <a:pt x="374" y="178"/>
                  </a:lnTo>
                  <a:lnTo>
                    <a:pt x="378" y="188"/>
                  </a:lnTo>
                  <a:lnTo>
                    <a:pt x="394" y="200"/>
                  </a:lnTo>
                  <a:lnTo>
                    <a:pt x="410" y="198"/>
                  </a:lnTo>
                  <a:lnTo>
                    <a:pt x="418" y="200"/>
                  </a:lnTo>
                  <a:lnTo>
                    <a:pt x="432" y="218"/>
                  </a:lnTo>
                  <a:lnTo>
                    <a:pt x="434" y="232"/>
                  </a:lnTo>
                  <a:lnTo>
                    <a:pt x="440" y="236"/>
                  </a:lnTo>
                  <a:lnTo>
                    <a:pt x="488" y="216"/>
                  </a:lnTo>
                  <a:lnTo>
                    <a:pt x="484" y="198"/>
                  </a:lnTo>
                  <a:lnTo>
                    <a:pt x="496" y="174"/>
                  </a:lnTo>
                  <a:lnTo>
                    <a:pt x="496" y="156"/>
                  </a:lnTo>
                  <a:lnTo>
                    <a:pt x="424" y="170"/>
                  </a:lnTo>
                  <a:lnTo>
                    <a:pt x="382" y="0"/>
                  </a:lnTo>
                  <a:close/>
                </a:path>
              </a:pathLst>
            </a:custGeom>
            <a:solidFill>
              <a:srgbClr val="0070C0"/>
            </a:solidFill>
            <a:ln w="12700">
              <a:solidFill>
                <a:srgbClr val="000000"/>
              </a:solidFill>
              <a:prstDash val="solid"/>
              <a:round/>
              <a:headEnd/>
              <a:tailEnd/>
            </a:ln>
          </p:spPr>
          <p:txBody>
            <a:bodyPr/>
            <a:lstStyle/>
            <a:p>
              <a:endParaRPr lang="en-US"/>
            </a:p>
          </p:txBody>
        </p:sp>
        <p:sp>
          <p:nvSpPr>
            <p:cNvPr id="8311" name="Freeform 120"/>
            <p:cNvSpPr>
              <a:spLocks noChangeAspect="1"/>
            </p:cNvSpPr>
            <p:nvPr/>
          </p:nvSpPr>
          <p:spPr bwMode="auto">
            <a:xfrm rot="21445593">
              <a:off x="3822700" y="4176713"/>
              <a:ext cx="534988" cy="569912"/>
            </a:xfrm>
            <a:custGeom>
              <a:avLst/>
              <a:gdLst>
                <a:gd name="T0" fmla="*/ 2147483647 w 590"/>
                <a:gd name="T1" fmla="*/ 2147483647 h 622"/>
                <a:gd name="T2" fmla="*/ 2147483647 w 590"/>
                <a:gd name="T3" fmla="*/ 2147483647 h 622"/>
                <a:gd name="T4" fmla="*/ 2147483647 w 590"/>
                <a:gd name="T5" fmla="*/ 2147483647 h 622"/>
                <a:gd name="T6" fmla="*/ 2147483647 w 590"/>
                <a:gd name="T7" fmla="*/ 2147483647 h 622"/>
                <a:gd name="T8" fmla="*/ 2147483647 w 590"/>
                <a:gd name="T9" fmla="*/ 2147483647 h 622"/>
                <a:gd name="T10" fmla="*/ 2147483647 w 590"/>
                <a:gd name="T11" fmla="*/ 2147483647 h 622"/>
                <a:gd name="T12" fmla="*/ 2147483647 w 590"/>
                <a:gd name="T13" fmla="*/ 2147483647 h 622"/>
                <a:gd name="T14" fmla="*/ 2147483647 w 590"/>
                <a:gd name="T15" fmla="*/ 2147483647 h 622"/>
                <a:gd name="T16" fmla="*/ 2147483647 w 590"/>
                <a:gd name="T17" fmla="*/ 2147483647 h 622"/>
                <a:gd name="T18" fmla="*/ 2147483647 w 590"/>
                <a:gd name="T19" fmla="*/ 2147483647 h 622"/>
                <a:gd name="T20" fmla="*/ 2147483647 w 590"/>
                <a:gd name="T21" fmla="*/ 2147483647 h 622"/>
                <a:gd name="T22" fmla="*/ 2147483647 w 590"/>
                <a:gd name="T23" fmla="*/ 2147483647 h 622"/>
                <a:gd name="T24" fmla="*/ 2147483647 w 590"/>
                <a:gd name="T25" fmla="*/ 2147483647 h 622"/>
                <a:gd name="T26" fmla="*/ 2147483647 w 590"/>
                <a:gd name="T27" fmla="*/ 2147483647 h 622"/>
                <a:gd name="T28" fmla="*/ 2147483647 w 590"/>
                <a:gd name="T29" fmla="*/ 2147483647 h 622"/>
                <a:gd name="T30" fmla="*/ 2147483647 w 590"/>
                <a:gd name="T31" fmla="*/ 2147483647 h 622"/>
                <a:gd name="T32" fmla="*/ 2147483647 w 590"/>
                <a:gd name="T33" fmla="*/ 2147483647 h 622"/>
                <a:gd name="T34" fmla="*/ 2147483647 w 590"/>
                <a:gd name="T35" fmla="*/ 2147483647 h 622"/>
                <a:gd name="T36" fmla="*/ 2147483647 w 590"/>
                <a:gd name="T37" fmla="*/ 2147483647 h 622"/>
                <a:gd name="T38" fmla="*/ 2147483647 w 590"/>
                <a:gd name="T39" fmla="*/ 2147483647 h 622"/>
                <a:gd name="T40" fmla="*/ 2147483647 w 590"/>
                <a:gd name="T41" fmla="*/ 2147483647 h 622"/>
                <a:gd name="T42" fmla="*/ 2147483647 w 590"/>
                <a:gd name="T43" fmla="*/ 2147483647 h 622"/>
                <a:gd name="T44" fmla="*/ 2147483647 w 590"/>
                <a:gd name="T45" fmla="*/ 2147483647 h 622"/>
                <a:gd name="T46" fmla="*/ 2147483647 w 590"/>
                <a:gd name="T47" fmla="*/ 2147483647 h 622"/>
                <a:gd name="T48" fmla="*/ 2147483647 w 590"/>
                <a:gd name="T49" fmla="*/ 2147483647 h 622"/>
                <a:gd name="T50" fmla="*/ 2147483647 w 590"/>
                <a:gd name="T51" fmla="*/ 2147483647 h 622"/>
                <a:gd name="T52" fmla="*/ 2147483647 w 590"/>
                <a:gd name="T53" fmla="*/ 2147483647 h 622"/>
                <a:gd name="T54" fmla="*/ 2147483647 w 590"/>
                <a:gd name="T55" fmla="*/ 2147483647 h 622"/>
                <a:gd name="T56" fmla="*/ 2147483647 w 590"/>
                <a:gd name="T57" fmla="*/ 2147483647 h 622"/>
                <a:gd name="T58" fmla="*/ 2147483647 w 590"/>
                <a:gd name="T59" fmla="*/ 2147483647 h 622"/>
                <a:gd name="T60" fmla="*/ 2147483647 w 590"/>
                <a:gd name="T61" fmla="*/ 2147483647 h 622"/>
                <a:gd name="T62" fmla="*/ 2147483647 w 590"/>
                <a:gd name="T63" fmla="*/ 0 h 622"/>
                <a:gd name="T64" fmla="*/ 0 w 590"/>
                <a:gd name="T65" fmla="*/ 2147483647 h 622"/>
                <a:gd name="T66" fmla="*/ 2147483647 w 590"/>
                <a:gd name="T67" fmla="*/ 2147483647 h 622"/>
                <a:gd name="T68" fmla="*/ 2147483647 w 590"/>
                <a:gd name="T69" fmla="*/ 2147483647 h 622"/>
                <a:gd name="T70" fmla="*/ 2147483647 w 590"/>
                <a:gd name="T71" fmla="*/ 2147483647 h 622"/>
                <a:gd name="T72" fmla="*/ 2147483647 w 590"/>
                <a:gd name="T73" fmla="*/ 2147483647 h 622"/>
                <a:gd name="T74" fmla="*/ 2147483647 w 590"/>
                <a:gd name="T75" fmla="*/ 2147483647 h 622"/>
                <a:gd name="T76" fmla="*/ 2147483647 w 590"/>
                <a:gd name="T77" fmla="*/ 2147483647 h 622"/>
                <a:gd name="T78" fmla="*/ 2147483647 w 590"/>
                <a:gd name="T79" fmla="*/ 2147483647 h 622"/>
                <a:gd name="T80" fmla="*/ 2147483647 w 590"/>
                <a:gd name="T81" fmla="*/ 2147483647 h 622"/>
                <a:gd name="T82" fmla="*/ 2147483647 w 590"/>
                <a:gd name="T83" fmla="*/ 2147483647 h 622"/>
                <a:gd name="T84" fmla="*/ 2147483647 w 590"/>
                <a:gd name="T85" fmla="*/ 2147483647 h 622"/>
                <a:gd name="T86" fmla="*/ 2147483647 w 590"/>
                <a:gd name="T87" fmla="*/ 2147483647 h 622"/>
                <a:gd name="T88" fmla="*/ 2147483647 w 590"/>
                <a:gd name="T89" fmla="*/ 2147483647 h 622"/>
                <a:gd name="T90" fmla="*/ 2147483647 w 590"/>
                <a:gd name="T91" fmla="*/ 2147483647 h 622"/>
                <a:gd name="T92" fmla="*/ 2147483647 w 590"/>
                <a:gd name="T93" fmla="*/ 2147483647 h 622"/>
                <a:gd name="T94" fmla="*/ 2147483647 w 590"/>
                <a:gd name="T95" fmla="*/ 2147483647 h 622"/>
                <a:gd name="T96" fmla="*/ 2147483647 w 590"/>
                <a:gd name="T97" fmla="*/ 2147483647 h 622"/>
                <a:gd name="T98" fmla="*/ 2147483647 w 590"/>
                <a:gd name="T99" fmla="*/ 2147483647 h 622"/>
                <a:gd name="T100" fmla="*/ 2147483647 w 590"/>
                <a:gd name="T101" fmla="*/ 2147483647 h 6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90"/>
                <a:gd name="T154" fmla="*/ 0 h 622"/>
                <a:gd name="T155" fmla="*/ 590 w 590"/>
                <a:gd name="T156" fmla="*/ 622 h 6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90" h="622">
                  <a:moveTo>
                    <a:pt x="544" y="564"/>
                  </a:moveTo>
                  <a:lnTo>
                    <a:pt x="540" y="530"/>
                  </a:lnTo>
                  <a:lnTo>
                    <a:pt x="582" y="376"/>
                  </a:lnTo>
                  <a:lnTo>
                    <a:pt x="590" y="374"/>
                  </a:lnTo>
                  <a:lnTo>
                    <a:pt x="560" y="364"/>
                  </a:lnTo>
                  <a:lnTo>
                    <a:pt x="556" y="338"/>
                  </a:lnTo>
                  <a:lnTo>
                    <a:pt x="540" y="312"/>
                  </a:lnTo>
                  <a:lnTo>
                    <a:pt x="518" y="302"/>
                  </a:lnTo>
                  <a:lnTo>
                    <a:pt x="516" y="284"/>
                  </a:lnTo>
                  <a:lnTo>
                    <a:pt x="500" y="258"/>
                  </a:lnTo>
                  <a:lnTo>
                    <a:pt x="500" y="250"/>
                  </a:lnTo>
                  <a:lnTo>
                    <a:pt x="468" y="234"/>
                  </a:lnTo>
                  <a:lnTo>
                    <a:pt x="466" y="228"/>
                  </a:lnTo>
                  <a:lnTo>
                    <a:pt x="456" y="222"/>
                  </a:lnTo>
                  <a:lnTo>
                    <a:pt x="456" y="214"/>
                  </a:lnTo>
                  <a:lnTo>
                    <a:pt x="444" y="210"/>
                  </a:lnTo>
                  <a:lnTo>
                    <a:pt x="442" y="194"/>
                  </a:lnTo>
                  <a:lnTo>
                    <a:pt x="408" y="172"/>
                  </a:lnTo>
                  <a:lnTo>
                    <a:pt x="394" y="154"/>
                  </a:lnTo>
                  <a:lnTo>
                    <a:pt x="362" y="138"/>
                  </a:lnTo>
                  <a:lnTo>
                    <a:pt x="358" y="128"/>
                  </a:lnTo>
                  <a:lnTo>
                    <a:pt x="340" y="110"/>
                  </a:lnTo>
                  <a:lnTo>
                    <a:pt x="326" y="86"/>
                  </a:lnTo>
                  <a:lnTo>
                    <a:pt x="316" y="70"/>
                  </a:lnTo>
                  <a:lnTo>
                    <a:pt x="300" y="72"/>
                  </a:lnTo>
                  <a:lnTo>
                    <a:pt x="260" y="44"/>
                  </a:lnTo>
                  <a:lnTo>
                    <a:pt x="270" y="20"/>
                  </a:lnTo>
                  <a:lnTo>
                    <a:pt x="280" y="12"/>
                  </a:lnTo>
                  <a:lnTo>
                    <a:pt x="284" y="0"/>
                  </a:lnTo>
                  <a:lnTo>
                    <a:pt x="0" y="32"/>
                  </a:lnTo>
                  <a:lnTo>
                    <a:pt x="92" y="352"/>
                  </a:lnTo>
                  <a:lnTo>
                    <a:pt x="112" y="380"/>
                  </a:lnTo>
                  <a:lnTo>
                    <a:pt x="110" y="392"/>
                  </a:lnTo>
                  <a:lnTo>
                    <a:pt x="122" y="400"/>
                  </a:lnTo>
                  <a:lnTo>
                    <a:pt x="106" y="422"/>
                  </a:lnTo>
                  <a:lnTo>
                    <a:pt x="104" y="454"/>
                  </a:lnTo>
                  <a:lnTo>
                    <a:pt x="114" y="476"/>
                  </a:lnTo>
                  <a:lnTo>
                    <a:pt x="114" y="554"/>
                  </a:lnTo>
                  <a:lnTo>
                    <a:pt x="136" y="598"/>
                  </a:lnTo>
                  <a:lnTo>
                    <a:pt x="148" y="614"/>
                  </a:lnTo>
                  <a:lnTo>
                    <a:pt x="462" y="596"/>
                  </a:lnTo>
                  <a:lnTo>
                    <a:pt x="466" y="616"/>
                  </a:lnTo>
                  <a:lnTo>
                    <a:pt x="472" y="622"/>
                  </a:lnTo>
                  <a:lnTo>
                    <a:pt x="488" y="618"/>
                  </a:lnTo>
                  <a:lnTo>
                    <a:pt x="488" y="592"/>
                  </a:lnTo>
                  <a:lnTo>
                    <a:pt x="480" y="570"/>
                  </a:lnTo>
                  <a:lnTo>
                    <a:pt x="488" y="558"/>
                  </a:lnTo>
                  <a:lnTo>
                    <a:pt x="544" y="56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2" name="Freeform 121"/>
            <p:cNvSpPr>
              <a:spLocks noChangeAspect="1"/>
            </p:cNvSpPr>
            <p:nvPr/>
          </p:nvSpPr>
          <p:spPr bwMode="auto">
            <a:xfrm rot="21445593">
              <a:off x="796925" y="3944938"/>
              <a:ext cx="674688" cy="796925"/>
            </a:xfrm>
            <a:custGeom>
              <a:avLst/>
              <a:gdLst>
                <a:gd name="T0" fmla="*/ 2147483647 w 742"/>
                <a:gd name="T1" fmla="*/ 2147483647 h 870"/>
                <a:gd name="T2" fmla="*/ 2147483647 w 742"/>
                <a:gd name="T3" fmla="*/ 2147483647 h 870"/>
                <a:gd name="T4" fmla="*/ 2147483647 w 742"/>
                <a:gd name="T5" fmla="*/ 2147483647 h 870"/>
                <a:gd name="T6" fmla="*/ 2147483647 w 742"/>
                <a:gd name="T7" fmla="*/ 2147483647 h 870"/>
                <a:gd name="T8" fmla="*/ 0 w 742"/>
                <a:gd name="T9" fmla="*/ 2147483647 h 870"/>
                <a:gd name="T10" fmla="*/ 0 w 742"/>
                <a:gd name="T11" fmla="*/ 2147483647 h 870"/>
                <a:gd name="T12" fmla="*/ 2147483647 w 742"/>
                <a:gd name="T13" fmla="*/ 2147483647 h 870"/>
                <a:gd name="T14" fmla="*/ 2147483647 w 742"/>
                <a:gd name="T15" fmla="*/ 2147483647 h 870"/>
                <a:gd name="T16" fmla="*/ 2147483647 w 742"/>
                <a:gd name="T17" fmla="*/ 2147483647 h 870"/>
                <a:gd name="T18" fmla="*/ 2147483647 w 742"/>
                <a:gd name="T19" fmla="*/ 2147483647 h 870"/>
                <a:gd name="T20" fmla="*/ 2147483647 w 742"/>
                <a:gd name="T21" fmla="*/ 2147483647 h 870"/>
                <a:gd name="T22" fmla="*/ 2147483647 w 742"/>
                <a:gd name="T23" fmla="*/ 2147483647 h 870"/>
                <a:gd name="T24" fmla="*/ 2147483647 w 742"/>
                <a:gd name="T25" fmla="*/ 2147483647 h 870"/>
                <a:gd name="T26" fmla="*/ 2147483647 w 742"/>
                <a:gd name="T27" fmla="*/ 2147483647 h 870"/>
                <a:gd name="T28" fmla="*/ 2147483647 w 742"/>
                <a:gd name="T29" fmla="*/ 2147483647 h 870"/>
                <a:gd name="T30" fmla="*/ 2147483647 w 742"/>
                <a:gd name="T31" fmla="*/ 2147483647 h 870"/>
                <a:gd name="T32" fmla="*/ 2147483647 w 742"/>
                <a:gd name="T33" fmla="*/ 2147483647 h 870"/>
                <a:gd name="T34" fmla="*/ 2147483647 w 742"/>
                <a:gd name="T35" fmla="*/ 2147483647 h 870"/>
                <a:gd name="T36" fmla="*/ 2147483647 w 742"/>
                <a:gd name="T37" fmla="*/ 2147483647 h 870"/>
                <a:gd name="T38" fmla="*/ 2147483647 w 742"/>
                <a:gd name="T39" fmla="*/ 2147483647 h 870"/>
                <a:gd name="T40" fmla="*/ 2147483647 w 742"/>
                <a:gd name="T41" fmla="*/ 2147483647 h 870"/>
                <a:gd name="T42" fmla="*/ 2147483647 w 742"/>
                <a:gd name="T43" fmla="*/ 2147483647 h 870"/>
                <a:gd name="T44" fmla="*/ 2147483647 w 742"/>
                <a:gd name="T45" fmla="*/ 2147483647 h 870"/>
                <a:gd name="T46" fmla="*/ 2147483647 w 742"/>
                <a:gd name="T47" fmla="*/ 2147483647 h 870"/>
                <a:gd name="T48" fmla="*/ 2147483647 w 742"/>
                <a:gd name="T49" fmla="*/ 2147483647 h 870"/>
                <a:gd name="T50" fmla="*/ 2147483647 w 742"/>
                <a:gd name="T51" fmla="*/ 2147483647 h 870"/>
                <a:gd name="T52" fmla="*/ 2147483647 w 742"/>
                <a:gd name="T53" fmla="*/ 2147483647 h 870"/>
                <a:gd name="T54" fmla="*/ 2147483647 w 742"/>
                <a:gd name="T55" fmla="*/ 2147483647 h 870"/>
                <a:gd name="T56" fmla="*/ 2147483647 w 742"/>
                <a:gd name="T57" fmla="*/ 2147483647 h 870"/>
                <a:gd name="T58" fmla="*/ 2147483647 w 742"/>
                <a:gd name="T59" fmla="*/ 2147483647 h 870"/>
                <a:gd name="T60" fmla="*/ 2147483647 w 742"/>
                <a:gd name="T61" fmla="*/ 2147483647 h 870"/>
                <a:gd name="T62" fmla="*/ 2147483647 w 742"/>
                <a:gd name="T63" fmla="*/ 2147483647 h 870"/>
                <a:gd name="T64" fmla="*/ 2147483647 w 742"/>
                <a:gd name="T65" fmla="*/ 2147483647 h 870"/>
                <a:gd name="T66" fmla="*/ 2147483647 w 742"/>
                <a:gd name="T67" fmla="*/ 2147483647 h 870"/>
                <a:gd name="T68" fmla="*/ 2147483647 w 742"/>
                <a:gd name="T69" fmla="*/ 2147483647 h 870"/>
                <a:gd name="T70" fmla="*/ 2147483647 w 742"/>
                <a:gd name="T71" fmla="*/ 2147483647 h 870"/>
                <a:gd name="T72" fmla="*/ 2147483647 w 742"/>
                <a:gd name="T73" fmla="*/ 2147483647 h 870"/>
                <a:gd name="T74" fmla="*/ 2147483647 w 742"/>
                <a:gd name="T75" fmla="*/ 2147483647 h 870"/>
                <a:gd name="T76" fmla="*/ 2147483647 w 742"/>
                <a:gd name="T77" fmla="*/ 0 h 870"/>
                <a:gd name="T78" fmla="*/ 2147483647 w 742"/>
                <a:gd name="T79" fmla="*/ 2147483647 h 8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42"/>
                <a:gd name="T121" fmla="*/ 0 h 870"/>
                <a:gd name="T122" fmla="*/ 742 w 742"/>
                <a:gd name="T123" fmla="*/ 870 h 8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42" h="870">
                  <a:moveTo>
                    <a:pt x="284" y="16"/>
                  </a:moveTo>
                  <a:lnTo>
                    <a:pt x="742" y="94"/>
                  </a:lnTo>
                  <a:lnTo>
                    <a:pt x="626" y="870"/>
                  </a:lnTo>
                  <a:lnTo>
                    <a:pt x="404" y="834"/>
                  </a:lnTo>
                  <a:lnTo>
                    <a:pt x="0" y="588"/>
                  </a:lnTo>
                  <a:lnTo>
                    <a:pt x="0" y="574"/>
                  </a:lnTo>
                  <a:lnTo>
                    <a:pt x="12" y="564"/>
                  </a:lnTo>
                  <a:lnTo>
                    <a:pt x="30" y="570"/>
                  </a:lnTo>
                  <a:lnTo>
                    <a:pt x="42" y="552"/>
                  </a:lnTo>
                  <a:lnTo>
                    <a:pt x="44" y="538"/>
                  </a:lnTo>
                  <a:lnTo>
                    <a:pt x="22" y="518"/>
                  </a:lnTo>
                  <a:lnTo>
                    <a:pt x="28" y="500"/>
                  </a:lnTo>
                  <a:lnTo>
                    <a:pt x="24" y="488"/>
                  </a:lnTo>
                  <a:lnTo>
                    <a:pt x="26" y="474"/>
                  </a:lnTo>
                  <a:lnTo>
                    <a:pt x="38" y="474"/>
                  </a:lnTo>
                  <a:lnTo>
                    <a:pt x="54" y="458"/>
                  </a:lnTo>
                  <a:lnTo>
                    <a:pt x="58" y="440"/>
                  </a:lnTo>
                  <a:lnTo>
                    <a:pt x="64" y="436"/>
                  </a:lnTo>
                  <a:lnTo>
                    <a:pt x="66" y="404"/>
                  </a:lnTo>
                  <a:lnTo>
                    <a:pt x="78" y="396"/>
                  </a:lnTo>
                  <a:lnTo>
                    <a:pt x="84" y="386"/>
                  </a:lnTo>
                  <a:lnTo>
                    <a:pt x="120" y="370"/>
                  </a:lnTo>
                  <a:lnTo>
                    <a:pt x="112" y="342"/>
                  </a:lnTo>
                  <a:lnTo>
                    <a:pt x="98" y="328"/>
                  </a:lnTo>
                  <a:lnTo>
                    <a:pt x="80" y="276"/>
                  </a:lnTo>
                  <a:lnTo>
                    <a:pt x="86" y="242"/>
                  </a:lnTo>
                  <a:lnTo>
                    <a:pt x="94" y="240"/>
                  </a:lnTo>
                  <a:lnTo>
                    <a:pt x="98" y="160"/>
                  </a:lnTo>
                  <a:lnTo>
                    <a:pt x="104" y="140"/>
                  </a:lnTo>
                  <a:lnTo>
                    <a:pt x="100" y="128"/>
                  </a:lnTo>
                  <a:lnTo>
                    <a:pt x="106" y="118"/>
                  </a:lnTo>
                  <a:lnTo>
                    <a:pt x="124" y="104"/>
                  </a:lnTo>
                  <a:lnTo>
                    <a:pt x="134" y="110"/>
                  </a:lnTo>
                  <a:lnTo>
                    <a:pt x="146" y="110"/>
                  </a:lnTo>
                  <a:lnTo>
                    <a:pt x="152" y="128"/>
                  </a:lnTo>
                  <a:lnTo>
                    <a:pt x="162" y="130"/>
                  </a:lnTo>
                  <a:lnTo>
                    <a:pt x="168" y="128"/>
                  </a:lnTo>
                  <a:lnTo>
                    <a:pt x="180" y="110"/>
                  </a:lnTo>
                  <a:lnTo>
                    <a:pt x="204" y="0"/>
                  </a:lnTo>
                  <a:lnTo>
                    <a:pt x="284" y="1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3" name="Freeform 122"/>
            <p:cNvSpPr>
              <a:spLocks noChangeAspect="1"/>
            </p:cNvSpPr>
            <p:nvPr/>
          </p:nvSpPr>
          <p:spPr bwMode="auto">
            <a:xfrm rot="21445593">
              <a:off x="3233738" y="4260850"/>
              <a:ext cx="355600" cy="611188"/>
            </a:xfrm>
            <a:custGeom>
              <a:avLst/>
              <a:gdLst>
                <a:gd name="T0" fmla="*/ 2147483647 w 390"/>
                <a:gd name="T1" fmla="*/ 2147483647 h 666"/>
                <a:gd name="T2" fmla="*/ 2147483647 w 390"/>
                <a:gd name="T3" fmla="*/ 2147483647 h 666"/>
                <a:gd name="T4" fmla="*/ 2147483647 w 390"/>
                <a:gd name="T5" fmla="*/ 2147483647 h 666"/>
                <a:gd name="T6" fmla="*/ 2147483647 w 390"/>
                <a:gd name="T7" fmla="*/ 2147483647 h 666"/>
                <a:gd name="T8" fmla="*/ 2147483647 w 390"/>
                <a:gd name="T9" fmla="*/ 2147483647 h 666"/>
                <a:gd name="T10" fmla="*/ 2147483647 w 390"/>
                <a:gd name="T11" fmla="*/ 2147483647 h 666"/>
                <a:gd name="T12" fmla="*/ 2147483647 w 390"/>
                <a:gd name="T13" fmla="*/ 2147483647 h 666"/>
                <a:gd name="T14" fmla="*/ 2147483647 w 390"/>
                <a:gd name="T15" fmla="*/ 2147483647 h 666"/>
                <a:gd name="T16" fmla="*/ 2147483647 w 390"/>
                <a:gd name="T17" fmla="*/ 2147483647 h 666"/>
                <a:gd name="T18" fmla="*/ 0 w 390"/>
                <a:gd name="T19" fmla="*/ 2147483647 h 666"/>
                <a:gd name="T20" fmla="*/ 0 w 390"/>
                <a:gd name="T21" fmla="*/ 2147483647 h 666"/>
                <a:gd name="T22" fmla="*/ 2147483647 w 390"/>
                <a:gd name="T23" fmla="*/ 2147483647 h 666"/>
                <a:gd name="T24" fmla="*/ 0 w 390"/>
                <a:gd name="T25" fmla="*/ 2147483647 h 666"/>
                <a:gd name="T26" fmla="*/ 2147483647 w 390"/>
                <a:gd name="T27" fmla="*/ 2147483647 h 666"/>
                <a:gd name="T28" fmla="*/ 2147483647 w 390"/>
                <a:gd name="T29" fmla="*/ 2147483647 h 666"/>
                <a:gd name="T30" fmla="*/ 2147483647 w 390"/>
                <a:gd name="T31" fmla="*/ 2147483647 h 666"/>
                <a:gd name="T32" fmla="*/ 2147483647 w 390"/>
                <a:gd name="T33" fmla="*/ 2147483647 h 666"/>
                <a:gd name="T34" fmla="*/ 2147483647 w 390"/>
                <a:gd name="T35" fmla="*/ 2147483647 h 666"/>
                <a:gd name="T36" fmla="*/ 2147483647 w 390"/>
                <a:gd name="T37" fmla="*/ 2147483647 h 666"/>
                <a:gd name="T38" fmla="*/ 2147483647 w 390"/>
                <a:gd name="T39" fmla="*/ 2147483647 h 666"/>
                <a:gd name="T40" fmla="*/ 2147483647 w 390"/>
                <a:gd name="T41" fmla="*/ 2147483647 h 666"/>
                <a:gd name="T42" fmla="*/ 2147483647 w 390"/>
                <a:gd name="T43" fmla="*/ 2147483647 h 666"/>
                <a:gd name="T44" fmla="*/ 2147483647 w 390"/>
                <a:gd name="T45" fmla="*/ 2147483647 h 666"/>
                <a:gd name="T46" fmla="*/ 2147483647 w 390"/>
                <a:gd name="T47" fmla="*/ 2147483647 h 666"/>
                <a:gd name="T48" fmla="*/ 2147483647 w 390"/>
                <a:gd name="T49" fmla="*/ 2147483647 h 666"/>
                <a:gd name="T50" fmla="*/ 2147483647 w 390"/>
                <a:gd name="T51" fmla="*/ 2147483647 h 666"/>
                <a:gd name="T52" fmla="*/ 2147483647 w 390"/>
                <a:gd name="T53" fmla="*/ 2147483647 h 666"/>
                <a:gd name="T54" fmla="*/ 2147483647 w 390"/>
                <a:gd name="T55" fmla="*/ 2147483647 h 666"/>
                <a:gd name="T56" fmla="*/ 2147483647 w 390"/>
                <a:gd name="T57" fmla="*/ 2147483647 h 666"/>
                <a:gd name="T58" fmla="*/ 2147483647 w 390"/>
                <a:gd name="T59" fmla="*/ 2147483647 h 666"/>
                <a:gd name="T60" fmla="*/ 2147483647 w 390"/>
                <a:gd name="T61" fmla="*/ 2147483647 h 666"/>
                <a:gd name="T62" fmla="*/ 2147483647 w 390"/>
                <a:gd name="T63" fmla="*/ 2147483647 h 666"/>
                <a:gd name="T64" fmla="*/ 2147483647 w 390"/>
                <a:gd name="T65" fmla="*/ 2147483647 h 666"/>
                <a:gd name="T66" fmla="*/ 2147483647 w 390"/>
                <a:gd name="T67" fmla="*/ 2147483647 h 666"/>
                <a:gd name="T68" fmla="*/ 2147483647 w 390"/>
                <a:gd name="T69" fmla="*/ 2147483647 h 666"/>
                <a:gd name="T70" fmla="*/ 2147483647 w 390"/>
                <a:gd name="T71" fmla="*/ 2147483647 h 666"/>
                <a:gd name="T72" fmla="*/ 2147483647 w 390"/>
                <a:gd name="T73" fmla="*/ 2147483647 h 666"/>
                <a:gd name="T74" fmla="*/ 2147483647 w 390"/>
                <a:gd name="T75" fmla="*/ 2147483647 h 666"/>
                <a:gd name="T76" fmla="*/ 2147483647 w 390"/>
                <a:gd name="T77" fmla="*/ 2147483647 h 666"/>
                <a:gd name="T78" fmla="*/ 2147483647 w 390"/>
                <a:gd name="T79" fmla="*/ 2147483647 h 666"/>
                <a:gd name="T80" fmla="*/ 2147483647 w 390"/>
                <a:gd name="T81" fmla="*/ 2147483647 h 666"/>
                <a:gd name="T82" fmla="*/ 2147483647 w 390"/>
                <a:gd name="T83" fmla="*/ 2147483647 h 666"/>
                <a:gd name="T84" fmla="*/ 2147483647 w 390"/>
                <a:gd name="T85" fmla="*/ 2147483647 h 666"/>
                <a:gd name="T86" fmla="*/ 2147483647 w 390"/>
                <a:gd name="T87" fmla="*/ 2147483647 h 666"/>
                <a:gd name="T88" fmla="*/ 2147483647 w 390"/>
                <a:gd name="T89" fmla="*/ 2147483647 h 666"/>
                <a:gd name="T90" fmla="*/ 2147483647 w 390"/>
                <a:gd name="T91" fmla="*/ 2147483647 h 666"/>
                <a:gd name="T92" fmla="*/ 2147483647 w 390"/>
                <a:gd name="T93" fmla="*/ 2147483647 h 666"/>
                <a:gd name="T94" fmla="*/ 2147483647 w 390"/>
                <a:gd name="T95" fmla="*/ 2147483647 h 666"/>
                <a:gd name="T96" fmla="*/ 2147483647 w 390"/>
                <a:gd name="T97" fmla="*/ 2147483647 h 666"/>
                <a:gd name="T98" fmla="*/ 2147483647 w 390"/>
                <a:gd name="T99" fmla="*/ 2147483647 h 666"/>
                <a:gd name="T100" fmla="*/ 2147483647 w 390"/>
                <a:gd name="T101" fmla="*/ 2147483647 h 666"/>
                <a:gd name="T102" fmla="*/ 2147483647 w 390"/>
                <a:gd name="T103" fmla="*/ 2147483647 h 666"/>
                <a:gd name="T104" fmla="*/ 2147483647 w 390"/>
                <a:gd name="T105" fmla="*/ 2147483647 h 666"/>
                <a:gd name="T106" fmla="*/ 2147483647 w 390"/>
                <a:gd name="T107" fmla="*/ 2147483647 h 666"/>
                <a:gd name="T108" fmla="*/ 2147483647 w 390"/>
                <a:gd name="T109" fmla="*/ 2147483647 h 666"/>
                <a:gd name="T110" fmla="*/ 2147483647 w 390"/>
                <a:gd name="T111" fmla="*/ 2147483647 h 666"/>
                <a:gd name="T112" fmla="*/ 2147483647 w 390"/>
                <a:gd name="T113" fmla="*/ 0 h 666"/>
                <a:gd name="T114" fmla="*/ 2147483647 w 390"/>
                <a:gd name="T115" fmla="*/ 2147483647 h 666"/>
                <a:gd name="T116" fmla="*/ 2147483647 w 390"/>
                <a:gd name="T117" fmla="*/ 2147483647 h 66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0"/>
                <a:gd name="T178" fmla="*/ 0 h 666"/>
                <a:gd name="T179" fmla="*/ 390 w 390"/>
                <a:gd name="T180" fmla="*/ 666 h 66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0" h="666">
                  <a:moveTo>
                    <a:pt x="390" y="638"/>
                  </a:moveTo>
                  <a:lnTo>
                    <a:pt x="318" y="640"/>
                  </a:lnTo>
                  <a:lnTo>
                    <a:pt x="294" y="656"/>
                  </a:lnTo>
                  <a:lnTo>
                    <a:pt x="276" y="652"/>
                  </a:lnTo>
                  <a:lnTo>
                    <a:pt x="250" y="666"/>
                  </a:lnTo>
                  <a:lnTo>
                    <a:pt x="238" y="638"/>
                  </a:lnTo>
                  <a:lnTo>
                    <a:pt x="222" y="624"/>
                  </a:lnTo>
                  <a:lnTo>
                    <a:pt x="216" y="610"/>
                  </a:lnTo>
                  <a:lnTo>
                    <a:pt x="228" y="564"/>
                  </a:lnTo>
                  <a:lnTo>
                    <a:pt x="0" y="576"/>
                  </a:lnTo>
                  <a:lnTo>
                    <a:pt x="10" y="566"/>
                  </a:lnTo>
                  <a:lnTo>
                    <a:pt x="0" y="538"/>
                  </a:lnTo>
                  <a:lnTo>
                    <a:pt x="14" y="534"/>
                  </a:lnTo>
                  <a:lnTo>
                    <a:pt x="18" y="518"/>
                  </a:lnTo>
                  <a:lnTo>
                    <a:pt x="12" y="504"/>
                  </a:lnTo>
                  <a:lnTo>
                    <a:pt x="24" y="494"/>
                  </a:lnTo>
                  <a:lnTo>
                    <a:pt x="32" y="460"/>
                  </a:lnTo>
                  <a:lnTo>
                    <a:pt x="62" y="432"/>
                  </a:lnTo>
                  <a:lnTo>
                    <a:pt x="60" y="416"/>
                  </a:lnTo>
                  <a:lnTo>
                    <a:pt x="68" y="416"/>
                  </a:lnTo>
                  <a:lnTo>
                    <a:pt x="82" y="388"/>
                  </a:lnTo>
                  <a:lnTo>
                    <a:pt x="58" y="370"/>
                  </a:lnTo>
                  <a:lnTo>
                    <a:pt x="58" y="358"/>
                  </a:lnTo>
                  <a:lnTo>
                    <a:pt x="48" y="346"/>
                  </a:lnTo>
                  <a:lnTo>
                    <a:pt x="60" y="338"/>
                  </a:lnTo>
                  <a:lnTo>
                    <a:pt x="50" y="330"/>
                  </a:lnTo>
                  <a:lnTo>
                    <a:pt x="58" y="306"/>
                  </a:lnTo>
                  <a:lnTo>
                    <a:pt x="46" y="300"/>
                  </a:lnTo>
                  <a:lnTo>
                    <a:pt x="48" y="296"/>
                  </a:lnTo>
                  <a:lnTo>
                    <a:pt x="48" y="280"/>
                  </a:lnTo>
                  <a:lnTo>
                    <a:pt x="54" y="272"/>
                  </a:lnTo>
                  <a:lnTo>
                    <a:pt x="52" y="260"/>
                  </a:lnTo>
                  <a:lnTo>
                    <a:pt x="44" y="254"/>
                  </a:lnTo>
                  <a:lnTo>
                    <a:pt x="48" y="230"/>
                  </a:lnTo>
                  <a:lnTo>
                    <a:pt x="36" y="220"/>
                  </a:lnTo>
                  <a:lnTo>
                    <a:pt x="44" y="216"/>
                  </a:lnTo>
                  <a:lnTo>
                    <a:pt x="46" y="210"/>
                  </a:lnTo>
                  <a:lnTo>
                    <a:pt x="36" y="202"/>
                  </a:lnTo>
                  <a:lnTo>
                    <a:pt x="54" y="188"/>
                  </a:lnTo>
                  <a:lnTo>
                    <a:pt x="58" y="166"/>
                  </a:lnTo>
                  <a:lnTo>
                    <a:pt x="50" y="160"/>
                  </a:lnTo>
                  <a:lnTo>
                    <a:pt x="74" y="150"/>
                  </a:lnTo>
                  <a:lnTo>
                    <a:pt x="74" y="144"/>
                  </a:lnTo>
                  <a:lnTo>
                    <a:pt x="64" y="138"/>
                  </a:lnTo>
                  <a:lnTo>
                    <a:pt x="74" y="130"/>
                  </a:lnTo>
                  <a:lnTo>
                    <a:pt x="78" y="118"/>
                  </a:lnTo>
                  <a:lnTo>
                    <a:pt x="84" y="118"/>
                  </a:lnTo>
                  <a:lnTo>
                    <a:pt x="84" y="106"/>
                  </a:lnTo>
                  <a:lnTo>
                    <a:pt x="104" y="98"/>
                  </a:lnTo>
                  <a:lnTo>
                    <a:pt x="102" y="70"/>
                  </a:lnTo>
                  <a:lnTo>
                    <a:pt x="106" y="54"/>
                  </a:lnTo>
                  <a:lnTo>
                    <a:pt x="116" y="52"/>
                  </a:lnTo>
                  <a:lnTo>
                    <a:pt x="116" y="42"/>
                  </a:lnTo>
                  <a:lnTo>
                    <a:pt x="136" y="28"/>
                  </a:lnTo>
                  <a:lnTo>
                    <a:pt x="132" y="14"/>
                  </a:lnTo>
                  <a:lnTo>
                    <a:pt x="370" y="0"/>
                  </a:lnTo>
                  <a:lnTo>
                    <a:pt x="382" y="14"/>
                  </a:lnTo>
                  <a:lnTo>
                    <a:pt x="390" y="638"/>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4" name="Freeform 123"/>
            <p:cNvSpPr>
              <a:spLocks noChangeAspect="1"/>
            </p:cNvSpPr>
            <p:nvPr/>
          </p:nvSpPr>
          <p:spPr bwMode="auto">
            <a:xfrm rot="21445593">
              <a:off x="793750" y="3941763"/>
              <a:ext cx="673100" cy="795337"/>
            </a:xfrm>
            <a:custGeom>
              <a:avLst/>
              <a:gdLst>
                <a:gd name="T0" fmla="*/ 2147483647 w 742"/>
                <a:gd name="T1" fmla="*/ 2147483647 h 870"/>
                <a:gd name="T2" fmla="*/ 2147483647 w 742"/>
                <a:gd name="T3" fmla="*/ 2147483647 h 870"/>
                <a:gd name="T4" fmla="*/ 2147483647 w 742"/>
                <a:gd name="T5" fmla="*/ 2147483647 h 870"/>
                <a:gd name="T6" fmla="*/ 2147483647 w 742"/>
                <a:gd name="T7" fmla="*/ 2147483647 h 870"/>
                <a:gd name="T8" fmla="*/ 0 w 742"/>
                <a:gd name="T9" fmla="*/ 2147483647 h 870"/>
                <a:gd name="T10" fmla="*/ 0 w 742"/>
                <a:gd name="T11" fmla="*/ 2147483647 h 870"/>
                <a:gd name="T12" fmla="*/ 2147483647 w 742"/>
                <a:gd name="T13" fmla="*/ 2147483647 h 870"/>
                <a:gd name="T14" fmla="*/ 2147483647 w 742"/>
                <a:gd name="T15" fmla="*/ 2147483647 h 870"/>
                <a:gd name="T16" fmla="*/ 2147483647 w 742"/>
                <a:gd name="T17" fmla="*/ 2147483647 h 870"/>
                <a:gd name="T18" fmla="*/ 2147483647 w 742"/>
                <a:gd name="T19" fmla="*/ 2147483647 h 870"/>
                <a:gd name="T20" fmla="*/ 2147483647 w 742"/>
                <a:gd name="T21" fmla="*/ 2147483647 h 870"/>
                <a:gd name="T22" fmla="*/ 2147483647 w 742"/>
                <a:gd name="T23" fmla="*/ 2147483647 h 870"/>
                <a:gd name="T24" fmla="*/ 2147483647 w 742"/>
                <a:gd name="T25" fmla="*/ 2147483647 h 870"/>
                <a:gd name="T26" fmla="*/ 2147483647 w 742"/>
                <a:gd name="T27" fmla="*/ 2147483647 h 870"/>
                <a:gd name="T28" fmla="*/ 2147483647 w 742"/>
                <a:gd name="T29" fmla="*/ 2147483647 h 870"/>
                <a:gd name="T30" fmla="*/ 2147483647 w 742"/>
                <a:gd name="T31" fmla="*/ 2147483647 h 870"/>
                <a:gd name="T32" fmla="*/ 2147483647 w 742"/>
                <a:gd name="T33" fmla="*/ 2147483647 h 870"/>
                <a:gd name="T34" fmla="*/ 2147483647 w 742"/>
                <a:gd name="T35" fmla="*/ 2147483647 h 870"/>
                <a:gd name="T36" fmla="*/ 2147483647 w 742"/>
                <a:gd name="T37" fmla="*/ 2147483647 h 870"/>
                <a:gd name="T38" fmla="*/ 2147483647 w 742"/>
                <a:gd name="T39" fmla="*/ 2147483647 h 870"/>
                <a:gd name="T40" fmla="*/ 2147483647 w 742"/>
                <a:gd name="T41" fmla="*/ 2147483647 h 870"/>
                <a:gd name="T42" fmla="*/ 2147483647 w 742"/>
                <a:gd name="T43" fmla="*/ 2147483647 h 870"/>
                <a:gd name="T44" fmla="*/ 2147483647 w 742"/>
                <a:gd name="T45" fmla="*/ 2147483647 h 870"/>
                <a:gd name="T46" fmla="*/ 2147483647 w 742"/>
                <a:gd name="T47" fmla="*/ 2147483647 h 870"/>
                <a:gd name="T48" fmla="*/ 2147483647 w 742"/>
                <a:gd name="T49" fmla="*/ 2147483647 h 870"/>
                <a:gd name="T50" fmla="*/ 2147483647 w 742"/>
                <a:gd name="T51" fmla="*/ 2147483647 h 870"/>
                <a:gd name="T52" fmla="*/ 2147483647 w 742"/>
                <a:gd name="T53" fmla="*/ 2147483647 h 870"/>
                <a:gd name="T54" fmla="*/ 2147483647 w 742"/>
                <a:gd name="T55" fmla="*/ 2147483647 h 870"/>
                <a:gd name="T56" fmla="*/ 2147483647 w 742"/>
                <a:gd name="T57" fmla="*/ 2147483647 h 870"/>
                <a:gd name="T58" fmla="*/ 2147483647 w 742"/>
                <a:gd name="T59" fmla="*/ 2147483647 h 870"/>
                <a:gd name="T60" fmla="*/ 2147483647 w 742"/>
                <a:gd name="T61" fmla="*/ 2147483647 h 870"/>
                <a:gd name="T62" fmla="*/ 2147483647 w 742"/>
                <a:gd name="T63" fmla="*/ 2147483647 h 870"/>
                <a:gd name="T64" fmla="*/ 2147483647 w 742"/>
                <a:gd name="T65" fmla="*/ 2147483647 h 870"/>
                <a:gd name="T66" fmla="*/ 2147483647 w 742"/>
                <a:gd name="T67" fmla="*/ 2147483647 h 870"/>
                <a:gd name="T68" fmla="*/ 2147483647 w 742"/>
                <a:gd name="T69" fmla="*/ 2147483647 h 870"/>
                <a:gd name="T70" fmla="*/ 2147483647 w 742"/>
                <a:gd name="T71" fmla="*/ 2147483647 h 870"/>
                <a:gd name="T72" fmla="*/ 2147483647 w 742"/>
                <a:gd name="T73" fmla="*/ 2147483647 h 870"/>
                <a:gd name="T74" fmla="*/ 2147483647 w 742"/>
                <a:gd name="T75" fmla="*/ 2147483647 h 870"/>
                <a:gd name="T76" fmla="*/ 2147483647 w 742"/>
                <a:gd name="T77" fmla="*/ 0 h 870"/>
                <a:gd name="T78" fmla="*/ 2147483647 w 742"/>
                <a:gd name="T79" fmla="*/ 2147483647 h 8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42"/>
                <a:gd name="T121" fmla="*/ 0 h 870"/>
                <a:gd name="T122" fmla="*/ 742 w 742"/>
                <a:gd name="T123" fmla="*/ 870 h 8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42" h="870">
                  <a:moveTo>
                    <a:pt x="284" y="16"/>
                  </a:moveTo>
                  <a:lnTo>
                    <a:pt x="742" y="94"/>
                  </a:lnTo>
                  <a:lnTo>
                    <a:pt x="626" y="870"/>
                  </a:lnTo>
                  <a:lnTo>
                    <a:pt x="404" y="834"/>
                  </a:lnTo>
                  <a:lnTo>
                    <a:pt x="0" y="588"/>
                  </a:lnTo>
                  <a:lnTo>
                    <a:pt x="0" y="574"/>
                  </a:lnTo>
                  <a:lnTo>
                    <a:pt x="12" y="564"/>
                  </a:lnTo>
                  <a:lnTo>
                    <a:pt x="30" y="570"/>
                  </a:lnTo>
                  <a:lnTo>
                    <a:pt x="42" y="552"/>
                  </a:lnTo>
                  <a:lnTo>
                    <a:pt x="44" y="538"/>
                  </a:lnTo>
                  <a:lnTo>
                    <a:pt x="22" y="518"/>
                  </a:lnTo>
                  <a:lnTo>
                    <a:pt x="28" y="500"/>
                  </a:lnTo>
                  <a:lnTo>
                    <a:pt x="24" y="488"/>
                  </a:lnTo>
                  <a:lnTo>
                    <a:pt x="26" y="474"/>
                  </a:lnTo>
                  <a:lnTo>
                    <a:pt x="38" y="474"/>
                  </a:lnTo>
                  <a:lnTo>
                    <a:pt x="54" y="458"/>
                  </a:lnTo>
                  <a:lnTo>
                    <a:pt x="58" y="440"/>
                  </a:lnTo>
                  <a:lnTo>
                    <a:pt x="64" y="436"/>
                  </a:lnTo>
                  <a:lnTo>
                    <a:pt x="66" y="404"/>
                  </a:lnTo>
                  <a:lnTo>
                    <a:pt x="78" y="396"/>
                  </a:lnTo>
                  <a:lnTo>
                    <a:pt x="84" y="386"/>
                  </a:lnTo>
                  <a:lnTo>
                    <a:pt x="120" y="370"/>
                  </a:lnTo>
                  <a:lnTo>
                    <a:pt x="112" y="342"/>
                  </a:lnTo>
                  <a:lnTo>
                    <a:pt x="98" y="328"/>
                  </a:lnTo>
                  <a:lnTo>
                    <a:pt x="80" y="276"/>
                  </a:lnTo>
                  <a:lnTo>
                    <a:pt x="86" y="242"/>
                  </a:lnTo>
                  <a:lnTo>
                    <a:pt x="94" y="240"/>
                  </a:lnTo>
                  <a:lnTo>
                    <a:pt x="98" y="160"/>
                  </a:lnTo>
                  <a:lnTo>
                    <a:pt x="104" y="140"/>
                  </a:lnTo>
                  <a:lnTo>
                    <a:pt x="100" y="128"/>
                  </a:lnTo>
                  <a:lnTo>
                    <a:pt x="106" y="118"/>
                  </a:lnTo>
                  <a:lnTo>
                    <a:pt x="124" y="104"/>
                  </a:lnTo>
                  <a:lnTo>
                    <a:pt x="134" y="110"/>
                  </a:lnTo>
                  <a:lnTo>
                    <a:pt x="146" y="110"/>
                  </a:lnTo>
                  <a:lnTo>
                    <a:pt x="152" y="128"/>
                  </a:lnTo>
                  <a:lnTo>
                    <a:pt x="162" y="130"/>
                  </a:lnTo>
                  <a:lnTo>
                    <a:pt x="168" y="128"/>
                  </a:lnTo>
                  <a:lnTo>
                    <a:pt x="180" y="110"/>
                  </a:lnTo>
                  <a:lnTo>
                    <a:pt x="204" y="0"/>
                  </a:lnTo>
                  <a:lnTo>
                    <a:pt x="284" y="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5" name="Freeform 124"/>
            <p:cNvSpPr>
              <a:spLocks noChangeAspect="1"/>
            </p:cNvSpPr>
            <p:nvPr/>
          </p:nvSpPr>
          <p:spPr bwMode="auto">
            <a:xfrm rot="21445593">
              <a:off x="3230563" y="4257675"/>
              <a:ext cx="354012" cy="611188"/>
            </a:xfrm>
            <a:custGeom>
              <a:avLst/>
              <a:gdLst>
                <a:gd name="T0" fmla="*/ 2147483647 w 390"/>
                <a:gd name="T1" fmla="*/ 2147483647 h 666"/>
                <a:gd name="T2" fmla="*/ 2147483647 w 390"/>
                <a:gd name="T3" fmla="*/ 2147483647 h 666"/>
                <a:gd name="T4" fmla="*/ 2147483647 w 390"/>
                <a:gd name="T5" fmla="*/ 2147483647 h 666"/>
                <a:gd name="T6" fmla="*/ 2147483647 w 390"/>
                <a:gd name="T7" fmla="*/ 2147483647 h 666"/>
                <a:gd name="T8" fmla="*/ 2147483647 w 390"/>
                <a:gd name="T9" fmla="*/ 2147483647 h 666"/>
                <a:gd name="T10" fmla="*/ 2147483647 w 390"/>
                <a:gd name="T11" fmla="*/ 2147483647 h 666"/>
                <a:gd name="T12" fmla="*/ 2147483647 w 390"/>
                <a:gd name="T13" fmla="*/ 2147483647 h 666"/>
                <a:gd name="T14" fmla="*/ 2147483647 w 390"/>
                <a:gd name="T15" fmla="*/ 2147483647 h 666"/>
                <a:gd name="T16" fmla="*/ 2147483647 w 390"/>
                <a:gd name="T17" fmla="*/ 2147483647 h 666"/>
                <a:gd name="T18" fmla="*/ 0 w 390"/>
                <a:gd name="T19" fmla="*/ 2147483647 h 666"/>
                <a:gd name="T20" fmla="*/ 0 w 390"/>
                <a:gd name="T21" fmla="*/ 2147483647 h 666"/>
                <a:gd name="T22" fmla="*/ 2147483647 w 390"/>
                <a:gd name="T23" fmla="*/ 2147483647 h 666"/>
                <a:gd name="T24" fmla="*/ 0 w 390"/>
                <a:gd name="T25" fmla="*/ 2147483647 h 666"/>
                <a:gd name="T26" fmla="*/ 2147483647 w 390"/>
                <a:gd name="T27" fmla="*/ 2147483647 h 666"/>
                <a:gd name="T28" fmla="*/ 2147483647 w 390"/>
                <a:gd name="T29" fmla="*/ 2147483647 h 666"/>
                <a:gd name="T30" fmla="*/ 2147483647 w 390"/>
                <a:gd name="T31" fmla="*/ 2147483647 h 666"/>
                <a:gd name="T32" fmla="*/ 2147483647 w 390"/>
                <a:gd name="T33" fmla="*/ 2147483647 h 666"/>
                <a:gd name="T34" fmla="*/ 2147483647 w 390"/>
                <a:gd name="T35" fmla="*/ 2147483647 h 666"/>
                <a:gd name="T36" fmla="*/ 2147483647 w 390"/>
                <a:gd name="T37" fmla="*/ 2147483647 h 666"/>
                <a:gd name="T38" fmla="*/ 2147483647 w 390"/>
                <a:gd name="T39" fmla="*/ 2147483647 h 666"/>
                <a:gd name="T40" fmla="*/ 2147483647 w 390"/>
                <a:gd name="T41" fmla="*/ 2147483647 h 666"/>
                <a:gd name="T42" fmla="*/ 2147483647 w 390"/>
                <a:gd name="T43" fmla="*/ 2147483647 h 666"/>
                <a:gd name="T44" fmla="*/ 2147483647 w 390"/>
                <a:gd name="T45" fmla="*/ 2147483647 h 666"/>
                <a:gd name="T46" fmla="*/ 2147483647 w 390"/>
                <a:gd name="T47" fmla="*/ 2147483647 h 666"/>
                <a:gd name="T48" fmla="*/ 2147483647 w 390"/>
                <a:gd name="T49" fmla="*/ 2147483647 h 666"/>
                <a:gd name="T50" fmla="*/ 2147483647 w 390"/>
                <a:gd name="T51" fmla="*/ 2147483647 h 666"/>
                <a:gd name="T52" fmla="*/ 2147483647 w 390"/>
                <a:gd name="T53" fmla="*/ 2147483647 h 666"/>
                <a:gd name="T54" fmla="*/ 2147483647 w 390"/>
                <a:gd name="T55" fmla="*/ 2147483647 h 666"/>
                <a:gd name="T56" fmla="*/ 2147483647 w 390"/>
                <a:gd name="T57" fmla="*/ 2147483647 h 666"/>
                <a:gd name="T58" fmla="*/ 2147483647 w 390"/>
                <a:gd name="T59" fmla="*/ 2147483647 h 666"/>
                <a:gd name="T60" fmla="*/ 2147483647 w 390"/>
                <a:gd name="T61" fmla="*/ 2147483647 h 666"/>
                <a:gd name="T62" fmla="*/ 2147483647 w 390"/>
                <a:gd name="T63" fmla="*/ 2147483647 h 666"/>
                <a:gd name="T64" fmla="*/ 2147483647 w 390"/>
                <a:gd name="T65" fmla="*/ 2147483647 h 666"/>
                <a:gd name="T66" fmla="*/ 2147483647 w 390"/>
                <a:gd name="T67" fmla="*/ 2147483647 h 666"/>
                <a:gd name="T68" fmla="*/ 2147483647 w 390"/>
                <a:gd name="T69" fmla="*/ 2147483647 h 666"/>
                <a:gd name="T70" fmla="*/ 2147483647 w 390"/>
                <a:gd name="T71" fmla="*/ 2147483647 h 666"/>
                <a:gd name="T72" fmla="*/ 2147483647 w 390"/>
                <a:gd name="T73" fmla="*/ 2147483647 h 666"/>
                <a:gd name="T74" fmla="*/ 2147483647 w 390"/>
                <a:gd name="T75" fmla="*/ 2147483647 h 666"/>
                <a:gd name="T76" fmla="*/ 2147483647 w 390"/>
                <a:gd name="T77" fmla="*/ 2147483647 h 666"/>
                <a:gd name="T78" fmla="*/ 2147483647 w 390"/>
                <a:gd name="T79" fmla="*/ 2147483647 h 666"/>
                <a:gd name="T80" fmla="*/ 2147483647 w 390"/>
                <a:gd name="T81" fmla="*/ 2147483647 h 666"/>
                <a:gd name="T82" fmla="*/ 2147483647 w 390"/>
                <a:gd name="T83" fmla="*/ 2147483647 h 666"/>
                <a:gd name="T84" fmla="*/ 2147483647 w 390"/>
                <a:gd name="T85" fmla="*/ 2147483647 h 666"/>
                <a:gd name="T86" fmla="*/ 2147483647 w 390"/>
                <a:gd name="T87" fmla="*/ 2147483647 h 666"/>
                <a:gd name="T88" fmla="*/ 2147483647 w 390"/>
                <a:gd name="T89" fmla="*/ 2147483647 h 666"/>
                <a:gd name="T90" fmla="*/ 2147483647 w 390"/>
                <a:gd name="T91" fmla="*/ 2147483647 h 666"/>
                <a:gd name="T92" fmla="*/ 2147483647 w 390"/>
                <a:gd name="T93" fmla="*/ 2147483647 h 666"/>
                <a:gd name="T94" fmla="*/ 2147483647 w 390"/>
                <a:gd name="T95" fmla="*/ 2147483647 h 666"/>
                <a:gd name="T96" fmla="*/ 2147483647 w 390"/>
                <a:gd name="T97" fmla="*/ 2147483647 h 666"/>
                <a:gd name="T98" fmla="*/ 2147483647 w 390"/>
                <a:gd name="T99" fmla="*/ 2147483647 h 666"/>
                <a:gd name="T100" fmla="*/ 2147483647 w 390"/>
                <a:gd name="T101" fmla="*/ 2147483647 h 666"/>
                <a:gd name="T102" fmla="*/ 2147483647 w 390"/>
                <a:gd name="T103" fmla="*/ 2147483647 h 666"/>
                <a:gd name="T104" fmla="*/ 2147483647 w 390"/>
                <a:gd name="T105" fmla="*/ 2147483647 h 666"/>
                <a:gd name="T106" fmla="*/ 2147483647 w 390"/>
                <a:gd name="T107" fmla="*/ 2147483647 h 666"/>
                <a:gd name="T108" fmla="*/ 2147483647 w 390"/>
                <a:gd name="T109" fmla="*/ 2147483647 h 666"/>
                <a:gd name="T110" fmla="*/ 2147483647 w 390"/>
                <a:gd name="T111" fmla="*/ 2147483647 h 666"/>
                <a:gd name="T112" fmla="*/ 2147483647 w 390"/>
                <a:gd name="T113" fmla="*/ 0 h 666"/>
                <a:gd name="T114" fmla="*/ 2147483647 w 390"/>
                <a:gd name="T115" fmla="*/ 2147483647 h 666"/>
                <a:gd name="T116" fmla="*/ 2147483647 w 390"/>
                <a:gd name="T117" fmla="*/ 2147483647 h 66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90"/>
                <a:gd name="T178" fmla="*/ 0 h 666"/>
                <a:gd name="T179" fmla="*/ 390 w 390"/>
                <a:gd name="T180" fmla="*/ 666 h 66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90" h="666">
                  <a:moveTo>
                    <a:pt x="390" y="638"/>
                  </a:moveTo>
                  <a:lnTo>
                    <a:pt x="318" y="640"/>
                  </a:lnTo>
                  <a:lnTo>
                    <a:pt x="294" y="656"/>
                  </a:lnTo>
                  <a:lnTo>
                    <a:pt x="276" y="652"/>
                  </a:lnTo>
                  <a:lnTo>
                    <a:pt x="250" y="666"/>
                  </a:lnTo>
                  <a:lnTo>
                    <a:pt x="238" y="638"/>
                  </a:lnTo>
                  <a:lnTo>
                    <a:pt x="222" y="624"/>
                  </a:lnTo>
                  <a:lnTo>
                    <a:pt x="216" y="610"/>
                  </a:lnTo>
                  <a:lnTo>
                    <a:pt x="228" y="564"/>
                  </a:lnTo>
                  <a:lnTo>
                    <a:pt x="0" y="576"/>
                  </a:lnTo>
                  <a:lnTo>
                    <a:pt x="10" y="566"/>
                  </a:lnTo>
                  <a:lnTo>
                    <a:pt x="0" y="538"/>
                  </a:lnTo>
                  <a:lnTo>
                    <a:pt x="14" y="534"/>
                  </a:lnTo>
                  <a:lnTo>
                    <a:pt x="18" y="518"/>
                  </a:lnTo>
                  <a:lnTo>
                    <a:pt x="12" y="504"/>
                  </a:lnTo>
                  <a:lnTo>
                    <a:pt x="24" y="494"/>
                  </a:lnTo>
                  <a:lnTo>
                    <a:pt x="32" y="460"/>
                  </a:lnTo>
                  <a:lnTo>
                    <a:pt x="62" y="432"/>
                  </a:lnTo>
                  <a:lnTo>
                    <a:pt x="60" y="416"/>
                  </a:lnTo>
                  <a:lnTo>
                    <a:pt x="68" y="416"/>
                  </a:lnTo>
                  <a:lnTo>
                    <a:pt x="82" y="388"/>
                  </a:lnTo>
                  <a:lnTo>
                    <a:pt x="58" y="370"/>
                  </a:lnTo>
                  <a:lnTo>
                    <a:pt x="58" y="358"/>
                  </a:lnTo>
                  <a:lnTo>
                    <a:pt x="48" y="346"/>
                  </a:lnTo>
                  <a:lnTo>
                    <a:pt x="60" y="338"/>
                  </a:lnTo>
                  <a:lnTo>
                    <a:pt x="50" y="330"/>
                  </a:lnTo>
                  <a:lnTo>
                    <a:pt x="58" y="306"/>
                  </a:lnTo>
                  <a:lnTo>
                    <a:pt x="46" y="300"/>
                  </a:lnTo>
                  <a:lnTo>
                    <a:pt x="48" y="296"/>
                  </a:lnTo>
                  <a:lnTo>
                    <a:pt x="48" y="280"/>
                  </a:lnTo>
                  <a:lnTo>
                    <a:pt x="54" y="272"/>
                  </a:lnTo>
                  <a:lnTo>
                    <a:pt x="52" y="260"/>
                  </a:lnTo>
                  <a:lnTo>
                    <a:pt x="44" y="254"/>
                  </a:lnTo>
                  <a:lnTo>
                    <a:pt x="48" y="230"/>
                  </a:lnTo>
                  <a:lnTo>
                    <a:pt x="36" y="220"/>
                  </a:lnTo>
                  <a:lnTo>
                    <a:pt x="44" y="216"/>
                  </a:lnTo>
                  <a:lnTo>
                    <a:pt x="46" y="210"/>
                  </a:lnTo>
                  <a:lnTo>
                    <a:pt x="36" y="202"/>
                  </a:lnTo>
                  <a:lnTo>
                    <a:pt x="54" y="188"/>
                  </a:lnTo>
                  <a:lnTo>
                    <a:pt x="58" y="166"/>
                  </a:lnTo>
                  <a:lnTo>
                    <a:pt x="50" y="160"/>
                  </a:lnTo>
                  <a:lnTo>
                    <a:pt x="74" y="150"/>
                  </a:lnTo>
                  <a:lnTo>
                    <a:pt x="74" y="144"/>
                  </a:lnTo>
                  <a:lnTo>
                    <a:pt x="64" y="138"/>
                  </a:lnTo>
                  <a:lnTo>
                    <a:pt x="74" y="130"/>
                  </a:lnTo>
                  <a:lnTo>
                    <a:pt x="78" y="118"/>
                  </a:lnTo>
                  <a:lnTo>
                    <a:pt x="84" y="118"/>
                  </a:lnTo>
                  <a:lnTo>
                    <a:pt x="84" y="106"/>
                  </a:lnTo>
                  <a:lnTo>
                    <a:pt x="104" y="98"/>
                  </a:lnTo>
                  <a:lnTo>
                    <a:pt x="102" y="70"/>
                  </a:lnTo>
                  <a:lnTo>
                    <a:pt x="106" y="54"/>
                  </a:lnTo>
                  <a:lnTo>
                    <a:pt x="116" y="52"/>
                  </a:lnTo>
                  <a:lnTo>
                    <a:pt x="116" y="42"/>
                  </a:lnTo>
                  <a:lnTo>
                    <a:pt x="136" y="28"/>
                  </a:lnTo>
                  <a:lnTo>
                    <a:pt x="132" y="14"/>
                  </a:lnTo>
                  <a:lnTo>
                    <a:pt x="370" y="0"/>
                  </a:lnTo>
                  <a:lnTo>
                    <a:pt x="382" y="14"/>
                  </a:lnTo>
                  <a:lnTo>
                    <a:pt x="390" y="63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6" name="Freeform 125"/>
            <p:cNvSpPr>
              <a:spLocks noChangeAspect="1"/>
            </p:cNvSpPr>
            <p:nvPr/>
          </p:nvSpPr>
          <p:spPr bwMode="auto">
            <a:xfrm rot="21445593">
              <a:off x="1984375" y="2908300"/>
              <a:ext cx="698500" cy="471488"/>
            </a:xfrm>
            <a:custGeom>
              <a:avLst/>
              <a:gdLst>
                <a:gd name="T0" fmla="*/ 2147483647 w 767"/>
                <a:gd name="T1" fmla="*/ 2147483647 h 514"/>
                <a:gd name="T2" fmla="*/ 2147483647 w 767"/>
                <a:gd name="T3" fmla="*/ 0 h 514"/>
                <a:gd name="T4" fmla="*/ 0 w 767"/>
                <a:gd name="T5" fmla="*/ 2147483647 h 514"/>
                <a:gd name="T6" fmla="*/ 2147483647 w 767"/>
                <a:gd name="T7" fmla="*/ 2147483647 h 514"/>
                <a:gd name="T8" fmla="*/ 2147483647 w 767"/>
                <a:gd name="T9" fmla="*/ 2147483647 h 514"/>
                <a:gd name="T10" fmla="*/ 2147483647 w 767"/>
                <a:gd name="T11" fmla="*/ 2147483647 h 514"/>
                <a:gd name="T12" fmla="*/ 2147483647 w 767"/>
                <a:gd name="T13" fmla="*/ 2147483647 h 514"/>
                <a:gd name="T14" fmla="*/ 2147483647 w 767"/>
                <a:gd name="T15" fmla="*/ 2147483647 h 514"/>
                <a:gd name="T16" fmla="*/ 2147483647 w 767"/>
                <a:gd name="T17" fmla="*/ 2147483647 h 514"/>
                <a:gd name="T18" fmla="*/ 2147483647 w 767"/>
                <a:gd name="T19" fmla="*/ 2147483647 h 514"/>
                <a:gd name="T20" fmla="*/ 2147483647 w 767"/>
                <a:gd name="T21" fmla="*/ 2147483647 h 514"/>
                <a:gd name="T22" fmla="*/ 2147483647 w 767"/>
                <a:gd name="T23" fmla="*/ 2147483647 h 514"/>
                <a:gd name="T24" fmla="*/ 2147483647 w 767"/>
                <a:gd name="T25" fmla="*/ 2147483647 h 514"/>
                <a:gd name="T26" fmla="*/ 2147483647 w 767"/>
                <a:gd name="T27" fmla="*/ 2147483647 h 514"/>
                <a:gd name="T28" fmla="*/ 2147483647 w 767"/>
                <a:gd name="T29" fmla="*/ 2147483647 h 514"/>
                <a:gd name="T30" fmla="*/ 2147483647 w 767"/>
                <a:gd name="T31" fmla="*/ 2147483647 h 514"/>
                <a:gd name="T32" fmla="*/ 2147483647 w 767"/>
                <a:gd name="T33" fmla="*/ 2147483647 h 514"/>
                <a:gd name="T34" fmla="*/ 2147483647 w 767"/>
                <a:gd name="T35" fmla="*/ 2147483647 h 514"/>
                <a:gd name="T36" fmla="*/ 2147483647 w 767"/>
                <a:gd name="T37" fmla="*/ 2147483647 h 514"/>
                <a:gd name="T38" fmla="*/ 2147483647 w 767"/>
                <a:gd name="T39" fmla="*/ 2147483647 h 514"/>
                <a:gd name="T40" fmla="*/ 2147483647 w 767"/>
                <a:gd name="T41" fmla="*/ 2147483647 h 514"/>
                <a:gd name="T42" fmla="*/ 2147483647 w 767"/>
                <a:gd name="T43" fmla="*/ 2147483647 h 514"/>
                <a:gd name="T44" fmla="*/ 2147483647 w 767"/>
                <a:gd name="T45" fmla="*/ 2147483647 h 514"/>
                <a:gd name="T46" fmla="*/ 2147483647 w 767"/>
                <a:gd name="T47" fmla="*/ 2147483647 h 514"/>
                <a:gd name="T48" fmla="*/ 2147483647 w 767"/>
                <a:gd name="T49" fmla="*/ 2147483647 h 514"/>
                <a:gd name="T50" fmla="*/ 2147483647 w 767"/>
                <a:gd name="T51" fmla="*/ 2147483647 h 514"/>
                <a:gd name="T52" fmla="*/ 2147483647 w 767"/>
                <a:gd name="T53" fmla="*/ 2147483647 h 514"/>
                <a:gd name="T54" fmla="*/ 2147483647 w 767"/>
                <a:gd name="T55" fmla="*/ 2147483647 h 514"/>
                <a:gd name="T56" fmla="*/ 2147483647 w 767"/>
                <a:gd name="T57" fmla="*/ 2147483647 h 514"/>
                <a:gd name="T58" fmla="*/ 2147483647 w 767"/>
                <a:gd name="T59" fmla="*/ 2147483647 h 514"/>
                <a:gd name="T60" fmla="*/ 2147483647 w 767"/>
                <a:gd name="T61" fmla="*/ 2147483647 h 514"/>
                <a:gd name="T62" fmla="*/ 2147483647 w 767"/>
                <a:gd name="T63" fmla="*/ 2147483647 h 514"/>
                <a:gd name="T64" fmla="*/ 2147483647 w 767"/>
                <a:gd name="T65" fmla="*/ 2147483647 h 514"/>
                <a:gd name="T66" fmla="*/ 2147483647 w 767"/>
                <a:gd name="T67" fmla="*/ 2147483647 h 514"/>
                <a:gd name="T68" fmla="*/ 2147483647 w 767"/>
                <a:gd name="T69" fmla="*/ 2147483647 h 514"/>
                <a:gd name="T70" fmla="*/ 2147483647 w 767"/>
                <a:gd name="T71" fmla="*/ 2147483647 h 514"/>
                <a:gd name="T72" fmla="*/ 2147483647 w 767"/>
                <a:gd name="T73" fmla="*/ 2147483647 h 514"/>
                <a:gd name="T74" fmla="*/ 2147483647 w 767"/>
                <a:gd name="T75" fmla="*/ 2147483647 h 514"/>
                <a:gd name="T76" fmla="*/ 2147483647 w 767"/>
                <a:gd name="T77" fmla="*/ 2147483647 h 5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67"/>
                <a:gd name="T118" fmla="*/ 0 h 514"/>
                <a:gd name="T119" fmla="*/ 767 w 767"/>
                <a:gd name="T120" fmla="*/ 514 h 51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67" h="514">
                  <a:moveTo>
                    <a:pt x="716" y="40"/>
                  </a:moveTo>
                  <a:lnTo>
                    <a:pt x="38" y="0"/>
                  </a:lnTo>
                  <a:lnTo>
                    <a:pt x="0" y="404"/>
                  </a:lnTo>
                  <a:lnTo>
                    <a:pt x="556" y="440"/>
                  </a:lnTo>
                  <a:lnTo>
                    <a:pt x="566" y="452"/>
                  </a:lnTo>
                  <a:lnTo>
                    <a:pt x="604" y="472"/>
                  </a:lnTo>
                  <a:lnTo>
                    <a:pt x="612" y="472"/>
                  </a:lnTo>
                  <a:lnTo>
                    <a:pt x="620" y="462"/>
                  </a:lnTo>
                  <a:lnTo>
                    <a:pt x="680" y="462"/>
                  </a:lnTo>
                  <a:lnTo>
                    <a:pt x="692" y="474"/>
                  </a:lnTo>
                  <a:lnTo>
                    <a:pt x="734" y="490"/>
                  </a:lnTo>
                  <a:lnTo>
                    <a:pt x="742" y="512"/>
                  </a:lnTo>
                  <a:lnTo>
                    <a:pt x="756" y="514"/>
                  </a:lnTo>
                  <a:lnTo>
                    <a:pt x="758" y="506"/>
                  </a:lnTo>
                  <a:lnTo>
                    <a:pt x="750" y="498"/>
                  </a:lnTo>
                  <a:lnTo>
                    <a:pt x="754" y="494"/>
                  </a:lnTo>
                  <a:lnTo>
                    <a:pt x="742" y="482"/>
                  </a:lnTo>
                  <a:lnTo>
                    <a:pt x="756" y="446"/>
                  </a:lnTo>
                  <a:lnTo>
                    <a:pt x="762" y="428"/>
                  </a:lnTo>
                  <a:lnTo>
                    <a:pt x="758" y="416"/>
                  </a:lnTo>
                  <a:lnTo>
                    <a:pt x="750" y="414"/>
                  </a:lnTo>
                  <a:lnTo>
                    <a:pt x="752" y="410"/>
                  </a:lnTo>
                  <a:lnTo>
                    <a:pt x="748" y="406"/>
                  </a:lnTo>
                  <a:lnTo>
                    <a:pt x="752" y="406"/>
                  </a:lnTo>
                  <a:lnTo>
                    <a:pt x="754" y="394"/>
                  </a:lnTo>
                  <a:lnTo>
                    <a:pt x="748" y="386"/>
                  </a:lnTo>
                  <a:lnTo>
                    <a:pt x="748" y="376"/>
                  </a:lnTo>
                  <a:lnTo>
                    <a:pt x="762" y="376"/>
                  </a:lnTo>
                  <a:lnTo>
                    <a:pt x="767" y="128"/>
                  </a:lnTo>
                  <a:lnTo>
                    <a:pt x="758" y="118"/>
                  </a:lnTo>
                  <a:lnTo>
                    <a:pt x="742" y="112"/>
                  </a:lnTo>
                  <a:lnTo>
                    <a:pt x="726" y="88"/>
                  </a:lnTo>
                  <a:lnTo>
                    <a:pt x="730" y="80"/>
                  </a:lnTo>
                  <a:lnTo>
                    <a:pt x="746" y="68"/>
                  </a:lnTo>
                  <a:lnTo>
                    <a:pt x="754" y="54"/>
                  </a:lnTo>
                  <a:lnTo>
                    <a:pt x="756" y="40"/>
                  </a:lnTo>
                  <a:lnTo>
                    <a:pt x="71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7" name="Freeform 126"/>
            <p:cNvSpPr>
              <a:spLocks noChangeAspect="1"/>
            </p:cNvSpPr>
            <p:nvPr/>
          </p:nvSpPr>
          <p:spPr bwMode="auto">
            <a:xfrm rot="21445593">
              <a:off x="771525" y="2409825"/>
              <a:ext cx="596900" cy="966788"/>
            </a:xfrm>
            <a:custGeom>
              <a:avLst/>
              <a:gdLst>
                <a:gd name="T0" fmla="*/ 2147483647 w 656"/>
                <a:gd name="T1" fmla="*/ 2147483647 h 1056"/>
                <a:gd name="T2" fmla="*/ 2147483647 w 656"/>
                <a:gd name="T3" fmla="*/ 2147483647 h 1056"/>
                <a:gd name="T4" fmla="*/ 2147483647 w 656"/>
                <a:gd name="T5" fmla="*/ 2147483647 h 1056"/>
                <a:gd name="T6" fmla="*/ 2147483647 w 656"/>
                <a:gd name="T7" fmla="*/ 2147483647 h 1056"/>
                <a:gd name="T8" fmla="*/ 2147483647 w 656"/>
                <a:gd name="T9" fmla="*/ 2147483647 h 1056"/>
                <a:gd name="T10" fmla="*/ 2147483647 w 656"/>
                <a:gd name="T11" fmla="*/ 2147483647 h 1056"/>
                <a:gd name="T12" fmla="*/ 2147483647 w 656"/>
                <a:gd name="T13" fmla="*/ 2147483647 h 1056"/>
                <a:gd name="T14" fmla="*/ 2147483647 w 656"/>
                <a:gd name="T15" fmla="*/ 2147483647 h 1056"/>
                <a:gd name="T16" fmla="*/ 2147483647 w 656"/>
                <a:gd name="T17" fmla="*/ 2147483647 h 1056"/>
                <a:gd name="T18" fmla="*/ 2147483647 w 656"/>
                <a:gd name="T19" fmla="*/ 2147483647 h 1056"/>
                <a:gd name="T20" fmla="*/ 2147483647 w 656"/>
                <a:gd name="T21" fmla="*/ 2147483647 h 1056"/>
                <a:gd name="T22" fmla="*/ 2147483647 w 656"/>
                <a:gd name="T23" fmla="*/ 2147483647 h 1056"/>
                <a:gd name="T24" fmla="*/ 2147483647 w 656"/>
                <a:gd name="T25" fmla="*/ 2147483647 h 1056"/>
                <a:gd name="T26" fmla="*/ 2147483647 w 656"/>
                <a:gd name="T27" fmla="*/ 2147483647 h 1056"/>
                <a:gd name="T28" fmla="*/ 2147483647 w 656"/>
                <a:gd name="T29" fmla="*/ 2147483647 h 1056"/>
                <a:gd name="T30" fmla="*/ 2147483647 w 656"/>
                <a:gd name="T31" fmla="*/ 2147483647 h 1056"/>
                <a:gd name="T32" fmla="*/ 2147483647 w 656"/>
                <a:gd name="T33" fmla="*/ 2147483647 h 1056"/>
                <a:gd name="T34" fmla="*/ 2147483647 w 656"/>
                <a:gd name="T35" fmla="*/ 2147483647 h 1056"/>
                <a:gd name="T36" fmla="*/ 2147483647 w 656"/>
                <a:gd name="T37" fmla="*/ 2147483647 h 1056"/>
                <a:gd name="T38" fmla="*/ 2147483647 w 656"/>
                <a:gd name="T39" fmla="*/ 2147483647 h 1056"/>
                <a:gd name="T40" fmla="*/ 2147483647 w 656"/>
                <a:gd name="T41" fmla="*/ 2147483647 h 1056"/>
                <a:gd name="T42" fmla="*/ 2147483647 w 656"/>
                <a:gd name="T43" fmla="*/ 2147483647 h 1056"/>
                <a:gd name="T44" fmla="*/ 2147483647 w 656"/>
                <a:gd name="T45" fmla="*/ 2147483647 h 1056"/>
                <a:gd name="T46" fmla="*/ 2147483647 w 656"/>
                <a:gd name="T47" fmla="*/ 2147483647 h 1056"/>
                <a:gd name="T48" fmla="*/ 2147483647 w 656"/>
                <a:gd name="T49" fmla="*/ 2147483647 h 1056"/>
                <a:gd name="T50" fmla="*/ 2147483647 w 656"/>
                <a:gd name="T51" fmla="*/ 2147483647 h 1056"/>
                <a:gd name="T52" fmla="*/ 2147483647 w 656"/>
                <a:gd name="T53" fmla="*/ 2147483647 h 1056"/>
                <a:gd name="T54" fmla="*/ 2147483647 w 656"/>
                <a:gd name="T55" fmla="*/ 2147483647 h 1056"/>
                <a:gd name="T56" fmla="*/ 2147483647 w 656"/>
                <a:gd name="T57" fmla="*/ 2147483647 h 1056"/>
                <a:gd name="T58" fmla="*/ 2147483647 w 656"/>
                <a:gd name="T59" fmla="*/ 2147483647 h 1056"/>
                <a:gd name="T60" fmla="*/ 2147483647 w 656"/>
                <a:gd name="T61" fmla="*/ 2147483647 h 1056"/>
                <a:gd name="T62" fmla="*/ 2147483647 w 656"/>
                <a:gd name="T63" fmla="*/ 2147483647 h 1056"/>
                <a:gd name="T64" fmla="*/ 2147483647 w 656"/>
                <a:gd name="T65" fmla="*/ 2147483647 h 1056"/>
                <a:gd name="T66" fmla="*/ 2147483647 w 656"/>
                <a:gd name="T67" fmla="*/ 2147483647 h 1056"/>
                <a:gd name="T68" fmla="*/ 2147483647 w 656"/>
                <a:gd name="T69" fmla="*/ 2147483647 h 1056"/>
                <a:gd name="T70" fmla="*/ 2147483647 w 656"/>
                <a:gd name="T71" fmla="*/ 2147483647 h 1056"/>
                <a:gd name="T72" fmla="*/ 2147483647 w 656"/>
                <a:gd name="T73" fmla="*/ 2147483647 h 1056"/>
                <a:gd name="T74" fmla="*/ 2147483647 w 656"/>
                <a:gd name="T75" fmla="*/ 2147483647 h 1056"/>
                <a:gd name="T76" fmla="*/ 2147483647 w 656"/>
                <a:gd name="T77" fmla="*/ 2147483647 h 1056"/>
                <a:gd name="T78" fmla="*/ 2147483647 w 656"/>
                <a:gd name="T79" fmla="*/ 2147483647 h 1056"/>
                <a:gd name="T80" fmla="*/ 2147483647 w 656"/>
                <a:gd name="T81" fmla="*/ 2147483647 h 1056"/>
                <a:gd name="T82" fmla="*/ 2147483647 w 656"/>
                <a:gd name="T83" fmla="*/ 0 h 1056"/>
                <a:gd name="T84" fmla="*/ 2147483647 w 656"/>
                <a:gd name="T85" fmla="*/ 2147483647 h 1056"/>
                <a:gd name="T86" fmla="*/ 2147483647 w 656"/>
                <a:gd name="T87" fmla="*/ 2147483647 h 1056"/>
                <a:gd name="T88" fmla="*/ 2147483647 w 656"/>
                <a:gd name="T89" fmla="*/ 2147483647 h 1056"/>
                <a:gd name="T90" fmla="*/ 2147483647 w 656"/>
                <a:gd name="T91" fmla="*/ 2147483647 h 1056"/>
                <a:gd name="T92" fmla="*/ 2147483647 w 656"/>
                <a:gd name="T93" fmla="*/ 2147483647 h 1056"/>
                <a:gd name="T94" fmla="*/ 2147483647 w 656"/>
                <a:gd name="T95" fmla="*/ 2147483647 h 1056"/>
                <a:gd name="T96" fmla="*/ 2147483647 w 656"/>
                <a:gd name="T97" fmla="*/ 2147483647 h 1056"/>
                <a:gd name="T98" fmla="*/ 2147483647 w 656"/>
                <a:gd name="T99" fmla="*/ 2147483647 h 1056"/>
                <a:gd name="T100" fmla="*/ 2147483647 w 656"/>
                <a:gd name="T101" fmla="*/ 2147483647 h 1056"/>
                <a:gd name="T102" fmla="*/ 0 w 656"/>
                <a:gd name="T103" fmla="*/ 2147483647 h 10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6"/>
                <a:gd name="T157" fmla="*/ 0 h 1056"/>
                <a:gd name="T158" fmla="*/ 656 w 656"/>
                <a:gd name="T159" fmla="*/ 1056 h 10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6" h="1056">
                  <a:moveTo>
                    <a:pt x="64" y="948"/>
                  </a:moveTo>
                  <a:lnTo>
                    <a:pt x="298" y="998"/>
                  </a:lnTo>
                  <a:lnTo>
                    <a:pt x="598" y="1056"/>
                  </a:lnTo>
                  <a:lnTo>
                    <a:pt x="656" y="716"/>
                  </a:lnTo>
                  <a:lnTo>
                    <a:pt x="644" y="700"/>
                  </a:lnTo>
                  <a:lnTo>
                    <a:pt x="636" y="678"/>
                  </a:lnTo>
                  <a:lnTo>
                    <a:pt x="632" y="674"/>
                  </a:lnTo>
                  <a:lnTo>
                    <a:pt x="620" y="678"/>
                  </a:lnTo>
                  <a:lnTo>
                    <a:pt x="622" y="686"/>
                  </a:lnTo>
                  <a:lnTo>
                    <a:pt x="614" y="692"/>
                  </a:lnTo>
                  <a:lnTo>
                    <a:pt x="616" y="702"/>
                  </a:lnTo>
                  <a:lnTo>
                    <a:pt x="598" y="694"/>
                  </a:lnTo>
                  <a:lnTo>
                    <a:pt x="584" y="698"/>
                  </a:lnTo>
                  <a:lnTo>
                    <a:pt x="578" y="692"/>
                  </a:lnTo>
                  <a:lnTo>
                    <a:pt x="556" y="692"/>
                  </a:lnTo>
                  <a:lnTo>
                    <a:pt x="542" y="684"/>
                  </a:lnTo>
                  <a:lnTo>
                    <a:pt x="532" y="688"/>
                  </a:lnTo>
                  <a:lnTo>
                    <a:pt x="526" y="698"/>
                  </a:lnTo>
                  <a:lnTo>
                    <a:pt x="498" y="686"/>
                  </a:lnTo>
                  <a:lnTo>
                    <a:pt x="490" y="686"/>
                  </a:lnTo>
                  <a:lnTo>
                    <a:pt x="482" y="692"/>
                  </a:lnTo>
                  <a:lnTo>
                    <a:pt x="482" y="700"/>
                  </a:lnTo>
                  <a:lnTo>
                    <a:pt x="480" y="702"/>
                  </a:lnTo>
                  <a:lnTo>
                    <a:pt x="466" y="686"/>
                  </a:lnTo>
                  <a:lnTo>
                    <a:pt x="468" y="676"/>
                  </a:lnTo>
                  <a:lnTo>
                    <a:pt x="462" y="666"/>
                  </a:lnTo>
                  <a:lnTo>
                    <a:pt x="466" y="658"/>
                  </a:lnTo>
                  <a:lnTo>
                    <a:pt x="460" y="640"/>
                  </a:lnTo>
                  <a:lnTo>
                    <a:pt x="452" y="632"/>
                  </a:lnTo>
                  <a:lnTo>
                    <a:pt x="442" y="634"/>
                  </a:lnTo>
                  <a:lnTo>
                    <a:pt x="434" y="624"/>
                  </a:lnTo>
                  <a:lnTo>
                    <a:pt x="432" y="612"/>
                  </a:lnTo>
                  <a:lnTo>
                    <a:pt x="436" y="608"/>
                  </a:lnTo>
                  <a:lnTo>
                    <a:pt x="438" y="602"/>
                  </a:lnTo>
                  <a:lnTo>
                    <a:pt x="436" y="586"/>
                  </a:lnTo>
                  <a:lnTo>
                    <a:pt x="430" y="586"/>
                  </a:lnTo>
                  <a:lnTo>
                    <a:pt x="428" y="572"/>
                  </a:lnTo>
                  <a:lnTo>
                    <a:pt x="420" y="556"/>
                  </a:lnTo>
                  <a:lnTo>
                    <a:pt x="422" y="546"/>
                  </a:lnTo>
                  <a:lnTo>
                    <a:pt x="418" y="540"/>
                  </a:lnTo>
                  <a:lnTo>
                    <a:pt x="422" y="530"/>
                  </a:lnTo>
                  <a:lnTo>
                    <a:pt x="416" y="526"/>
                  </a:lnTo>
                  <a:lnTo>
                    <a:pt x="420" y="516"/>
                  </a:lnTo>
                  <a:lnTo>
                    <a:pt x="404" y="498"/>
                  </a:lnTo>
                  <a:lnTo>
                    <a:pt x="402" y="506"/>
                  </a:lnTo>
                  <a:lnTo>
                    <a:pt x="390" y="514"/>
                  </a:lnTo>
                  <a:lnTo>
                    <a:pt x="378" y="516"/>
                  </a:lnTo>
                  <a:lnTo>
                    <a:pt x="368" y="524"/>
                  </a:lnTo>
                  <a:lnTo>
                    <a:pt x="356" y="510"/>
                  </a:lnTo>
                  <a:lnTo>
                    <a:pt x="348" y="506"/>
                  </a:lnTo>
                  <a:lnTo>
                    <a:pt x="356" y="488"/>
                  </a:lnTo>
                  <a:lnTo>
                    <a:pt x="352" y="478"/>
                  </a:lnTo>
                  <a:lnTo>
                    <a:pt x="372" y="466"/>
                  </a:lnTo>
                  <a:lnTo>
                    <a:pt x="370" y="460"/>
                  </a:lnTo>
                  <a:lnTo>
                    <a:pt x="372" y="452"/>
                  </a:lnTo>
                  <a:lnTo>
                    <a:pt x="366" y="450"/>
                  </a:lnTo>
                  <a:lnTo>
                    <a:pt x="372" y="436"/>
                  </a:lnTo>
                  <a:lnTo>
                    <a:pt x="368" y="428"/>
                  </a:lnTo>
                  <a:lnTo>
                    <a:pt x="376" y="426"/>
                  </a:lnTo>
                  <a:lnTo>
                    <a:pt x="376" y="414"/>
                  </a:lnTo>
                  <a:lnTo>
                    <a:pt x="388" y="390"/>
                  </a:lnTo>
                  <a:lnTo>
                    <a:pt x="388" y="384"/>
                  </a:lnTo>
                  <a:lnTo>
                    <a:pt x="394" y="380"/>
                  </a:lnTo>
                  <a:lnTo>
                    <a:pt x="400" y="362"/>
                  </a:lnTo>
                  <a:lnTo>
                    <a:pt x="374" y="362"/>
                  </a:lnTo>
                  <a:lnTo>
                    <a:pt x="370" y="356"/>
                  </a:lnTo>
                  <a:lnTo>
                    <a:pt x="374" y="350"/>
                  </a:lnTo>
                  <a:lnTo>
                    <a:pt x="370" y="344"/>
                  </a:lnTo>
                  <a:lnTo>
                    <a:pt x="360" y="348"/>
                  </a:lnTo>
                  <a:lnTo>
                    <a:pt x="362" y="340"/>
                  </a:lnTo>
                  <a:lnTo>
                    <a:pt x="350" y="328"/>
                  </a:lnTo>
                  <a:lnTo>
                    <a:pt x="352" y="316"/>
                  </a:lnTo>
                  <a:lnTo>
                    <a:pt x="342" y="306"/>
                  </a:lnTo>
                  <a:lnTo>
                    <a:pt x="324" y="264"/>
                  </a:lnTo>
                  <a:lnTo>
                    <a:pt x="308" y="254"/>
                  </a:lnTo>
                  <a:lnTo>
                    <a:pt x="304" y="242"/>
                  </a:lnTo>
                  <a:lnTo>
                    <a:pt x="292" y="232"/>
                  </a:lnTo>
                  <a:lnTo>
                    <a:pt x="302" y="228"/>
                  </a:lnTo>
                  <a:lnTo>
                    <a:pt x="294" y="216"/>
                  </a:lnTo>
                  <a:lnTo>
                    <a:pt x="302" y="210"/>
                  </a:lnTo>
                  <a:lnTo>
                    <a:pt x="300" y="196"/>
                  </a:lnTo>
                  <a:lnTo>
                    <a:pt x="278" y="150"/>
                  </a:lnTo>
                  <a:lnTo>
                    <a:pt x="308" y="20"/>
                  </a:lnTo>
                  <a:lnTo>
                    <a:pt x="220" y="0"/>
                  </a:lnTo>
                  <a:lnTo>
                    <a:pt x="136" y="346"/>
                  </a:lnTo>
                  <a:lnTo>
                    <a:pt x="142" y="376"/>
                  </a:lnTo>
                  <a:lnTo>
                    <a:pt x="134" y="386"/>
                  </a:lnTo>
                  <a:lnTo>
                    <a:pt x="146" y="424"/>
                  </a:lnTo>
                  <a:lnTo>
                    <a:pt x="164" y="438"/>
                  </a:lnTo>
                  <a:lnTo>
                    <a:pt x="168" y="462"/>
                  </a:lnTo>
                  <a:lnTo>
                    <a:pt x="142" y="490"/>
                  </a:lnTo>
                  <a:lnTo>
                    <a:pt x="130" y="514"/>
                  </a:lnTo>
                  <a:lnTo>
                    <a:pt x="114" y="532"/>
                  </a:lnTo>
                  <a:lnTo>
                    <a:pt x="110" y="544"/>
                  </a:lnTo>
                  <a:lnTo>
                    <a:pt x="102" y="556"/>
                  </a:lnTo>
                  <a:lnTo>
                    <a:pt x="86" y="564"/>
                  </a:lnTo>
                  <a:lnTo>
                    <a:pt x="60" y="596"/>
                  </a:lnTo>
                  <a:lnTo>
                    <a:pt x="56" y="622"/>
                  </a:lnTo>
                  <a:lnTo>
                    <a:pt x="76" y="630"/>
                  </a:lnTo>
                  <a:lnTo>
                    <a:pt x="82" y="644"/>
                  </a:lnTo>
                  <a:lnTo>
                    <a:pt x="72" y="654"/>
                  </a:lnTo>
                  <a:lnTo>
                    <a:pt x="72" y="664"/>
                  </a:lnTo>
                  <a:lnTo>
                    <a:pt x="58" y="688"/>
                  </a:lnTo>
                  <a:lnTo>
                    <a:pt x="0" y="934"/>
                  </a:lnTo>
                  <a:lnTo>
                    <a:pt x="64" y="94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18" name="Freeform 127"/>
            <p:cNvSpPr>
              <a:spLocks noChangeAspect="1"/>
            </p:cNvSpPr>
            <p:nvPr/>
          </p:nvSpPr>
          <p:spPr bwMode="auto">
            <a:xfrm rot="21445593">
              <a:off x="1982788" y="2905125"/>
              <a:ext cx="693737" cy="471488"/>
            </a:xfrm>
            <a:custGeom>
              <a:avLst/>
              <a:gdLst>
                <a:gd name="T0" fmla="*/ 2147483647 w 766"/>
                <a:gd name="T1" fmla="*/ 2147483647 h 514"/>
                <a:gd name="T2" fmla="*/ 2147483647 w 766"/>
                <a:gd name="T3" fmla="*/ 0 h 514"/>
                <a:gd name="T4" fmla="*/ 0 w 766"/>
                <a:gd name="T5" fmla="*/ 2147483647 h 514"/>
                <a:gd name="T6" fmla="*/ 2147483647 w 766"/>
                <a:gd name="T7" fmla="*/ 2147483647 h 514"/>
                <a:gd name="T8" fmla="*/ 2147483647 w 766"/>
                <a:gd name="T9" fmla="*/ 2147483647 h 514"/>
                <a:gd name="T10" fmla="*/ 2147483647 w 766"/>
                <a:gd name="T11" fmla="*/ 2147483647 h 514"/>
                <a:gd name="T12" fmla="*/ 2147483647 w 766"/>
                <a:gd name="T13" fmla="*/ 2147483647 h 514"/>
                <a:gd name="T14" fmla="*/ 2147483647 w 766"/>
                <a:gd name="T15" fmla="*/ 2147483647 h 514"/>
                <a:gd name="T16" fmla="*/ 2147483647 w 766"/>
                <a:gd name="T17" fmla="*/ 2147483647 h 514"/>
                <a:gd name="T18" fmla="*/ 2147483647 w 766"/>
                <a:gd name="T19" fmla="*/ 2147483647 h 514"/>
                <a:gd name="T20" fmla="*/ 2147483647 w 766"/>
                <a:gd name="T21" fmla="*/ 2147483647 h 514"/>
                <a:gd name="T22" fmla="*/ 2147483647 w 766"/>
                <a:gd name="T23" fmla="*/ 2147483647 h 514"/>
                <a:gd name="T24" fmla="*/ 2147483647 w 766"/>
                <a:gd name="T25" fmla="*/ 2147483647 h 514"/>
                <a:gd name="T26" fmla="*/ 2147483647 w 766"/>
                <a:gd name="T27" fmla="*/ 2147483647 h 514"/>
                <a:gd name="T28" fmla="*/ 2147483647 w 766"/>
                <a:gd name="T29" fmla="*/ 2147483647 h 514"/>
                <a:gd name="T30" fmla="*/ 2147483647 w 766"/>
                <a:gd name="T31" fmla="*/ 2147483647 h 514"/>
                <a:gd name="T32" fmla="*/ 2147483647 w 766"/>
                <a:gd name="T33" fmla="*/ 2147483647 h 514"/>
                <a:gd name="T34" fmla="*/ 2147483647 w 766"/>
                <a:gd name="T35" fmla="*/ 2147483647 h 514"/>
                <a:gd name="T36" fmla="*/ 2147483647 w 766"/>
                <a:gd name="T37" fmla="*/ 2147483647 h 514"/>
                <a:gd name="T38" fmla="*/ 2147483647 w 766"/>
                <a:gd name="T39" fmla="*/ 2147483647 h 514"/>
                <a:gd name="T40" fmla="*/ 2147483647 w 766"/>
                <a:gd name="T41" fmla="*/ 2147483647 h 514"/>
                <a:gd name="T42" fmla="*/ 2147483647 w 766"/>
                <a:gd name="T43" fmla="*/ 2147483647 h 514"/>
                <a:gd name="T44" fmla="*/ 2147483647 w 766"/>
                <a:gd name="T45" fmla="*/ 2147483647 h 514"/>
                <a:gd name="T46" fmla="*/ 2147483647 w 766"/>
                <a:gd name="T47" fmla="*/ 2147483647 h 514"/>
                <a:gd name="T48" fmla="*/ 2147483647 w 766"/>
                <a:gd name="T49" fmla="*/ 2147483647 h 514"/>
                <a:gd name="T50" fmla="*/ 2147483647 w 766"/>
                <a:gd name="T51" fmla="*/ 2147483647 h 514"/>
                <a:gd name="T52" fmla="*/ 2147483647 w 766"/>
                <a:gd name="T53" fmla="*/ 2147483647 h 514"/>
                <a:gd name="T54" fmla="*/ 2147483647 w 766"/>
                <a:gd name="T55" fmla="*/ 2147483647 h 514"/>
                <a:gd name="T56" fmla="*/ 2147483647 w 766"/>
                <a:gd name="T57" fmla="*/ 2147483647 h 514"/>
                <a:gd name="T58" fmla="*/ 2147483647 w 766"/>
                <a:gd name="T59" fmla="*/ 2147483647 h 514"/>
                <a:gd name="T60" fmla="*/ 2147483647 w 766"/>
                <a:gd name="T61" fmla="*/ 2147483647 h 514"/>
                <a:gd name="T62" fmla="*/ 2147483647 w 766"/>
                <a:gd name="T63" fmla="*/ 2147483647 h 514"/>
                <a:gd name="T64" fmla="*/ 2147483647 w 766"/>
                <a:gd name="T65" fmla="*/ 2147483647 h 514"/>
                <a:gd name="T66" fmla="*/ 2147483647 w 766"/>
                <a:gd name="T67" fmla="*/ 2147483647 h 514"/>
                <a:gd name="T68" fmla="*/ 2147483647 w 766"/>
                <a:gd name="T69" fmla="*/ 2147483647 h 514"/>
                <a:gd name="T70" fmla="*/ 2147483647 w 766"/>
                <a:gd name="T71" fmla="*/ 2147483647 h 514"/>
                <a:gd name="T72" fmla="*/ 2147483647 w 766"/>
                <a:gd name="T73" fmla="*/ 2147483647 h 514"/>
                <a:gd name="T74" fmla="*/ 2147483647 w 766"/>
                <a:gd name="T75" fmla="*/ 2147483647 h 514"/>
                <a:gd name="T76" fmla="*/ 2147483647 w 766"/>
                <a:gd name="T77" fmla="*/ 2147483647 h 5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66"/>
                <a:gd name="T118" fmla="*/ 0 h 514"/>
                <a:gd name="T119" fmla="*/ 766 w 766"/>
                <a:gd name="T120" fmla="*/ 514 h 51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66" h="514">
                  <a:moveTo>
                    <a:pt x="716" y="40"/>
                  </a:moveTo>
                  <a:lnTo>
                    <a:pt x="38" y="0"/>
                  </a:lnTo>
                  <a:lnTo>
                    <a:pt x="0" y="404"/>
                  </a:lnTo>
                  <a:lnTo>
                    <a:pt x="556" y="440"/>
                  </a:lnTo>
                  <a:lnTo>
                    <a:pt x="566" y="452"/>
                  </a:lnTo>
                  <a:lnTo>
                    <a:pt x="604" y="472"/>
                  </a:lnTo>
                  <a:lnTo>
                    <a:pt x="612" y="472"/>
                  </a:lnTo>
                  <a:lnTo>
                    <a:pt x="620" y="462"/>
                  </a:lnTo>
                  <a:lnTo>
                    <a:pt x="680" y="462"/>
                  </a:lnTo>
                  <a:lnTo>
                    <a:pt x="692" y="474"/>
                  </a:lnTo>
                  <a:lnTo>
                    <a:pt x="734" y="490"/>
                  </a:lnTo>
                  <a:lnTo>
                    <a:pt x="742" y="512"/>
                  </a:lnTo>
                  <a:lnTo>
                    <a:pt x="756" y="514"/>
                  </a:lnTo>
                  <a:lnTo>
                    <a:pt x="758" y="506"/>
                  </a:lnTo>
                  <a:lnTo>
                    <a:pt x="750" y="498"/>
                  </a:lnTo>
                  <a:lnTo>
                    <a:pt x="754" y="494"/>
                  </a:lnTo>
                  <a:lnTo>
                    <a:pt x="742" y="482"/>
                  </a:lnTo>
                  <a:lnTo>
                    <a:pt x="756" y="446"/>
                  </a:lnTo>
                  <a:lnTo>
                    <a:pt x="762" y="428"/>
                  </a:lnTo>
                  <a:lnTo>
                    <a:pt x="758" y="416"/>
                  </a:lnTo>
                  <a:lnTo>
                    <a:pt x="750" y="414"/>
                  </a:lnTo>
                  <a:lnTo>
                    <a:pt x="752" y="410"/>
                  </a:lnTo>
                  <a:lnTo>
                    <a:pt x="748" y="406"/>
                  </a:lnTo>
                  <a:lnTo>
                    <a:pt x="752" y="406"/>
                  </a:lnTo>
                  <a:lnTo>
                    <a:pt x="754" y="394"/>
                  </a:lnTo>
                  <a:lnTo>
                    <a:pt x="748" y="386"/>
                  </a:lnTo>
                  <a:lnTo>
                    <a:pt x="748" y="376"/>
                  </a:lnTo>
                  <a:lnTo>
                    <a:pt x="762" y="376"/>
                  </a:lnTo>
                  <a:lnTo>
                    <a:pt x="766" y="128"/>
                  </a:lnTo>
                  <a:lnTo>
                    <a:pt x="758" y="118"/>
                  </a:lnTo>
                  <a:lnTo>
                    <a:pt x="742" y="112"/>
                  </a:lnTo>
                  <a:lnTo>
                    <a:pt x="726" y="88"/>
                  </a:lnTo>
                  <a:lnTo>
                    <a:pt x="730" y="80"/>
                  </a:lnTo>
                  <a:lnTo>
                    <a:pt x="746" y="68"/>
                  </a:lnTo>
                  <a:lnTo>
                    <a:pt x="754" y="54"/>
                  </a:lnTo>
                  <a:lnTo>
                    <a:pt x="756" y="40"/>
                  </a:lnTo>
                  <a:lnTo>
                    <a:pt x="716" y="4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19" name="Freeform 128"/>
            <p:cNvSpPr>
              <a:spLocks noChangeAspect="1"/>
            </p:cNvSpPr>
            <p:nvPr/>
          </p:nvSpPr>
          <p:spPr bwMode="auto">
            <a:xfrm rot="21445593">
              <a:off x="768350" y="2406650"/>
              <a:ext cx="595313" cy="966788"/>
            </a:xfrm>
            <a:custGeom>
              <a:avLst/>
              <a:gdLst>
                <a:gd name="T0" fmla="*/ 2147483647 w 656"/>
                <a:gd name="T1" fmla="*/ 2147483647 h 1056"/>
                <a:gd name="T2" fmla="*/ 2147483647 w 656"/>
                <a:gd name="T3" fmla="*/ 2147483647 h 1056"/>
                <a:gd name="T4" fmla="*/ 2147483647 w 656"/>
                <a:gd name="T5" fmla="*/ 2147483647 h 1056"/>
                <a:gd name="T6" fmla="*/ 2147483647 w 656"/>
                <a:gd name="T7" fmla="*/ 2147483647 h 1056"/>
                <a:gd name="T8" fmla="*/ 2147483647 w 656"/>
                <a:gd name="T9" fmla="*/ 2147483647 h 1056"/>
                <a:gd name="T10" fmla="*/ 2147483647 w 656"/>
                <a:gd name="T11" fmla="*/ 2147483647 h 1056"/>
                <a:gd name="T12" fmla="*/ 2147483647 w 656"/>
                <a:gd name="T13" fmla="*/ 2147483647 h 1056"/>
                <a:gd name="T14" fmla="*/ 2147483647 w 656"/>
                <a:gd name="T15" fmla="*/ 2147483647 h 1056"/>
                <a:gd name="T16" fmla="*/ 2147483647 w 656"/>
                <a:gd name="T17" fmla="*/ 2147483647 h 1056"/>
                <a:gd name="T18" fmla="*/ 2147483647 w 656"/>
                <a:gd name="T19" fmla="*/ 2147483647 h 1056"/>
                <a:gd name="T20" fmla="*/ 2147483647 w 656"/>
                <a:gd name="T21" fmla="*/ 2147483647 h 1056"/>
                <a:gd name="T22" fmla="*/ 2147483647 w 656"/>
                <a:gd name="T23" fmla="*/ 2147483647 h 1056"/>
                <a:gd name="T24" fmla="*/ 2147483647 w 656"/>
                <a:gd name="T25" fmla="*/ 2147483647 h 1056"/>
                <a:gd name="T26" fmla="*/ 2147483647 w 656"/>
                <a:gd name="T27" fmla="*/ 2147483647 h 1056"/>
                <a:gd name="T28" fmla="*/ 2147483647 w 656"/>
                <a:gd name="T29" fmla="*/ 2147483647 h 1056"/>
                <a:gd name="T30" fmla="*/ 2147483647 w 656"/>
                <a:gd name="T31" fmla="*/ 2147483647 h 1056"/>
                <a:gd name="T32" fmla="*/ 2147483647 w 656"/>
                <a:gd name="T33" fmla="*/ 2147483647 h 1056"/>
                <a:gd name="T34" fmla="*/ 2147483647 w 656"/>
                <a:gd name="T35" fmla="*/ 2147483647 h 1056"/>
                <a:gd name="T36" fmla="*/ 2147483647 w 656"/>
                <a:gd name="T37" fmla="*/ 2147483647 h 1056"/>
                <a:gd name="T38" fmla="*/ 2147483647 w 656"/>
                <a:gd name="T39" fmla="*/ 2147483647 h 1056"/>
                <a:gd name="T40" fmla="*/ 2147483647 w 656"/>
                <a:gd name="T41" fmla="*/ 2147483647 h 1056"/>
                <a:gd name="T42" fmla="*/ 2147483647 w 656"/>
                <a:gd name="T43" fmla="*/ 2147483647 h 1056"/>
                <a:gd name="T44" fmla="*/ 2147483647 w 656"/>
                <a:gd name="T45" fmla="*/ 2147483647 h 1056"/>
                <a:gd name="T46" fmla="*/ 2147483647 w 656"/>
                <a:gd name="T47" fmla="*/ 2147483647 h 1056"/>
                <a:gd name="T48" fmla="*/ 2147483647 w 656"/>
                <a:gd name="T49" fmla="*/ 2147483647 h 1056"/>
                <a:gd name="T50" fmla="*/ 2147483647 w 656"/>
                <a:gd name="T51" fmla="*/ 2147483647 h 1056"/>
                <a:gd name="T52" fmla="*/ 2147483647 w 656"/>
                <a:gd name="T53" fmla="*/ 2147483647 h 1056"/>
                <a:gd name="T54" fmla="*/ 2147483647 w 656"/>
                <a:gd name="T55" fmla="*/ 2147483647 h 1056"/>
                <a:gd name="T56" fmla="*/ 2147483647 w 656"/>
                <a:gd name="T57" fmla="*/ 2147483647 h 1056"/>
                <a:gd name="T58" fmla="*/ 2147483647 w 656"/>
                <a:gd name="T59" fmla="*/ 2147483647 h 1056"/>
                <a:gd name="T60" fmla="*/ 2147483647 w 656"/>
                <a:gd name="T61" fmla="*/ 2147483647 h 1056"/>
                <a:gd name="T62" fmla="*/ 2147483647 w 656"/>
                <a:gd name="T63" fmla="*/ 2147483647 h 1056"/>
                <a:gd name="T64" fmla="*/ 2147483647 w 656"/>
                <a:gd name="T65" fmla="*/ 2147483647 h 1056"/>
                <a:gd name="T66" fmla="*/ 2147483647 w 656"/>
                <a:gd name="T67" fmla="*/ 2147483647 h 1056"/>
                <a:gd name="T68" fmla="*/ 2147483647 w 656"/>
                <a:gd name="T69" fmla="*/ 2147483647 h 1056"/>
                <a:gd name="T70" fmla="*/ 2147483647 w 656"/>
                <a:gd name="T71" fmla="*/ 2147483647 h 1056"/>
                <a:gd name="T72" fmla="*/ 2147483647 w 656"/>
                <a:gd name="T73" fmla="*/ 2147483647 h 1056"/>
                <a:gd name="T74" fmla="*/ 2147483647 w 656"/>
                <a:gd name="T75" fmla="*/ 2147483647 h 1056"/>
                <a:gd name="T76" fmla="*/ 2147483647 w 656"/>
                <a:gd name="T77" fmla="*/ 2147483647 h 1056"/>
                <a:gd name="T78" fmla="*/ 2147483647 w 656"/>
                <a:gd name="T79" fmla="*/ 2147483647 h 1056"/>
                <a:gd name="T80" fmla="*/ 2147483647 w 656"/>
                <a:gd name="T81" fmla="*/ 2147483647 h 1056"/>
                <a:gd name="T82" fmla="*/ 2147483647 w 656"/>
                <a:gd name="T83" fmla="*/ 0 h 1056"/>
                <a:gd name="T84" fmla="*/ 2147483647 w 656"/>
                <a:gd name="T85" fmla="*/ 2147483647 h 1056"/>
                <a:gd name="T86" fmla="*/ 2147483647 w 656"/>
                <a:gd name="T87" fmla="*/ 2147483647 h 1056"/>
                <a:gd name="T88" fmla="*/ 2147483647 w 656"/>
                <a:gd name="T89" fmla="*/ 2147483647 h 1056"/>
                <a:gd name="T90" fmla="*/ 2147483647 w 656"/>
                <a:gd name="T91" fmla="*/ 2147483647 h 1056"/>
                <a:gd name="T92" fmla="*/ 2147483647 w 656"/>
                <a:gd name="T93" fmla="*/ 2147483647 h 1056"/>
                <a:gd name="T94" fmla="*/ 2147483647 w 656"/>
                <a:gd name="T95" fmla="*/ 2147483647 h 1056"/>
                <a:gd name="T96" fmla="*/ 2147483647 w 656"/>
                <a:gd name="T97" fmla="*/ 2147483647 h 1056"/>
                <a:gd name="T98" fmla="*/ 2147483647 w 656"/>
                <a:gd name="T99" fmla="*/ 2147483647 h 1056"/>
                <a:gd name="T100" fmla="*/ 2147483647 w 656"/>
                <a:gd name="T101" fmla="*/ 2147483647 h 1056"/>
                <a:gd name="T102" fmla="*/ 0 w 656"/>
                <a:gd name="T103" fmla="*/ 2147483647 h 10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56"/>
                <a:gd name="T157" fmla="*/ 0 h 1056"/>
                <a:gd name="T158" fmla="*/ 656 w 656"/>
                <a:gd name="T159" fmla="*/ 1056 h 105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56" h="1056">
                  <a:moveTo>
                    <a:pt x="64" y="948"/>
                  </a:moveTo>
                  <a:lnTo>
                    <a:pt x="298" y="998"/>
                  </a:lnTo>
                  <a:lnTo>
                    <a:pt x="598" y="1056"/>
                  </a:lnTo>
                  <a:lnTo>
                    <a:pt x="656" y="716"/>
                  </a:lnTo>
                  <a:lnTo>
                    <a:pt x="644" y="700"/>
                  </a:lnTo>
                  <a:lnTo>
                    <a:pt x="636" y="678"/>
                  </a:lnTo>
                  <a:lnTo>
                    <a:pt x="632" y="674"/>
                  </a:lnTo>
                  <a:lnTo>
                    <a:pt x="620" y="678"/>
                  </a:lnTo>
                  <a:lnTo>
                    <a:pt x="622" y="686"/>
                  </a:lnTo>
                  <a:lnTo>
                    <a:pt x="614" y="692"/>
                  </a:lnTo>
                  <a:lnTo>
                    <a:pt x="616" y="702"/>
                  </a:lnTo>
                  <a:lnTo>
                    <a:pt x="598" y="694"/>
                  </a:lnTo>
                  <a:lnTo>
                    <a:pt x="584" y="698"/>
                  </a:lnTo>
                  <a:lnTo>
                    <a:pt x="578" y="692"/>
                  </a:lnTo>
                  <a:lnTo>
                    <a:pt x="556" y="692"/>
                  </a:lnTo>
                  <a:lnTo>
                    <a:pt x="542" y="684"/>
                  </a:lnTo>
                  <a:lnTo>
                    <a:pt x="532" y="688"/>
                  </a:lnTo>
                  <a:lnTo>
                    <a:pt x="526" y="698"/>
                  </a:lnTo>
                  <a:lnTo>
                    <a:pt x="498" y="686"/>
                  </a:lnTo>
                  <a:lnTo>
                    <a:pt x="490" y="686"/>
                  </a:lnTo>
                  <a:lnTo>
                    <a:pt x="482" y="692"/>
                  </a:lnTo>
                  <a:lnTo>
                    <a:pt x="482" y="700"/>
                  </a:lnTo>
                  <a:lnTo>
                    <a:pt x="480" y="702"/>
                  </a:lnTo>
                  <a:lnTo>
                    <a:pt x="466" y="686"/>
                  </a:lnTo>
                  <a:lnTo>
                    <a:pt x="468" y="676"/>
                  </a:lnTo>
                  <a:lnTo>
                    <a:pt x="462" y="666"/>
                  </a:lnTo>
                  <a:lnTo>
                    <a:pt x="466" y="658"/>
                  </a:lnTo>
                  <a:lnTo>
                    <a:pt x="460" y="640"/>
                  </a:lnTo>
                  <a:lnTo>
                    <a:pt x="452" y="632"/>
                  </a:lnTo>
                  <a:lnTo>
                    <a:pt x="442" y="634"/>
                  </a:lnTo>
                  <a:lnTo>
                    <a:pt x="434" y="624"/>
                  </a:lnTo>
                  <a:lnTo>
                    <a:pt x="432" y="612"/>
                  </a:lnTo>
                  <a:lnTo>
                    <a:pt x="436" y="608"/>
                  </a:lnTo>
                  <a:lnTo>
                    <a:pt x="438" y="602"/>
                  </a:lnTo>
                  <a:lnTo>
                    <a:pt x="436" y="586"/>
                  </a:lnTo>
                  <a:lnTo>
                    <a:pt x="430" y="586"/>
                  </a:lnTo>
                  <a:lnTo>
                    <a:pt x="428" y="572"/>
                  </a:lnTo>
                  <a:lnTo>
                    <a:pt x="420" y="556"/>
                  </a:lnTo>
                  <a:lnTo>
                    <a:pt x="422" y="546"/>
                  </a:lnTo>
                  <a:lnTo>
                    <a:pt x="418" y="540"/>
                  </a:lnTo>
                  <a:lnTo>
                    <a:pt x="422" y="530"/>
                  </a:lnTo>
                  <a:lnTo>
                    <a:pt x="416" y="526"/>
                  </a:lnTo>
                  <a:lnTo>
                    <a:pt x="420" y="516"/>
                  </a:lnTo>
                  <a:lnTo>
                    <a:pt x="404" y="498"/>
                  </a:lnTo>
                  <a:lnTo>
                    <a:pt x="402" y="506"/>
                  </a:lnTo>
                  <a:lnTo>
                    <a:pt x="390" y="514"/>
                  </a:lnTo>
                  <a:lnTo>
                    <a:pt x="378" y="516"/>
                  </a:lnTo>
                  <a:lnTo>
                    <a:pt x="368" y="524"/>
                  </a:lnTo>
                  <a:lnTo>
                    <a:pt x="356" y="510"/>
                  </a:lnTo>
                  <a:lnTo>
                    <a:pt x="348" y="506"/>
                  </a:lnTo>
                  <a:lnTo>
                    <a:pt x="356" y="488"/>
                  </a:lnTo>
                  <a:lnTo>
                    <a:pt x="352" y="478"/>
                  </a:lnTo>
                  <a:lnTo>
                    <a:pt x="372" y="466"/>
                  </a:lnTo>
                  <a:lnTo>
                    <a:pt x="370" y="460"/>
                  </a:lnTo>
                  <a:lnTo>
                    <a:pt x="372" y="452"/>
                  </a:lnTo>
                  <a:lnTo>
                    <a:pt x="366" y="450"/>
                  </a:lnTo>
                  <a:lnTo>
                    <a:pt x="372" y="436"/>
                  </a:lnTo>
                  <a:lnTo>
                    <a:pt x="368" y="428"/>
                  </a:lnTo>
                  <a:lnTo>
                    <a:pt x="376" y="426"/>
                  </a:lnTo>
                  <a:lnTo>
                    <a:pt x="376" y="414"/>
                  </a:lnTo>
                  <a:lnTo>
                    <a:pt x="388" y="390"/>
                  </a:lnTo>
                  <a:lnTo>
                    <a:pt x="388" y="384"/>
                  </a:lnTo>
                  <a:lnTo>
                    <a:pt x="394" y="380"/>
                  </a:lnTo>
                  <a:lnTo>
                    <a:pt x="400" y="362"/>
                  </a:lnTo>
                  <a:lnTo>
                    <a:pt x="374" y="362"/>
                  </a:lnTo>
                  <a:lnTo>
                    <a:pt x="370" y="356"/>
                  </a:lnTo>
                  <a:lnTo>
                    <a:pt x="374" y="350"/>
                  </a:lnTo>
                  <a:lnTo>
                    <a:pt x="370" y="344"/>
                  </a:lnTo>
                  <a:lnTo>
                    <a:pt x="360" y="348"/>
                  </a:lnTo>
                  <a:lnTo>
                    <a:pt x="362" y="340"/>
                  </a:lnTo>
                  <a:lnTo>
                    <a:pt x="350" y="328"/>
                  </a:lnTo>
                  <a:lnTo>
                    <a:pt x="352" y="316"/>
                  </a:lnTo>
                  <a:lnTo>
                    <a:pt x="342" y="306"/>
                  </a:lnTo>
                  <a:lnTo>
                    <a:pt x="324" y="264"/>
                  </a:lnTo>
                  <a:lnTo>
                    <a:pt x="308" y="254"/>
                  </a:lnTo>
                  <a:lnTo>
                    <a:pt x="304" y="242"/>
                  </a:lnTo>
                  <a:lnTo>
                    <a:pt x="292" y="232"/>
                  </a:lnTo>
                  <a:lnTo>
                    <a:pt x="302" y="228"/>
                  </a:lnTo>
                  <a:lnTo>
                    <a:pt x="294" y="216"/>
                  </a:lnTo>
                  <a:lnTo>
                    <a:pt x="302" y="210"/>
                  </a:lnTo>
                  <a:lnTo>
                    <a:pt x="300" y="196"/>
                  </a:lnTo>
                  <a:lnTo>
                    <a:pt x="278" y="150"/>
                  </a:lnTo>
                  <a:lnTo>
                    <a:pt x="308" y="20"/>
                  </a:lnTo>
                  <a:lnTo>
                    <a:pt x="220" y="0"/>
                  </a:lnTo>
                  <a:lnTo>
                    <a:pt x="136" y="346"/>
                  </a:lnTo>
                  <a:lnTo>
                    <a:pt x="142" y="376"/>
                  </a:lnTo>
                  <a:lnTo>
                    <a:pt x="134" y="386"/>
                  </a:lnTo>
                  <a:lnTo>
                    <a:pt x="146" y="424"/>
                  </a:lnTo>
                  <a:lnTo>
                    <a:pt x="164" y="438"/>
                  </a:lnTo>
                  <a:lnTo>
                    <a:pt x="168" y="462"/>
                  </a:lnTo>
                  <a:lnTo>
                    <a:pt x="142" y="490"/>
                  </a:lnTo>
                  <a:lnTo>
                    <a:pt x="130" y="514"/>
                  </a:lnTo>
                  <a:lnTo>
                    <a:pt x="114" y="532"/>
                  </a:lnTo>
                  <a:lnTo>
                    <a:pt x="110" y="544"/>
                  </a:lnTo>
                  <a:lnTo>
                    <a:pt x="102" y="556"/>
                  </a:lnTo>
                  <a:lnTo>
                    <a:pt x="86" y="564"/>
                  </a:lnTo>
                  <a:lnTo>
                    <a:pt x="60" y="596"/>
                  </a:lnTo>
                  <a:lnTo>
                    <a:pt x="56" y="622"/>
                  </a:lnTo>
                  <a:lnTo>
                    <a:pt x="76" y="630"/>
                  </a:lnTo>
                  <a:lnTo>
                    <a:pt x="82" y="644"/>
                  </a:lnTo>
                  <a:lnTo>
                    <a:pt x="72" y="654"/>
                  </a:lnTo>
                  <a:lnTo>
                    <a:pt x="72" y="664"/>
                  </a:lnTo>
                  <a:lnTo>
                    <a:pt x="58" y="688"/>
                  </a:lnTo>
                  <a:lnTo>
                    <a:pt x="0" y="934"/>
                  </a:lnTo>
                  <a:lnTo>
                    <a:pt x="64" y="94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0" name="Freeform 129"/>
            <p:cNvSpPr>
              <a:spLocks noChangeAspect="1"/>
            </p:cNvSpPr>
            <p:nvPr/>
          </p:nvSpPr>
          <p:spPr bwMode="auto">
            <a:xfrm rot="21445593">
              <a:off x="1447800" y="3498850"/>
              <a:ext cx="728663" cy="581025"/>
            </a:xfrm>
            <a:custGeom>
              <a:avLst/>
              <a:gdLst>
                <a:gd name="T0" fmla="*/ 2147483647 w 804"/>
                <a:gd name="T1" fmla="*/ 2147483647 h 635"/>
                <a:gd name="T2" fmla="*/ 0 w 804"/>
                <a:gd name="T3" fmla="*/ 2147483647 h 635"/>
                <a:gd name="T4" fmla="*/ 2147483647 w 804"/>
                <a:gd name="T5" fmla="*/ 0 h 635"/>
                <a:gd name="T6" fmla="*/ 2147483647 w 804"/>
                <a:gd name="T7" fmla="*/ 2147483647 h 635"/>
                <a:gd name="T8" fmla="*/ 2147483647 w 804"/>
                <a:gd name="T9" fmla="*/ 2147483647 h 635"/>
                <a:gd name="T10" fmla="*/ 2147483647 w 804"/>
                <a:gd name="T11" fmla="*/ 2147483647 h 635"/>
                <a:gd name="T12" fmla="*/ 0 60000 65536"/>
                <a:gd name="T13" fmla="*/ 0 60000 65536"/>
                <a:gd name="T14" fmla="*/ 0 60000 65536"/>
                <a:gd name="T15" fmla="*/ 0 60000 65536"/>
                <a:gd name="T16" fmla="*/ 0 60000 65536"/>
                <a:gd name="T17" fmla="*/ 0 60000 65536"/>
                <a:gd name="T18" fmla="*/ 0 w 804"/>
                <a:gd name="T19" fmla="*/ 0 h 635"/>
                <a:gd name="T20" fmla="*/ 804 w 804"/>
                <a:gd name="T21" fmla="*/ 635 h 635"/>
              </a:gdLst>
              <a:ahLst/>
              <a:cxnLst>
                <a:cxn ang="T12">
                  <a:pos x="T0" y="T1"/>
                </a:cxn>
                <a:cxn ang="T13">
                  <a:pos x="T2" y="T3"/>
                </a:cxn>
                <a:cxn ang="T14">
                  <a:pos x="T4" y="T5"/>
                </a:cxn>
                <a:cxn ang="T15">
                  <a:pos x="T6" y="T7"/>
                </a:cxn>
                <a:cxn ang="T16">
                  <a:pos x="T8" y="T9"/>
                </a:cxn>
                <a:cxn ang="T17">
                  <a:pos x="T10" y="T11"/>
                </a:cxn>
              </a:cxnLst>
              <a:rect l="T18" t="T19" r="T20" b="T21"/>
              <a:pathLst>
                <a:path w="804" h="635">
                  <a:moveTo>
                    <a:pt x="536" y="615"/>
                  </a:moveTo>
                  <a:lnTo>
                    <a:pt x="0" y="549"/>
                  </a:lnTo>
                  <a:lnTo>
                    <a:pt x="80" y="0"/>
                  </a:lnTo>
                  <a:lnTo>
                    <a:pt x="804" y="82"/>
                  </a:lnTo>
                  <a:lnTo>
                    <a:pt x="764" y="635"/>
                  </a:lnTo>
                  <a:lnTo>
                    <a:pt x="536" y="6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1" name="Freeform 130"/>
            <p:cNvSpPr>
              <a:spLocks noChangeAspect="1"/>
            </p:cNvSpPr>
            <p:nvPr/>
          </p:nvSpPr>
          <p:spPr bwMode="auto">
            <a:xfrm rot="21445593">
              <a:off x="1649413" y="4113213"/>
              <a:ext cx="1395412" cy="1373187"/>
            </a:xfrm>
            <a:custGeom>
              <a:avLst/>
              <a:gdLst>
                <a:gd name="T0" fmla="*/ 2147483647 w 1535"/>
                <a:gd name="T1" fmla="*/ 2147483647 h 1500"/>
                <a:gd name="T2" fmla="*/ 2147483647 w 1535"/>
                <a:gd name="T3" fmla="*/ 2147483647 h 1500"/>
                <a:gd name="T4" fmla="*/ 2147483647 w 1535"/>
                <a:gd name="T5" fmla="*/ 2147483647 h 1500"/>
                <a:gd name="T6" fmla="*/ 2147483647 w 1535"/>
                <a:gd name="T7" fmla="*/ 2147483647 h 1500"/>
                <a:gd name="T8" fmla="*/ 2147483647 w 1535"/>
                <a:gd name="T9" fmla="*/ 2147483647 h 1500"/>
                <a:gd name="T10" fmla="*/ 2147483647 w 1535"/>
                <a:gd name="T11" fmla="*/ 2147483647 h 1500"/>
                <a:gd name="T12" fmla="*/ 2147483647 w 1535"/>
                <a:gd name="T13" fmla="*/ 2147483647 h 1500"/>
                <a:gd name="T14" fmla="*/ 2147483647 w 1535"/>
                <a:gd name="T15" fmla="*/ 2147483647 h 1500"/>
                <a:gd name="T16" fmla="*/ 2147483647 w 1535"/>
                <a:gd name="T17" fmla="*/ 2147483647 h 1500"/>
                <a:gd name="T18" fmla="*/ 2147483647 w 1535"/>
                <a:gd name="T19" fmla="*/ 2147483647 h 1500"/>
                <a:gd name="T20" fmla="*/ 2147483647 w 1535"/>
                <a:gd name="T21" fmla="*/ 2147483647 h 1500"/>
                <a:gd name="T22" fmla="*/ 2147483647 w 1535"/>
                <a:gd name="T23" fmla="*/ 2147483647 h 1500"/>
                <a:gd name="T24" fmla="*/ 2147483647 w 1535"/>
                <a:gd name="T25" fmla="*/ 2147483647 h 1500"/>
                <a:gd name="T26" fmla="*/ 2147483647 w 1535"/>
                <a:gd name="T27" fmla="*/ 2147483647 h 1500"/>
                <a:gd name="T28" fmla="*/ 2147483647 w 1535"/>
                <a:gd name="T29" fmla="*/ 2147483647 h 1500"/>
                <a:gd name="T30" fmla="*/ 2147483647 w 1535"/>
                <a:gd name="T31" fmla="*/ 2147483647 h 1500"/>
                <a:gd name="T32" fmla="*/ 2147483647 w 1535"/>
                <a:gd name="T33" fmla="*/ 2147483647 h 1500"/>
                <a:gd name="T34" fmla="*/ 2147483647 w 1535"/>
                <a:gd name="T35" fmla="*/ 2147483647 h 1500"/>
                <a:gd name="T36" fmla="*/ 2147483647 w 1535"/>
                <a:gd name="T37" fmla="*/ 2147483647 h 1500"/>
                <a:gd name="T38" fmla="*/ 2147483647 w 1535"/>
                <a:gd name="T39" fmla="*/ 2147483647 h 1500"/>
                <a:gd name="T40" fmla="*/ 2147483647 w 1535"/>
                <a:gd name="T41" fmla="*/ 2147483647 h 1500"/>
                <a:gd name="T42" fmla="*/ 2147483647 w 1535"/>
                <a:gd name="T43" fmla="*/ 2147483647 h 1500"/>
                <a:gd name="T44" fmla="*/ 2147483647 w 1535"/>
                <a:gd name="T45" fmla="*/ 2147483647 h 1500"/>
                <a:gd name="T46" fmla="*/ 2147483647 w 1535"/>
                <a:gd name="T47" fmla="*/ 2147483647 h 1500"/>
                <a:gd name="T48" fmla="*/ 2147483647 w 1535"/>
                <a:gd name="T49" fmla="*/ 2147483647 h 1500"/>
                <a:gd name="T50" fmla="*/ 2147483647 w 1535"/>
                <a:gd name="T51" fmla="*/ 2147483647 h 1500"/>
                <a:gd name="T52" fmla="*/ 2147483647 w 1535"/>
                <a:gd name="T53" fmla="*/ 2147483647 h 1500"/>
                <a:gd name="T54" fmla="*/ 2147483647 w 1535"/>
                <a:gd name="T55" fmla="*/ 2147483647 h 1500"/>
                <a:gd name="T56" fmla="*/ 2147483647 w 1535"/>
                <a:gd name="T57" fmla="*/ 2147483647 h 1500"/>
                <a:gd name="T58" fmla="*/ 2147483647 w 1535"/>
                <a:gd name="T59" fmla="*/ 2147483647 h 1500"/>
                <a:gd name="T60" fmla="*/ 2147483647 w 1535"/>
                <a:gd name="T61" fmla="*/ 2147483647 h 1500"/>
                <a:gd name="T62" fmla="*/ 2147483647 w 1535"/>
                <a:gd name="T63" fmla="*/ 2147483647 h 1500"/>
                <a:gd name="T64" fmla="*/ 2147483647 w 1535"/>
                <a:gd name="T65" fmla="*/ 2147483647 h 1500"/>
                <a:gd name="T66" fmla="*/ 2147483647 w 1535"/>
                <a:gd name="T67" fmla="*/ 2147483647 h 1500"/>
                <a:gd name="T68" fmla="*/ 2147483647 w 1535"/>
                <a:gd name="T69" fmla="*/ 2147483647 h 1500"/>
                <a:gd name="T70" fmla="*/ 2147483647 w 1535"/>
                <a:gd name="T71" fmla="*/ 2147483647 h 1500"/>
                <a:gd name="T72" fmla="*/ 2147483647 w 1535"/>
                <a:gd name="T73" fmla="*/ 2147483647 h 1500"/>
                <a:gd name="T74" fmla="*/ 2147483647 w 1535"/>
                <a:gd name="T75" fmla="*/ 2147483647 h 1500"/>
                <a:gd name="T76" fmla="*/ 2147483647 w 1535"/>
                <a:gd name="T77" fmla="*/ 2147483647 h 1500"/>
                <a:gd name="T78" fmla="*/ 2147483647 w 1535"/>
                <a:gd name="T79" fmla="*/ 2147483647 h 1500"/>
                <a:gd name="T80" fmla="*/ 2147483647 w 1535"/>
                <a:gd name="T81" fmla="*/ 2147483647 h 1500"/>
                <a:gd name="T82" fmla="*/ 2147483647 w 1535"/>
                <a:gd name="T83" fmla="*/ 2147483647 h 1500"/>
                <a:gd name="T84" fmla="*/ 2147483647 w 1535"/>
                <a:gd name="T85" fmla="*/ 2147483647 h 1500"/>
                <a:gd name="T86" fmla="*/ 2147483647 w 1535"/>
                <a:gd name="T87" fmla="*/ 2147483647 h 1500"/>
                <a:gd name="T88" fmla="*/ 2147483647 w 1535"/>
                <a:gd name="T89" fmla="*/ 2147483647 h 1500"/>
                <a:gd name="T90" fmla="*/ 2147483647 w 1535"/>
                <a:gd name="T91" fmla="*/ 2147483647 h 1500"/>
                <a:gd name="T92" fmla="*/ 2147483647 w 1535"/>
                <a:gd name="T93" fmla="*/ 2147483647 h 1500"/>
                <a:gd name="T94" fmla="*/ 2147483647 w 1535"/>
                <a:gd name="T95" fmla="*/ 2147483647 h 1500"/>
                <a:gd name="T96" fmla="*/ 2147483647 w 1535"/>
                <a:gd name="T97" fmla="*/ 2147483647 h 1500"/>
                <a:gd name="T98" fmla="*/ 2147483647 w 1535"/>
                <a:gd name="T99" fmla="*/ 2147483647 h 1500"/>
                <a:gd name="T100" fmla="*/ 2147483647 w 1535"/>
                <a:gd name="T101" fmla="*/ 2147483647 h 1500"/>
                <a:gd name="T102" fmla="*/ 2147483647 w 1535"/>
                <a:gd name="T103" fmla="*/ 2147483647 h 1500"/>
                <a:gd name="T104" fmla="*/ 2147483647 w 1535"/>
                <a:gd name="T105" fmla="*/ 2147483647 h 1500"/>
                <a:gd name="T106" fmla="*/ 2147483647 w 1535"/>
                <a:gd name="T107" fmla="*/ 2147483647 h 1500"/>
                <a:gd name="T108" fmla="*/ 2147483647 w 1535"/>
                <a:gd name="T109" fmla="*/ 2147483647 h 1500"/>
                <a:gd name="T110" fmla="*/ 2147483647 w 1535"/>
                <a:gd name="T111" fmla="*/ 2147483647 h 15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35"/>
                <a:gd name="T169" fmla="*/ 0 h 1500"/>
                <a:gd name="T170" fmla="*/ 1535 w 1535"/>
                <a:gd name="T171" fmla="*/ 1500 h 150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35" h="1500">
                  <a:moveTo>
                    <a:pt x="6" y="600"/>
                  </a:moveTo>
                  <a:lnTo>
                    <a:pt x="34" y="622"/>
                  </a:lnTo>
                  <a:lnTo>
                    <a:pt x="46" y="650"/>
                  </a:lnTo>
                  <a:lnTo>
                    <a:pt x="72" y="666"/>
                  </a:lnTo>
                  <a:lnTo>
                    <a:pt x="88" y="694"/>
                  </a:lnTo>
                  <a:lnTo>
                    <a:pt x="184" y="786"/>
                  </a:lnTo>
                  <a:lnTo>
                    <a:pt x="202" y="898"/>
                  </a:lnTo>
                  <a:lnTo>
                    <a:pt x="230" y="942"/>
                  </a:lnTo>
                  <a:lnTo>
                    <a:pt x="318" y="1020"/>
                  </a:lnTo>
                  <a:lnTo>
                    <a:pt x="366" y="1034"/>
                  </a:lnTo>
                  <a:lnTo>
                    <a:pt x="434" y="930"/>
                  </a:lnTo>
                  <a:lnTo>
                    <a:pt x="460" y="922"/>
                  </a:lnTo>
                  <a:lnTo>
                    <a:pt x="484" y="930"/>
                  </a:lnTo>
                  <a:lnTo>
                    <a:pt x="582" y="934"/>
                  </a:lnTo>
                  <a:lnTo>
                    <a:pt x="666" y="1034"/>
                  </a:lnTo>
                  <a:lnTo>
                    <a:pt x="704" y="1138"/>
                  </a:lnTo>
                  <a:lnTo>
                    <a:pt x="738" y="1180"/>
                  </a:lnTo>
                  <a:lnTo>
                    <a:pt x="756" y="1222"/>
                  </a:lnTo>
                  <a:lnTo>
                    <a:pt x="792" y="1250"/>
                  </a:lnTo>
                  <a:lnTo>
                    <a:pt x="820" y="1358"/>
                  </a:lnTo>
                  <a:lnTo>
                    <a:pt x="858" y="1416"/>
                  </a:lnTo>
                  <a:lnTo>
                    <a:pt x="894" y="1442"/>
                  </a:lnTo>
                  <a:lnTo>
                    <a:pt x="926" y="1448"/>
                  </a:lnTo>
                  <a:lnTo>
                    <a:pt x="960" y="1468"/>
                  </a:lnTo>
                  <a:lnTo>
                    <a:pt x="1020" y="1474"/>
                  </a:lnTo>
                  <a:lnTo>
                    <a:pt x="1062" y="1494"/>
                  </a:lnTo>
                  <a:lnTo>
                    <a:pt x="1102" y="1500"/>
                  </a:lnTo>
                  <a:lnTo>
                    <a:pt x="1104" y="1494"/>
                  </a:lnTo>
                  <a:lnTo>
                    <a:pt x="1094" y="1486"/>
                  </a:lnTo>
                  <a:lnTo>
                    <a:pt x="1080" y="1446"/>
                  </a:lnTo>
                  <a:lnTo>
                    <a:pt x="1078" y="1442"/>
                  </a:lnTo>
                  <a:lnTo>
                    <a:pt x="1064" y="1362"/>
                  </a:lnTo>
                  <a:lnTo>
                    <a:pt x="1074" y="1354"/>
                  </a:lnTo>
                  <a:lnTo>
                    <a:pt x="1076" y="1328"/>
                  </a:lnTo>
                  <a:lnTo>
                    <a:pt x="1072" y="1324"/>
                  </a:lnTo>
                  <a:lnTo>
                    <a:pt x="1058" y="1320"/>
                  </a:lnTo>
                  <a:lnTo>
                    <a:pt x="1052" y="1316"/>
                  </a:lnTo>
                  <a:lnTo>
                    <a:pt x="1054" y="1308"/>
                  </a:lnTo>
                  <a:lnTo>
                    <a:pt x="1072" y="1308"/>
                  </a:lnTo>
                  <a:lnTo>
                    <a:pt x="1078" y="1314"/>
                  </a:lnTo>
                  <a:lnTo>
                    <a:pt x="1088" y="1308"/>
                  </a:lnTo>
                  <a:lnTo>
                    <a:pt x="1094" y="1262"/>
                  </a:lnTo>
                  <a:lnTo>
                    <a:pt x="1082" y="1240"/>
                  </a:lnTo>
                  <a:lnTo>
                    <a:pt x="1114" y="1234"/>
                  </a:lnTo>
                  <a:lnTo>
                    <a:pt x="1126" y="1212"/>
                  </a:lnTo>
                  <a:lnTo>
                    <a:pt x="1124" y="1208"/>
                  </a:lnTo>
                  <a:lnTo>
                    <a:pt x="1112" y="1210"/>
                  </a:lnTo>
                  <a:lnTo>
                    <a:pt x="1112" y="1200"/>
                  </a:lnTo>
                  <a:lnTo>
                    <a:pt x="1134" y="1188"/>
                  </a:lnTo>
                  <a:lnTo>
                    <a:pt x="1142" y="1190"/>
                  </a:lnTo>
                  <a:lnTo>
                    <a:pt x="1156" y="1174"/>
                  </a:lnTo>
                  <a:lnTo>
                    <a:pt x="1158" y="1168"/>
                  </a:lnTo>
                  <a:lnTo>
                    <a:pt x="1162" y="1162"/>
                  </a:lnTo>
                  <a:lnTo>
                    <a:pt x="1184" y="1160"/>
                  </a:lnTo>
                  <a:lnTo>
                    <a:pt x="1194" y="1156"/>
                  </a:lnTo>
                  <a:lnTo>
                    <a:pt x="1194" y="1146"/>
                  </a:lnTo>
                  <a:lnTo>
                    <a:pt x="1182" y="1134"/>
                  </a:lnTo>
                  <a:lnTo>
                    <a:pt x="1182" y="1124"/>
                  </a:lnTo>
                  <a:lnTo>
                    <a:pt x="1186" y="1118"/>
                  </a:lnTo>
                  <a:lnTo>
                    <a:pt x="1198" y="1122"/>
                  </a:lnTo>
                  <a:lnTo>
                    <a:pt x="1204" y="1130"/>
                  </a:lnTo>
                  <a:lnTo>
                    <a:pt x="1206" y="1128"/>
                  </a:lnTo>
                  <a:lnTo>
                    <a:pt x="1206" y="1118"/>
                  </a:lnTo>
                  <a:lnTo>
                    <a:pt x="1208" y="1114"/>
                  </a:lnTo>
                  <a:lnTo>
                    <a:pt x="1214" y="1116"/>
                  </a:lnTo>
                  <a:lnTo>
                    <a:pt x="1221" y="1126"/>
                  </a:lnTo>
                  <a:lnTo>
                    <a:pt x="1223" y="1128"/>
                  </a:lnTo>
                  <a:lnTo>
                    <a:pt x="1231" y="1124"/>
                  </a:lnTo>
                  <a:lnTo>
                    <a:pt x="1235" y="1114"/>
                  </a:lnTo>
                  <a:lnTo>
                    <a:pt x="1237" y="1112"/>
                  </a:lnTo>
                  <a:lnTo>
                    <a:pt x="1241" y="1130"/>
                  </a:lnTo>
                  <a:lnTo>
                    <a:pt x="1277" y="1120"/>
                  </a:lnTo>
                  <a:lnTo>
                    <a:pt x="1283" y="1120"/>
                  </a:lnTo>
                  <a:lnTo>
                    <a:pt x="1281" y="1124"/>
                  </a:lnTo>
                  <a:lnTo>
                    <a:pt x="1231" y="1146"/>
                  </a:lnTo>
                  <a:lnTo>
                    <a:pt x="1227" y="1152"/>
                  </a:lnTo>
                  <a:lnTo>
                    <a:pt x="1231" y="1154"/>
                  </a:lnTo>
                  <a:lnTo>
                    <a:pt x="1347" y="1090"/>
                  </a:lnTo>
                  <a:lnTo>
                    <a:pt x="1365" y="1044"/>
                  </a:lnTo>
                  <a:lnTo>
                    <a:pt x="1369" y="974"/>
                  </a:lnTo>
                  <a:lnTo>
                    <a:pt x="1375" y="968"/>
                  </a:lnTo>
                  <a:lnTo>
                    <a:pt x="1381" y="964"/>
                  </a:lnTo>
                  <a:lnTo>
                    <a:pt x="1387" y="964"/>
                  </a:lnTo>
                  <a:lnTo>
                    <a:pt x="1389" y="990"/>
                  </a:lnTo>
                  <a:lnTo>
                    <a:pt x="1403" y="992"/>
                  </a:lnTo>
                  <a:lnTo>
                    <a:pt x="1399" y="1000"/>
                  </a:lnTo>
                  <a:lnTo>
                    <a:pt x="1387" y="1006"/>
                  </a:lnTo>
                  <a:lnTo>
                    <a:pt x="1391" y="1008"/>
                  </a:lnTo>
                  <a:lnTo>
                    <a:pt x="1459" y="976"/>
                  </a:lnTo>
                  <a:lnTo>
                    <a:pt x="1497" y="974"/>
                  </a:lnTo>
                  <a:lnTo>
                    <a:pt x="1487" y="960"/>
                  </a:lnTo>
                  <a:lnTo>
                    <a:pt x="1499" y="950"/>
                  </a:lnTo>
                  <a:lnTo>
                    <a:pt x="1505" y="936"/>
                  </a:lnTo>
                  <a:lnTo>
                    <a:pt x="1513" y="926"/>
                  </a:lnTo>
                  <a:lnTo>
                    <a:pt x="1515" y="914"/>
                  </a:lnTo>
                  <a:lnTo>
                    <a:pt x="1513" y="896"/>
                  </a:lnTo>
                  <a:lnTo>
                    <a:pt x="1509" y="886"/>
                  </a:lnTo>
                  <a:lnTo>
                    <a:pt x="1515" y="872"/>
                  </a:lnTo>
                  <a:lnTo>
                    <a:pt x="1511" y="858"/>
                  </a:lnTo>
                  <a:lnTo>
                    <a:pt x="1529" y="822"/>
                  </a:lnTo>
                  <a:lnTo>
                    <a:pt x="1529" y="812"/>
                  </a:lnTo>
                  <a:lnTo>
                    <a:pt x="1533" y="804"/>
                  </a:lnTo>
                  <a:lnTo>
                    <a:pt x="1529" y="796"/>
                  </a:lnTo>
                  <a:lnTo>
                    <a:pt x="1535" y="792"/>
                  </a:lnTo>
                  <a:lnTo>
                    <a:pt x="1531" y="784"/>
                  </a:lnTo>
                  <a:lnTo>
                    <a:pt x="1533" y="770"/>
                  </a:lnTo>
                  <a:lnTo>
                    <a:pt x="1529" y="770"/>
                  </a:lnTo>
                  <a:lnTo>
                    <a:pt x="1525" y="770"/>
                  </a:lnTo>
                  <a:lnTo>
                    <a:pt x="1515" y="752"/>
                  </a:lnTo>
                  <a:lnTo>
                    <a:pt x="1519" y="746"/>
                  </a:lnTo>
                  <a:lnTo>
                    <a:pt x="1507" y="732"/>
                  </a:lnTo>
                  <a:lnTo>
                    <a:pt x="1509" y="726"/>
                  </a:lnTo>
                  <a:lnTo>
                    <a:pt x="1497" y="714"/>
                  </a:lnTo>
                  <a:lnTo>
                    <a:pt x="1499" y="700"/>
                  </a:lnTo>
                  <a:lnTo>
                    <a:pt x="1495" y="688"/>
                  </a:lnTo>
                  <a:lnTo>
                    <a:pt x="1471" y="660"/>
                  </a:lnTo>
                  <a:lnTo>
                    <a:pt x="1469" y="444"/>
                  </a:lnTo>
                  <a:lnTo>
                    <a:pt x="1453" y="440"/>
                  </a:lnTo>
                  <a:lnTo>
                    <a:pt x="1429" y="444"/>
                  </a:lnTo>
                  <a:lnTo>
                    <a:pt x="1421" y="434"/>
                  </a:lnTo>
                  <a:lnTo>
                    <a:pt x="1375" y="418"/>
                  </a:lnTo>
                  <a:lnTo>
                    <a:pt x="1363" y="402"/>
                  </a:lnTo>
                  <a:lnTo>
                    <a:pt x="1335" y="388"/>
                  </a:lnTo>
                  <a:lnTo>
                    <a:pt x="1321" y="402"/>
                  </a:lnTo>
                  <a:lnTo>
                    <a:pt x="1299" y="400"/>
                  </a:lnTo>
                  <a:lnTo>
                    <a:pt x="1293" y="390"/>
                  </a:lnTo>
                  <a:lnTo>
                    <a:pt x="1273" y="398"/>
                  </a:lnTo>
                  <a:lnTo>
                    <a:pt x="1271" y="404"/>
                  </a:lnTo>
                  <a:lnTo>
                    <a:pt x="1253" y="398"/>
                  </a:lnTo>
                  <a:lnTo>
                    <a:pt x="1229" y="406"/>
                  </a:lnTo>
                  <a:lnTo>
                    <a:pt x="1223" y="416"/>
                  </a:lnTo>
                  <a:lnTo>
                    <a:pt x="1212" y="416"/>
                  </a:lnTo>
                  <a:lnTo>
                    <a:pt x="1208" y="424"/>
                  </a:lnTo>
                  <a:lnTo>
                    <a:pt x="1198" y="412"/>
                  </a:lnTo>
                  <a:lnTo>
                    <a:pt x="1166" y="402"/>
                  </a:lnTo>
                  <a:lnTo>
                    <a:pt x="1156" y="392"/>
                  </a:lnTo>
                  <a:lnTo>
                    <a:pt x="1122" y="402"/>
                  </a:lnTo>
                  <a:lnTo>
                    <a:pt x="1124" y="406"/>
                  </a:lnTo>
                  <a:lnTo>
                    <a:pt x="1116" y="420"/>
                  </a:lnTo>
                  <a:lnTo>
                    <a:pt x="1108" y="410"/>
                  </a:lnTo>
                  <a:lnTo>
                    <a:pt x="1108" y="394"/>
                  </a:lnTo>
                  <a:lnTo>
                    <a:pt x="1082" y="406"/>
                  </a:lnTo>
                  <a:lnTo>
                    <a:pt x="1078" y="394"/>
                  </a:lnTo>
                  <a:lnTo>
                    <a:pt x="1066" y="394"/>
                  </a:lnTo>
                  <a:lnTo>
                    <a:pt x="1064" y="384"/>
                  </a:lnTo>
                  <a:lnTo>
                    <a:pt x="1058" y="382"/>
                  </a:lnTo>
                  <a:lnTo>
                    <a:pt x="1032" y="398"/>
                  </a:lnTo>
                  <a:lnTo>
                    <a:pt x="1022" y="394"/>
                  </a:lnTo>
                  <a:lnTo>
                    <a:pt x="1024" y="380"/>
                  </a:lnTo>
                  <a:lnTo>
                    <a:pt x="1008" y="374"/>
                  </a:lnTo>
                  <a:lnTo>
                    <a:pt x="1008" y="358"/>
                  </a:lnTo>
                  <a:lnTo>
                    <a:pt x="978" y="358"/>
                  </a:lnTo>
                  <a:lnTo>
                    <a:pt x="966" y="368"/>
                  </a:lnTo>
                  <a:lnTo>
                    <a:pt x="950" y="354"/>
                  </a:lnTo>
                  <a:lnTo>
                    <a:pt x="934" y="356"/>
                  </a:lnTo>
                  <a:lnTo>
                    <a:pt x="908" y="344"/>
                  </a:lnTo>
                  <a:lnTo>
                    <a:pt x="886" y="344"/>
                  </a:lnTo>
                  <a:lnTo>
                    <a:pt x="884" y="326"/>
                  </a:lnTo>
                  <a:lnTo>
                    <a:pt x="866" y="308"/>
                  </a:lnTo>
                  <a:lnTo>
                    <a:pt x="860" y="320"/>
                  </a:lnTo>
                  <a:lnTo>
                    <a:pt x="844" y="314"/>
                  </a:lnTo>
                  <a:lnTo>
                    <a:pt x="834" y="318"/>
                  </a:lnTo>
                  <a:lnTo>
                    <a:pt x="808" y="292"/>
                  </a:lnTo>
                  <a:lnTo>
                    <a:pt x="794" y="290"/>
                  </a:lnTo>
                  <a:lnTo>
                    <a:pt x="808" y="22"/>
                  </a:lnTo>
                  <a:lnTo>
                    <a:pt x="472" y="0"/>
                  </a:lnTo>
                  <a:lnTo>
                    <a:pt x="420" y="620"/>
                  </a:lnTo>
                  <a:lnTo>
                    <a:pt x="0" y="576"/>
                  </a:lnTo>
                  <a:lnTo>
                    <a:pt x="6" y="60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2" name="Freeform 131"/>
            <p:cNvSpPr>
              <a:spLocks noChangeAspect="1"/>
            </p:cNvSpPr>
            <p:nvPr/>
          </p:nvSpPr>
          <p:spPr bwMode="auto">
            <a:xfrm rot="21445593">
              <a:off x="1443038" y="3494088"/>
              <a:ext cx="730250" cy="581025"/>
            </a:xfrm>
            <a:custGeom>
              <a:avLst/>
              <a:gdLst>
                <a:gd name="T0" fmla="*/ 2147483647 w 804"/>
                <a:gd name="T1" fmla="*/ 2147483647 h 635"/>
                <a:gd name="T2" fmla="*/ 0 w 804"/>
                <a:gd name="T3" fmla="*/ 2147483647 h 635"/>
                <a:gd name="T4" fmla="*/ 2147483647 w 804"/>
                <a:gd name="T5" fmla="*/ 0 h 635"/>
                <a:gd name="T6" fmla="*/ 2147483647 w 804"/>
                <a:gd name="T7" fmla="*/ 2147483647 h 635"/>
                <a:gd name="T8" fmla="*/ 2147483647 w 804"/>
                <a:gd name="T9" fmla="*/ 2147483647 h 635"/>
                <a:gd name="T10" fmla="*/ 2147483647 w 804"/>
                <a:gd name="T11" fmla="*/ 2147483647 h 635"/>
                <a:gd name="T12" fmla="*/ 0 60000 65536"/>
                <a:gd name="T13" fmla="*/ 0 60000 65536"/>
                <a:gd name="T14" fmla="*/ 0 60000 65536"/>
                <a:gd name="T15" fmla="*/ 0 60000 65536"/>
                <a:gd name="T16" fmla="*/ 0 60000 65536"/>
                <a:gd name="T17" fmla="*/ 0 60000 65536"/>
                <a:gd name="T18" fmla="*/ 0 w 804"/>
                <a:gd name="T19" fmla="*/ 0 h 635"/>
                <a:gd name="T20" fmla="*/ 804 w 804"/>
                <a:gd name="T21" fmla="*/ 635 h 635"/>
              </a:gdLst>
              <a:ahLst/>
              <a:cxnLst>
                <a:cxn ang="T12">
                  <a:pos x="T0" y="T1"/>
                </a:cxn>
                <a:cxn ang="T13">
                  <a:pos x="T2" y="T3"/>
                </a:cxn>
                <a:cxn ang="T14">
                  <a:pos x="T4" y="T5"/>
                </a:cxn>
                <a:cxn ang="T15">
                  <a:pos x="T6" y="T7"/>
                </a:cxn>
                <a:cxn ang="T16">
                  <a:pos x="T8" y="T9"/>
                </a:cxn>
                <a:cxn ang="T17">
                  <a:pos x="T10" y="T11"/>
                </a:cxn>
              </a:cxnLst>
              <a:rect l="T18" t="T19" r="T20" b="T21"/>
              <a:pathLst>
                <a:path w="804" h="635">
                  <a:moveTo>
                    <a:pt x="536" y="615"/>
                  </a:moveTo>
                  <a:lnTo>
                    <a:pt x="0" y="549"/>
                  </a:lnTo>
                  <a:lnTo>
                    <a:pt x="80" y="0"/>
                  </a:lnTo>
                  <a:lnTo>
                    <a:pt x="804" y="82"/>
                  </a:lnTo>
                  <a:lnTo>
                    <a:pt x="764" y="635"/>
                  </a:lnTo>
                  <a:lnTo>
                    <a:pt x="536" y="615"/>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3" name="Freeform 132"/>
            <p:cNvSpPr>
              <a:spLocks noChangeAspect="1"/>
            </p:cNvSpPr>
            <p:nvPr/>
          </p:nvSpPr>
          <p:spPr bwMode="auto">
            <a:xfrm rot="21445593">
              <a:off x="1644650" y="4110038"/>
              <a:ext cx="1395413" cy="1371600"/>
            </a:xfrm>
            <a:custGeom>
              <a:avLst/>
              <a:gdLst>
                <a:gd name="T0" fmla="*/ 2147483647 w 1535"/>
                <a:gd name="T1" fmla="*/ 2147483647 h 1500"/>
                <a:gd name="T2" fmla="*/ 2147483647 w 1535"/>
                <a:gd name="T3" fmla="*/ 2147483647 h 1500"/>
                <a:gd name="T4" fmla="*/ 2147483647 w 1535"/>
                <a:gd name="T5" fmla="*/ 2147483647 h 1500"/>
                <a:gd name="T6" fmla="*/ 2147483647 w 1535"/>
                <a:gd name="T7" fmla="*/ 2147483647 h 1500"/>
                <a:gd name="T8" fmla="*/ 2147483647 w 1535"/>
                <a:gd name="T9" fmla="*/ 2147483647 h 1500"/>
                <a:gd name="T10" fmla="*/ 2147483647 w 1535"/>
                <a:gd name="T11" fmla="*/ 2147483647 h 1500"/>
                <a:gd name="T12" fmla="*/ 2147483647 w 1535"/>
                <a:gd name="T13" fmla="*/ 2147483647 h 1500"/>
                <a:gd name="T14" fmla="*/ 2147483647 w 1535"/>
                <a:gd name="T15" fmla="*/ 2147483647 h 1500"/>
                <a:gd name="T16" fmla="*/ 2147483647 w 1535"/>
                <a:gd name="T17" fmla="*/ 2147483647 h 1500"/>
                <a:gd name="T18" fmla="*/ 2147483647 w 1535"/>
                <a:gd name="T19" fmla="*/ 2147483647 h 1500"/>
                <a:gd name="T20" fmla="*/ 2147483647 w 1535"/>
                <a:gd name="T21" fmla="*/ 2147483647 h 1500"/>
                <a:gd name="T22" fmla="*/ 2147483647 w 1535"/>
                <a:gd name="T23" fmla="*/ 2147483647 h 1500"/>
                <a:gd name="T24" fmla="*/ 2147483647 w 1535"/>
                <a:gd name="T25" fmla="*/ 2147483647 h 1500"/>
                <a:gd name="T26" fmla="*/ 2147483647 w 1535"/>
                <a:gd name="T27" fmla="*/ 2147483647 h 1500"/>
                <a:gd name="T28" fmla="*/ 2147483647 w 1535"/>
                <a:gd name="T29" fmla="*/ 2147483647 h 1500"/>
                <a:gd name="T30" fmla="*/ 2147483647 w 1535"/>
                <a:gd name="T31" fmla="*/ 2147483647 h 1500"/>
                <a:gd name="T32" fmla="*/ 2147483647 w 1535"/>
                <a:gd name="T33" fmla="*/ 2147483647 h 1500"/>
                <a:gd name="T34" fmla="*/ 2147483647 w 1535"/>
                <a:gd name="T35" fmla="*/ 2147483647 h 1500"/>
                <a:gd name="T36" fmla="*/ 2147483647 w 1535"/>
                <a:gd name="T37" fmla="*/ 2147483647 h 1500"/>
                <a:gd name="T38" fmla="*/ 2147483647 w 1535"/>
                <a:gd name="T39" fmla="*/ 2147483647 h 1500"/>
                <a:gd name="T40" fmla="*/ 2147483647 w 1535"/>
                <a:gd name="T41" fmla="*/ 2147483647 h 1500"/>
                <a:gd name="T42" fmla="*/ 2147483647 w 1535"/>
                <a:gd name="T43" fmla="*/ 2147483647 h 1500"/>
                <a:gd name="T44" fmla="*/ 2147483647 w 1535"/>
                <a:gd name="T45" fmla="*/ 2147483647 h 1500"/>
                <a:gd name="T46" fmla="*/ 2147483647 w 1535"/>
                <a:gd name="T47" fmla="*/ 2147483647 h 1500"/>
                <a:gd name="T48" fmla="*/ 2147483647 w 1535"/>
                <a:gd name="T49" fmla="*/ 2147483647 h 1500"/>
                <a:gd name="T50" fmla="*/ 2147483647 w 1535"/>
                <a:gd name="T51" fmla="*/ 2147483647 h 1500"/>
                <a:gd name="T52" fmla="*/ 2147483647 w 1535"/>
                <a:gd name="T53" fmla="*/ 2147483647 h 1500"/>
                <a:gd name="T54" fmla="*/ 2147483647 w 1535"/>
                <a:gd name="T55" fmla="*/ 2147483647 h 1500"/>
                <a:gd name="T56" fmla="*/ 2147483647 w 1535"/>
                <a:gd name="T57" fmla="*/ 2147483647 h 1500"/>
                <a:gd name="T58" fmla="*/ 2147483647 w 1535"/>
                <a:gd name="T59" fmla="*/ 2147483647 h 1500"/>
                <a:gd name="T60" fmla="*/ 2147483647 w 1535"/>
                <a:gd name="T61" fmla="*/ 2147483647 h 1500"/>
                <a:gd name="T62" fmla="*/ 2147483647 w 1535"/>
                <a:gd name="T63" fmla="*/ 2147483647 h 1500"/>
                <a:gd name="T64" fmla="*/ 2147483647 w 1535"/>
                <a:gd name="T65" fmla="*/ 2147483647 h 1500"/>
                <a:gd name="T66" fmla="*/ 2147483647 w 1535"/>
                <a:gd name="T67" fmla="*/ 2147483647 h 1500"/>
                <a:gd name="T68" fmla="*/ 2147483647 w 1535"/>
                <a:gd name="T69" fmla="*/ 2147483647 h 1500"/>
                <a:gd name="T70" fmla="*/ 2147483647 w 1535"/>
                <a:gd name="T71" fmla="*/ 2147483647 h 1500"/>
                <a:gd name="T72" fmla="*/ 2147483647 w 1535"/>
                <a:gd name="T73" fmla="*/ 2147483647 h 1500"/>
                <a:gd name="T74" fmla="*/ 2147483647 w 1535"/>
                <a:gd name="T75" fmla="*/ 2147483647 h 1500"/>
                <a:gd name="T76" fmla="*/ 2147483647 w 1535"/>
                <a:gd name="T77" fmla="*/ 2147483647 h 1500"/>
                <a:gd name="T78" fmla="*/ 2147483647 w 1535"/>
                <a:gd name="T79" fmla="*/ 2147483647 h 1500"/>
                <a:gd name="T80" fmla="*/ 2147483647 w 1535"/>
                <a:gd name="T81" fmla="*/ 2147483647 h 1500"/>
                <a:gd name="T82" fmla="*/ 2147483647 w 1535"/>
                <a:gd name="T83" fmla="*/ 2147483647 h 1500"/>
                <a:gd name="T84" fmla="*/ 2147483647 w 1535"/>
                <a:gd name="T85" fmla="*/ 2147483647 h 1500"/>
                <a:gd name="T86" fmla="*/ 2147483647 w 1535"/>
                <a:gd name="T87" fmla="*/ 2147483647 h 1500"/>
                <a:gd name="T88" fmla="*/ 2147483647 w 1535"/>
                <a:gd name="T89" fmla="*/ 2147483647 h 1500"/>
                <a:gd name="T90" fmla="*/ 2147483647 w 1535"/>
                <a:gd name="T91" fmla="*/ 2147483647 h 1500"/>
                <a:gd name="T92" fmla="*/ 2147483647 w 1535"/>
                <a:gd name="T93" fmla="*/ 2147483647 h 1500"/>
                <a:gd name="T94" fmla="*/ 2147483647 w 1535"/>
                <a:gd name="T95" fmla="*/ 2147483647 h 1500"/>
                <a:gd name="T96" fmla="*/ 2147483647 w 1535"/>
                <a:gd name="T97" fmla="*/ 2147483647 h 1500"/>
                <a:gd name="T98" fmla="*/ 2147483647 w 1535"/>
                <a:gd name="T99" fmla="*/ 2147483647 h 1500"/>
                <a:gd name="T100" fmla="*/ 2147483647 w 1535"/>
                <a:gd name="T101" fmla="*/ 2147483647 h 1500"/>
                <a:gd name="T102" fmla="*/ 2147483647 w 1535"/>
                <a:gd name="T103" fmla="*/ 2147483647 h 1500"/>
                <a:gd name="T104" fmla="*/ 2147483647 w 1535"/>
                <a:gd name="T105" fmla="*/ 2147483647 h 1500"/>
                <a:gd name="T106" fmla="*/ 2147483647 w 1535"/>
                <a:gd name="T107" fmla="*/ 2147483647 h 1500"/>
                <a:gd name="T108" fmla="*/ 2147483647 w 1535"/>
                <a:gd name="T109" fmla="*/ 2147483647 h 1500"/>
                <a:gd name="T110" fmla="*/ 2147483647 w 1535"/>
                <a:gd name="T111" fmla="*/ 2147483647 h 15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535"/>
                <a:gd name="T169" fmla="*/ 0 h 1500"/>
                <a:gd name="T170" fmla="*/ 1535 w 1535"/>
                <a:gd name="T171" fmla="*/ 1500 h 150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535" h="1500">
                  <a:moveTo>
                    <a:pt x="6" y="600"/>
                  </a:moveTo>
                  <a:lnTo>
                    <a:pt x="34" y="622"/>
                  </a:lnTo>
                  <a:lnTo>
                    <a:pt x="46" y="650"/>
                  </a:lnTo>
                  <a:lnTo>
                    <a:pt x="72" y="666"/>
                  </a:lnTo>
                  <a:lnTo>
                    <a:pt x="88" y="694"/>
                  </a:lnTo>
                  <a:lnTo>
                    <a:pt x="184" y="786"/>
                  </a:lnTo>
                  <a:lnTo>
                    <a:pt x="202" y="898"/>
                  </a:lnTo>
                  <a:lnTo>
                    <a:pt x="230" y="942"/>
                  </a:lnTo>
                  <a:lnTo>
                    <a:pt x="318" y="1020"/>
                  </a:lnTo>
                  <a:lnTo>
                    <a:pt x="366" y="1034"/>
                  </a:lnTo>
                  <a:lnTo>
                    <a:pt x="434" y="930"/>
                  </a:lnTo>
                  <a:lnTo>
                    <a:pt x="460" y="922"/>
                  </a:lnTo>
                  <a:lnTo>
                    <a:pt x="484" y="930"/>
                  </a:lnTo>
                  <a:lnTo>
                    <a:pt x="582" y="934"/>
                  </a:lnTo>
                  <a:lnTo>
                    <a:pt x="666" y="1034"/>
                  </a:lnTo>
                  <a:lnTo>
                    <a:pt x="704" y="1138"/>
                  </a:lnTo>
                  <a:lnTo>
                    <a:pt x="738" y="1180"/>
                  </a:lnTo>
                  <a:lnTo>
                    <a:pt x="756" y="1222"/>
                  </a:lnTo>
                  <a:lnTo>
                    <a:pt x="792" y="1250"/>
                  </a:lnTo>
                  <a:lnTo>
                    <a:pt x="820" y="1358"/>
                  </a:lnTo>
                  <a:lnTo>
                    <a:pt x="858" y="1416"/>
                  </a:lnTo>
                  <a:lnTo>
                    <a:pt x="894" y="1442"/>
                  </a:lnTo>
                  <a:lnTo>
                    <a:pt x="926" y="1448"/>
                  </a:lnTo>
                  <a:lnTo>
                    <a:pt x="960" y="1468"/>
                  </a:lnTo>
                  <a:lnTo>
                    <a:pt x="1020" y="1474"/>
                  </a:lnTo>
                  <a:lnTo>
                    <a:pt x="1062" y="1494"/>
                  </a:lnTo>
                  <a:lnTo>
                    <a:pt x="1102" y="1500"/>
                  </a:lnTo>
                  <a:lnTo>
                    <a:pt x="1104" y="1494"/>
                  </a:lnTo>
                  <a:lnTo>
                    <a:pt x="1094" y="1486"/>
                  </a:lnTo>
                  <a:lnTo>
                    <a:pt x="1080" y="1446"/>
                  </a:lnTo>
                  <a:lnTo>
                    <a:pt x="1078" y="1442"/>
                  </a:lnTo>
                  <a:lnTo>
                    <a:pt x="1064" y="1362"/>
                  </a:lnTo>
                  <a:lnTo>
                    <a:pt x="1074" y="1354"/>
                  </a:lnTo>
                  <a:lnTo>
                    <a:pt x="1076" y="1328"/>
                  </a:lnTo>
                  <a:lnTo>
                    <a:pt x="1072" y="1324"/>
                  </a:lnTo>
                  <a:lnTo>
                    <a:pt x="1058" y="1320"/>
                  </a:lnTo>
                  <a:lnTo>
                    <a:pt x="1052" y="1316"/>
                  </a:lnTo>
                  <a:lnTo>
                    <a:pt x="1054" y="1308"/>
                  </a:lnTo>
                  <a:lnTo>
                    <a:pt x="1072" y="1308"/>
                  </a:lnTo>
                  <a:lnTo>
                    <a:pt x="1078" y="1314"/>
                  </a:lnTo>
                  <a:lnTo>
                    <a:pt x="1088" y="1308"/>
                  </a:lnTo>
                  <a:lnTo>
                    <a:pt x="1094" y="1262"/>
                  </a:lnTo>
                  <a:lnTo>
                    <a:pt x="1082" y="1240"/>
                  </a:lnTo>
                  <a:lnTo>
                    <a:pt x="1114" y="1234"/>
                  </a:lnTo>
                  <a:lnTo>
                    <a:pt x="1126" y="1212"/>
                  </a:lnTo>
                  <a:lnTo>
                    <a:pt x="1124" y="1208"/>
                  </a:lnTo>
                  <a:lnTo>
                    <a:pt x="1112" y="1210"/>
                  </a:lnTo>
                  <a:lnTo>
                    <a:pt x="1112" y="1200"/>
                  </a:lnTo>
                  <a:lnTo>
                    <a:pt x="1134" y="1188"/>
                  </a:lnTo>
                  <a:lnTo>
                    <a:pt x="1142" y="1190"/>
                  </a:lnTo>
                  <a:lnTo>
                    <a:pt x="1156" y="1174"/>
                  </a:lnTo>
                  <a:lnTo>
                    <a:pt x="1158" y="1168"/>
                  </a:lnTo>
                  <a:lnTo>
                    <a:pt x="1162" y="1162"/>
                  </a:lnTo>
                  <a:lnTo>
                    <a:pt x="1184" y="1160"/>
                  </a:lnTo>
                  <a:lnTo>
                    <a:pt x="1194" y="1156"/>
                  </a:lnTo>
                  <a:lnTo>
                    <a:pt x="1194" y="1146"/>
                  </a:lnTo>
                  <a:lnTo>
                    <a:pt x="1182" y="1134"/>
                  </a:lnTo>
                  <a:lnTo>
                    <a:pt x="1182" y="1124"/>
                  </a:lnTo>
                  <a:lnTo>
                    <a:pt x="1186" y="1118"/>
                  </a:lnTo>
                  <a:lnTo>
                    <a:pt x="1198" y="1122"/>
                  </a:lnTo>
                  <a:lnTo>
                    <a:pt x="1204" y="1130"/>
                  </a:lnTo>
                  <a:lnTo>
                    <a:pt x="1206" y="1128"/>
                  </a:lnTo>
                  <a:lnTo>
                    <a:pt x="1206" y="1118"/>
                  </a:lnTo>
                  <a:lnTo>
                    <a:pt x="1208" y="1114"/>
                  </a:lnTo>
                  <a:lnTo>
                    <a:pt x="1214" y="1116"/>
                  </a:lnTo>
                  <a:lnTo>
                    <a:pt x="1221" y="1126"/>
                  </a:lnTo>
                  <a:lnTo>
                    <a:pt x="1223" y="1128"/>
                  </a:lnTo>
                  <a:lnTo>
                    <a:pt x="1231" y="1124"/>
                  </a:lnTo>
                  <a:lnTo>
                    <a:pt x="1235" y="1114"/>
                  </a:lnTo>
                  <a:lnTo>
                    <a:pt x="1237" y="1112"/>
                  </a:lnTo>
                  <a:lnTo>
                    <a:pt x="1241" y="1130"/>
                  </a:lnTo>
                  <a:lnTo>
                    <a:pt x="1277" y="1120"/>
                  </a:lnTo>
                  <a:lnTo>
                    <a:pt x="1283" y="1120"/>
                  </a:lnTo>
                  <a:lnTo>
                    <a:pt x="1281" y="1124"/>
                  </a:lnTo>
                  <a:lnTo>
                    <a:pt x="1231" y="1146"/>
                  </a:lnTo>
                  <a:lnTo>
                    <a:pt x="1227" y="1152"/>
                  </a:lnTo>
                  <a:lnTo>
                    <a:pt x="1231" y="1154"/>
                  </a:lnTo>
                  <a:lnTo>
                    <a:pt x="1347" y="1090"/>
                  </a:lnTo>
                  <a:lnTo>
                    <a:pt x="1365" y="1044"/>
                  </a:lnTo>
                  <a:lnTo>
                    <a:pt x="1369" y="974"/>
                  </a:lnTo>
                  <a:lnTo>
                    <a:pt x="1375" y="968"/>
                  </a:lnTo>
                  <a:lnTo>
                    <a:pt x="1381" y="964"/>
                  </a:lnTo>
                  <a:lnTo>
                    <a:pt x="1387" y="964"/>
                  </a:lnTo>
                  <a:lnTo>
                    <a:pt x="1389" y="990"/>
                  </a:lnTo>
                  <a:lnTo>
                    <a:pt x="1403" y="992"/>
                  </a:lnTo>
                  <a:lnTo>
                    <a:pt x="1399" y="1000"/>
                  </a:lnTo>
                  <a:lnTo>
                    <a:pt x="1387" y="1006"/>
                  </a:lnTo>
                  <a:lnTo>
                    <a:pt x="1391" y="1008"/>
                  </a:lnTo>
                  <a:lnTo>
                    <a:pt x="1459" y="976"/>
                  </a:lnTo>
                  <a:lnTo>
                    <a:pt x="1497" y="974"/>
                  </a:lnTo>
                  <a:lnTo>
                    <a:pt x="1487" y="960"/>
                  </a:lnTo>
                  <a:lnTo>
                    <a:pt x="1499" y="950"/>
                  </a:lnTo>
                  <a:lnTo>
                    <a:pt x="1505" y="936"/>
                  </a:lnTo>
                  <a:lnTo>
                    <a:pt x="1513" y="926"/>
                  </a:lnTo>
                  <a:lnTo>
                    <a:pt x="1515" y="914"/>
                  </a:lnTo>
                  <a:lnTo>
                    <a:pt x="1513" y="896"/>
                  </a:lnTo>
                  <a:lnTo>
                    <a:pt x="1509" y="886"/>
                  </a:lnTo>
                  <a:lnTo>
                    <a:pt x="1515" y="872"/>
                  </a:lnTo>
                  <a:lnTo>
                    <a:pt x="1511" y="858"/>
                  </a:lnTo>
                  <a:lnTo>
                    <a:pt x="1529" y="822"/>
                  </a:lnTo>
                  <a:lnTo>
                    <a:pt x="1529" y="812"/>
                  </a:lnTo>
                  <a:lnTo>
                    <a:pt x="1533" y="804"/>
                  </a:lnTo>
                  <a:lnTo>
                    <a:pt x="1529" y="796"/>
                  </a:lnTo>
                  <a:lnTo>
                    <a:pt x="1535" y="792"/>
                  </a:lnTo>
                  <a:lnTo>
                    <a:pt x="1531" y="784"/>
                  </a:lnTo>
                  <a:lnTo>
                    <a:pt x="1533" y="770"/>
                  </a:lnTo>
                  <a:lnTo>
                    <a:pt x="1529" y="770"/>
                  </a:lnTo>
                  <a:lnTo>
                    <a:pt x="1525" y="770"/>
                  </a:lnTo>
                  <a:lnTo>
                    <a:pt x="1515" y="752"/>
                  </a:lnTo>
                  <a:lnTo>
                    <a:pt x="1519" y="746"/>
                  </a:lnTo>
                  <a:lnTo>
                    <a:pt x="1507" y="732"/>
                  </a:lnTo>
                  <a:lnTo>
                    <a:pt x="1509" y="726"/>
                  </a:lnTo>
                  <a:lnTo>
                    <a:pt x="1497" y="714"/>
                  </a:lnTo>
                  <a:lnTo>
                    <a:pt x="1499" y="700"/>
                  </a:lnTo>
                  <a:lnTo>
                    <a:pt x="1495" y="688"/>
                  </a:lnTo>
                  <a:lnTo>
                    <a:pt x="1471" y="660"/>
                  </a:lnTo>
                  <a:lnTo>
                    <a:pt x="1469" y="444"/>
                  </a:lnTo>
                  <a:lnTo>
                    <a:pt x="1453" y="440"/>
                  </a:lnTo>
                  <a:lnTo>
                    <a:pt x="1429" y="444"/>
                  </a:lnTo>
                  <a:lnTo>
                    <a:pt x="1421" y="434"/>
                  </a:lnTo>
                  <a:lnTo>
                    <a:pt x="1375" y="418"/>
                  </a:lnTo>
                  <a:lnTo>
                    <a:pt x="1363" y="402"/>
                  </a:lnTo>
                  <a:lnTo>
                    <a:pt x="1335" y="388"/>
                  </a:lnTo>
                  <a:lnTo>
                    <a:pt x="1321" y="402"/>
                  </a:lnTo>
                  <a:lnTo>
                    <a:pt x="1299" y="400"/>
                  </a:lnTo>
                  <a:lnTo>
                    <a:pt x="1293" y="390"/>
                  </a:lnTo>
                  <a:lnTo>
                    <a:pt x="1273" y="398"/>
                  </a:lnTo>
                  <a:lnTo>
                    <a:pt x="1271" y="404"/>
                  </a:lnTo>
                  <a:lnTo>
                    <a:pt x="1253" y="398"/>
                  </a:lnTo>
                  <a:lnTo>
                    <a:pt x="1229" y="406"/>
                  </a:lnTo>
                  <a:lnTo>
                    <a:pt x="1223" y="416"/>
                  </a:lnTo>
                  <a:lnTo>
                    <a:pt x="1212" y="416"/>
                  </a:lnTo>
                  <a:lnTo>
                    <a:pt x="1208" y="424"/>
                  </a:lnTo>
                  <a:lnTo>
                    <a:pt x="1198" y="412"/>
                  </a:lnTo>
                  <a:lnTo>
                    <a:pt x="1166" y="402"/>
                  </a:lnTo>
                  <a:lnTo>
                    <a:pt x="1156" y="392"/>
                  </a:lnTo>
                  <a:lnTo>
                    <a:pt x="1122" y="402"/>
                  </a:lnTo>
                  <a:lnTo>
                    <a:pt x="1124" y="406"/>
                  </a:lnTo>
                  <a:lnTo>
                    <a:pt x="1116" y="420"/>
                  </a:lnTo>
                  <a:lnTo>
                    <a:pt x="1108" y="410"/>
                  </a:lnTo>
                  <a:lnTo>
                    <a:pt x="1108" y="394"/>
                  </a:lnTo>
                  <a:lnTo>
                    <a:pt x="1082" y="406"/>
                  </a:lnTo>
                  <a:lnTo>
                    <a:pt x="1078" y="394"/>
                  </a:lnTo>
                  <a:lnTo>
                    <a:pt x="1066" y="394"/>
                  </a:lnTo>
                  <a:lnTo>
                    <a:pt x="1064" y="384"/>
                  </a:lnTo>
                  <a:lnTo>
                    <a:pt x="1058" y="382"/>
                  </a:lnTo>
                  <a:lnTo>
                    <a:pt x="1032" y="398"/>
                  </a:lnTo>
                  <a:lnTo>
                    <a:pt x="1022" y="394"/>
                  </a:lnTo>
                  <a:lnTo>
                    <a:pt x="1024" y="380"/>
                  </a:lnTo>
                  <a:lnTo>
                    <a:pt x="1008" y="374"/>
                  </a:lnTo>
                  <a:lnTo>
                    <a:pt x="1008" y="358"/>
                  </a:lnTo>
                  <a:lnTo>
                    <a:pt x="978" y="358"/>
                  </a:lnTo>
                  <a:lnTo>
                    <a:pt x="966" y="368"/>
                  </a:lnTo>
                  <a:lnTo>
                    <a:pt x="950" y="354"/>
                  </a:lnTo>
                  <a:lnTo>
                    <a:pt x="934" y="356"/>
                  </a:lnTo>
                  <a:lnTo>
                    <a:pt x="908" y="344"/>
                  </a:lnTo>
                  <a:lnTo>
                    <a:pt x="886" y="344"/>
                  </a:lnTo>
                  <a:lnTo>
                    <a:pt x="884" y="326"/>
                  </a:lnTo>
                  <a:lnTo>
                    <a:pt x="866" y="308"/>
                  </a:lnTo>
                  <a:lnTo>
                    <a:pt x="860" y="320"/>
                  </a:lnTo>
                  <a:lnTo>
                    <a:pt x="844" y="314"/>
                  </a:lnTo>
                  <a:lnTo>
                    <a:pt x="834" y="318"/>
                  </a:lnTo>
                  <a:lnTo>
                    <a:pt x="808" y="292"/>
                  </a:lnTo>
                  <a:lnTo>
                    <a:pt x="794" y="290"/>
                  </a:lnTo>
                  <a:lnTo>
                    <a:pt x="808" y="22"/>
                  </a:lnTo>
                  <a:lnTo>
                    <a:pt x="472" y="0"/>
                  </a:lnTo>
                  <a:lnTo>
                    <a:pt x="420" y="620"/>
                  </a:lnTo>
                  <a:lnTo>
                    <a:pt x="0" y="576"/>
                  </a:lnTo>
                  <a:lnTo>
                    <a:pt x="6" y="60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4" name="Freeform 133"/>
            <p:cNvSpPr>
              <a:spLocks noChangeAspect="1"/>
            </p:cNvSpPr>
            <p:nvPr/>
          </p:nvSpPr>
          <p:spPr bwMode="auto">
            <a:xfrm rot="21445593">
              <a:off x="3167063" y="3314700"/>
              <a:ext cx="393700" cy="706438"/>
            </a:xfrm>
            <a:custGeom>
              <a:avLst/>
              <a:gdLst>
                <a:gd name="T0" fmla="*/ 2147483647 w 434"/>
                <a:gd name="T1" fmla="*/ 0 h 771"/>
                <a:gd name="T2" fmla="*/ 2147483647 w 434"/>
                <a:gd name="T3" fmla="*/ 2147483647 h 771"/>
                <a:gd name="T4" fmla="*/ 2147483647 w 434"/>
                <a:gd name="T5" fmla="*/ 2147483647 h 771"/>
                <a:gd name="T6" fmla="*/ 2147483647 w 434"/>
                <a:gd name="T7" fmla="*/ 2147483647 h 771"/>
                <a:gd name="T8" fmla="*/ 2147483647 w 434"/>
                <a:gd name="T9" fmla="*/ 2147483647 h 771"/>
                <a:gd name="T10" fmla="*/ 2147483647 w 434"/>
                <a:gd name="T11" fmla="*/ 2147483647 h 771"/>
                <a:gd name="T12" fmla="*/ 2147483647 w 434"/>
                <a:gd name="T13" fmla="*/ 2147483647 h 771"/>
                <a:gd name="T14" fmla="*/ 2147483647 w 434"/>
                <a:gd name="T15" fmla="*/ 2147483647 h 771"/>
                <a:gd name="T16" fmla="*/ 2147483647 w 434"/>
                <a:gd name="T17" fmla="*/ 2147483647 h 771"/>
                <a:gd name="T18" fmla="*/ 2147483647 w 434"/>
                <a:gd name="T19" fmla="*/ 2147483647 h 771"/>
                <a:gd name="T20" fmla="*/ 2147483647 w 434"/>
                <a:gd name="T21" fmla="*/ 2147483647 h 771"/>
                <a:gd name="T22" fmla="*/ 2147483647 w 434"/>
                <a:gd name="T23" fmla="*/ 2147483647 h 771"/>
                <a:gd name="T24" fmla="*/ 2147483647 w 434"/>
                <a:gd name="T25" fmla="*/ 2147483647 h 771"/>
                <a:gd name="T26" fmla="*/ 2147483647 w 434"/>
                <a:gd name="T27" fmla="*/ 2147483647 h 771"/>
                <a:gd name="T28" fmla="*/ 2147483647 w 434"/>
                <a:gd name="T29" fmla="*/ 2147483647 h 771"/>
                <a:gd name="T30" fmla="*/ 2147483647 w 434"/>
                <a:gd name="T31" fmla="*/ 2147483647 h 771"/>
                <a:gd name="T32" fmla="*/ 2147483647 w 434"/>
                <a:gd name="T33" fmla="*/ 2147483647 h 771"/>
                <a:gd name="T34" fmla="*/ 2147483647 w 434"/>
                <a:gd name="T35" fmla="*/ 2147483647 h 771"/>
                <a:gd name="T36" fmla="*/ 2147483647 w 434"/>
                <a:gd name="T37" fmla="*/ 2147483647 h 771"/>
                <a:gd name="T38" fmla="*/ 2147483647 w 434"/>
                <a:gd name="T39" fmla="*/ 2147483647 h 771"/>
                <a:gd name="T40" fmla="*/ 2147483647 w 434"/>
                <a:gd name="T41" fmla="*/ 2147483647 h 771"/>
                <a:gd name="T42" fmla="*/ 2147483647 w 434"/>
                <a:gd name="T43" fmla="*/ 2147483647 h 771"/>
                <a:gd name="T44" fmla="*/ 2147483647 w 434"/>
                <a:gd name="T45" fmla="*/ 2147483647 h 771"/>
                <a:gd name="T46" fmla="*/ 2147483647 w 434"/>
                <a:gd name="T47" fmla="*/ 2147483647 h 771"/>
                <a:gd name="T48" fmla="*/ 2147483647 w 434"/>
                <a:gd name="T49" fmla="*/ 2147483647 h 771"/>
                <a:gd name="T50" fmla="*/ 2147483647 w 434"/>
                <a:gd name="T51" fmla="*/ 2147483647 h 771"/>
                <a:gd name="T52" fmla="*/ 2147483647 w 434"/>
                <a:gd name="T53" fmla="*/ 2147483647 h 771"/>
                <a:gd name="T54" fmla="*/ 2147483647 w 434"/>
                <a:gd name="T55" fmla="*/ 2147483647 h 771"/>
                <a:gd name="T56" fmla="*/ 2147483647 w 434"/>
                <a:gd name="T57" fmla="*/ 2147483647 h 771"/>
                <a:gd name="T58" fmla="*/ 2147483647 w 434"/>
                <a:gd name="T59" fmla="*/ 2147483647 h 771"/>
                <a:gd name="T60" fmla="*/ 2147483647 w 434"/>
                <a:gd name="T61" fmla="*/ 2147483647 h 771"/>
                <a:gd name="T62" fmla="*/ 2147483647 w 434"/>
                <a:gd name="T63" fmla="*/ 2147483647 h 771"/>
                <a:gd name="T64" fmla="*/ 2147483647 w 434"/>
                <a:gd name="T65" fmla="*/ 2147483647 h 771"/>
                <a:gd name="T66" fmla="*/ 2147483647 w 434"/>
                <a:gd name="T67" fmla="*/ 2147483647 h 771"/>
                <a:gd name="T68" fmla="*/ 2147483647 w 434"/>
                <a:gd name="T69" fmla="*/ 2147483647 h 771"/>
                <a:gd name="T70" fmla="*/ 2147483647 w 434"/>
                <a:gd name="T71" fmla="*/ 2147483647 h 771"/>
                <a:gd name="T72" fmla="*/ 2147483647 w 434"/>
                <a:gd name="T73" fmla="*/ 2147483647 h 771"/>
                <a:gd name="T74" fmla="*/ 2147483647 w 434"/>
                <a:gd name="T75" fmla="*/ 2147483647 h 771"/>
                <a:gd name="T76" fmla="*/ 2147483647 w 434"/>
                <a:gd name="T77" fmla="*/ 2147483647 h 771"/>
                <a:gd name="T78" fmla="*/ 2147483647 w 434"/>
                <a:gd name="T79" fmla="*/ 2147483647 h 771"/>
                <a:gd name="T80" fmla="*/ 2147483647 w 434"/>
                <a:gd name="T81" fmla="*/ 2147483647 h 77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34"/>
                <a:gd name="T124" fmla="*/ 0 h 771"/>
                <a:gd name="T125" fmla="*/ 434 w 434"/>
                <a:gd name="T126" fmla="*/ 771 h 77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34" h="771">
                  <a:moveTo>
                    <a:pt x="366" y="26"/>
                  </a:moveTo>
                  <a:lnTo>
                    <a:pt x="364" y="0"/>
                  </a:lnTo>
                  <a:lnTo>
                    <a:pt x="78" y="16"/>
                  </a:lnTo>
                  <a:lnTo>
                    <a:pt x="98" y="32"/>
                  </a:lnTo>
                  <a:lnTo>
                    <a:pt x="102" y="46"/>
                  </a:lnTo>
                  <a:lnTo>
                    <a:pt x="128" y="62"/>
                  </a:lnTo>
                  <a:lnTo>
                    <a:pt x="132" y="80"/>
                  </a:lnTo>
                  <a:lnTo>
                    <a:pt x="128" y="104"/>
                  </a:lnTo>
                  <a:lnTo>
                    <a:pt x="116" y="116"/>
                  </a:lnTo>
                  <a:lnTo>
                    <a:pt x="112" y="138"/>
                  </a:lnTo>
                  <a:lnTo>
                    <a:pt x="80" y="158"/>
                  </a:lnTo>
                  <a:lnTo>
                    <a:pt x="42" y="166"/>
                  </a:lnTo>
                  <a:lnTo>
                    <a:pt x="38" y="190"/>
                  </a:lnTo>
                  <a:lnTo>
                    <a:pt x="52" y="206"/>
                  </a:lnTo>
                  <a:lnTo>
                    <a:pt x="54" y="226"/>
                  </a:lnTo>
                  <a:lnTo>
                    <a:pt x="40" y="244"/>
                  </a:lnTo>
                  <a:lnTo>
                    <a:pt x="36" y="268"/>
                  </a:lnTo>
                  <a:lnTo>
                    <a:pt x="10" y="284"/>
                  </a:lnTo>
                  <a:lnTo>
                    <a:pt x="14" y="306"/>
                  </a:lnTo>
                  <a:lnTo>
                    <a:pt x="4" y="312"/>
                  </a:lnTo>
                  <a:lnTo>
                    <a:pt x="0" y="346"/>
                  </a:lnTo>
                  <a:lnTo>
                    <a:pt x="18" y="400"/>
                  </a:lnTo>
                  <a:lnTo>
                    <a:pt x="48" y="426"/>
                  </a:lnTo>
                  <a:lnTo>
                    <a:pt x="54" y="438"/>
                  </a:lnTo>
                  <a:lnTo>
                    <a:pt x="82" y="456"/>
                  </a:lnTo>
                  <a:lnTo>
                    <a:pt x="94" y="502"/>
                  </a:lnTo>
                  <a:lnTo>
                    <a:pt x="102" y="512"/>
                  </a:lnTo>
                  <a:lnTo>
                    <a:pt x="110" y="514"/>
                  </a:lnTo>
                  <a:lnTo>
                    <a:pt x="122" y="502"/>
                  </a:lnTo>
                  <a:lnTo>
                    <a:pt x="138" y="506"/>
                  </a:lnTo>
                  <a:lnTo>
                    <a:pt x="156" y="518"/>
                  </a:lnTo>
                  <a:lnTo>
                    <a:pt x="154" y="522"/>
                  </a:lnTo>
                  <a:lnTo>
                    <a:pt x="148" y="534"/>
                  </a:lnTo>
                  <a:lnTo>
                    <a:pt x="150" y="546"/>
                  </a:lnTo>
                  <a:lnTo>
                    <a:pt x="132" y="587"/>
                  </a:lnTo>
                  <a:lnTo>
                    <a:pt x="134" y="605"/>
                  </a:lnTo>
                  <a:lnTo>
                    <a:pt x="170" y="637"/>
                  </a:lnTo>
                  <a:lnTo>
                    <a:pt x="184" y="639"/>
                  </a:lnTo>
                  <a:lnTo>
                    <a:pt x="228" y="675"/>
                  </a:lnTo>
                  <a:lnTo>
                    <a:pt x="230" y="691"/>
                  </a:lnTo>
                  <a:lnTo>
                    <a:pt x="240" y="713"/>
                  </a:lnTo>
                  <a:lnTo>
                    <a:pt x="232" y="733"/>
                  </a:lnTo>
                  <a:lnTo>
                    <a:pt x="238" y="735"/>
                  </a:lnTo>
                  <a:lnTo>
                    <a:pt x="248" y="761"/>
                  </a:lnTo>
                  <a:lnTo>
                    <a:pt x="260" y="769"/>
                  </a:lnTo>
                  <a:lnTo>
                    <a:pt x="256" y="759"/>
                  </a:lnTo>
                  <a:lnTo>
                    <a:pt x="262" y="755"/>
                  </a:lnTo>
                  <a:lnTo>
                    <a:pt x="270" y="769"/>
                  </a:lnTo>
                  <a:lnTo>
                    <a:pt x="278" y="771"/>
                  </a:lnTo>
                  <a:lnTo>
                    <a:pt x="272" y="757"/>
                  </a:lnTo>
                  <a:lnTo>
                    <a:pt x="290" y="735"/>
                  </a:lnTo>
                  <a:lnTo>
                    <a:pt x="342" y="753"/>
                  </a:lnTo>
                  <a:lnTo>
                    <a:pt x="352" y="741"/>
                  </a:lnTo>
                  <a:lnTo>
                    <a:pt x="342" y="723"/>
                  </a:lnTo>
                  <a:lnTo>
                    <a:pt x="344" y="709"/>
                  </a:lnTo>
                  <a:lnTo>
                    <a:pt x="386" y="693"/>
                  </a:lnTo>
                  <a:lnTo>
                    <a:pt x="378" y="669"/>
                  </a:lnTo>
                  <a:lnTo>
                    <a:pt x="388" y="647"/>
                  </a:lnTo>
                  <a:lnTo>
                    <a:pt x="386" y="647"/>
                  </a:lnTo>
                  <a:lnTo>
                    <a:pt x="382" y="645"/>
                  </a:lnTo>
                  <a:lnTo>
                    <a:pt x="388" y="643"/>
                  </a:lnTo>
                  <a:lnTo>
                    <a:pt x="380" y="637"/>
                  </a:lnTo>
                  <a:lnTo>
                    <a:pt x="388" y="635"/>
                  </a:lnTo>
                  <a:lnTo>
                    <a:pt x="384" y="615"/>
                  </a:lnTo>
                  <a:lnTo>
                    <a:pt x="392" y="609"/>
                  </a:lnTo>
                  <a:lnTo>
                    <a:pt x="386" y="607"/>
                  </a:lnTo>
                  <a:lnTo>
                    <a:pt x="396" y="599"/>
                  </a:lnTo>
                  <a:lnTo>
                    <a:pt x="388" y="587"/>
                  </a:lnTo>
                  <a:lnTo>
                    <a:pt x="394" y="579"/>
                  </a:lnTo>
                  <a:lnTo>
                    <a:pt x="404" y="579"/>
                  </a:lnTo>
                  <a:lnTo>
                    <a:pt x="412" y="554"/>
                  </a:lnTo>
                  <a:lnTo>
                    <a:pt x="424" y="548"/>
                  </a:lnTo>
                  <a:lnTo>
                    <a:pt x="420" y="540"/>
                  </a:lnTo>
                  <a:lnTo>
                    <a:pt x="434" y="512"/>
                  </a:lnTo>
                  <a:lnTo>
                    <a:pt x="428" y="496"/>
                  </a:lnTo>
                  <a:lnTo>
                    <a:pt x="430" y="484"/>
                  </a:lnTo>
                  <a:lnTo>
                    <a:pt x="414" y="462"/>
                  </a:lnTo>
                  <a:lnTo>
                    <a:pt x="422" y="448"/>
                  </a:lnTo>
                  <a:lnTo>
                    <a:pt x="416" y="436"/>
                  </a:lnTo>
                  <a:lnTo>
                    <a:pt x="426" y="426"/>
                  </a:lnTo>
                  <a:lnTo>
                    <a:pt x="400" y="100"/>
                  </a:lnTo>
                  <a:lnTo>
                    <a:pt x="366" y="26"/>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5" name="Freeform 134"/>
            <p:cNvSpPr>
              <a:spLocks noChangeAspect="1"/>
            </p:cNvSpPr>
            <p:nvPr/>
          </p:nvSpPr>
          <p:spPr bwMode="auto">
            <a:xfrm rot="21445593">
              <a:off x="3776663" y="3270250"/>
              <a:ext cx="417512" cy="476250"/>
            </a:xfrm>
            <a:custGeom>
              <a:avLst/>
              <a:gdLst>
                <a:gd name="T0" fmla="*/ 2147483647 w 460"/>
                <a:gd name="T1" fmla="*/ 2147483647 h 520"/>
                <a:gd name="T2" fmla="*/ 2147483647 w 460"/>
                <a:gd name="T3" fmla="*/ 2147483647 h 520"/>
                <a:gd name="T4" fmla="*/ 2147483647 w 460"/>
                <a:gd name="T5" fmla="*/ 2147483647 h 520"/>
                <a:gd name="T6" fmla="*/ 2147483647 w 460"/>
                <a:gd name="T7" fmla="*/ 2147483647 h 520"/>
                <a:gd name="T8" fmla="*/ 2147483647 w 460"/>
                <a:gd name="T9" fmla="*/ 2147483647 h 520"/>
                <a:gd name="T10" fmla="*/ 2147483647 w 460"/>
                <a:gd name="T11" fmla="*/ 2147483647 h 520"/>
                <a:gd name="T12" fmla="*/ 2147483647 w 460"/>
                <a:gd name="T13" fmla="*/ 2147483647 h 520"/>
                <a:gd name="T14" fmla="*/ 2147483647 w 460"/>
                <a:gd name="T15" fmla="*/ 2147483647 h 520"/>
                <a:gd name="T16" fmla="*/ 2147483647 w 460"/>
                <a:gd name="T17" fmla="*/ 2147483647 h 520"/>
                <a:gd name="T18" fmla="*/ 2147483647 w 460"/>
                <a:gd name="T19" fmla="*/ 2147483647 h 520"/>
                <a:gd name="T20" fmla="*/ 0 w 460"/>
                <a:gd name="T21" fmla="*/ 2147483647 h 520"/>
                <a:gd name="T22" fmla="*/ 2147483647 w 460"/>
                <a:gd name="T23" fmla="*/ 2147483647 h 520"/>
                <a:gd name="T24" fmla="*/ 2147483647 w 460"/>
                <a:gd name="T25" fmla="*/ 2147483647 h 520"/>
                <a:gd name="T26" fmla="*/ 2147483647 w 460"/>
                <a:gd name="T27" fmla="*/ 2147483647 h 520"/>
                <a:gd name="T28" fmla="*/ 2147483647 w 460"/>
                <a:gd name="T29" fmla="*/ 2147483647 h 520"/>
                <a:gd name="T30" fmla="*/ 2147483647 w 460"/>
                <a:gd name="T31" fmla="*/ 2147483647 h 520"/>
                <a:gd name="T32" fmla="*/ 2147483647 w 460"/>
                <a:gd name="T33" fmla="*/ 2147483647 h 520"/>
                <a:gd name="T34" fmla="*/ 2147483647 w 460"/>
                <a:gd name="T35" fmla="*/ 2147483647 h 520"/>
                <a:gd name="T36" fmla="*/ 2147483647 w 460"/>
                <a:gd name="T37" fmla="*/ 2147483647 h 520"/>
                <a:gd name="T38" fmla="*/ 2147483647 w 460"/>
                <a:gd name="T39" fmla="*/ 2147483647 h 520"/>
                <a:gd name="T40" fmla="*/ 2147483647 w 460"/>
                <a:gd name="T41" fmla="*/ 2147483647 h 520"/>
                <a:gd name="T42" fmla="*/ 2147483647 w 460"/>
                <a:gd name="T43" fmla="*/ 2147483647 h 520"/>
                <a:gd name="T44" fmla="*/ 2147483647 w 460"/>
                <a:gd name="T45" fmla="*/ 2147483647 h 520"/>
                <a:gd name="T46" fmla="*/ 2147483647 w 460"/>
                <a:gd name="T47" fmla="*/ 2147483647 h 520"/>
                <a:gd name="T48" fmla="*/ 2147483647 w 460"/>
                <a:gd name="T49" fmla="*/ 2147483647 h 520"/>
                <a:gd name="T50" fmla="*/ 2147483647 w 460"/>
                <a:gd name="T51" fmla="*/ 2147483647 h 520"/>
                <a:gd name="T52" fmla="*/ 2147483647 w 460"/>
                <a:gd name="T53" fmla="*/ 2147483647 h 520"/>
                <a:gd name="T54" fmla="*/ 2147483647 w 460"/>
                <a:gd name="T55" fmla="*/ 2147483647 h 520"/>
                <a:gd name="T56" fmla="*/ 2147483647 w 460"/>
                <a:gd name="T57" fmla="*/ 2147483647 h 520"/>
                <a:gd name="T58" fmla="*/ 2147483647 w 460"/>
                <a:gd name="T59" fmla="*/ 2147483647 h 520"/>
                <a:gd name="T60" fmla="*/ 2147483647 w 460"/>
                <a:gd name="T61" fmla="*/ 2147483647 h 520"/>
                <a:gd name="T62" fmla="*/ 2147483647 w 460"/>
                <a:gd name="T63" fmla="*/ 2147483647 h 520"/>
                <a:gd name="T64" fmla="*/ 2147483647 w 460"/>
                <a:gd name="T65" fmla="*/ 2147483647 h 520"/>
                <a:gd name="T66" fmla="*/ 2147483647 w 460"/>
                <a:gd name="T67" fmla="*/ 2147483647 h 520"/>
                <a:gd name="T68" fmla="*/ 2147483647 w 460"/>
                <a:gd name="T69" fmla="*/ 2147483647 h 520"/>
                <a:gd name="T70" fmla="*/ 2147483647 w 460"/>
                <a:gd name="T71" fmla="*/ 2147483647 h 520"/>
                <a:gd name="T72" fmla="*/ 2147483647 w 460"/>
                <a:gd name="T73" fmla="*/ 2147483647 h 520"/>
                <a:gd name="T74" fmla="*/ 2147483647 w 460"/>
                <a:gd name="T75" fmla="*/ 2147483647 h 520"/>
                <a:gd name="T76" fmla="*/ 2147483647 w 460"/>
                <a:gd name="T77" fmla="*/ 2147483647 h 520"/>
                <a:gd name="T78" fmla="*/ 2147483647 w 460"/>
                <a:gd name="T79" fmla="*/ 2147483647 h 520"/>
                <a:gd name="T80" fmla="*/ 2147483647 w 460"/>
                <a:gd name="T81" fmla="*/ 2147483647 h 520"/>
                <a:gd name="T82" fmla="*/ 2147483647 w 460"/>
                <a:gd name="T83" fmla="*/ 2147483647 h 520"/>
                <a:gd name="T84" fmla="*/ 2147483647 w 460"/>
                <a:gd name="T85" fmla="*/ 2147483647 h 520"/>
                <a:gd name="T86" fmla="*/ 2147483647 w 460"/>
                <a:gd name="T87" fmla="*/ 2147483647 h 520"/>
                <a:gd name="T88" fmla="*/ 2147483647 w 460"/>
                <a:gd name="T89" fmla="*/ 2147483647 h 520"/>
                <a:gd name="T90" fmla="*/ 2147483647 w 460"/>
                <a:gd name="T91" fmla="*/ 2147483647 h 520"/>
                <a:gd name="T92" fmla="*/ 2147483647 w 460"/>
                <a:gd name="T93" fmla="*/ 2147483647 h 520"/>
                <a:gd name="T94" fmla="*/ 2147483647 w 460"/>
                <a:gd name="T95" fmla="*/ 2147483647 h 520"/>
                <a:gd name="T96" fmla="*/ 2147483647 w 460"/>
                <a:gd name="T97" fmla="*/ 2147483647 h 520"/>
                <a:gd name="T98" fmla="*/ 2147483647 w 460"/>
                <a:gd name="T99" fmla="*/ 2147483647 h 520"/>
                <a:gd name="T100" fmla="*/ 2147483647 w 460"/>
                <a:gd name="T101" fmla="*/ 2147483647 h 520"/>
                <a:gd name="T102" fmla="*/ 2147483647 w 460"/>
                <a:gd name="T103" fmla="*/ 2147483647 h 520"/>
                <a:gd name="T104" fmla="*/ 2147483647 w 460"/>
                <a:gd name="T105" fmla="*/ 2147483647 h 520"/>
                <a:gd name="T106" fmla="*/ 2147483647 w 460"/>
                <a:gd name="T107" fmla="*/ 2147483647 h 520"/>
                <a:gd name="T108" fmla="*/ 2147483647 w 460"/>
                <a:gd name="T109" fmla="*/ 2147483647 h 520"/>
                <a:gd name="T110" fmla="*/ 2147483647 w 460"/>
                <a:gd name="T111" fmla="*/ 2147483647 h 520"/>
                <a:gd name="T112" fmla="*/ 2147483647 w 460"/>
                <a:gd name="T113" fmla="*/ 2147483647 h 520"/>
                <a:gd name="T114" fmla="*/ 2147483647 w 460"/>
                <a:gd name="T115" fmla="*/ 2147483647 h 520"/>
                <a:gd name="T116" fmla="*/ 2147483647 w 460"/>
                <a:gd name="T117" fmla="*/ 2147483647 h 520"/>
                <a:gd name="T118" fmla="*/ 2147483647 w 460"/>
                <a:gd name="T119" fmla="*/ 2147483647 h 520"/>
                <a:gd name="T120" fmla="*/ 2147483647 w 460"/>
                <a:gd name="T121" fmla="*/ 0 h 520"/>
                <a:gd name="T122" fmla="*/ 2147483647 w 460"/>
                <a:gd name="T123" fmla="*/ 2147483647 h 5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0"/>
                <a:gd name="T187" fmla="*/ 0 h 520"/>
                <a:gd name="T188" fmla="*/ 460 w 460"/>
                <a:gd name="T189" fmla="*/ 520 h 5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0" h="520">
                  <a:moveTo>
                    <a:pt x="404" y="10"/>
                  </a:moveTo>
                  <a:lnTo>
                    <a:pt x="312" y="80"/>
                  </a:lnTo>
                  <a:lnTo>
                    <a:pt x="282" y="84"/>
                  </a:lnTo>
                  <a:lnTo>
                    <a:pt x="248" y="100"/>
                  </a:lnTo>
                  <a:lnTo>
                    <a:pt x="214" y="100"/>
                  </a:lnTo>
                  <a:lnTo>
                    <a:pt x="208" y="94"/>
                  </a:lnTo>
                  <a:lnTo>
                    <a:pt x="194" y="96"/>
                  </a:lnTo>
                  <a:lnTo>
                    <a:pt x="184" y="94"/>
                  </a:lnTo>
                  <a:lnTo>
                    <a:pt x="170" y="84"/>
                  </a:lnTo>
                  <a:lnTo>
                    <a:pt x="142" y="78"/>
                  </a:lnTo>
                  <a:lnTo>
                    <a:pt x="0" y="94"/>
                  </a:lnTo>
                  <a:lnTo>
                    <a:pt x="40" y="454"/>
                  </a:lnTo>
                  <a:lnTo>
                    <a:pt x="48" y="448"/>
                  </a:lnTo>
                  <a:lnTo>
                    <a:pt x="60" y="456"/>
                  </a:lnTo>
                  <a:lnTo>
                    <a:pt x="78" y="448"/>
                  </a:lnTo>
                  <a:lnTo>
                    <a:pt x="94" y="460"/>
                  </a:lnTo>
                  <a:lnTo>
                    <a:pt x="106" y="486"/>
                  </a:lnTo>
                  <a:lnTo>
                    <a:pt x="144" y="490"/>
                  </a:lnTo>
                  <a:lnTo>
                    <a:pt x="160" y="504"/>
                  </a:lnTo>
                  <a:lnTo>
                    <a:pt x="170" y="506"/>
                  </a:lnTo>
                  <a:lnTo>
                    <a:pt x="172" y="498"/>
                  </a:lnTo>
                  <a:lnTo>
                    <a:pt x="184" y="492"/>
                  </a:lnTo>
                  <a:lnTo>
                    <a:pt x="208" y="506"/>
                  </a:lnTo>
                  <a:lnTo>
                    <a:pt x="224" y="500"/>
                  </a:lnTo>
                  <a:lnTo>
                    <a:pt x="234" y="484"/>
                  </a:lnTo>
                  <a:lnTo>
                    <a:pt x="248" y="480"/>
                  </a:lnTo>
                  <a:lnTo>
                    <a:pt x="258" y="500"/>
                  </a:lnTo>
                  <a:lnTo>
                    <a:pt x="272" y="504"/>
                  </a:lnTo>
                  <a:lnTo>
                    <a:pt x="286" y="520"/>
                  </a:lnTo>
                  <a:lnTo>
                    <a:pt x="314" y="512"/>
                  </a:lnTo>
                  <a:lnTo>
                    <a:pt x="316" y="494"/>
                  </a:lnTo>
                  <a:lnTo>
                    <a:pt x="326" y="488"/>
                  </a:lnTo>
                  <a:lnTo>
                    <a:pt x="318" y="466"/>
                  </a:lnTo>
                  <a:lnTo>
                    <a:pt x="332" y="432"/>
                  </a:lnTo>
                  <a:lnTo>
                    <a:pt x="344" y="432"/>
                  </a:lnTo>
                  <a:lnTo>
                    <a:pt x="348" y="446"/>
                  </a:lnTo>
                  <a:lnTo>
                    <a:pt x="356" y="436"/>
                  </a:lnTo>
                  <a:lnTo>
                    <a:pt x="364" y="438"/>
                  </a:lnTo>
                  <a:lnTo>
                    <a:pt x="356" y="418"/>
                  </a:lnTo>
                  <a:lnTo>
                    <a:pt x="362" y="414"/>
                  </a:lnTo>
                  <a:lnTo>
                    <a:pt x="360" y="404"/>
                  </a:lnTo>
                  <a:lnTo>
                    <a:pt x="366" y="390"/>
                  </a:lnTo>
                  <a:lnTo>
                    <a:pt x="378" y="386"/>
                  </a:lnTo>
                  <a:lnTo>
                    <a:pt x="388" y="366"/>
                  </a:lnTo>
                  <a:lnTo>
                    <a:pt x="398" y="374"/>
                  </a:lnTo>
                  <a:lnTo>
                    <a:pt x="412" y="366"/>
                  </a:lnTo>
                  <a:lnTo>
                    <a:pt x="444" y="330"/>
                  </a:lnTo>
                  <a:lnTo>
                    <a:pt x="446" y="314"/>
                  </a:lnTo>
                  <a:lnTo>
                    <a:pt x="440" y="308"/>
                  </a:lnTo>
                  <a:lnTo>
                    <a:pt x="446" y="294"/>
                  </a:lnTo>
                  <a:lnTo>
                    <a:pt x="444" y="288"/>
                  </a:lnTo>
                  <a:lnTo>
                    <a:pt x="450" y="286"/>
                  </a:lnTo>
                  <a:lnTo>
                    <a:pt x="448" y="262"/>
                  </a:lnTo>
                  <a:lnTo>
                    <a:pt x="458" y="230"/>
                  </a:lnTo>
                  <a:lnTo>
                    <a:pt x="452" y="218"/>
                  </a:lnTo>
                  <a:lnTo>
                    <a:pt x="454" y="208"/>
                  </a:lnTo>
                  <a:lnTo>
                    <a:pt x="444" y="194"/>
                  </a:lnTo>
                  <a:lnTo>
                    <a:pt x="448" y="188"/>
                  </a:lnTo>
                  <a:lnTo>
                    <a:pt x="458" y="182"/>
                  </a:lnTo>
                  <a:lnTo>
                    <a:pt x="460" y="182"/>
                  </a:lnTo>
                  <a:lnTo>
                    <a:pt x="432" y="0"/>
                  </a:lnTo>
                  <a:lnTo>
                    <a:pt x="404"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326" name="Freeform 135"/>
            <p:cNvSpPr>
              <a:spLocks noChangeAspect="1"/>
            </p:cNvSpPr>
            <p:nvPr/>
          </p:nvSpPr>
          <p:spPr bwMode="auto">
            <a:xfrm rot="21445593">
              <a:off x="3162300" y="3313113"/>
              <a:ext cx="393700" cy="704850"/>
            </a:xfrm>
            <a:custGeom>
              <a:avLst/>
              <a:gdLst>
                <a:gd name="T0" fmla="*/ 2147483647 w 434"/>
                <a:gd name="T1" fmla="*/ 0 h 771"/>
                <a:gd name="T2" fmla="*/ 2147483647 w 434"/>
                <a:gd name="T3" fmla="*/ 2147483647 h 771"/>
                <a:gd name="T4" fmla="*/ 2147483647 w 434"/>
                <a:gd name="T5" fmla="*/ 2147483647 h 771"/>
                <a:gd name="T6" fmla="*/ 2147483647 w 434"/>
                <a:gd name="T7" fmla="*/ 2147483647 h 771"/>
                <a:gd name="T8" fmla="*/ 2147483647 w 434"/>
                <a:gd name="T9" fmla="*/ 2147483647 h 771"/>
                <a:gd name="T10" fmla="*/ 2147483647 w 434"/>
                <a:gd name="T11" fmla="*/ 2147483647 h 771"/>
                <a:gd name="T12" fmla="*/ 2147483647 w 434"/>
                <a:gd name="T13" fmla="*/ 2147483647 h 771"/>
                <a:gd name="T14" fmla="*/ 2147483647 w 434"/>
                <a:gd name="T15" fmla="*/ 2147483647 h 771"/>
                <a:gd name="T16" fmla="*/ 2147483647 w 434"/>
                <a:gd name="T17" fmla="*/ 2147483647 h 771"/>
                <a:gd name="T18" fmla="*/ 2147483647 w 434"/>
                <a:gd name="T19" fmla="*/ 2147483647 h 771"/>
                <a:gd name="T20" fmla="*/ 2147483647 w 434"/>
                <a:gd name="T21" fmla="*/ 2147483647 h 771"/>
                <a:gd name="T22" fmla="*/ 2147483647 w 434"/>
                <a:gd name="T23" fmla="*/ 2147483647 h 771"/>
                <a:gd name="T24" fmla="*/ 2147483647 w 434"/>
                <a:gd name="T25" fmla="*/ 2147483647 h 771"/>
                <a:gd name="T26" fmla="*/ 2147483647 w 434"/>
                <a:gd name="T27" fmla="*/ 2147483647 h 771"/>
                <a:gd name="T28" fmla="*/ 2147483647 w 434"/>
                <a:gd name="T29" fmla="*/ 2147483647 h 771"/>
                <a:gd name="T30" fmla="*/ 2147483647 w 434"/>
                <a:gd name="T31" fmla="*/ 2147483647 h 771"/>
                <a:gd name="T32" fmla="*/ 2147483647 w 434"/>
                <a:gd name="T33" fmla="*/ 2147483647 h 771"/>
                <a:gd name="T34" fmla="*/ 2147483647 w 434"/>
                <a:gd name="T35" fmla="*/ 2147483647 h 771"/>
                <a:gd name="T36" fmla="*/ 2147483647 w 434"/>
                <a:gd name="T37" fmla="*/ 2147483647 h 771"/>
                <a:gd name="T38" fmla="*/ 2147483647 w 434"/>
                <a:gd name="T39" fmla="*/ 2147483647 h 771"/>
                <a:gd name="T40" fmla="*/ 2147483647 w 434"/>
                <a:gd name="T41" fmla="*/ 2147483647 h 771"/>
                <a:gd name="T42" fmla="*/ 2147483647 w 434"/>
                <a:gd name="T43" fmla="*/ 2147483647 h 771"/>
                <a:gd name="T44" fmla="*/ 2147483647 w 434"/>
                <a:gd name="T45" fmla="*/ 2147483647 h 771"/>
                <a:gd name="T46" fmla="*/ 2147483647 w 434"/>
                <a:gd name="T47" fmla="*/ 2147483647 h 771"/>
                <a:gd name="T48" fmla="*/ 2147483647 w 434"/>
                <a:gd name="T49" fmla="*/ 2147483647 h 771"/>
                <a:gd name="T50" fmla="*/ 2147483647 w 434"/>
                <a:gd name="T51" fmla="*/ 2147483647 h 771"/>
                <a:gd name="T52" fmla="*/ 2147483647 w 434"/>
                <a:gd name="T53" fmla="*/ 2147483647 h 771"/>
                <a:gd name="T54" fmla="*/ 2147483647 w 434"/>
                <a:gd name="T55" fmla="*/ 2147483647 h 771"/>
                <a:gd name="T56" fmla="*/ 2147483647 w 434"/>
                <a:gd name="T57" fmla="*/ 2147483647 h 771"/>
                <a:gd name="T58" fmla="*/ 2147483647 w 434"/>
                <a:gd name="T59" fmla="*/ 2147483647 h 771"/>
                <a:gd name="T60" fmla="*/ 2147483647 w 434"/>
                <a:gd name="T61" fmla="*/ 2147483647 h 771"/>
                <a:gd name="T62" fmla="*/ 2147483647 w 434"/>
                <a:gd name="T63" fmla="*/ 2147483647 h 771"/>
                <a:gd name="T64" fmla="*/ 2147483647 w 434"/>
                <a:gd name="T65" fmla="*/ 2147483647 h 771"/>
                <a:gd name="T66" fmla="*/ 2147483647 w 434"/>
                <a:gd name="T67" fmla="*/ 2147483647 h 771"/>
                <a:gd name="T68" fmla="*/ 2147483647 w 434"/>
                <a:gd name="T69" fmla="*/ 2147483647 h 771"/>
                <a:gd name="T70" fmla="*/ 2147483647 w 434"/>
                <a:gd name="T71" fmla="*/ 2147483647 h 771"/>
                <a:gd name="T72" fmla="*/ 2147483647 w 434"/>
                <a:gd name="T73" fmla="*/ 2147483647 h 771"/>
                <a:gd name="T74" fmla="*/ 2147483647 w 434"/>
                <a:gd name="T75" fmla="*/ 2147483647 h 771"/>
                <a:gd name="T76" fmla="*/ 2147483647 w 434"/>
                <a:gd name="T77" fmla="*/ 2147483647 h 771"/>
                <a:gd name="T78" fmla="*/ 2147483647 w 434"/>
                <a:gd name="T79" fmla="*/ 2147483647 h 771"/>
                <a:gd name="T80" fmla="*/ 2147483647 w 434"/>
                <a:gd name="T81" fmla="*/ 2147483647 h 77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34"/>
                <a:gd name="T124" fmla="*/ 0 h 771"/>
                <a:gd name="T125" fmla="*/ 434 w 434"/>
                <a:gd name="T126" fmla="*/ 771 h 77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34" h="771">
                  <a:moveTo>
                    <a:pt x="366" y="26"/>
                  </a:moveTo>
                  <a:lnTo>
                    <a:pt x="364" y="0"/>
                  </a:lnTo>
                  <a:lnTo>
                    <a:pt x="78" y="16"/>
                  </a:lnTo>
                  <a:lnTo>
                    <a:pt x="98" y="32"/>
                  </a:lnTo>
                  <a:lnTo>
                    <a:pt x="102" y="46"/>
                  </a:lnTo>
                  <a:lnTo>
                    <a:pt x="128" y="62"/>
                  </a:lnTo>
                  <a:lnTo>
                    <a:pt x="132" y="80"/>
                  </a:lnTo>
                  <a:lnTo>
                    <a:pt x="128" y="104"/>
                  </a:lnTo>
                  <a:lnTo>
                    <a:pt x="116" y="116"/>
                  </a:lnTo>
                  <a:lnTo>
                    <a:pt x="112" y="138"/>
                  </a:lnTo>
                  <a:lnTo>
                    <a:pt x="80" y="158"/>
                  </a:lnTo>
                  <a:lnTo>
                    <a:pt x="42" y="166"/>
                  </a:lnTo>
                  <a:lnTo>
                    <a:pt x="38" y="190"/>
                  </a:lnTo>
                  <a:lnTo>
                    <a:pt x="52" y="206"/>
                  </a:lnTo>
                  <a:lnTo>
                    <a:pt x="54" y="226"/>
                  </a:lnTo>
                  <a:lnTo>
                    <a:pt x="40" y="244"/>
                  </a:lnTo>
                  <a:lnTo>
                    <a:pt x="36" y="268"/>
                  </a:lnTo>
                  <a:lnTo>
                    <a:pt x="10" y="284"/>
                  </a:lnTo>
                  <a:lnTo>
                    <a:pt x="14" y="306"/>
                  </a:lnTo>
                  <a:lnTo>
                    <a:pt x="4" y="312"/>
                  </a:lnTo>
                  <a:lnTo>
                    <a:pt x="0" y="346"/>
                  </a:lnTo>
                  <a:lnTo>
                    <a:pt x="18" y="400"/>
                  </a:lnTo>
                  <a:lnTo>
                    <a:pt x="48" y="426"/>
                  </a:lnTo>
                  <a:lnTo>
                    <a:pt x="54" y="438"/>
                  </a:lnTo>
                  <a:lnTo>
                    <a:pt x="82" y="456"/>
                  </a:lnTo>
                  <a:lnTo>
                    <a:pt x="94" y="502"/>
                  </a:lnTo>
                  <a:lnTo>
                    <a:pt x="102" y="512"/>
                  </a:lnTo>
                  <a:lnTo>
                    <a:pt x="110" y="514"/>
                  </a:lnTo>
                  <a:lnTo>
                    <a:pt x="122" y="502"/>
                  </a:lnTo>
                  <a:lnTo>
                    <a:pt x="138" y="506"/>
                  </a:lnTo>
                  <a:lnTo>
                    <a:pt x="156" y="518"/>
                  </a:lnTo>
                  <a:lnTo>
                    <a:pt x="154" y="522"/>
                  </a:lnTo>
                  <a:lnTo>
                    <a:pt x="148" y="534"/>
                  </a:lnTo>
                  <a:lnTo>
                    <a:pt x="150" y="546"/>
                  </a:lnTo>
                  <a:lnTo>
                    <a:pt x="132" y="587"/>
                  </a:lnTo>
                  <a:lnTo>
                    <a:pt x="134" y="605"/>
                  </a:lnTo>
                  <a:lnTo>
                    <a:pt x="170" y="637"/>
                  </a:lnTo>
                  <a:lnTo>
                    <a:pt x="184" y="639"/>
                  </a:lnTo>
                  <a:lnTo>
                    <a:pt x="228" y="675"/>
                  </a:lnTo>
                  <a:lnTo>
                    <a:pt x="230" y="691"/>
                  </a:lnTo>
                  <a:lnTo>
                    <a:pt x="240" y="713"/>
                  </a:lnTo>
                  <a:lnTo>
                    <a:pt x="232" y="733"/>
                  </a:lnTo>
                  <a:lnTo>
                    <a:pt x="238" y="735"/>
                  </a:lnTo>
                  <a:lnTo>
                    <a:pt x="248" y="761"/>
                  </a:lnTo>
                  <a:lnTo>
                    <a:pt x="260" y="769"/>
                  </a:lnTo>
                  <a:lnTo>
                    <a:pt x="256" y="759"/>
                  </a:lnTo>
                  <a:lnTo>
                    <a:pt x="262" y="755"/>
                  </a:lnTo>
                  <a:lnTo>
                    <a:pt x="270" y="769"/>
                  </a:lnTo>
                  <a:lnTo>
                    <a:pt x="278" y="771"/>
                  </a:lnTo>
                  <a:lnTo>
                    <a:pt x="272" y="757"/>
                  </a:lnTo>
                  <a:lnTo>
                    <a:pt x="290" y="735"/>
                  </a:lnTo>
                  <a:lnTo>
                    <a:pt x="342" y="753"/>
                  </a:lnTo>
                  <a:lnTo>
                    <a:pt x="352" y="741"/>
                  </a:lnTo>
                  <a:lnTo>
                    <a:pt x="342" y="723"/>
                  </a:lnTo>
                  <a:lnTo>
                    <a:pt x="344" y="709"/>
                  </a:lnTo>
                  <a:lnTo>
                    <a:pt x="386" y="693"/>
                  </a:lnTo>
                  <a:lnTo>
                    <a:pt x="378" y="669"/>
                  </a:lnTo>
                  <a:lnTo>
                    <a:pt x="388" y="647"/>
                  </a:lnTo>
                  <a:lnTo>
                    <a:pt x="386" y="647"/>
                  </a:lnTo>
                  <a:lnTo>
                    <a:pt x="382" y="645"/>
                  </a:lnTo>
                  <a:lnTo>
                    <a:pt x="388" y="643"/>
                  </a:lnTo>
                  <a:lnTo>
                    <a:pt x="380" y="637"/>
                  </a:lnTo>
                  <a:lnTo>
                    <a:pt x="388" y="635"/>
                  </a:lnTo>
                  <a:lnTo>
                    <a:pt x="384" y="615"/>
                  </a:lnTo>
                  <a:lnTo>
                    <a:pt x="392" y="609"/>
                  </a:lnTo>
                  <a:lnTo>
                    <a:pt x="386" y="607"/>
                  </a:lnTo>
                  <a:lnTo>
                    <a:pt x="396" y="599"/>
                  </a:lnTo>
                  <a:lnTo>
                    <a:pt x="388" y="587"/>
                  </a:lnTo>
                  <a:lnTo>
                    <a:pt x="394" y="579"/>
                  </a:lnTo>
                  <a:lnTo>
                    <a:pt x="404" y="579"/>
                  </a:lnTo>
                  <a:lnTo>
                    <a:pt x="412" y="554"/>
                  </a:lnTo>
                  <a:lnTo>
                    <a:pt x="424" y="548"/>
                  </a:lnTo>
                  <a:lnTo>
                    <a:pt x="420" y="540"/>
                  </a:lnTo>
                  <a:lnTo>
                    <a:pt x="434" y="512"/>
                  </a:lnTo>
                  <a:lnTo>
                    <a:pt x="428" y="496"/>
                  </a:lnTo>
                  <a:lnTo>
                    <a:pt x="430" y="484"/>
                  </a:lnTo>
                  <a:lnTo>
                    <a:pt x="414" y="462"/>
                  </a:lnTo>
                  <a:lnTo>
                    <a:pt x="422" y="448"/>
                  </a:lnTo>
                  <a:lnTo>
                    <a:pt x="416" y="436"/>
                  </a:lnTo>
                  <a:lnTo>
                    <a:pt x="426" y="426"/>
                  </a:lnTo>
                  <a:lnTo>
                    <a:pt x="400" y="100"/>
                  </a:lnTo>
                  <a:lnTo>
                    <a:pt x="366" y="2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7" name="Freeform 136"/>
            <p:cNvSpPr>
              <a:spLocks noChangeAspect="1"/>
            </p:cNvSpPr>
            <p:nvPr/>
          </p:nvSpPr>
          <p:spPr bwMode="auto">
            <a:xfrm rot="21445593">
              <a:off x="3771900" y="3267075"/>
              <a:ext cx="417513" cy="476250"/>
            </a:xfrm>
            <a:custGeom>
              <a:avLst/>
              <a:gdLst>
                <a:gd name="T0" fmla="*/ 2147483647 w 460"/>
                <a:gd name="T1" fmla="*/ 2147483647 h 520"/>
                <a:gd name="T2" fmla="*/ 2147483647 w 460"/>
                <a:gd name="T3" fmla="*/ 2147483647 h 520"/>
                <a:gd name="T4" fmla="*/ 2147483647 w 460"/>
                <a:gd name="T5" fmla="*/ 2147483647 h 520"/>
                <a:gd name="T6" fmla="*/ 2147483647 w 460"/>
                <a:gd name="T7" fmla="*/ 2147483647 h 520"/>
                <a:gd name="T8" fmla="*/ 2147483647 w 460"/>
                <a:gd name="T9" fmla="*/ 2147483647 h 520"/>
                <a:gd name="T10" fmla="*/ 2147483647 w 460"/>
                <a:gd name="T11" fmla="*/ 2147483647 h 520"/>
                <a:gd name="T12" fmla="*/ 2147483647 w 460"/>
                <a:gd name="T13" fmla="*/ 2147483647 h 520"/>
                <a:gd name="T14" fmla="*/ 2147483647 w 460"/>
                <a:gd name="T15" fmla="*/ 2147483647 h 520"/>
                <a:gd name="T16" fmla="*/ 2147483647 w 460"/>
                <a:gd name="T17" fmla="*/ 2147483647 h 520"/>
                <a:gd name="T18" fmla="*/ 2147483647 w 460"/>
                <a:gd name="T19" fmla="*/ 2147483647 h 520"/>
                <a:gd name="T20" fmla="*/ 0 w 460"/>
                <a:gd name="T21" fmla="*/ 2147483647 h 520"/>
                <a:gd name="T22" fmla="*/ 2147483647 w 460"/>
                <a:gd name="T23" fmla="*/ 2147483647 h 520"/>
                <a:gd name="T24" fmla="*/ 2147483647 w 460"/>
                <a:gd name="T25" fmla="*/ 2147483647 h 520"/>
                <a:gd name="T26" fmla="*/ 2147483647 w 460"/>
                <a:gd name="T27" fmla="*/ 2147483647 h 520"/>
                <a:gd name="T28" fmla="*/ 2147483647 w 460"/>
                <a:gd name="T29" fmla="*/ 2147483647 h 520"/>
                <a:gd name="T30" fmla="*/ 2147483647 w 460"/>
                <a:gd name="T31" fmla="*/ 2147483647 h 520"/>
                <a:gd name="T32" fmla="*/ 2147483647 w 460"/>
                <a:gd name="T33" fmla="*/ 2147483647 h 520"/>
                <a:gd name="T34" fmla="*/ 2147483647 w 460"/>
                <a:gd name="T35" fmla="*/ 2147483647 h 520"/>
                <a:gd name="T36" fmla="*/ 2147483647 w 460"/>
                <a:gd name="T37" fmla="*/ 2147483647 h 520"/>
                <a:gd name="T38" fmla="*/ 2147483647 w 460"/>
                <a:gd name="T39" fmla="*/ 2147483647 h 520"/>
                <a:gd name="T40" fmla="*/ 2147483647 w 460"/>
                <a:gd name="T41" fmla="*/ 2147483647 h 520"/>
                <a:gd name="T42" fmla="*/ 2147483647 w 460"/>
                <a:gd name="T43" fmla="*/ 2147483647 h 520"/>
                <a:gd name="T44" fmla="*/ 2147483647 w 460"/>
                <a:gd name="T45" fmla="*/ 2147483647 h 520"/>
                <a:gd name="T46" fmla="*/ 2147483647 w 460"/>
                <a:gd name="T47" fmla="*/ 2147483647 h 520"/>
                <a:gd name="T48" fmla="*/ 2147483647 w 460"/>
                <a:gd name="T49" fmla="*/ 2147483647 h 520"/>
                <a:gd name="T50" fmla="*/ 2147483647 w 460"/>
                <a:gd name="T51" fmla="*/ 2147483647 h 520"/>
                <a:gd name="T52" fmla="*/ 2147483647 w 460"/>
                <a:gd name="T53" fmla="*/ 2147483647 h 520"/>
                <a:gd name="T54" fmla="*/ 2147483647 w 460"/>
                <a:gd name="T55" fmla="*/ 2147483647 h 520"/>
                <a:gd name="T56" fmla="*/ 2147483647 w 460"/>
                <a:gd name="T57" fmla="*/ 2147483647 h 520"/>
                <a:gd name="T58" fmla="*/ 2147483647 w 460"/>
                <a:gd name="T59" fmla="*/ 2147483647 h 520"/>
                <a:gd name="T60" fmla="*/ 2147483647 w 460"/>
                <a:gd name="T61" fmla="*/ 2147483647 h 520"/>
                <a:gd name="T62" fmla="*/ 2147483647 w 460"/>
                <a:gd name="T63" fmla="*/ 2147483647 h 520"/>
                <a:gd name="T64" fmla="*/ 2147483647 w 460"/>
                <a:gd name="T65" fmla="*/ 2147483647 h 520"/>
                <a:gd name="T66" fmla="*/ 2147483647 w 460"/>
                <a:gd name="T67" fmla="*/ 2147483647 h 520"/>
                <a:gd name="T68" fmla="*/ 2147483647 w 460"/>
                <a:gd name="T69" fmla="*/ 2147483647 h 520"/>
                <a:gd name="T70" fmla="*/ 2147483647 w 460"/>
                <a:gd name="T71" fmla="*/ 2147483647 h 520"/>
                <a:gd name="T72" fmla="*/ 2147483647 w 460"/>
                <a:gd name="T73" fmla="*/ 2147483647 h 520"/>
                <a:gd name="T74" fmla="*/ 2147483647 w 460"/>
                <a:gd name="T75" fmla="*/ 2147483647 h 520"/>
                <a:gd name="T76" fmla="*/ 2147483647 w 460"/>
                <a:gd name="T77" fmla="*/ 2147483647 h 520"/>
                <a:gd name="T78" fmla="*/ 2147483647 w 460"/>
                <a:gd name="T79" fmla="*/ 2147483647 h 520"/>
                <a:gd name="T80" fmla="*/ 2147483647 w 460"/>
                <a:gd name="T81" fmla="*/ 2147483647 h 520"/>
                <a:gd name="T82" fmla="*/ 2147483647 w 460"/>
                <a:gd name="T83" fmla="*/ 2147483647 h 520"/>
                <a:gd name="T84" fmla="*/ 2147483647 w 460"/>
                <a:gd name="T85" fmla="*/ 2147483647 h 520"/>
                <a:gd name="T86" fmla="*/ 2147483647 w 460"/>
                <a:gd name="T87" fmla="*/ 2147483647 h 520"/>
                <a:gd name="T88" fmla="*/ 2147483647 w 460"/>
                <a:gd name="T89" fmla="*/ 2147483647 h 520"/>
                <a:gd name="T90" fmla="*/ 2147483647 w 460"/>
                <a:gd name="T91" fmla="*/ 2147483647 h 520"/>
                <a:gd name="T92" fmla="*/ 2147483647 w 460"/>
                <a:gd name="T93" fmla="*/ 2147483647 h 520"/>
                <a:gd name="T94" fmla="*/ 2147483647 w 460"/>
                <a:gd name="T95" fmla="*/ 2147483647 h 520"/>
                <a:gd name="T96" fmla="*/ 2147483647 w 460"/>
                <a:gd name="T97" fmla="*/ 2147483647 h 520"/>
                <a:gd name="T98" fmla="*/ 2147483647 w 460"/>
                <a:gd name="T99" fmla="*/ 2147483647 h 520"/>
                <a:gd name="T100" fmla="*/ 2147483647 w 460"/>
                <a:gd name="T101" fmla="*/ 2147483647 h 520"/>
                <a:gd name="T102" fmla="*/ 2147483647 w 460"/>
                <a:gd name="T103" fmla="*/ 2147483647 h 520"/>
                <a:gd name="T104" fmla="*/ 2147483647 w 460"/>
                <a:gd name="T105" fmla="*/ 2147483647 h 520"/>
                <a:gd name="T106" fmla="*/ 2147483647 w 460"/>
                <a:gd name="T107" fmla="*/ 2147483647 h 520"/>
                <a:gd name="T108" fmla="*/ 2147483647 w 460"/>
                <a:gd name="T109" fmla="*/ 2147483647 h 520"/>
                <a:gd name="T110" fmla="*/ 2147483647 w 460"/>
                <a:gd name="T111" fmla="*/ 2147483647 h 520"/>
                <a:gd name="T112" fmla="*/ 2147483647 w 460"/>
                <a:gd name="T113" fmla="*/ 2147483647 h 520"/>
                <a:gd name="T114" fmla="*/ 2147483647 w 460"/>
                <a:gd name="T115" fmla="*/ 2147483647 h 520"/>
                <a:gd name="T116" fmla="*/ 2147483647 w 460"/>
                <a:gd name="T117" fmla="*/ 2147483647 h 520"/>
                <a:gd name="T118" fmla="*/ 2147483647 w 460"/>
                <a:gd name="T119" fmla="*/ 2147483647 h 520"/>
                <a:gd name="T120" fmla="*/ 2147483647 w 460"/>
                <a:gd name="T121" fmla="*/ 0 h 520"/>
                <a:gd name="T122" fmla="*/ 2147483647 w 460"/>
                <a:gd name="T123" fmla="*/ 2147483647 h 5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60"/>
                <a:gd name="T187" fmla="*/ 0 h 520"/>
                <a:gd name="T188" fmla="*/ 460 w 460"/>
                <a:gd name="T189" fmla="*/ 520 h 5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60" h="520">
                  <a:moveTo>
                    <a:pt x="404" y="10"/>
                  </a:moveTo>
                  <a:lnTo>
                    <a:pt x="312" y="80"/>
                  </a:lnTo>
                  <a:lnTo>
                    <a:pt x="282" y="84"/>
                  </a:lnTo>
                  <a:lnTo>
                    <a:pt x="248" y="100"/>
                  </a:lnTo>
                  <a:lnTo>
                    <a:pt x="214" y="100"/>
                  </a:lnTo>
                  <a:lnTo>
                    <a:pt x="208" y="94"/>
                  </a:lnTo>
                  <a:lnTo>
                    <a:pt x="194" y="96"/>
                  </a:lnTo>
                  <a:lnTo>
                    <a:pt x="184" y="94"/>
                  </a:lnTo>
                  <a:lnTo>
                    <a:pt x="170" y="84"/>
                  </a:lnTo>
                  <a:lnTo>
                    <a:pt x="142" y="78"/>
                  </a:lnTo>
                  <a:lnTo>
                    <a:pt x="0" y="94"/>
                  </a:lnTo>
                  <a:lnTo>
                    <a:pt x="40" y="454"/>
                  </a:lnTo>
                  <a:lnTo>
                    <a:pt x="48" y="448"/>
                  </a:lnTo>
                  <a:lnTo>
                    <a:pt x="60" y="456"/>
                  </a:lnTo>
                  <a:lnTo>
                    <a:pt x="78" y="448"/>
                  </a:lnTo>
                  <a:lnTo>
                    <a:pt x="94" y="460"/>
                  </a:lnTo>
                  <a:lnTo>
                    <a:pt x="106" y="486"/>
                  </a:lnTo>
                  <a:lnTo>
                    <a:pt x="144" y="490"/>
                  </a:lnTo>
                  <a:lnTo>
                    <a:pt x="160" y="504"/>
                  </a:lnTo>
                  <a:lnTo>
                    <a:pt x="170" y="506"/>
                  </a:lnTo>
                  <a:lnTo>
                    <a:pt x="172" y="498"/>
                  </a:lnTo>
                  <a:lnTo>
                    <a:pt x="184" y="492"/>
                  </a:lnTo>
                  <a:lnTo>
                    <a:pt x="208" y="506"/>
                  </a:lnTo>
                  <a:lnTo>
                    <a:pt x="224" y="500"/>
                  </a:lnTo>
                  <a:lnTo>
                    <a:pt x="234" y="484"/>
                  </a:lnTo>
                  <a:lnTo>
                    <a:pt x="248" y="480"/>
                  </a:lnTo>
                  <a:lnTo>
                    <a:pt x="258" y="500"/>
                  </a:lnTo>
                  <a:lnTo>
                    <a:pt x="272" y="504"/>
                  </a:lnTo>
                  <a:lnTo>
                    <a:pt x="286" y="520"/>
                  </a:lnTo>
                  <a:lnTo>
                    <a:pt x="314" y="512"/>
                  </a:lnTo>
                  <a:lnTo>
                    <a:pt x="316" y="494"/>
                  </a:lnTo>
                  <a:lnTo>
                    <a:pt x="326" y="488"/>
                  </a:lnTo>
                  <a:lnTo>
                    <a:pt x="318" y="466"/>
                  </a:lnTo>
                  <a:lnTo>
                    <a:pt x="332" y="432"/>
                  </a:lnTo>
                  <a:lnTo>
                    <a:pt x="344" y="432"/>
                  </a:lnTo>
                  <a:lnTo>
                    <a:pt x="348" y="446"/>
                  </a:lnTo>
                  <a:lnTo>
                    <a:pt x="356" y="436"/>
                  </a:lnTo>
                  <a:lnTo>
                    <a:pt x="364" y="438"/>
                  </a:lnTo>
                  <a:lnTo>
                    <a:pt x="356" y="418"/>
                  </a:lnTo>
                  <a:lnTo>
                    <a:pt x="362" y="414"/>
                  </a:lnTo>
                  <a:lnTo>
                    <a:pt x="360" y="404"/>
                  </a:lnTo>
                  <a:lnTo>
                    <a:pt x="366" y="390"/>
                  </a:lnTo>
                  <a:lnTo>
                    <a:pt x="378" y="386"/>
                  </a:lnTo>
                  <a:lnTo>
                    <a:pt x="388" y="366"/>
                  </a:lnTo>
                  <a:lnTo>
                    <a:pt x="398" y="374"/>
                  </a:lnTo>
                  <a:lnTo>
                    <a:pt x="412" y="366"/>
                  </a:lnTo>
                  <a:lnTo>
                    <a:pt x="444" y="330"/>
                  </a:lnTo>
                  <a:lnTo>
                    <a:pt x="446" y="314"/>
                  </a:lnTo>
                  <a:lnTo>
                    <a:pt x="440" y="308"/>
                  </a:lnTo>
                  <a:lnTo>
                    <a:pt x="446" y="294"/>
                  </a:lnTo>
                  <a:lnTo>
                    <a:pt x="444" y="288"/>
                  </a:lnTo>
                  <a:lnTo>
                    <a:pt x="450" y="286"/>
                  </a:lnTo>
                  <a:lnTo>
                    <a:pt x="448" y="262"/>
                  </a:lnTo>
                  <a:lnTo>
                    <a:pt x="458" y="230"/>
                  </a:lnTo>
                  <a:lnTo>
                    <a:pt x="452" y="218"/>
                  </a:lnTo>
                  <a:lnTo>
                    <a:pt x="454" y="208"/>
                  </a:lnTo>
                  <a:lnTo>
                    <a:pt x="444" y="194"/>
                  </a:lnTo>
                  <a:lnTo>
                    <a:pt x="448" y="188"/>
                  </a:lnTo>
                  <a:lnTo>
                    <a:pt x="458" y="182"/>
                  </a:lnTo>
                  <a:lnTo>
                    <a:pt x="460" y="182"/>
                  </a:lnTo>
                  <a:lnTo>
                    <a:pt x="432" y="0"/>
                  </a:lnTo>
                  <a:lnTo>
                    <a:pt x="404" y="1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28" name="Oval 137"/>
            <p:cNvSpPr>
              <a:spLocks noChangeAspect="1" noChangeArrowheads="1"/>
            </p:cNvSpPr>
            <p:nvPr/>
          </p:nvSpPr>
          <p:spPr bwMode="auto">
            <a:xfrm>
              <a:off x="2520950" y="4827588"/>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29" name="Oval 138"/>
            <p:cNvSpPr>
              <a:spLocks noChangeAspect="1" noChangeArrowheads="1"/>
            </p:cNvSpPr>
            <p:nvPr/>
          </p:nvSpPr>
          <p:spPr bwMode="auto">
            <a:xfrm>
              <a:off x="3349625" y="4827588"/>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0" name="Oval 139"/>
            <p:cNvSpPr>
              <a:spLocks noChangeAspect="1" noChangeArrowheads="1"/>
            </p:cNvSpPr>
            <p:nvPr/>
          </p:nvSpPr>
          <p:spPr bwMode="auto">
            <a:xfrm>
              <a:off x="3194050" y="4335463"/>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1" name="Oval 140"/>
            <p:cNvSpPr>
              <a:spLocks noChangeAspect="1" noChangeArrowheads="1"/>
            </p:cNvSpPr>
            <p:nvPr/>
          </p:nvSpPr>
          <p:spPr bwMode="auto">
            <a:xfrm>
              <a:off x="3590925" y="4062413"/>
              <a:ext cx="84138" cy="85725"/>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2" name="Oval 141"/>
            <p:cNvSpPr>
              <a:spLocks noChangeAspect="1" noChangeArrowheads="1"/>
            </p:cNvSpPr>
            <p:nvPr/>
          </p:nvSpPr>
          <p:spPr bwMode="auto">
            <a:xfrm>
              <a:off x="3616325" y="3540125"/>
              <a:ext cx="82550" cy="85725"/>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3" name="Oval 142"/>
            <p:cNvSpPr>
              <a:spLocks noChangeAspect="1" noChangeArrowheads="1"/>
            </p:cNvSpPr>
            <p:nvPr/>
          </p:nvSpPr>
          <p:spPr bwMode="auto">
            <a:xfrm>
              <a:off x="3792538" y="3065463"/>
              <a:ext cx="84137"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4" name="Oval 143"/>
            <p:cNvSpPr>
              <a:spLocks noChangeAspect="1" noChangeArrowheads="1"/>
            </p:cNvSpPr>
            <p:nvPr/>
          </p:nvSpPr>
          <p:spPr bwMode="auto">
            <a:xfrm>
              <a:off x="3889375" y="3203575"/>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5" name="Oval 144"/>
            <p:cNvSpPr>
              <a:spLocks noChangeAspect="1" noChangeArrowheads="1"/>
            </p:cNvSpPr>
            <p:nvPr/>
          </p:nvSpPr>
          <p:spPr bwMode="auto">
            <a:xfrm>
              <a:off x="3816350" y="3121025"/>
              <a:ext cx="84138" cy="85725"/>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6" name="Oval 145"/>
            <p:cNvSpPr>
              <a:spLocks noChangeAspect="1" noChangeArrowheads="1"/>
            </p:cNvSpPr>
            <p:nvPr/>
          </p:nvSpPr>
          <p:spPr bwMode="auto">
            <a:xfrm>
              <a:off x="4557713" y="307340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7" name="Oval 146"/>
            <p:cNvSpPr>
              <a:spLocks noChangeAspect="1" noChangeArrowheads="1"/>
            </p:cNvSpPr>
            <p:nvPr/>
          </p:nvSpPr>
          <p:spPr bwMode="auto">
            <a:xfrm>
              <a:off x="3817938" y="4746625"/>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8" name="Oval 147"/>
            <p:cNvSpPr>
              <a:spLocks noChangeAspect="1" noChangeArrowheads="1"/>
            </p:cNvSpPr>
            <p:nvPr/>
          </p:nvSpPr>
          <p:spPr bwMode="auto">
            <a:xfrm>
              <a:off x="4286250" y="4703763"/>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39" name="Oval 148"/>
            <p:cNvSpPr>
              <a:spLocks noChangeAspect="1" noChangeArrowheads="1"/>
            </p:cNvSpPr>
            <p:nvPr/>
          </p:nvSpPr>
          <p:spPr bwMode="auto">
            <a:xfrm>
              <a:off x="2455863" y="5040313"/>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0" name="Oval 149"/>
            <p:cNvSpPr>
              <a:spLocks noChangeAspect="1" noChangeArrowheads="1"/>
            </p:cNvSpPr>
            <p:nvPr/>
          </p:nvSpPr>
          <p:spPr bwMode="auto">
            <a:xfrm>
              <a:off x="4479925" y="3463925"/>
              <a:ext cx="84138"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1" name="Oval 150"/>
            <p:cNvSpPr>
              <a:spLocks noChangeAspect="1" noChangeArrowheads="1"/>
            </p:cNvSpPr>
            <p:nvPr/>
          </p:nvSpPr>
          <p:spPr bwMode="auto">
            <a:xfrm>
              <a:off x="3778250" y="295275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2" name="Oval 151"/>
            <p:cNvSpPr>
              <a:spLocks noChangeAspect="1" noChangeArrowheads="1"/>
            </p:cNvSpPr>
            <p:nvPr/>
          </p:nvSpPr>
          <p:spPr bwMode="auto">
            <a:xfrm>
              <a:off x="3644900" y="3284538"/>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3" name="Oval 152"/>
            <p:cNvSpPr>
              <a:spLocks noChangeAspect="1" noChangeArrowheads="1"/>
            </p:cNvSpPr>
            <p:nvPr/>
          </p:nvSpPr>
          <p:spPr bwMode="auto">
            <a:xfrm>
              <a:off x="676275" y="268128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4" name="Oval 153"/>
            <p:cNvSpPr>
              <a:spLocks noChangeAspect="1" noChangeArrowheads="1"/>
            </p:cNvSpPr>
            <p:nvPr/>
          </p:nvSpPr>
          <p:spPr bwMode="auto">
            <a:xfrm>
              <a:off x="1166813" y="4524375"/>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5" name="Oval 154"/>
            <p:cNvSpPr>
              <a:spLocks noChangeAspect="1" noChangeArrowheads="1"/>
            </p:cNvSpPr>
            <p:nvPr/>
          </p:nvSpPr>
          <p:spPr bwMode="auto">
            <a:xfrm>
              <a:off x="873125" y="270033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6" name="Oval 155"/>
            <p:cNvSpPr>
              <a:spLocks noChangeAspect="1" noChangeArrowheads="1"/>
            </p:cNvSpPr>
            <p:nvPr/>
          </p:nvSpPr>
          <p:spPr bwMode="auto">
            <a:xfrm>
              <a:off x="1671638" y="4646613"/>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7" name="Oval 156"/>
            <p:cNvSpPr>
              <a:spLocks noChangeAspect="1" noChangeArrowheads="1"/>
            </p:cNvSpPr>
            <p:nvPr/>
          </p:nvSpPr>
          <p:spPr bwMode="auto">
            <a:xfrm>
              <a:off x="1720850" y="4697413"/>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8" name="Oval 157"/>
            <p:cNvSpPr>
              <a:spLocks noChangeAspect="1" noChangeArrowheads="1"/>
            </p:cNvSpPr>
            <p:nvPr/>
          </p:nvSpPr>
          <p:spPr bwMode="auto">
            <a:xfrm>
              <a:off x="2870200" y="376078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49" name="Oval 158"/>
            <p:cNvSpPr>
              <a:spLocks noChangeAspect="1" noChangeArrowheads="1"/>
            </p:cNvSpPr>
            <p:nvPr/>
          </p:nvSpPr>
          <p:spPr bwMode="auto">
            <a:xfrm>
              <a:off x="2870200" y="384175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0" name="Oval 159"/>
            <p:cNvSpPr>
              <a:spLocks noChangeAspect="1" noChangeArrowheads="1"/>
            </p:cNvSpPr>
            <p:nvPr/>
          </p:nvSpPr>
          <p:spPr bwMode="auto">
            <a:xfrm>
              <a:off x="3219450" y="3748088"/>
              <a:ext cx="82550" cy="85725"/>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1" name="Oval 160"/>
            <p:cNvSpPr>
              <a:spLocks noChangeAspect="1" noChangeArrowheads="1"/>
            </p:cNvSpPr>
            <p:nvPr/>
          </p:nvSpPr>
          <p:spPr bwMode="auto">
            <a:xfrm>
              <a:off x="3381375" y="314960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2" name="Oval 161"/>
            <p:cNvSpPr>
              <a:spLocks noChangeAspect="1" noChangeArrowheads="1"/>
            </p:cNvSpPr>
            <p:nvPr/>
          </p:nvSpPr>
          <p:spPr bwMode="auto">
            <a:xfrm>
              <a:off x="3543300" y="379888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3" name="Oval 162"/>
            <p:cNvSpPr>
              <a:spLocks noChangeAspect="1" noChangeArrowheads="1"/>
            </p:cNvSpPr>
            <p:nvPr/>
          </p:nvSpPr>
          <p:spPr bwMode="auto">
            <a:xfrm>
              <a:off x="3598863" y="4746625"/>
              <a:ext cx="84137"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4" name="Oval 163"/>
            <p:cNvSpPr>
              <a:spLocks noChangeAspect="1" noChangeArrowheads="1"/>
            </p:cNvSpPr>
            <p:nvPr/>
          </p:nvSpPr>
          <p:spPr bwMode="auto">
            <a:xfrm>
              <a:off x="4267200" y="304958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5" name="Oval 164"/>
            <p:cNvSpPr>
              <a:spLocks noChangeAspect="1" noChangeArrowheads="1"/>
            </p:cNvSpPr>
            <p:nvPr/>
          </p:nvSpPr>
          <p:spPr bwMode="auto">
            <a:xfrm>
              <a:off x="4665663" y="2949575"/>
              <a:ext cx="84137"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6" name="Oval 165"/>
            <p:cNvSpPr>
              <a:spLocks noChangeAspect="1" noChangeArrowheads="1"/>
            </p:cNvSpPr>
            <p:nvPr/>
          </p:nvSpPr>
          <p:spPr bwMode="auto">
            <a:xfrm>
              <a:off x="4591050" y="2900363"/>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7" name="Oval 166"/>
            <p:cNvSpPr>
              <a:spLocks noChangeAspect="1" noChangeArrowheads="1"/>
            </p:cNvSpPr>
            <p:nvPr/>
          </p:nvSpPr>
          <p:spPr bwMode="auto">
            <a:xfrm>
              <a:off x="4816475" y="314960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8" name="Oval 167"/>
            <p:cNvSpPr>
              <a:spLocks noChangeAspect="1" noChangeArrowheads="1"/>
            </p:cNvSpPr>
            <p:nvPr/>
          </p:nvSpPr>
          <p:spPr bwMode="auto">
            <a:xfrm>
              <a:off x="4467225" y="3298825"/>
              <a:ext cx="82550" cy="85725"/>
            </a:xfrm>
            <a:prstGeom prst="ellipse">
              <a:avLst/>
            </a:prstGeom>
            <a:solidFill>
              <a:srgbClr val="FFD128"/>
            </a:solidFill>
            <a:ln w="9525">
              <a:solidFill>
                <a:schemeClr val="tx1"/>
              </a:solidFill>
              <a:round/>
              <a:headEnd/>
              <a:tailEnd/>
            </a:ln>
          </p:spPr>
          <p:txBody>
            <a:bodyPr wrap="none" anchor="ctr"/>
            <a:lstStyle/>
            <a:p>
              <a:endParaRPr lang="en-US"/>
            </a:p>
          </p:txBody>
        </p:sp>
        <p:sp>
          <p:nvSpPr>
            <p:cNvPr id="8359" name="Oval 168"/>
            <p:cNvSpPr>
              <a:spLocks noChangeAspect="1" noChangeArrowheads="1"/>
            </p:cNvSpPr>
            <p:nvPr/>
          </p:nvSpPr>
          <p:spPr bwMode="auto">
            <a:xfrm>
              <a:off x="4616450" y="3449638"/>
              <a:ext cx="82550"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0" name="Oval 169"/>
            <p:cNvSpPr>
              <a:spLocks noChangeAspect="1" noChangeArrowheads="1"/>
            </p:cNvSpPr>
            <p:nvPr/>
          </p:nvSpPr>
          <p:spPr bwMode="auto">
            <a:xfrm>
              <a:off x="4537075" y="3536950"/>
              <a:ext cx="84138"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1" name="Oval 170"/>
            <p:cNvSpPr>
              <a:spLocks noChangeAspect="1" noChangeArrowheads="1"/>
            </p:cNvSpPr>
            <p:nvPr/>
          </p:nvSpPr>
          <p:spPr bwMode="auto">
            <a:xfrm>
              <a:off x="3668713" y="4397375"/>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2" name="Oval 171"/>
            <p:cNvSpPr>
              <a:spLocks noChangeAspect="1" noChangeArrowheads="1"/>
            </p:cNvSpPr>
            <p:nvPr/>
          </p:nvSpPr>
          <p:spPr bwMode="auto">
            <a:xfrm>
              <a:off x="2546350" y="4703763"/>
              <a:ext cx="84138" cy="84137"/>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3" name="Oval 172"/>
            <p:cNvSpPr>
              <a:spLocks noChangeAspect="1" noChangeArrowheads="1"/>
            </p:cNvSpPr>
            <p:nvPr/>
          </p:nvSpPr>
          <p:spPr bwMode="auto">
            <a:xfrm>
              <a:off x="4216400" y="313055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4" name="Oval 173"/>
            <p:cNvSpPr>
              <a:spLocks noChangeAspect="1" noChangeArrowheads="1"/>
            </p:cNvSpPr>
            <p:nvPr/>
          </p:nvSpPr>
          <p:spPr bwMode="auto">
            <a:xfrm>
              <a:off x="2619375" y="3879850"/>
              <a:ext cx="82550" cy="84138"/>
            </a:xfrm>
            <a:prstGeom prst="ellipse">
              <a:avLst/>
            </a:prstGeom>
            <a:solidFill>
              <a:srgbClr val="FFD128"/>
            </a:solidFill>
            <a:ln w="9525">
              <a:solidFill>
                <a:schemeClr val="tx1"/>
              </a:solidFill>
              <a:round/>
              <a:headEnd/>
              <a:tailEnd/>
            </a:ln>
          </p:spPr>
          <p:txBody>
            <a:bodyPr wrap="none" anchor="ctr"/>
            <a:lstStyle/>
            <a:p>
              <a:endParaRPr lang="en-US"/>
            </a:p>
          </p:txBody>
        </p:sp>
        <p:sp>
          <p:nvSpPr>
            <p:cNvPr id="8365" name="Rectangle 174"/>
            <p:cNvSpPr>
              <a:spLocks noChangeArrowheads="1"/>
            </p:cNvSpPr>
            <p:nvPr/>
          </p:nvSpPr>
          <p:spPr bwMode="auto">
            <a:xfrm>
              <a:off x="1562100" y="5938838"/>
              <a:ext cx="571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Bef>
                  <a:spcPct val="20000"/>
                </a:spcBef>
              </a:pPr>
              <a:r>
                <a:rPr lang="en-US" sz="1400">
                  <a:solidFill>
                    <a:srgbClr val="000080"/>
                  </a:solidFill>
                  <a:latin typeface="Arial" charset="0"/>
                  <a:cs typeface="Arial Unicode MS" charset="0"/>
                </a:rPr>
                <a:t>Care of Persons Who Are Poor and Community Benefit $1 Billion</a:t>
              </a:r>
            </a:p>
          </p:txBody>
        </p:sp>
        <p:sp>
          <p:nvSpPr>
            <p:cNvPr id="8366" name="Rectangle 175"/>
            <p:cNvSpPr>
              <a:spLocks noChangeArrowheads="1"/>
            </p:cNvSpPr>
            <p:nvPr/>
          </p:nvSpPr>
          <p:spPr bwMode="auto">
            <a:xfrm>
              <a:off x="5522913" y="3844925"/>
              <a:ext cx="3206750" cy="1676400"/>
            </a:xfrm>
            <a:prstGeom prst="rect">
              <a:avLst/>
            </a:prstGeom>
            <a:solidFill>
              <a:srgbClr val="FFD128"/>
            </a:solidFill>
            <a:ln>
              <a:noFill/>
            </a:ln>
            <a:extLs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u="sng">
                  <a:solidFill>
                    <a:srgbClr val="000080"/>
                  </a:solidFill>
                  <a:latin typeface="Arial" charset="0"/>
                  <a:cs typeface="Arial Unicode MS" charset="0"/>
                </a:rPr>
                <a:t>Financial Information (FY10)</a:t>
              </a:r>
            </a:p>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80"/>
                  </a:solidFill>
                  <a:latin typeface="Arial" charset="0"/>
                  <a:cs typeface="Arial Unicode MS" charset="0"/>
                </a:rPr>
                <a:t>Total Assets	   $18 Billion</a:t>
              </a:r>
            </a:p>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80"/>
                  </a:solidFill>
                  <a:latin typeface="Arial" charset="0"/>
                  <a:cs typeface="Arial Unicode MS" charset="0"/>
                </a:rPr>
                <a:t>Operating Revenue	   $14.8 Billion</a:t>
              </a:r>
            </a:p>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80"/>
                  </a:solidFill>
                  <a:latin typeface="Arial" charset="0"/>
                  <a:cs typeface="Arial Unicode MS" charset="0"/>
                </a:rPr>
                <a:t>Operating Income	   $569 Million</a:t>
              </a:r>
            </a:p>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80"/>
                  </a:solidFill>
                  <a:latin typeface="Arial" charset="0"/>
                  <a:cs typeface="Arial Unicode MS" charset="0"/>
                </a:rPr>
                <a:t>Net Income                      $1.2 Billion</a:t>
              </a:r>
            </a:p>
            <a:p>
              <a:pPr defTabSz="457200">
                <a:spcBef>
                  <a:spcPts val="450"/>
                </a:spcBef>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i="1">
                  <a:solidFill>
                    <a:srgbClr val="000080"/>
                  </a:solidFill>
                  <a:latin typeface="Arial" charset="0"/>
                  <a:cs typeface="Arial Unicode MS" charset="0"/>
                </a:rPr>
                <a:t>Investment   	   $723 Million</a:t>
              </a:r>
            </a:p>
          </p:txBody>
        </p:sp>
        <p:sp>
          <p:nvSpPr>
            <p:cNvPr id="8367" name="Rectangle 176"/>
            <p:cNvSpPr>
              <a:spLocks noChangeArrowheads="1"/>
            </p:cNvSpPr>
            <p:nvPr/>
          </p:nvSpPr>
          <p:spPr bwMode="auto">
            <a:xfrm>
              <a:off x="1763713" y="5922963"/>
              <a:ext cx="5638800" cy="304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Ascension Health's Vision&#10;Lobby sig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57263" y="1493838"/>
            <a:ext cx="7229475" cy="484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3"/>
          <p:cNvSpPr txBox="1">
            <a:spLocks noChangeArrowheads="1"/>
          </p:cNvSpPr>
          <p:nvPr/>
        </p:nvSpPr>
        <p:spPr bwMode="auto">
          <a:xfrm>
            <a:off x="7040563" y="629443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C8940A6F-8EB4-644B-8F85-741B08920970}" type="slidenum">
              <a:rPr lang="en-US" sz="1600"/>
              <a:pPr/>
              <a:t>3</a:t>
            </a:fld>
            <a:endParaRPr lang="en-US" sz="1600"/>
          </a:p>
        </p:txBody>
      </p:sp>
      <p:sp>
        <p:nvSpPr>
          <p:cNvPr id="2" name="Title 1"/>
          <p:cNvSpPr>
            <a:spLocks noGrp="1"/>
          </p:cNvSpPr>
          <p:nvPr>
            <p:ph type="title" idx="4294967295"/>
          </p:nvPr>
        </p:nvSpPr>
        <p:spPr/>
        <p:txBody>
          <a:bodyPr/>
          <a:lstStyle/>
          <a:p>
            <a:r>
              <a:rPr lang="en-US" dirty="0" smtClean="0"/>
              <a:t>Ascension Health’s Vision</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The graph depicts the birth trauma rate per 1,000 live births (AHRQ Definition) as reported by all hospitals who offer Labor and Delivery services within the Ascension Health system.  The graph reflects the systems’ birth trauma rate on a 12 month rolling average between January 2006 - June 2011.  &#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The graph depicts the neonatal mortality rate per 1,000 live births (AHRQ Definition) as reported by all hospitals who offer Labor and Delivery services within the Ascension Health system.  The graph reflects the systems’ neonatal mortality rate on a 12-month rolling average between January 2006 - June 2011.  &#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466850" y="152400"/>
            <a:ext cx="7677150" cy="1143000"/>
          </a:xfrm>
        </p:spPr>
        <p:txBody>
          <a:bodyPr/>
          <a:lstStyle/>
          <a:p>
            <a:r>
              <a:rPr lang="en-US" sz="2800" dirty="0">
                <a:latin typeface="Trebuchet MS" charset="0"/>
              </a:rPr>
              <a:t>The Business Case for Perinatal Safety </a:t>
            </a:r>
            <a:br>
              <a:rPr lang="en-US" sz="2800" dirty="0">
                <a:latin typeface="Trebuchet MS" charset="0"/>
              </a:rPr>
            </a:br>
            <a:r>
              <a:rPr lang="en-US" sz="2800" dirty="0">
                <a:latin typeface="Trebuchet MS" charset="0"/>
              </a:rPr>
              <a:t>Potentially Preventable Birth Injury Events</a:t>
            </a:r>
          </a:p>
        </p:txBody>
      </p:sp>
      <p:sp>
        <p:nvSpPr>
          <p:cNvPr id="1028" name="Rectangle 3"/>
          <p:cNvSpPr>
            <a:spLocks noGrp="1" noChangeArrowheads="1"/>
          </p:cNvSpPr>
          <p:nvPr>
            <p:ph type="body" sz="half" idx="2"/>
          </p:nvPr>
        </p:nvSpPr>
        <p:spPr>
          <a:xfrm>
            <a:off x="542925" y="4953000"/>
            <a:ext cx="8077200" cy="1276350"/>
          </a:xfrm>
        </p:spPr>
        <p:txBody>
          <a:bodyPr/>
          <a:lstStyle/>
          <a:p>
            <a:pPr>
              <a:spcBef>
                <a:spcPct val="0"/>
              </a:spcBef>
            </a:pPr>
            <a:r>
              <a:rPr lang="en-US" sz="2000" b="0">
                <a:latin typeface="Garamond" charset="0"/>
              </a:rPr>
              <a:t>77 Birth Injury Events were reported as Claims between 7/1/04 to 1/1/06.</a:t>
            </a:r>
          </a:p>
          <a:p>
            <a:pPr>
              <a:spcBef>
                <a:spcPct val="0"/>
              </a:spcBef>
            </a:pPr>
            <a:r>
              <a:rPr lang="en-US" sz="2000" b="0">
                <a:latin typeface="Garamond" charset="0"/>
              </a:rPr>
              <a:t>52 </a:t>
            </a:r>
            <a:r>
              <a:rPr lang="en-US" sz="2000" b="0" u="sng">
                <a:latin typeface="Garamond" charset="0"/>
              </a:rPr>
              <a:t>(68%)</a:t>
            </a:r>
            <a:r>
              <a:rPr lang="en-US" sz="2000" b="0">
                <a:latin typeface="Garamond" charset="0"/>
              </a:rPr>
              <a:t> of the 77 Birth Injuries were potentially preventable based upon clinical review.</a:t>
            </a:r>
          </a:p>
        </p:txBody>
      </p:sp>
      <p:graphicFrame>
        <p:nvGraphicFramePr>
          <p:cNvPr id="1026" name="Object 2" descr="Known Birth Injury Events pie chart"/>
          <p:cNvGraphicFramePr>
            <a:graphicFrameLocks noChangeAspect="1"/>
          </p:cNvGraphicFramePr>
          <p:nvPr>
            <p:ph sz="half" idx="1"/>
            <p:extLst>
              <p:ext uri="{D42A27DB-BD31-4B8C-83A1-F6EECF244321}">
                <p14:modId xmlns:p14="http://schemas.microsoft.com/office/powerpoint/2010/main" val="3085366713"/>
              </p:ext>
            </p:extLst>
          </p:nvPr>
        </p:nvGraphicFramePr>
        <p:xfrm>
          <a:off x="1295400" y="1371600"/>
          <a:ext cx="6400800" cy="3276600"/>
        </p:xfrm>
        <a:graphic>
          <a:graphicData uri="http://schemas.openxmlformats.org/presentationml/2006/ole">
            <mc:AlternateContent xmlns:mc="http://schemas.openxmlformats.org/markup-compatibility/2006">
              <mc:Choice xmlns:v="urn:schemas-microsoft-com:vml" Requires="v">
                <p:oleObj spid="_x0000_s1030" name="Chart" r:id="rId4" imgW="3410102" imgH="2095500" progId="Excel.Chart.8">
                  <p:embed/>
                </p:oleObj>
              </mc:Choice>
              <mc:Fallback>
                <p:oleObj name="Chart" r:id="rId4" imgW="3410102" imgH="2095500" progId="Excel.Char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1371600"/>
                        <a:ext cx="64008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29" name="TextBox 5"/>
          <p:cNvSpPr txBox="1">
            <a:spLocks noChangeArrowheads="1"/>
          </p:cNvSpPr>
          <p:nvPr/>
        </p:nvSpPr>
        <p:spPr bwMode="auto">
          <a:xfrm>
            <a:off x="7040563" y="629443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90E9D5FF-14C8-8C4C-B707-AB2DE9B3472E}" type="slidenum">
              <a:rPr lang="en-US" sz="1600"/>
              <a:pPr/>
              <a:t>6</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429000" y="228600"/>
            <a:ext cx="5715000" cy="1143000"/>
          </a:xfrm>
        </p:spPr>
        <p:txBody>
          <a:bodyPr/>
          <a:lstStyle/>
          <a:p>
            <a:r>
              <a:rPr lang="en-US" dirty="0">
                <a:latin typeface="Trebuchet MS" charset="0"/>
              </a:rPr>
              <a:t>The Business Case for Perinatal Safety </a:t>
            </a:r>
          </a:p>
        </p:txBody>
      </p:sp>
      <p:sp>
        <p:nvSpPr>
          <p:cNvPr id="12291" name="Rectangle 3"/>
          <p:cNvSpPr>
            <a:spLocks noGrp="1" noChangeArrowheads="1"/>
          </p:cNvSpPr>
          <p:nvPr>
            <p:ph type="body" idx="1"/>
          </p:nvPr>
        </p:nvSpPr>
        <p:spPr>
          <a:xfrm>
            <a:off x="650875" y="1498600"/>
            <a:ext cx="8051800" cy="5105400"/>
          </a:xfrm>
        </p:spPr>
        <p:txBody>
          <a:bodyPr/>
          <a:lstStyle/>
          <a:p>
            <a:pPr>
              <a:lnSpc>
                <a:spcPct val="80000"/>
              </a:lnSpc>
              <a:buFontTx/>
              <a:buNone/>
            </a:pPr>
            <a:r>
              <a:rPr lang="en-US" sz="3200" b="0">
                <a:latin typeface="Garamond" charset="0"/>
              </a:rPr>
              <a:t>Malpractice Cost Projections</a:t>
            </a:r>
          </a:p>
          <a:p>
            <a:r>
              <a:rPr lang="en-US" sz="2800" b="0">
                <a:latin typeface="Garamond" charset="0"/>
              </a:rPr>
              <a:t>76,000 Deliveries Per Year</a:t>
            </a:r>
          </a:p>
          <a:p>
            <a:pPr lvl="1"/>
            <a:endParaRPr lang="en-US" b="0">
              <a:latin typeface="Garamond" charset="0"/>
            </a:endParaRPr>
          </a:p>
          <a:p>
            <a:r>
              <a:rPr lang="en-US" sz="2800" b="0">
                <a:latin typeface="Garamond" charset="0"/>
              </a:rPr>
              <a:t>Approximately 30% of Exposures (Risk Adjusted) are Related to OB</a:t>
            </a:r>
          </a:p>
          <a:p>
            <a:pPr lvl="1">
              <a:buFontTx/>
              <a:buNone/>
            </a:pPr>
            <a:endParaRPr lang="en-US" b="0">
              <a:latin typeface="Garamond" charset="0"/>
            </a:endParaRPr>
          </a:p>
          <a:p>
            <a:r>
              <a:rPr lang="en-US" sz="2800" b="0">
                <a:latin typeface="Garamond" charset="0"/>
              </a:rPr>
              <a:t>FY07 Obstetric Malpractice Expense was </a:t>
            </a:r>
            <a:r>
              <a:rPr lang="en-US" sz="2800" b="0">
                <a:solidFill>
                  <a:srgbClr val="CC0000"/>
                </a:solidFill>
                <a:latin typeface="Garamond" charset="0"/>
              </a:rPr>
              <a:t>$36 Million</a:t>
            </a:r>
            <a:endParaRPr lang="en-US" sz="2800" b="0">
              <a:solidFill>
                <a:srgbClr val="CC0000"/>
              </a:solidFill>
              <a:latin typeface="Garamond" charset="0"/>
              <a:cs typeface="Arial" charset="0"/>
            </a:endParaRPr>
          </a:p>
          <a:p>
            <a:pPr lvl="1">
              <a:lnSpc>
                <a:spcPct val="80000"/>
              </a:lnSpc>
              <a:buFont typeface="Wingdings" charset="0"/>
              <a:buNone/>
            </a:pPr>
            <a:endParaRPr lang="en-US" sz="2400">
              <a:latin typeface="Garamond" charset="0"/>
              <a:cs typeface="Arial" charset="0"/>
            </a:endParaRPr>
          </a:p>
          <a:p>
            <a:pPr>
              <a:lnSpc>
                <a:spcPct val="80000"/>
              </a:lnSpc>
            </a:pPr>
            <a:endParaRPr lang="en-US" sz="2000">
              <a:latin typeface="Garamond" charset="0"/>
            </a:endParaRPr>
          </a:p>
        </p:txBody>
      </p:sp>
      <p:sp>
        <p:nvSpPr>
          <p:cNvPr id="12292" name="TextBox 3"/>
          <p:cNvSpPr txBox="1">
            <a:spLocks noChangeArrowheads="1"/>
          </p:cNvSpPr>
          <p:nvPr/>
        </p:nvSpPr>
        <p:spPr bwMode="auto">
          <a:xfrm>
            <a:off x="7040563" y="629443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0ABCF0BD-F406-6946-8394-ED6DAB021697}" type="slidenum">
              <a:rPr lang="en-US" sz="1600"/>
              <a:pPr/>
              <a:t>7</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a:latin typeface="Trebuchet MS" charset="0"/>
              </a:rPr>
              <a:t>Demonstration Project Goals</a:t>
            </a:r>
          </a:p>
        </p:txBody>
      </p:sp>
      <p:sp>
        <p:nvSpPr>
          <p:cNvPr id="13315" name="Rectangle 4"/>
          <p:cNvSpPr>
            <a:spLocks noGrp="1" noChangeArrowheads="1"/>
          </p:cNvSpPr>
          <p:nvPr>
            <p:ph type="body" idx="1"/>
          </p:nvPr>
        </p:nvSpPr>
        <p:spPr>
          <a:xfrm>
            <a:off x="914400" y="1662113"/>
            <a:ext cx="7661275" cy="4492625"/>
          </a:xfrm>
        </p:spPr>
        <p:txBody>
          <a:bodyPr/>
          <a:lstStyle/>
          <a:p>
            <a:pPr marL="344488" indent="-344488">
              <a:buFont typeface="Arial Black" charset="0"/>
              <a:buAutoNum type="arabicPeriod"/>
            </a:pPr>
            <a:r>
              <a:rPr lang="en-US">
                <a:latin typeface="Garamond" charset="0"/>
              </a:rPr>
              <a:t>Establish a uniform, evidence-based obstetrics practice model </a:t>
            </a:r>
          </a:p>
          <a:p>
            <a:pPr lvl="1"/>
            <a:r>
              <a:rPr lang="en-US">
                <a:latin typeface="Garamond" charset="0"/>
              </a:rPr>
              <a:t>Based on the idea that eliminating variability in obstetrics practice will translate to improved patient safety</a:t>
            </a:r>
          </a:p>
          <a:p>
            <a:pPr marL="344488" indent="-344488">
              <a:buFont typeface="Arial Black" charset="0"/>
              <a:buAutoNum type="arabicPeriod"/>
            </a:pPr>
            <a:r>
              <a:rPr lang="en-US">
                <a:latin typeface="Garamond" charset="0"/>
              </a:rPr>
              <a:t>Implement a quick-response liability model</a:t>
            </a:r>
          </a:p>
          <a:p>
            <a:pPr lvl="1"/>
            <a:r>
              <a:rPr lang="en-US">
                <a:latin typeface="Garamond" charset="0"/>
              </a:rPr>
              <a:t>Include standardized practices for identifying, reporting, responding to, investigating and disclosing medical errors and adverse outcomes</a:t>
            </a:r>
          </a:p>
        </p:txBody>
      </p:sp>
      <p:sp>
        <p:nvSpPr>
          <p:cNvPr id="13316" name="TextBox 3"/>
          <p:cNvSpPr txBox="1">
            <a:spLocks noChangeArrowheads="1"/>
          </p:cNvSpPr>
          <p:nvPr/>
        </p:nvSpPr>
        <p:spPr bwMode="auto">
          <a:xfrm>
            <a:off x="7040563" y="629443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D48137D8-4763-E543-BC56-C0EDF053A36F}" type="slidenum">
              <a:rPr lang="en-US" sz="1600"/>
              <a:pPr/>
              <a:t>8</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a:latin typeface="Trebuchet MS" charset="0"/>
              </a:rPr>
              <a:t>Demonstration Project Goals</a:t>
            </a:r>
          </a:p>
        </p:txBody>
      </p:sp>
      <p:sp>
        <p:nvSpPr>
          <p:cNvPr id="14339" name="Rectangle 4"/>
          <p:cNvSpPr>
            <a:spLocks noGrp="1" noChangeArrowheads="1"/>
          </p:cNvSpPr>
          <p:nvPr>
            <p:ph type="body" idx="1"/>
          </p:nvPr>
        </p:nvSpPr>
        <p:spPr>
          <a:xfrm>
            <a:off x="914400" y="1662113"/>
            <a:ext cx="7661275" cy="4492625"/>
          </a:xfrm>
        </p:spPr>
        <p:txBody>
          <a:bodyPr/>
          <a:lstStyle/>
          <a:p>
            <a:pPr marL="344488" indent="-344488">
              <a:buFont typeface="Arial Black" charset="0"/>
              <a:buAutoNum type="arabicPeriod" startAt="3"/>
            </a:pPr>
            <a:r>
              <a:rPr lang="en-US">
                <a:latin typeface="Garamond" charset="0"/>
              </a:rPr>
              <a:t>Create the Ministry Intelligence Center (MIC)/OB Dashboard</a:t>
            </a:r>
          </a:p>
          <a:p>
            <a:pPr lvl="1"/>
            <a:r>
              <a:rPr lang="en-US">
                <a:latin typeface="Garamond" charset="0"/>
              </a:rPr>
              <a:t>IT infrastructure, portals, dashboards and data warehouses </a:t>
            </a:r>
          </a:p>
          <a:p>
            <a:pPr lvl="1"/>
            <a:r>
              <a:rPr lang="en-US">
                <a:latin typeface="Garamond" charset="0"/>
              </a:rPr>
              <a:t>Provide target sites and central administration with Key Performance Indicators </a:t>
            </a:r>
          </a:p>
          <a:p>
            <a:pPr lvl="1"/>
            <a:r>
              <a:rPr lang="en-US">
                <a:latin typeface="Garamond" charset="0"/>
              </a:rPr>
              <a:t>Allow ad hoc data queries and predictive modeling capabilities</a:t>
            </a:r>
          </a:p>
        </p:txBody>
      </p:sp>
      <p:sp>
        <p:nvSpPr>
          <p:cNvPr id="14340" name="TextBox 3"/>
          <p:cNvSpPr txBox="1">
            <a:spLocks noChangeArrowheads="1"/>
          </p:cNvSpPr>
          <p:nvPr/>
        </p:nvSpPr>
        <p:spPr bwMode="auto">
          <a:xfrm>
            <a:off x="7040563" y="6294438"/>
            <a:ext cx="28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604FD9F2-C700-194D-AB08-CE548A182DB5}" type="slidenum">
              <a:rPr lang="en-US" sz="1600"/>
              <a:pPr/>
              <a:t>9</a:t>
            </a:fld>
            <a:endParaRPr lang="en-US" sz="160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Risk Management">
  <a:themeElements>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isk Managem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Risk Managem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Risk Managem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Risk Managem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isk Managem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Risk Managem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Risk Managem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isk Managem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isk Managem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Risk Managem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isk Managem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Risk Management</Template>
  <TotalTime>9410</TotalTime>
  <Words>611</Words>
  <Application>Microsoft Macintosh PowerPoint</Application>
  <PresentationFormat>On-screen Show (4:3)</PresentationFormat>
  <Paragraphs>123</Paragraphs>
  <Slides>16</Slides>
  <Notes>16</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8" baseType="lpstr">
      <vt:lpstr>Times</vt:lpstr>
      <vt:lpstr>Arial</vt:lpstr>
      <vt:lpstr>Trebuchet MS</vt:lpstr>
      <vt:lpstr>Garamond</vt:lpstr>
      <vt:lpstr>Arial Unicode MS</vt:lpstr>
      <vt:lpstr>Calibri</vt:lpstr>
      <vt:lpstr>Times New Roman</vt:lpstr>
      <vt:lpstr>Wingdings</vt:lpstr>
      <vt:lpstr>Arial Black</vt:lpstr>
      <vt:lpstr>ＭＳ Ｐゴシック</vt:lpstr>
      <vt:lpstr>Risk Management</vt:lpstr>
      <vt:lpstr>Microsoft Excel Chart</vt:lpstr>
      <vt:lpstr>Excellence  in Obstetrics A Multi-Site AHRQ Demonstration Project </vt:lpstr>
      <vt:lpstr>Ascension Health</vt:lpstr>
      <vt:lpstr>Ascension Health’s Vision</vt:lpstr>
      <vt:lpstr>PowerPoint Presentation</vt:lpstr>
      <vt:lpstr>PowerPoint Presentation</vt:lpstr>
      <vt:lpstr>The Business Case for Perinatal Safety  Potentially Preventable Birth Injury Events</vt:lpstr>
      <vt:lpstr>The Business Case for Perinatal Safety </vt:lpstr>
      <vt:lpstr>Demonstration Project Goals</vt:lpstr>
      <vt:lpstr>Demonstration Project Goals</vt:lpstr>
      <vt:lpstr>PowerPoint Presentation</vt:lpstr>
      <vt:lpstr>Healing without Harm – Year One Major Milestones</vt:lpstr>
      <vt:lpstr>Healing without Harm – Year One Interventions for Clinical &amp; Cultural Change</vt:lpstr>
      <vt:lpstr>Healing without Harm – Year One Interventions for Clinical &amp; Cultural Change</vt:lpstr>
      <vt:lpstr>Event Response Model</vt:lpstr>
      <vt:lpstr>PowerPoint Presentation</vt:lpstr>
      <vt:lpstr>PowerPoint Presentation</vt:lpstr>
    </vt:vector>
  </TitlesOfParts>
  <Company>Ascension Health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Kocot</dc:creator>
  <cp:lastModifiedBy>Vanessa Graham</cp:lastModifiedBy>
  <cp:revision>514</cp:revision>
  <dcterms:created xsi:type="dcterms:W3CDTF">2010-07-06T20:32:44Z</dcterms:created>
  <dcterms:modified xsi:type="dcterms:W3CDTF">2011-10-17T01:20:54Z</dcterms:modified>
</cp:coreProperties>
</file>