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theme/theme29.xml" ContentType="application/vnd.openxmlformats-officedocument.theme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30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theme/theme31.xml" ContentType="application/vnd.openxmlformats-officedocument.theme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theme/theme32.xml" ContentType="application/vnd.openxmlformats-officedocument.theme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33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theme/theme34.xml" ContentType="application/vnd.openxmlformats-officedocument.theme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theme/theme35.xml" ContentType="application/vnd.openxmlformats-officedocument.theme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theme/theme36.xml" ContentType="application/vnd.openxmlformats-officedocument.theme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theme/theme37.xml" ContentType="application/vnd.openxmlformats-officedocument.theme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theme/theme38.xml" ContentType="application/vnd.openxmlformats-officedocument.theme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theme/theme39.xml" ContentType="application/vnd.openxmlformats-officedocument.theme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theme/theme40.xml" ContentType="application/vnd.openxmlformats-officedocument.theme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theme/theme41.xml" ContentType="application/vnd.openxmlformats-officedocument.theme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theme/theme42.xml" ContentType="application/vnd.openxmlformats-officedocument.theme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theme/theme43.xml" ContentType="application/vnd.openxmlformats-officedocument.theme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theme/theme44.xml" ContentType="application/vnd.openxmlformats-officedocument.theme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theme/theme45.xml" ContentType="application/vnd.openxmlformats-officedocument.theme+xml"/>
  <Override PartName="/ppt/theme/theme4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  <p:sldMasterId id="2147483676" r:id="rId29"/>
    <p:sldMasterId id="2147483677" r:id="rId30"/>
    <p:sldMasterId id="2147483678" r:id="rId31"/>
    <p:sldMasterId id="2147483679" r:id="rId32"/>
    <p:sldMasterId id="2147483680" r:id="rId33"/>
    <p:sldMasterId id="2147483681" r:id="rId34"/>
    <p:sldMasterId id="2147483682" r:id="rId35"/>
    <p:sldMasterId id="2147483683" r:id="rId36"/>
    <p:sldMasterId id="2147483684" r:id="rId37"/>
    <p:sldMasterId id="2147483685" r:id="rId38"/>
    <p:sldMasterId id="2147483686" r:id="rId39"/>
    <p:sldMasterId id="2147483687" r:id="rId40"/>
    <p:sldMasterId id="2147483688" r:id="rId41"/>
    <p:sldMasterId id="2147483689" r:id="rId42"/>
    <p:sldMasterId id="2147483690" r:id="rId43"/>
    <p:sldMasterId id="2147483691" r:id="rId44"/>
    <p:sldMasterId id="2147483692" r:id="rId45"/>
  </p:sldMasterIdLst>
  <p:notesMasterIdLst>
    <p:notesMasterId r:id="rId63"/>
  </p:notesMasterIdLst>
  <p:sldIdLst>
    <p:sldId id="256" r:id="rId46"/>
    <p:sldId id="260" r:id="rId47"/>
    <p:sldId id="261" r:id="rId48"/>
    <p:sldId id="263" r:id="rId49"/>
    <p:sldId id="344" r:id="rId50"/>
    <p:sldId id="283" r:id="rId51"/>
    <p:sldId id="287" r:id="rId52"/>
    <p:sldId id="266" r:id="rId53"/>
    <p:sldId id="267" r:id="rId54"/>
    <p:sldId id="268" r:id="rId55"/>
    <p:sldId id="265" r:id="rId56"/>
    <p:sldId id="271" r:id="rId57"/>
    <p:sldId id="272" r:id="rId58"/>
    <p:sldId id="276" r:id="rId59"/>
    <p:sldId id="279" r:id="rId60"/>
    <p:sldId id="270" r:id="rId61"/>
    <p:sldId id="273" r:id="rId62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1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1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1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1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91" d="100"/>
          <a:sy n="91" d="100"/>
        </p:scale>
        <p:origin x="-144" y="-120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63" Type="http://schemas.openxmlformats.org/officeDocument/2006/relationships/notesMaster" Target="notesMasters/notesMaster1.xml"/><Relationship Id="rId64" Type="http://schemas.openxmlformats.org/officeDocument/2006/relationships/printerSettings" Target="printerSettings/printerSettings1.bin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5.xml"/><Relationship Id="rId51" Type="http://schemas.openxmlformats.org/officeDocument/2006/relationships/slide" Target="slides/slide6.xml"/><Relationship Id="rId52" Type="http://schemas.openxmlformats.org/officeDocument/2006/relationships/slide" Target="slides/slide7.xml"/><Relationship Id="rId53" Type="http://schemas.openxmlformats.org/officeDocument/2006/relationships/slide" Target="slides/slide8.xml"/><Relationship Id="rId54" Type="http://schemas.openxmlformats.org/officeDocument/2006/relationships/slide" Target="slides/slide9.xml"/><Relationship Id="rId55" Type="http://schemas.openxmlformats.org/officeDocument/2006/relationships/slide" Target="slides/slide10.xml"/><Relationship Id="rId56" Type="http://schemas.openxmlformats.org/officeDocument/2006/relationships/slide" Target="slides/slide11.xml"/><Relationship Id="rId57" Type="http://schemas.openxmlformats.org/officeDocument/2006/relationships/slide" Target="slides/slide12.xml"/><Relationship Id="rId58" Type="http://schemas.openxmlformats.org/officeDocument/2006/relationships/slide" Target="slides/slide13.xml"/><Relationship Id="rId59" Type="http://schemas.openxmlformats.org/officeDocument/2006/relationships/slide" Target="slides/slide14.xml"/><Relationship Id="rId40" Type="http://schemas.openxmlformats.org/officeDocument/2006/relationships/slideMaster" Target="slideMasters/slideMaster40.xml"/><Relationship Id="rId41" Type="http://schemas.openxmlformats.org/officeDocument/2006/relationships/slideMaster" Target="slideMasters/slideMaster41.xml"/><Relationship Id="rId42" Type="http://schemas.openxmlformats.org/officeDocument/2006/relationships/slideMaster" Target="slideMasters/slideMaster42.xml"/><Relationship Id="rId43" Type="http://schemas.openxmlformats.org/officeDocument/2006/relationships/slideMaster" Target="slideMasters/slideMaster43.xml"/><Relationship Id="rId44" Type="http://schemas.openxmlformats.org/officeDocument/2006/relationships/slideMaster" Target="slideMasters/slideMaster44.xml"/><Relationship Id="rId45" Type="http://schemas.openxmlformats.org/officeDocument/2006/relationships/slideMaster" Target="slideMasters/slideMaster45.xml"/><Relationship Id="rId46" Type="http://schemas.openxmlformats.org/officeDocument/2006/relationships/slide" Target="slides/slide1.xml"/><Relationship Id="rId47" Type="http://schemas.openxmlformats.org/officeDocument/2006/relationships/slide" Target="slides/slide2.xml"/><Relationship Id="rId48" Type="http://schemas.openxmlformats.org/officeDocument/2006/relationships/slide" Target="slides/slide3.xml"/><Relationship Id="rId49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Master" Target="slideMasters/slideMaster30.xml"/><Relationship Id="rId31" Type="http://schemas.openxmlformats.org/officeDocument/2006/relationships/slideMaster" Target="slideMasters/slideMaster31.xml"/><Relationship Id="rId32" Type="http://schemas.openxmlformats.org/officeDocument/2006/relationships/slideMaster" Target="slideMasters/slideMaster32.xml"/><Relationship Id="rId33" Type="http://schemas.openxmlformats.org/officeDocument/2006/relationships/slideMaster" Target="slideMasters/slideMaster33.xml"/><Relationship Id="rId34" Type="http://schemas.openxmlformats.org/officeDocument/2006/relationships/slideMaster" Target="slideMasters/slideMaster34.xml"/><Relationship Id="rId35" Type="http://schemas.openxmlformats.org/officeDocument/2006/relationships/slideMaster" Target="slideMasters/slideMaster35.xml"/><Relationship Id="rId36" Type="http://schemas.openxmlformats.org/officeDocument/2006/relationships/slideMaster" Target="slideMasters/slideMaster36.xml"/><Relationship Id="rId37" Type="http://schemas.openxmlformats.org/officeDocument/2006/relationships/slideMaster" Target="slideMasters/slideMaster37.xml"/><Relationship Id="rId38" Type="http://schemas.openxmlformats.org/officeDocument/2006/relationships/slideMaster" Target="slideMasters/slideMaster38.xml"/><Relationship Id="rId39" Type="http://schemas.openxmlformats.org/officeDocument/2006/relationships/slideMaster" Target="slideMasters/slideMaster39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Master" Target="slideMasters/slideMaster27.xml"/><Relationship Id="rId28" Type="http://schemas.openxmlformats.org/officeDocument/2006/relationships/slideMaster" Target="slideMasters/slideMaster28.xml"/><Relationship Id="rId29" Type="http://schemas.openxmlformats.org/officeDocument/2006/relationships/slideMaster" Target="slideMasters/slideMaster29.xml"/><Relationship Id="rId60" Type="http://schemas.openxmlformats.org/officeDocument/2006/relationships/slide" Target="slides/slide15.xml"/><Relationship Id="rId61" Type="http://schemas.openxmlformats.org/officeDocument/2006/relationships/slide" Target="slides/slide16.xml"/><Relationship Id="rId62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130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9058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sz="1600">
              <a:latin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ts val="1800"/>
              </a:spcBef>
            </a:pPr>
            <a:endParaRPr lang="en-US" sz="3200">
              <a:solidFill>
                <a:srgbClr val="000000"/>
              </a:solidFill>
              <a:cs typeface="Gill Sans" charset="0"/>
              <a:sym typeface="Gill San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69603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4765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88576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50382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5976965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23497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64695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91731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9849903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3596580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4336923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1718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28150" y="5245100"/>
            <a:ext cx="2635250" cy="4229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2400" y="5245100"/>
            <a:ext cx="7753350" cy="4229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44949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709035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50019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32573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4800710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09132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98084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94335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804138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5649467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4423722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75345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98892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110123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48951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79027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7635887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08200"/>
            <a:ext cx="4013200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08200"/>
            <a:ext cx="4013200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45204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07256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10400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5380861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6255019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06446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7793268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39228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93675"/>
            <a:ext cx="2044700" cy="6484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3675"/>
            <a:ext cx="5981700" cy="6484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25267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17138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36869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8005165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37193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17494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2629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0257922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4517696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966128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8517434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25163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89916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55032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51829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2201015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543940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414279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43102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7900" y="2806700"/>
            <a:ext cx="5448300" cy="6946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806700"/>
            <a:ext cx="5448300" cy="6946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18900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121725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0194161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8888867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75155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75799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35710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81621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4994062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97613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227670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62217"/>
      </p:ext>
    </p:extLst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07208"/>
      </p:ext>
    </p:extLst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4836774"/>
      </p:ext>
    </p:extLst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0715960"/>
      </p:ext>
    </p:extLst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238367"/>
      </p:ext>
    </p:extLst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476329"/>
      </p:ext>
    </p:extLst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74479"/>
      </p:ext>
    </p:extLst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30527"/>
      </p:ext>
    </p:extLst>
  </p:cSld>
  <p:clrMapOvr>
    <a:masterClrMapping/>
  </p:clrMapOvr>
  <p:transition xmlns:p14="http://schemas.microsoft.com/office/powerpoint/2010/main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87839"/>
      </p:ext>
    </p:extLst>
  </p:cSld>
  <p:clrMapOvr>
    <a:masterClrMapping/>
  </p:clrMapOvr>
  <p:transition xmlns:p14="http://schemas.microsoft.com/office/powerpoint/2010/main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5306734"/>
      </p:ext>
    </p:extLst>
  </p:cSld>
  <p:clrMapOvr>
    <a:masterClrMapping/>
  </p:clrMapOvr>
  <p:transition xmlns:p14="http://schemas.microsoft.com/office/powerpoint/2010/main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72000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822285"/>
      </p:ext>
    </p:extLst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653572"/>
      </p:ext>
    </p:extLst>
  </p:cSld>
  <p:clrMapOvr>
    <a:masterClrMapping/>
  </p:clrMapOvr>
  <p:transition xmlns:p14="http://schemas.microsoft.com/office/powerpoint/2010/main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2786"/>
      </p:ext>
    </p:extLst>
  </p:cSld>
  <p:clrMapOvr>
    <a:masterClrMapping/>
  </p:clrMapOvr>
  <p:transition xmlns:p14="http://schemas.microsoft.com/office/powerpoint/2010/main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939859"/>
      </p:ext>
    </p:extLst>
  </p:cSld>
  <p:clrMapOvr>
    <a:masterClrMapping/>
  </p:clrMapOvr>
  <p:transition xmlns:p14="http://schemas.microsoft.com/office/powerpoint/2010/main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3756416"/>
      </p:ext>
    </p:extLst>
  </p:cSld>
  <p:clrMapOvr>
    <a:masterClrMapping/>
  </p:clrMapOvr>
  <p:transition xmlns:p14="http://schemas.microsoft.com/office/powerpoint/2010/main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121007"/>
      </p:ext>
    </p:extLst>
  </p:cSld>
  <p:clrMapOvr>
    <a:masterClrMapping/>
  </p:clrMapOvr>
  <p:transition xmlns:p14="http://schemas.microsoft.com/office/powerpoint/2010/main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80319"/>
      </p:ext>
    </p:extLst>
  </p:cSld>
  <p:clrMapOvr>
    <a:masterClrMapping/>
  </p:clrMapOvr>
  <p:transition xmlns:p14="http://schemas.microsoft.com/office/powerpoint/2010/main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23236"/>
      </p:ext>
    </p:extLst>
  </p:cSld>
  <p:clrMapOvr>
    <a:masterClrMapping/>
  </p:clrMapOvr>
  <p:transition xmlns:p14="http://schemas.microsoft.com/office/powerpoint/2010/main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14984"/>
      </p:ext>
    </p:extLst>
  </p:cSld>
  <p:clrMapOvr>
    <a:masterClrMapping/>
  </p:clrMapOvr>
  <p:transition xmlns:p14="http://schemas.microsoft.com/office/powerpoint/2010/main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42464"/>
      </p:ext>
    </p:extLst>
  </p:cSld>
  <p:clrMapOvr>
    <a:masterClrMapping/>
  </p:clrMapOvr>
  <p:transition xmlns:p14="http://schemas.microsoft.com/office/powerpoint/2010/main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5354698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039777"/>
      </p:ext>
    </p:extLst>
  </p:cSld>
  <p:clrMapOvr>
    <a:masterClrMapping/>
  </p:clrMapOvr>
  <p:transition xmlns:p14="http://schemas.microsoft.com/office/powerpoint/2010/main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74621"/>
      </p:ext>
    </p:extLst>
  </p:cSld>
  <p:clrMapOvr>
    <a:masterClrMapping/>
  </p:clrMapOvr>
  <p:transition xmlns:p14="http://schemas.microsoft.com/office/powerpoint/2010/main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6491"/>
      </p:ext>
    </p:extLst>
  </p:cSld>
  <p:clrMapOvr>
    <a:masterClrMapping/>
  </p:clrMapOvr>
  <p:transition xmlns:p14="http://schemas.microsoft.com/office/powerpoint/2010/main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3037"/>
      </p:ext>
    </p:extLst>
  </p:cSld>
  <p:clrMapOvr>
    <a:masterClrMapping/>
  </p:clrMapOvr>
  <p:transition xmlns:p14="http://schemas.microsoft.com/office/powerpoint/2010/main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671223"/>
      </p:ext>
    </p:extLst>
  </p:cSld>
  <p:clrMapOvr>
    <a:masterClrMapping/>
  </p:clrMapOvr>
  <p:transition xmlns:p14="http://schemas.microsoft.com/office/powerpoint/2010/main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2749255"/>
      </p:ext>
    </p:extLst>
  </p:cSld>
  <p:clrMapOvr>
    <a:masterClrMapping/>
  </p:clrMapOvr>
  <p:transition xmlns:p14="http://schemas.microsoft.com/office/powerpoint/2010/main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1672327"/>
      </p:ext>
    </p:extLst>
  </p:cSld>
  <p:clrMapOvr>
    <a:masterClrMapping/>
  </p:clrMapOvr>
  <p:transition xmlns:p14="http://schemas.microsoft.com/office/powerpoint/2010/main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73674"/>
      </p:ext>
    </p:extLst>
  </p:cSld>
  <p:clrMapOvr>
    <a:masterClrMapping/>
  </p:clrMapOvr>
  <p:transition xmlns:p14="http://schemas.microsoft.com/office/powerpoint/2010/main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02463"/>
      </p:ext>
    </p:extLst>
  </p:cSld>
  <p:clrMapOvr>
    <a:masterClrMapping/>
  </p:clrMapOvr>
  <p:transition xmlns:p14="http://schemas.microsoft.com/office/powerpoint/2010/main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5749"/>
      </p:ext>
    </p:extLst>
  </p:cSld>
  <p:clrMapOvr>
    <a:masterClrMapping/>
  </p:clrMapOvr>
  <p:transition xmlns:p14="http://schemas.microsoft.com/office/powerpoint/2010/main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094887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4431503"/>
      </p:ext>
    </p:extLst>
  </p:cSld>
  <p:clrMapOvr>
    <a:masterClrMapping/>
  </p:clrMapOvr>
  <p:transition xmlns:p14="http://schemas.microsoft.com/office/powerpoint/2010/main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211819"/>
      </p:ext>
    </p:extLst>
  </p:cSld>
  <p:clrMapOvr>
    <a:masterClrMapping/>
  </p:clrMapOvr>
  <p:transition xmlns:p14="http://schemas.microsoft.com/office/powerpoint/2010/main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81167"/>
      </p:ext>
    </p:extLst>
  </p:cSld>
  <p:clrMapOvr>
    <a:masterClrMapping/>
  </p:clrMapOvr>
  <p:transition xmlns:p14="http://schemas.microsoft.com/office/powerpoint/2010/main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7259"/>
      </p:ext>
    </p:extLst>
  </p:cSld>
  <p:clrMapOvr>
    <a:masterClrMapping/>
  </p:clrMapOvr>
  <p:transition xmlns:p14="http://schemas.microsoft.com/office/powerpoint/2010/main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85989"/>
      </p:ext>
    </p:extLst>
  </p:cSld>
  <p:clrMapOvr>
    <a:masterClrMapping/>
  </p:clrMapOvr>
  <p:transition xmlns:p14="http://schemas.microsoft.com/office/powerpoint/2010/main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0458019"/>
      </p:ext>
    </p:extLst>
  </p:cSld>
  <p:clrMapOvr>
    <a:masterClrMapping/>
  </p:clrMapOvr>
  <p:transition xmlns:p14="http://schemas.microsoft.com/office/powerpoint/2010/main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911139"/>
      </p:ext>
    </p:extLst>
  </p:cSld>
  <p:clrMapOvr>
    <a:masterClrMapping/>
  </p:clrMapOvr>
  <p:transition xmlns:p14="http://schemas.microsoft.com/office/powerpoint/2010/main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3262295"/>
      </p:ext>
    </p:extLst>
  </p:cSld>
  <p:clrMapOvr>
    <a:masterClrMapping/>
  </p:clrMapOvr>
  <p:transition xmlns:p14="http://schemas.microsoft.com/office/powerpoint/2010/main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47723"/>
      </p:ext>
    </p:extLst>
  </p:cSld>
  <p:clrMapOvr>
    <a:masterClrMapping/>
  </p:clrMapOvr>
  <p:transition xmlns:p14="http://schemas.microsoft.com/office/powerpoint/2010/main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38982"/>
      </p:ext>
    </p:extLst>
  </p:cSld>
  <p:clrMapOvr>
    <a:masterClrMapping/>
  </p:clrMapOvr>
  <p:transition xmlns:p14="http://schemas.microsoft.com/office/powerpoint/2010/main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388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32957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7548746"/>
      </p:ext>
    </p:extLst>
  </p:cSld>
  <p:clrMapOvr>
    <a:masterClrMapping/>
  </p:clrMapOvr>
  <p:transition xmlns:p14="http://schemas.microsoft.com/office/powerpoint/2010/main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97200"/>
      </p:ext>
    </p:extLst>
  </p:cSld>
  <p:clrMapOvr>
    <a:masterClrMapping/>
  </p:clrMapOvr>
  <p:transition xmlns:p14="http://schemas.microsoft.com/office/powerpoint/2010/main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298631"/>
      </p:ext>
    </p:extLst>
  </p:cSld>
  <p:clrMapOvr>
    <a:masterClrMapping/>
  </p:clrMapOvr>
  <p:transition xmlns:p14="http://schemas.microsoft.com/office/powerpoint/2010/main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82723"/>
      </p:ext>
    </p:extLst>
  </p:cSld>
  <p:clrMapOvr>
    <a:masterClrMapping/>
  </p:clrMapOvr>
  <p:transition xmlns:p14="http://schemas.microsoft.com/office/powerpoint/2010/main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17558"/>
      </p:ext>
    </p:extLst>
  </p:cSld>
  <p:clrMapOvr>
    <a:masterClrMapping/>
  </p:clrMapOvr>
  <p:transition xmlns:p14="http://schemas.microsoft.com/office/powerpoint/2010/main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64844"/>
      </p:ext>
    </p:extLst>
  </p:cSld>
  <p:clrMapOvr>
    <a:masterClrMapping/>
  </p:clrMapOvr>
  <p:transition xmlns:p14="http://schemas.microsoft.com/office/powerpoint/2010/main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916324"/>
      </p:ext>
    </p:extLst>
  </p:cSld>
  <p:clrMapOvr>
    <a:masterClrMapping/>
  </p:clrMapOvr>
  <p:transition xmlns:p14="http://schemas.microsoft.com/office/powerpoint/2010/main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229732"/>
      </p:ext>
    </p:extLst>
  </p:cSld>
  <p:clrMapOvr>
    <a:masterClrMapping/>
  </p:clrMapOvr>
  <p:transition xmlns:p14="http://schemas.microsoft.com/office/powerpoint/2010/main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7513151"/>
      </p:ext>
    </p:extLst>
  </p:cSld>
  <p:clrMapOvr>
    <a:masterClrMapping/>
  </p:clrMapOvr>
  <p:transition xmlns:p14="http://schemas.microsoft.com/office/powerpoint/2010/main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59794"/>
      </p:ext>
    </p:extLst>
  </p:cSld>
  <p:clrMapOvr>
    <a:masterClrMapping/>
  </p:clrMapOvr>
  <p:transition xmlns:p14="http://schemas.microsoft.com/office/powerpoint/2010/main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320410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99217"/>
      </p:ext>
    </p:extLst>
  </p:cSld>
  <p:clrMapOvr>
    <a:masterClrMapping/>
  </p:clrMapOvr>
  <p:transition xmlns:p14="http://schemas.microsoft.com/office/powerpoint/2010/main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57891"/>
      </p:ext>
    </p:extLst>
  </p:cSld>
  <p:clrMapOvr>
    <a:masterClrMapping/>
  </p:clrMapOvr>
  <p:transition xmlns:p14="http://schemas.microsoft.com/office/powerpoint/2010/main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25500"/>
      </p:ext>
    </p:extLst>
  </p:cSld>
  <p:clrMapOvr>
    <a:masterClrMapping/>
  </p:clrMapOvr>
  <p:transition xmlns:p14="http://schemas.microsoft.com/office/powerpoint/2010/main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1424519"/>
      </p:ext>
    </p:extLst>
  </p:cSld>
  <p:clrMapOvr>
    <a:masterClrMapping/>
  </p:clrMapOvr>
  <p:transition xmlns:p14="http://schemas.microsoft.com/office/powerpoint/2010/main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89787"/>
      </p:ext>
    </p:extLst>
  </p:cSld>
  <p:clrMapOvr>
    <a:masterClrMapping/>
  </p:clrMapOvr>
  <p:transition xmlns:p14="http://schemas.microsoft.com/office/powerpoint/2010/main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47803"/>
      </p:ext>
    </p:extLst>
  </p:cSld>
  <p:clrMapOvr>
    <a:masterClrMapping/>
  </p:clrMapOvr>
  <p:transition xmlns:p14="http://schemas.microsoft.com/office/powerpoint/2010/main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35489"/>
      </p:ext>
    </p:extLst>
  </p:cSld>
  <p:clrMapOvr>
    <a:masterClrMapping/>
  </p:clrMapOvr>
  <p:transition xmlns:p14="http://schemas.microsoft.com/office/powerpoint/2010/main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7781394"/>
      </p:ext>
    </p:extLst>
  </p:cSld>
  <p:clrMapOvr>
    <a:masterClrMapping/>
  </p:clrMapOvr>
  <p:transition xmlns:p14="http://schemas.microsoft.com/office/powerpoint/2010/main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1455134"/>
      </p:ext>
    </p:extLst>
  </p:cSld>
  <p:clrMapOvr>
    <a:masterClrMapping/>
  </p:clrMapOvr>
  <p:transition xmlns:p14="http://schemas.microsoft.com/office/powerpoint/2010/main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7337690"/>
      </p:ext>
    </p:extLst>
  </p:cSld>
  <p:clrMapOvr>
    <a:masterClrMapping/>
  </p:clrMapOvr>
  <p:transition xmlns:p14="http://schemas.microsoft.com/office/powerpoint/2010/main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670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64650" y="533400"/>
            <a:ext cx="2762250" cy="922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7900" y="533400"/>
            <a:ext cx="8134350" cy="922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10221"/>
      </p:ext>
    </p:extLst>
  </p:cSld>
  <p:clrMapOvr>
    <a:masterClrMapping/>
  </p:clrMapOvr>
  <p:transition xmlns:p14="http://schemas.microsoft.com/office/powerpoint/2010/main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25001"/>
      </p:ext>
    </p:extLst>
  </p:cSld>
  <p:clrMapOvr>
    <a:masterClrMapping/>
  </p:clrMapOvr>
  <p:transition xmlns:p14="http://schemas.microsoft.com/office/powerpoint/2010/main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27583"/>
      </p:ext>
    </p:extLst>
  </p:cSld>
  <p:clrMapOvr>
    <a:masterClrMapping/>
  </p:clrMapOvr>
  <p:transition xmlns:p14="http://schemas.microsoft.com/office/powerpoint/2010/main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75419"/>
      </p:ext>
    </p:extLst>
  </p:cSld>
  <p:clrMapOvr>
    <a:masterClrMapping/>
  </p:clrMapOvr>
  <p:transition xmlns:p14="http://schemas.microsoft.com/office/powerpoint/2010/main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1717681"/>
      </p:ext>
    </p:extLst>
  </p:cSld>
  <p:clrMapOvr>
    <a:masterClrMapping/>
  </p:clrMapOvr>
  <p:transition xmlns:p14="http://schemas.microsoft.com/office/powerpoint/2010/main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56133"/>
      </p:ext>
    </p:extLst>
  </p:cSld>
  <p:clrMapOvr>
    <a:masterClrMapping/>
  </p:clrMapOvr>
  <p:transition xmlns:p14="http://schemas.microsoft.com/office/powerpoint/2010/main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67183"/>
      </p:ext>
    </p:extLst>
  </p:cSld>
  <p:clrMapOvr>
    <a:masterClrMapping/>
  </p:clrMapOvr>
  <p:transition xmlns:p14="http://schemas.microsoft.com/office/powerpoint/2010/main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12750"/>
      </p:ext>
    </p:extLst>
  </p:cSld>
  <p:clrMapOvr>
    <a:masterClrMapping/>
  </p:clrMapOvr>
  <p:transition xmlns:p14="http://schemas.microsoft.com/office/powerpoint/2010/main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419708"/>
      </p:ext>
    </p:extLst>
  </p:cSld>
  <p:clrMapOvr>
    <a:masterClrMapping/>
  </p:clrMapOvr>
  <p:transition xmlns:p14="http://schemas.microsoft.com/office/powerpoint/2010/main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1815871"/>
      </p:ext>
    </p:extLst>
  </p:cSld>
  <p:clrMapOvr>
    <a:masterClrMapping/>
  </p:clrMapOvr>
  <p:transition xmlns:p14="http://schemas.microsoft.com/office/powerpoint/2010/main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8306042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424327"/>
      </p:ext>
    </p:extLst>
  </p:cSld>
  <p:clrMapOvr>
    <a:masterClrMapping/>
  </p:clrMapOvr>
  <p:transition xmlns:p14="http://schemas.microsoft.com/office/powerpoint/2010/main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90849"/>
      </p:ext>
    </p:extLst>
  </p:cSld>
  <p:clrMapOvr>
    <a:masterClrMapping/>
  </p:clrMapOvr>
  <p:transition xmlns:p14="http://schemas.microsoft.com/office/powerpoint/2010/main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79927"/>
      </p:ext>
    </p:extLst>
  </p:cSld>
  <p:clrMapOvr>
    <a:masterClrMapping/>
  </p:clrMapOvr>
  <p:transition xmlns:p14="http://schemas.microsoft.com/office/powerpoint/2010/main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66063"/>
      </p:ext>
    </p:extLst>
  </p:cSld>
  <p:clrMapOvr>
    <a:masterClrMapping/>
  </p:clrMapOvr>
  <p:transition xmlns:p14="http://schemas.microsoft.com/office/powerpoint/2010/main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05090"/>
      </p:ext>
    </p:extLst>
  </p:cSld>
  <p:clrMapOvr>
    <a:masterClrMapping/>
  </p:clrMapOvr>
  <p:transition xmlns:p14="http://schemas.microsoft.com/office/powerpoint/2010/main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1194708"/>
      </p:ext>
    </p:extLst>
  </p:cSld>
  <p:clrMapOvr>
    <a:masterClrMapping/>
  </p:clrMapOvr>
  <p:transition xmlns:p14="http://schemas.microsoft.com/office/powerpoint/2010/main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22329"/>
      </p:ext>
    </p:extLst>
  </p:cSld>
  <p:clrMapOvr>
    <a:masterClrMapping/>
  </p:clrMapOvr>
  <p:transition xmlns:p14="http://schemas.microsoft.com/office/powerpoint/2010/main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37250"/>
      </p:ext>
    </p:extLst>
  </p:cSld>
  <p:clrMapOvr>
    <a:masterClrMapping/>
  </p:clrMapOvr>
  <p:transition xmlns:p14="http://schemas.microsoft.com/office/powerpoint/2010/main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40279"/>
      </p:ext>
    </p:extLst>
  </p:cSld>
  <p:clrMapOvr>
    <a:masterClrMapping/>
  </p:clrMapOvr>
  <p:transition xmlns:p14="http://schemas.microsoft.com/office/powerpoint/2010/main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549253"/>
      </p:ext>
    </p:extLst>
  </p:cSld>
  <p:clrMapOvr>
    <a:masterClrMapping/>
  </p:clrMapOvr>
  <p:transition xmlns:p14="http://schemas.microsoft.com/office/powerpoint/2010/main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464940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45366"/>
      </p:ext>
    </p:extLst>
  </p:cSld>
  <p:clrMapOvr>
    <a:masterClrMapping/>
  </p:clrMapOvr>
  <p:transition xmlns:p14="http://schemas.microsoft.com/office/powerpoint/2010/main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3519311"/>
      </p:ext>
    </p:extLst>
  </p:cSld>
  <p:clrMapOvr>
    <a:masterClrMapping/>
  </p:clrMapOvr>
  <p:transition xmlns:p14="http://schemas.microsoft.com/office/powerpoint/2010/main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67664"/>
      </p:ext>
    </p:extLst>
  </p:cSld>
  <p:clrMapOvr>
    <a:masterClrMapping/>
  </p:clrMapOvr>
  <p:transition xmlns:p14="http://schemas.microsoft.com/office/powerpoint/2010/main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44622"/>
      </p:ext>
    </p:extLst>
  </p:cSld>
  <p:clrMapOvr>
    <a:masterClrMapping/>
  </p:clrMapOvr>
  <p:transition xmlns:p14="http://schemas.microsoft.com/office/powerpoint/2010/main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52602"/>
      </p:ext>
    </p:extLst>
  </p:cSld>
  <p:clrMapOvr>
    <a:masterClrMapping/>
  </p:clrMapOvr>
  <p:transition xmlns:p14="http://schemas.microsoft.com/office/powerpoint/2010/main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466402"/>
      </p:ext>
    </p:extLst>
  </p:cSld>
  <p:clrMapOvr>
    <a:masterClrMapping/>
  </p:clrMapOvr>
  <p:transition xmlns:p14="http://schemas.microsoft.com/office/powerpoint/2010/main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8757501"/>
      </p:ext>
    </p:extLst>
  </p:cSld>
  <p:clrMapOvr>
    <a:masterClrMapping/>
  </p:clrMapOvr>
  <p:transition xmlns:p14="http://schemas.microsoft.com/office/powerpoint/2010/main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281906"/>
      </p:ext>
    </p:extLst>
  </p:cSld>
  <p:clrMapOvr>
    <a:masterClrMapping/>
  </p:clrMapOvr>
  <p:transition xmlns:p14="http://schemas.microsoft.com/office/powerpoint/2010/main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49125"/>
      </p:ext>
    </p:extLst>
  </p:cSld>
  <p:clrMapOvr>
    <a:masterClrMapping/>
  </p:clrMapOvr>
  <p:transition xmlns:p14="http://schemas.microsoft.com/office/powerpoint/2010/main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62618"/>
      </p:ext>
    </p:extLst>
  </p:cSld>
  <p:clrMapOvr>
    <a:masterClrMapping/>
  </p:clrMapOvr>
  <p:transition xmlns:p14="http://schemas.microsoft.com/office/powerpoint/2010/main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823440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6314572"/>
      </p:ext>
    </p:extLst>
  </p:cSld>
  <p:clrMapOvr>
    <a:masterClrMapping/>
  </p:clrMapOvr>
  <p:transition xmlns:p14="http://schemas.microsoft.com/office/powerpoint/2010/main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0891171"/>
      </p:ext>
    </p:extLst>
  </p:cSld>
  <p:clrMapOvr>
    <a:masterClrMapping/>
  </p:clrMapOvr>
  <p:transition xmlns:p14="http://schemas.microsoft.com/office/powerpoint/2010/main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3863482"/>
      </p:ext>
    </p:extLst>
  </p:cSld>
  <p:clrMapOvr>
    <a:masterClrMapping/>
  </p:clrMapOvr>
  <p:transition xmlns:p14="http://schemas.microsoft.com/office/powerpoint/2010/main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70078"/>
      </p:ext>
    </p:extLst>
  </p:cSld>
  <p:clrMapOvr>
    <a:masterClrMapping/>
  </p:clrMapOvr>
  <p:transition xmlns:p14="http://schemas.microsoft.com/office/powerpoint/2010/main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689276"/>
      </p:ext>
    </p:extLst>
  </p:cSld>
  <p:clrMapOvr>
    <a:masterClrMapping/>
  </p:clrMapOvr>
  <p:transition xmlns:p14="http://schemas.microsoft.com/office/powerpoint/2010/main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78367"/>
      </p:ext>
    </p:extLst>
  </p:cSld>
  <p:clrMapOvr>
    <a:masterClrMapping/>
  </p:clrMapOvr>
  <p:transition xmlns:p14="http://schemas.microsoft.com/office/powerpoint/2010/main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06098"/>
      </p:ext>
    </p:extLst>
  </p:cSld>
  <p:clrMapOvr>
    <a:masterClrMapping/>
  </p:clrMapOvr>
  <p:transition xmlns:p14="http://schemas.microsoft.com/office/powerpoint/2010/main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2378919"/>
      </p:ext>
    </p:extLst>
  </p:cSld>
  <p:clrMapOvr>
    <a:masterClrMapping/>
  </p:clrMapOvr>
  <p:transition xmlns:p14="http://schemas.microsoft.com/office/powerpoint/2010/main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958618"/>
      </p:ext>
    </p:extLst>
  </p:cSld>
  <p:clrMapOvr>
    <a:masterClrMapping/>
  </p:clrMapOvr>
  <p:transition xmlns:p14="http://schemas.microsoft.com/office/powerpoint/2010/main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48532"/>
      </p:ext>
    </p:extLst>
  </p:cSld>
  <p:clrMapOvr>
    <a:masterClrMapping/>
  </p:clrMapOvr>
  <p:transition xmlns:p14="http://schemas.microsoft.com/office/powerpoint/2010/main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8864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7900" y="2806700"/>
            <a:ext cx="5448300" cy="6946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806700"/>
            <a:ext cx="5448300" cy="6946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70214"/>
      </p:ext>
    </p:extLst>
  </p:cSld>
  <p:clrMapOvr>
    <a:masterClrMapping/>
  </p:clrMapOvr>
  <p:transition xmlns:p14="http://schemas.microsoft.com/office/powerpoint/2010/main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665508"/>
      </p:ext>
    </p:extLst>
  </p:cSld>
  <p:clrMapOvr>
    <a:masterClrMapping/>
  </p:clrMapOvr>
  <p:transition xmlns:p14="http://schemas.microsoft.com/office/powerpoint/2010/main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5798862"/>
      </p:ext>
    </p:extLst>
  </p:cSld>
  <p:clrMapOvr>
    <a:masterClrMapping/>
  </p:clrMapOvr>
  <p:transition xmlns:p14="http://schemas.microsoft.com/office/powerpoint/2010/main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4575884"/>
      </p:ext>
    </p:extLst>
  </p:cSld>
  <p:clrMapOvr>
    <a:masterClrMapping/>
  </p:clrMapOvr>
  <p:transition xmlns:p14="http://schemas.microsoft.com/office/powerpoint/2010/main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24905"/>
      </p:ext>
    </p:extLst>
  </p:cSld>
  <p:clrMapOvr>
    <a:masterClrMapping/>
  </p:clrMapOvr>
  <p:transition xmlns:p14="http://schemas.microsoft.com/office/powerpoint/2010/main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21083"/>
      </p:ext>
    </p:extLst>
  </p:cSld>
  <p:clrMapOvr>
    <a:masterClrMapping/>
  </p:clrMapOvr>
  <p:transition xmlns:p14="http://schemas.microsoft.com/office/powerpoint/2010/main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63448"/>
      </p:ext>
    </p:extLst>
  </p:cSld>
  <p:clrMapOvr>
    <a:masterClrMapping/>
  </p:clrMapOvr>
  <p:transition xmlns:p14="http://schemas.microsoft.com/office/powerpoint/2010/main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37476"/>
      </p:ext>
    </p:extLst>
  </p:cSld>
  <p:clrMapOvr>
    <a:masterClrMapping/>
  </p:clrMapOvr>
  <p:transition xmlns:p14="http://schemas.microsoft.com/office/powerpoint/2010/main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2966786"/>
      </p:ext>
    </p:extLst>
  </p:cSld>
  <p:clrMapOvr>
    <a:masterClrMapping/>
  </p:clrMapOvr>
  <p:transition xmlns:p14="http://schemas.microsoft.com/office/powerpoint/2010/main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2768600"/>
            <a:ext cx="5384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384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85136"/>
      </p:ext>
    </p:extLst>
  </p:cSld>
  <p:clrMapOvr>
    <a:masterClrMapping/>
  </p:clrMapOvr>
  <p:transition xmlns:p14="http://schemas.microsoft.com/office/powerpoint/2010/main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44746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52118"/>
      </p:ext>
    </p:extLst>
  </p:cSld>
  <p:clrMapOvr>
    <a:masterClrMapping/>
  </p:clrMapOvr>
  <p:transition xmlns:p14="http://schemas.microsoft.com/office/powerpoint/2010/main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88371"/>
      </p:ext>
    </p:extLst>
  </p:cSld>
  <p:clrMapOvr>
    <a:masterClrMapping/>
  </p:clrMapOvr>
  <p:transition xmlns:p14="http://schemas.microsoft.com/office/powerpoint/2010/main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677762"/>
      </p:ext>
    </p:extLst>
  </p:cSld>
  <p:clrMapOvr>
    <a:masterClrMapping/>
  </p:clrMapOvr>
  <p:transition xmlns:p14="http://schemas.microsoft.com/office/powerpoint/2010/main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9551446"/>
      </p:ext>
    </p:extLst>
  </p:cSld>
  <p:clrMapOvr>
    <a:masterClrMapping/>
  </p:clrMapOvr>
  <p:transition xmlns:p14="http://schemas.microsoft.com/office/powerpoint/2010/main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2241324"/>
      </p:ext>
    </p:extLst>
  </p:cSld>
  <p:clrMapOvr>
    <a:masterClrMapping/>
  </p:clrMapOvr>
  <p:transition xmlns:p14="http://schemas.microsoft.com/office/powerpoint/2010/main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92516"/>
      </p:ext>
    </p:extLst>
  </p:cSld>
  <p:clrMapOvr>
    <a:masterClrMapping/>
  </p:clrMapOvr>
  <p:transition xmlns:p14="http://schemas.microsoft.com/office/powerpoint/2010/main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254000"/>
            <a:ext cx="27305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54000"/>
            <a:ext cx="80391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51405"/>
      </p:ext>
    </p:extLst>
  </p:cSld>
  <p:clrMapOvr>
    <a:masterClrMapping/>
  </p:clrMapOvr>
  <p:transition xmlns:p14="http://schemas.microsoft.com/office/powerpoint/2010/main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75501"/>
      </p:ext>
    </p:extLst>
  </p:cSld>
  <p:clrMapOvr>
    <a:masterClrMapping/>
  </p:clrMapOvr>
  <p:transition xmlns:p14="http://schemas.microsoft.com/office/powerpoint/2010/main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38226"/>
      </p:ext>
    </p:extLst>
  </p:cSld>
  <p:clrMapOvr>
    <a:masterClrMapping/>
  </p:clrMapOvr>
  <p:transition xmlns:p14="http://schemas.microsoft.com/office/powerpoint/2010/main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8593691"/>
      </p:ext>
    </p:extLst>
  </p:cSld>
  <p:clrMapOvr>
    <a:masterClrMapping/>
  </p:clrMapOvr>
  <p:transition xmlns:p14="http://schemas.microsoft.com/office/powerpoint/2010/main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2768600"/>
            <a:ext cx="5384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384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7818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57294"/>
      </p:ext>
    </p:extLst>
  </p:cSld>
  <p:clrMapOvr>
    <a:masterClrMapping/>
  </p:clrMapOvr>
  <p:transition xmlns:p14="http://schemas.microsoft.com/office/powerpoint/2010/main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177612"/>
      </p:ext>
    </p:extLst>
  </p:cSld>
  <p:clrMapOvr>
    <a:masterClrMapping/>
  </p:clrMapOvr>
  <p:transition xmlns:p14="http://schemas.microsoft.com/office/powerpoint/2010/main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47741"/>
      </p:ext>
    </p:extLst>
  </p:cSld>
  <p:clrMapOvr>
    <a:masterClrMapping/>
  </p:clrMapOvr>
  <p:transition xmlns:p14="http://schemas.microsoft.com/office/powerpoint/2010/main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0473372"/>
      </p:ext>
    </p:extLst>
  </p:cSld>
  <p:clrMapOvr>
    <a:masterClrMapping/>
  </p:clrMapOvr>
  <p:transition xmlns:p14="http://schemas.microsoft.com/office/powerpoint/2010/main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5762258"/>
      </p:ext>
    </p:extLst>
  </p:cSld>
  <p:clrMapOvr>
    <a:masterClrMapping/>
  </p:clrMapOvr>
  <p:transition xmlns:p14="http://schemas.microsoft.com/office/powerpoint/2010/main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1943448"/>
      </p:ext>
    </p:extLst>
  </p:cSld>
  <p:clrMapOvr>
    <a:masterClrMapping/>
  </p:clrMapOvr>
  <p:transition xmlns:p14="http://schemas.microsoft.com/office/powerpoint/2010/main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74373"/>
      </p:ext>
    </p:extLst>
  </p:cSld>
  <p:clrMapOvr>
    <a:masterClrMapping/>
  </p:clrMapOvr>
  <p:transition xmlns:p14="http://schemas.microsoft.com/office/powerpoint/2010/main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254000"/>
            <a:ext cx="27305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54000"/>
            <a:ext cx="80391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10766"/>
      </p:ext>
    </p:extLst>
  </p:cSld>
  <p:clrMapOvr>
    <a:masterClrMapping/>
  </p:clrMapOvr>
  <p:transition xmlns:p14="http://schemas.microsoft.com/office/powerpoint/2010/main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8024"/>
      </p:ext>
    </p:extLst>
  </p:cSld>
  <p:clrMapOvr>
    <a:masterClrMapping/>
  </p:clrMapOvr>
  <p:transition xmlns:p14="http://schemas.microsoft.com/office/powerpoint/2010/main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68865"/>
      </p:ext>
    </p:extLst>
  </p:cSld>
  <p:clrMapOvr>
    <a:masterClrMapping/>
  </p:clrMapOvr>
  <p:transition xmlns:p14="http://schemas.microsoft.com/office/powerpoint/2010/main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9559923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502330"/>
      </p:ext>
    </p:extLst>
  </p:cSld>
  <p:clrMapOvr>
    <a:masterClrMapping/>
  </p:clrMapOvr>
  <p:transition xmlns:p14="http://schemas.microsoft.com/office/powerpoint/2010/main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46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934644"/>
      </p:ext>
    </p:extLst>
  </p:cSld>
  <p:clrMapOvr>
    <a:masterClrMapping/>
  </p:clrMapOvr>
  <p:transition xmlns:p14="http://schemas.microsoft.com/office/powerpoint/2010/main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48626"/>
      </p:ext>
    </p:extLst>
  </p:cSld>
  <p:clrMapOvr>
    <a:masterClrMapping/>
  </p:clrMapOvr>
  <p:transition xmlns:p14="http://schemas.microsoft.com/office/powerpoint/2010/main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11849"/>
      </p:ext>
    </p:extLst>
  </p:cSld>
  <p:clrMapOvr>
    <a:masterClrMapping/>
  </p:clrMapOvr>
  <p:transition xmlns:p14="http://schemas.microsoft.com/office/powerpoint/2010/main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0642273"/>
      </p:ext>
    </p:extLst>
  </p:cSld>
  <p:clrMapOvr>
    <a:masterClrMapping/>
  </p:clrMapOvr>
  <p:transition xmlns:p14="http://schemas.microsoft.com/office/powerpoint/2010/main"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0786135"/>
      </p:ext>
    </p:extLst>
  </p:cSld>
  <p:clrMapOvr>
    <a:masterClrMapping/>
  </p:clrMapOvr>
  <p:transition xmlns:p14="http://schemas.microsoft.com/office/powerpoint/2010/main"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7380979"/>
      </p:ext>
    </p:extLst>
  </p:cSld>
  <p:clrMapOvr>
    <a:masterClrMapping/>
  </p:clrMapOvr>
  <p:transition xmlns:p14="http://schemas.microsoft.com/office/powerpoint/2010/main"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89580"/>
      </p:ext>
    </p:extLst>
  </p:cSld>
  <p:clrMapOvr>
    <a:masterClrMapping/>
  </p:clrMapOvr>
  <p:transition xmlns:p14="http://schemas.microsoft.com/office/powerpoint/2010/main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254000"/>
            <a:ext cx="27305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54000"/>
            <a:ext cx="80391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743013"/>
      </p:ext>
    </p:extLst>
  </p:cSld>
  <p:clrMapOvr>
    <a:masterClrMapping/>
  </p:clrMapOvr>
  <p:transition xmlns:p14="http://schemas.microsoft.com/office/powerpoint/2010/main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91312"/>
      </p:ext>
    </p:extLst>
  </p:cSld>
  <p:clrMapOvr>
    <a:masterClrMapping/>
  </p:clrMapOvr>
  <p:transition xmlns:p14="http://schemas.microsoft.com/office/powerpoint/2010/main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68222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115827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1032997"/>
      </p:ext>
    </p:extLst>
  </p:cSld>
  <p:clrMapOvr>
    <a:masterClrMapping/>
  </p:clrMapOvr>
  <p:transition xmlns:p14="http://schemas.microsoft.com/office/powerpoint/2010/main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1805573"/>
      </p:ext>
    </p:extLst>
  </p:cSld>
  <p:clrMapOvr>
    <a:masterClrMapping/>
  </p:clrMapOvr>
  <p:transition xmlns:p14="http://schemas.microsoft.com/office/powerpoint/2010/main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46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43920"/>
      </p:ext>
    </p:extLst>
  </p:cSld>
  <p:clrMapOvr>
    <a:masterClrMapping/>
  </p:clrMapOvr>
  <p:transition xmlns:p14="http://schemas.microsoft.com/office/powerpoint/2010/main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605881"/>
      </p:ext>
    </p:extLst>
  </p:cSld>
  <p:clrMapOvr>
    <a:masterClrMapping/>
  </p:clrMapOvr>
  <p:transition xmlns:p14="http://schemas.microsoft.com/office/powerpoint/2010/main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395271"/>
      </p:ext>
    </p:extLst>
  </p:cSld>
  <p:clrMapOvr>
    <a:masterClrMapping/>
  </p:clrMapOvr>
  <p:transition xmlns:p14="http://schemas.microsoft.com/office/powerpoint/2010/main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12656"/>
      </p:ext>
    </p:extLst>
  </p:cSld>
  <p:clrMapOvr>
    <a:masterClrMapping/>
  </p:clrMapOvr>
  <p:transition xmlns:p14="http://schemas.microsoft.com/office/powerpoint/2010/main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4946029"/>
      </p:ext>
    </p:extLst>
  </p:cSld>
  <p:clrMapOvr>
    <a:masterClrMapping/>
  </p:clrMapOvr>
  <p:transition xmlns:p14="http://schemas.microsoft.com/office/powerpoint/2010/main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7784114"/>
      </p:ext>
    </p:extLst>
  </p:cSld>
  <p:clrMapOvr>
    <a:masterClrMapping/>
  </p:clrMapOvr>
  <p:transition xmlns:p14="http://schemas.microsoft.com/office/powerpoint/2010/main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49113"/>
      </p:ext>
    </p:extLst>
  </p:cSld>
  <p:clrMapOvr>
    <a:masterClrMapping/>
  </p:clrMapOvr>
  <p:transition xmlns:p14="http://schemas.microsoft.com/office/powerpoint/2010/main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254000"/>
            <a:ext cx="27305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54000"/>
            <a:ext cx="80391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54556"/>
      </p:ext>
    </p:extLst>
  </p:cSld>
  <p:clrMapOvr>
    <a:masterClrMapping/>
  </p:clrMapOvr>
  <p:transition xmlns:p14="http://schemas.microsoft.com/office/powerpoint/2010/main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20463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6885307"/>
      </p:ext>
    </p:extLst>
  </p:cSld>
  <p:clrMapOvr>
    <a:masterClrMapping/>
  </p:clrMapOvr>
  <p:transition xmlns:p14="http://schemas.microsoft.com/office/powerpoint/2010/main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24739"/>
      </p:ext>
    </p:extLst>
  </p:cSld>
  <p:clrMapOvr>
    <a:masterClrMapping/>
  </p:clrMapOvr>
  <p:transition xmlns:p14="http://schemas.microsoft.com/office/powerpoint/2010/main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4222947"/>
      </p:ext>
    </p:extLst>
  </p:cSld>
  <p:clrMapOvr>
    <a:masterClrMapping/>
  </p:clrMapOvr>
  <p:transition xmlns:p14="http://schemas.microsoft.com/office/powerpoint/2010/main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4876800"/>
            <a:ext cx="25908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4600" y="4876800"/>
            <a:ext cx="25908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67238"/>
      </p:ext>
    </p:extLst>
  </p:cSld>
  <p:clrMapOvr>
    <a:masterClrMapping/>
  </p:clrMapOvr>
  <p:transition xmlns:p14="http://schemas.microsoft.com/office/powerpoint/2010/main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04587"/>
      </p:ext>
    </p:extLst>
  </p:cSld>
  <p:clrMapOvr>
    <a:masterClrMapping/>
  </p:clrMapOvr>
  <p:transition xmlns:p14="http://schemas.microsoft.com/office/powerpoint/2010/main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573070"/>
      </p:ext>
    </p:extLst>
  </p:cSld>
  <p:clrMapOvr>
    <a:masterClrMapping/>
  </p:clrMapOvr>
  <p:transition xmlns:p14="http://schemas.microsoft.com/office/powerpoint/2010/main"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3038413"/>
      </p:ext>
    </p:extLst>
  </p:cSld>
  <p:clrMapOvr>
    <a:masterClrMapping/>
  </p:clrMapOvr>
  <p:transition xmlns:p14="http://schemas.microsoft.com/office/powerpoint/2010/main"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4975303"/>
      </p:ext>
    </p:extLst>
  </p:cSld>
  <p:clrMapOvr>
    <a:masterClrMapping/>
  </p:clrMapOvr>
  <p:transition xmlns:p14="http://schemas.microsoft.com/office/powerpoint/2010/main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1004070"/>
      </p:ext>
    </p:extLst>
  </p:cSld>
  <p:clrMapOvr>
    <a:masterClrMapping/>
  </p:clrMapOvr>
  <p:transition xmlns:p14="http://schemas.microsoft.com/office/powerpoint/2010/main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78810"/>
      </p:ext>
    </p:extLst>
  </p:cSld>
  <p:clrMapOvr>
    <a:masterClrMapping/>
  </p:clrMapOvr>
  <p:transition xmlns:p14="http://schemas.microsoft.com/office/powerpoint/2010/main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41900" y="2019300"/>
            <a:ext cx="1333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019300"/>
            <a:ext cx="3848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66192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68747"/>
      </p:ext>
    </p:extLst>
  </p:cSld>
  <p:clrMapOvr>
    <a:masterClrMapping/>
  </p:clrMapOvr>
  <p:transition xmlns:p14="http://schemas.microsoft.com/office/powerpoint/2010/main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82129"/>
      </p:ext>
    </p:extLst>
  </p:cSld>
  <p:clrMapOvr>
    <a:masterClrMapping/>
  </p:clrMapOvr>
  <p:transition xmlns:p14="http://schemas.microsoft.com/office/powerpoint/2010/main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77334"/>
      </p:ext>
    </p:extLst>
  </p:cSld>
  <p:clrMapOvr>
    <a:masterClrMapping/>
  </p:clrMapOvr>
  <p:transition xmlns:p14="http://schemas.microsoft.com/office/powerpoint/2010/main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032226"/>
      </p:ext>
    </p:extLst>
  </p:cSld>
  <p:clrMapOvr>
    <a:masterClrMapping/>
  </p:clrMapOvr>
  <p:transition xmlns:p14="http://schemas.microsoft.com/office/powerpoint/2010/main"/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94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726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24648"/>
      </p:ext>
    </p:extLst>
  </p:cSld>
  <p:clrMapOvr>
    <a:masterClrMapping/>
  </p:clrMapOvr>
  <p:transition xmlns:p14="http://schemas.microsoft.com/office/powerpoint/2010/main"/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71910"/>
      </p:ext>
    </p:extLst>
  </p:cSld>
  <p:clrMapOvr>
    <a:masterClrMapping/>
  </p:clrMapOvr>
  <p:transition xmlns:p14="http://schemas.microsoft.com/office/powerpoint/2010/main"/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25202"/>
      </p:ext>
    </p:extLst>
  </p:cSld>
  <p:clrMapOvr>
    <a:masterClrMapping/>
  </p:clrMapOvr>
  <p:transition xmlns:p14="http://schemas.microsoft.com/office/powerpoint/2010/main"/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4789500"/>
      </p:ext>
    </p:extLst>
  </p:cSld>
  <p:clrMapOvr>
    <a:masterClrMapping/>
  </p:clrMapOvr>
  <p:transition xmlns:p14="http://schemas.microsoft.com/office/powerpoint/2010/main"/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507749"/>
      </p:ext>
    </p:extLst>
  </p:cSld>
  <p:clrMapOvr>
    <a:masterClrMapping/>
  </p:clrMapOvr>
  <p:transition xmlns:p14="http://schemas.microsoft.com/office/powerpoint/2010/main"/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9884520"/>
      </p:ext>
    </p:extLst>
  </p:cSld>
  <p:clrMapOvr>
    <a:masterClrMapping/>
  </p:clrMapOvr>
  <p:transition xmlns:p14="http://schemas.microsoft.com/office/powerpoint/2010/main"/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89601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64650" y="533400"/>
            <a:ext cx="2762250" cy="922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7900" y="533400"/>
            <a:ext cx="8134350" cy="922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88945"/>
      </p:ext>
    </p:extLst>
  </p:cSld>
  <p:clrMapOvr>
    <a:masterClrMapping/>
  </p:clrMapOvr>
  <p:transition xmlns:p14="http://schemas.microsoft.com/office/powerpoint/2010/main"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254000"/>
            <a:ext cx="27305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54000"/>
            <a:ext cx="80391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64321"/>
      </p:ext>
    </p:extLst>
  </p:cSld>
  <p:clrMapOvr>
    <a:masterClrMapping/>
  </p:clrMapOvr>
  <p:transition xmlns:p14="http://schemas.microsoft.com/office/powerpoint/2010/main"/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6926"/>
      </p:ext>
    </p:extLst>
  </p:cSld>
  <p:clrMapOvr>
    <a:masterClrMapping/>
  </p:clrMapOvr>
  <p:transition xmlns:p14="http://schemas.microsoft.com/office/powerpoint/2010/main"/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61110"/>
      </p:ext>
    </p:extLst>
  </p:cSld>
  <p:clrMapOvr>
    <a:masterClrMapping/>
  </p:clrMapOvr>
  <p:transition xmlns:p14="http://schemas.microsoft.com/office/powerpoint/2010/main"/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7152228"/>
      </p:ext>
    </p:extLst>
  </p:cSld>
  <p:clrMapOvr>
    <a:masterClrMapping/>
  </p:clrMapOvr>
  <p:transition xmlns:p14="http://schemas.microsoft.com/office/powerpoint/2010/main"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1473200"/>
            <a:ext cx="5384800" cy="680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473200"/>
            <a:ext cx="5384800" cy="680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61729"/>
      </p:ext>
    </p:extLst>
  </p:cSld>
  <p:clrMapOvr>
    <a:masterClrMapping/>
  </p:clrMapOvr>
  <p:transition xmlns:p14="http://schemas.microsoft.com/office/powerpoint/2010/main"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35351"/>
      </p:ext>
    </p:extLst>
  </p:cSld>
  <p:clrMapOvr>
    <a:masterClrMapping/>
  </p:clrMapOvr>
  <p:transition xmlns:p14="http://schemas.microsoft.com/office/powerpoint/2010/main"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38072"/>
      </p:ext>
    </p:extLst>
  </p:cSld>
  <p:clrMapOvr>
    <a:masterClrMapping/>
  </p:clrMapOvr>
  <p:transition xmlns:p14="http://schemas.microsoft.com/office/powerpoint/2010/main"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4760209"/>
      </p:ext>
    </p:extLst>
  </p:cSld>
  <p:clrMapOvr>
    <a:masterClrMapping/>
  </p:clrMapOvr>
  <p:transition xmlns:p14="http://schemas.microsoft.com/office/powerpoint/2010/main"/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3942571"/>
      </p:ext>
    </p:extLst>
  </p:cSld>
  <p:clrMapOvr>
    <a:masterClrMapping/>
  </p:clrMapOvr>
  <p:transition xmlns:p14="http://schemas.microsoft.com/office/powerpoint/2010/main"/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4312845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46744"/>
      </p:ext>
    </p:extLst>
  </p:cSld>
  <p:clrMapOvr>
    <a:masterClrMapping/>
  </p:clrMapOvr>
  <p:transition xmlns:p14="http://schemas.microsoft.com/office/powerpoint/2010/main"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0363"/>
      </p:ext>
    </p:extLst>
  </p:cSld>
  <p:clrMapOvr>
    <a:masterClrMapping/>
  </p:clrMapOvr>
  <p:transition xmlns:p14="http://schemas.microsoft.com/office/powerpoint/2010/main"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78898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7889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74803"/>
      </p:ext>
    </p:extLst>
  </p:cSld>
  <p:clrMapOvr>
    <a:masterClrMapping/>
  </p:clrMapOvr>
  <p:transition xmlns:p14="http://schemas.microsoft.com/office/powerpoint/2010/main"/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029344"/>
      </p:ext>
    </p:extLst>
  </p:cSld>
  <p:clrMapOvr>
    <a:masterClrMapping/>
  </p:clrMapOvr>
  <p:transition xmlns:p14="http://schemas.microsoft.com/office/powerpoint/2010/main"/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56191"/>
      </p:ext>
    </p:extLst>
  </p:cSld>
  <p:clrMapOvr>
    <a:masterClrMapping/>
  </p:clrMapOvr>
  <p:transition xmlns:p14="http://schemas.microsoft.com/office/powerpoint/2010/main"/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3515213"/>
      </p:ext>
    </p:extLst>
  </p:cSld>
  <p:clrMapOvr>
    <a:masterClrMapping/>
  </p:clrMapOvr>
  <p:transition xmlns:p14="http://schemas.microsoft.com/office/powerpoint/2010/main"/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74809"/>
      </p:ext>
    </p:extLst>
  </p:cSld>
  <p:clrMapOvr>
    <a:masterClrMapping/>
  </p:clrMapOvr>
  <p:transition xmlns:p14="http://schemas.microsoft.com/office/powerpoint/2010/main"/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2612"/>
      </p:ext>
    </p:extLst>
  </p:cSld>
  <p:clrMapOvr>
    <a:masterClrMapping/>
  </p:clrMapOvr>
  <p:transition xmlns:p14="http://schemas.microsoft.com/office/powerpoint/2010/main"/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15055"/>
      </p:ext>
    </p:extLst>
  </p:cSld>
  <p:clrMapOvr>
    <a:masterClrMapping/>
  </p:clrMapOvr>
  <p:transition xmlns:p14="http://schemas.microsoft.com/office/powerpoint/2010/main"/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4979249"/>
      </p:ext>
    </p:extLst>
  </p:cSld>
  <p:clrMapOvr>
    <a:masterClrMapping/>
  </p:clrMapOvr>
  <p:transition xmlns:p14="http://schemas.microsoft.com/office/powerpoint/2010/main"/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5140986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27838"/>
      </p:ext>
    </p:extLst>
  </p:cSld>
  <p:clrMapOvr>
    <a:masterClrMapping/>
  </p:clrMapOvr>
  <p:transition xmlns:p14="http://schemas.microsoft.com/office/powerpoint/2010/main"/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5749671"/>
      </p:ext>
    </p:extLst>
  </p:cSld>
  <p:clrMapOvr>
    <a:masterClrMapping/>
  </p:clrMapOvr>
  <p:transition xmlns:p14="http://schemas.microsoft.com/office/powerpoint/2010/main"/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49108"/>
      </p:ext>
    </p:extLst>
  </p:cSld>
  <p:clrMapOvr>
    <a:masterClrMapping/>
  </p:clrMapOvr>
  <p:transition xmlns:p14="http://schemas.microsoft.com/office/powerpoint/2010/main"/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92200"/>
      </p:ext>
    </p:extLst>
  </p:cSld>
  <p:clrMapOvr>
    <a:masterClrMapping/>
  </p:clrMapOvr>
  <p:transition xmlns:p14="http://schemas.microsoft.com/office/powerpoint/2010/main"/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49418"/>
      </p:ext>
    </p:extLst>
  </p:cSld>
  <p:clrMapOvr>
    <a:masterClrMapping/>
  </p:clrMapOvr>
  <p:transition xmlns:p14="http://schemas.microsoft.com/office/powerpoint/2010/main"/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78376"/>
      </p:ext>
    </p:extLst>
  </p:cSld>
  <p:clrMapOvr>
    <a:masterClrMapping/>
  </p:clrMapOvr>
  <p:transition xmlns:p14="http://schemas.microsoft.com/office/powerpoint/2010/main"/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8820080"/>
      </p:ext>
    </p:extLst>
  </p:cSld>
  <p:clrMapOvr>
    <a:masterClrMapping/>
  </p:clrMapOvr>
  <p:transition xmlns:p14="http://schemas.microsoft.com/office/powerpoint/2010/main"/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401073"/>
      </p:ext>
    </p:extLst>
  </p:cSld>
  <p:clrMapOvr>
    <a:masterClrMapping/>
  </p:clrMapOvr>
  <p:transition xmlns:p14="http://schemas.microsoft.com/office/powerpoint/2010/main"/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373542"/>
      </p:ext>
    </p:extLst>
  </p:cSld>
  <p:clrMapOvr>
    <a:masterClrMapping/>
  </p:clrMapOvr>
  <p:transition xmlns:p14="http://schemas.microsoft.com/office/powerpoint/2010/main"/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20680"/>
      </p:ext>
    </p:extLst>
  </p:cSld>
  <p:clrMapOvr>
    <a:masterClrMapping/>
  </p:clrMapOvr>
  <p:transition xmlns:p14="http://schemas.microsoft.com/office/powerpoint/2010/main"/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5584909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7022510"/>
      </p:ext>
    </p:extLst>
  </p:cSld>
  <p:clrMapOvr>
    <a:masterClrMapping/>
  </p:clrMapOvr>
  <p:transition xmlns:p14="http://schemas.microsoft.com/office/powerpoint/2010/main"/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3774961"/>
      </p:ext>
    </p:extLst>
  </p:cSld>
  <p:clrMapOvr>
    <a:masterClrMapping/>
  </p:clrMapOvr>
  <p:transition xmlns:p14="http://schemas.microsoft.com/office/powerpoint/2010/main"/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3441507"/>
      </p:ext>
    </p:extLst>
  </p:cSld>
  <p:clrMapOvr>
    <a:masterClrMapping/>
  </p:clrMapOvr>
  <p:transition xmlns:p14="http://schemas.microsoft.com/office/powerpoint/2010/main"/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18376"/>
      </p:ext>
    </p:extLst>
  </p:cSld>
  <p:clrMapOvr>
    <a:masterClrMapping/>
  </p:clrMapOvr>
  <p:transition xmlns:p14="http://schemas.microsoft.com/office/powerpoint/2010/main"/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48499"/>
      </p:ext>
    </p:extLst>
  </p:cSld>
  <p:clrMapOvr>
    <a:masterClrMapping/>
  </p:clrMapOvr>
  <p:transition xmlns:p14="http://schemas.microsoft.com/office/powerpoint/2010/main"/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24024"/>
      </p:ext>
    </p:extLst>
  </p:cSld>
  <p:clrMapOvr>
    <a:masterClrMapping/>
  </p:clrMapOvr>
  <p:transition xmlns:p14="http://schemas.microsoft.com/office/powerpoint/2010/main"/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11791"/>
      </p:ext>
    </p:extLst>
  </p:cSld>
  <p:clrMapOvr>
    <a:masterClrMapping/>
  </p:clrMapOvr>
  <p:transition xmlns:p14="http://schemas.microsoft.com/office/powerpoint/2010/main"/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3464822"/>
      </p:ext>
    </p:extLst>
  </p:cSld>
  <p:clrMapOvr>
    <a:masterClrMapping/>
  </p:clrMapOvr>
  <p:transition xmlns:p14="http://schemas.microsoft.com/office/powerpoint/2010/main"/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14095"/>
      </p:ext>
    </p:extLst>
  </p:cSld>
  <p:clrMapOvr>
    <a:masterClrMapping/>
  </p:clrMapOvr>
  <p:transition xmlns:p14="http://schemas.microsoft.com/office/powerpoint/2010/main"/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23636"/>
      </p:ext>
    </p:extLst>
  </p:cSld>
  <p:clrMapOvr>
    <a:masterClrMapping/>
  </p:clrMapOvr>
  <p:transition xmlns:p14="http://schemas.microsoft.com/office/powerpoint/2010/main"/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28417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50154"/>
      </p:ext>
    </p:extLst>
  </p:cSld>
  <p:clrMapOvr>
    <a:masterClrMapping/>
  </p:clrMapOvr>
  <p:transition xmlns:p14="http://schemas.microsoft.com/office/powerpoint/2010/main"/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6981629"/>
      </p:ext>
    </p:extLst>
  </p:cSld>
  <p:clrMapOvr>
    <a:masterClrMapping/>
  </p:clrMapOvr>
  <p:transition xmlns:p14="http://schemas.microsoft.com/office/powerpoint/2010/main"/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4513306"/>
      </p:ext>
    </p:extLst>
  </p:cSld>
  <p:clrMapOvr>
    <a:masterClrMapping/>
  </p:clrMapOvr>
  <p:transition xmlns:p14="http://schemas.microsoft.com/office/powerpoint/2010/main"/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4809600"/>
      </p:ext>
    </p:extLst>
  </p:cSld>
  <p:clrMapOvr>
    <a:masterClrMapping/>
  </p:clrMapOvr>
  <p:transition xmlns:p14="http://schemas.microsoft.com/office/powerpoint/2010/main"/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0403"/>
      </p:ext>
    </p:extLst>
  </p:cSld>
  <p:clrMapOvr>
    <a:masterClrMapping/>
  </p:clrMapOvr>
  <p:transition xmlns:p14="http://schemas.microsoft.com/office/powerpoint/2010/main"/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15308"/>
      </p:ext>
    </p:extLst>
  </p:cSld>
  <p:clrMapOvr>
    <a:masterClrMapping/>
  </p:clrMapOvr>
  <p:transition xmlns:p14="http://schemas.microsoft.com/office/powerpoint/2010/main"/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61115"/>
      </p:ext>
    </p:extLst>
  </p:cSld>
  <p:clrMapOvr>
    <a:masterClrMapping/>
  </p:clrMapOvr>
  <p:transition xmlns:p14="http://schemas.microsoft.com/office/powerpoint/2010/main"/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85096"/>
      </p:ext>
    </p:extLst>
  </p:cSld>
  <p:clrMapOvr>
    <a:masterClrMapping/>
  </p:clrMapOvr>
  <p:transition xmlns:p14="http://schemas.microsoft.com/office/powerpoint/2010/main"/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2850405"/>
      </p:ext>
    </p:extLst>
  </p:cSld>
  <p:clrMapOvr>
    <a:masterClrMapping/>
  </p:clrMapOvr>
  <p:transition xmlns:p14="http://schemas.microsoft.com/office/powerpoint/2010/main"/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369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369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56908"/>
      </p:ext>
    </p:extLst>
  </p:cSld>
  <p:clrMapOvr>
    <a:masterClrMapping/>
  </p:clrMapOvr>
  <p:transition xmlns:p14="http://schemas.microsoft.com/office/powerpoint/2010/main"/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35928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60937"/>
      </p:ext>
    </p:extLst>
  </p:cSld>
  <p:clrMapOvr>
    <a:masterClrMapping/>
  </p:clrMapOvr>
  <p:transition xmlns:p14="http://schemas.microsoft.com/office/powerpoint/2010/main"/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44424"/>
      </p:ext>
    </p:extLst>
  </p:cSld>
  <p:clrMapOvr>
    <a:masterClrMapping/>
  </p:clrMapOvr>
  <p:transition xmlns:p14="http://schemas.microsoft.com/office/powerpoint/2010/main"/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450960"/>
      </p:ext>
    </p:extLst>
  </p:cSld>
  <p:clrMapOvr>
    <a:masterClrMapping/>
  </p:clrMapOvr>
  <p:transition xmlns:p14="http://schemas.microsoft.com/office/powerpoint/2010/main"/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3858312"/>
      </p:ext>
    </p:extLst>
  </p:cSld>
  <p:clrMapOvr>
    <a:masterClrMapping/>
  </p:clrMapOvr>
  <p:transition xmlns:p14="http://schemas.microsoft.com/office/powerpoint/2010/main"/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4449534"/>
      </p:ext>
    </p:extLst>
  </p:cSld>
  <p:clrMapOvr>
    <a:masterClrMapping/>
  </p:clrMapOvr>
  <p:transition xmlns:p14="http://schemas.microsoft.com/office/powerpoint/2010/main"/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56587"/>
      </p:ext>
    </p:extLst>
  </p:cSld>
  <p:clrMapOvr>
    <a:masterClrMapping/>
  </p:clrMapOvr>
  <p:transition xmlns:p14="http://schemas.microsoft.com/office/powerpoint/2010/main"/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0"/>
            <a:ext cx="2044700" cy="7620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0"/>
            <a:ext cx="5981700" cy="7620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76153"/>
      </p:ext>
    </p:extLst>
  </p:cSld>
  <p:clrMapOvr>
    <a:masterClrMapping/>
  </p:clrMapOvr>
  <p:transition xmlns:p14="http://schemas.microsoft.com/office/powerpoint/2010/main"/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298790"/>
      </p:ext>
    </p:extLst>
  </p:cSld>
  <p:clrMapOvr>
    <a:masterClrMapping/>
  </p:clrMapOvr>
  <p:transition xmlns:p14="http://schemas.microsoft.com/office/powerpoint/2010/main"/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63170"/>
      </p:ext>
    </p:extLst>
  </p:cSld>
  <p:clrMapOvr>
    <a:masterClrMapping/>
  </p:clrMapOvr>
  <p:transition xmlns:p14="http://schemas.microsoft.com/office/powerpoint/2010/main"/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2757372"/>
      </p:ext>
    </p:extLst>
  </p:cSld>
  <p:clrMapOvr>
    <a:masterClrMapping/>
  </p:clrMapOvr>
  <p:transition xmlns:p14="http://schemas.microsoft.com/office/powerpoint/2010/main"/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83923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66623"/>
      </p:ext>
    </p:extLst>
  </p:cSld>
  <p:clrMapOvr>
    <a:masterClrMapping/>
  </p:clrMapOvr>
  <p:transition xmlns:p14="http://schemas.microsoft.com/office/powerpoint/2010/main"/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32293"/>
      </p:ext>
    </p:extLst>
  </p:cSld>
  <p:clrMapOvr>
    <a:masterClrMapping/>
  </p:clrMapOvr>
  <p:transition xmlns:p14="http://schemas.microsoft.com/office/powerpoint/2010/main"/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46741"/>
      </p:ext>
    </p:extLst>
  </p:cSld>
  <p:clrMapOvr>
    <a:masterClrMapping/>
  </p:clrMapOvr>
  <p:transition xmlns:p14="http://schemas.microsoft.com/office/powerpoint/2010/main"/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0101164"/>
      </p:ext>
    </p:extLst>
  </p:cSld>
  <p:clrMapOvr>
    <a:masterClrMapping/>
  </p:clrMapOvr>
  <p:transition xmlns:p14="http://schemas.microsoft.com/office/powerpoint/2010/main"/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518906"/>
      </p:ext>
    </p:extLst>
  </p:cSld>
  <p:clrMapOvr>
    <a:masterClrMapping/>
  </p:clrMapOvr>
  <p:transition xmlns:p14="http://schemas.microsoft.com/office/powerpoint/2010/main"/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0560327"/>
      </p:ext>
    </p:extLst>
  </p:cSld>
  <p:clrMapOvr>
    <a:masterClrMapping/>
  </p:clrMapOvr>
  <p:transition xmlns:p14="http://schemas.microsoft.com/office/powerpoint/2010/main"/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29779"/>
      </p:ext>
    </p:extLst>
  </p:cSld>
  <p:clrMapOvr>
    <a:masterClrMapping/>
  </p:clrMapOvr>
  <p:transition xmlns:p14="http://schemas.microsoft.com/office/powerpoint/2010/main"/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88609"/>
      </p:ext>
    </p:extLst>
  </p:cSld>
  <p:clrMapOvr>
    <a:masterClrMapping/>
  </p:clrMapOvr>
  <p:transition xmlns:p14="http://schemas.microsoft.com/office/powerpoint/2010/main"/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21644"/>
      </p:ext>
    </p:extLst>
  </p:cSld>
  <p:clrMapOvr>
    <a:masterClrMapping/>
  </p:clrMapOvr>
  <p:transition xmlns:p14="http://schemas.microsoft.com/office/powerpoint/2010/main"/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17924"/>
      </p:ext>
    </p:extLst>
  </p:cSld>
  <p:clrMapOvr>
    <a:masterClrMapping/>
  </p:clrMapOvr>
  <p:transition xmlns:p14="http://schemas.microsoft.com/office/powerpoint/2010/main"/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100935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7861300"/>
            <a:ext cx="5194300" cy="161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9100" y="7861300"/>
            <a:ext cx="5194300" cy="161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48450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2867869"/>
      </p:ext>
    </p:extLst>
  </p:cSld>
  <p:clrMapOvr>
    <a:masterClrMapping/>
  </p:clrMapOvr>
  <p:transition xmlns:p14="http://schemas.microsoft.com/office/powerpoint/2010/main"/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0026"/>
      </p:ext>
    </p:extLst>
  </p:cSld>
  <p:clrMapOvr>
    <a:masterClrMapping/>
  </p:clrMapOvr>
  <p:transition xmlns:p14="http://schemas.microsoft.com/office/powerpoint/2010/main"/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75122"/>
      </p:ext>
    </p:extLst>
  </p:cSld>
  <p:clrMapOvr>
    <a:masterClrMapping/>
  </p:clrMapOvr>
  <p:transition xmlns:p14="http://schemas.microsoft.com/office/powerpoint/2010/main"/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88561"/>
      </p:ext>
    </p:extLst>
  </p:cSld>
  <p:clrMapOvr>
    <a:masterClrMapping/>
  </p:clrMapOvr>
  <p:transition xmlns:p14="http://schemas.microsoft.com/office/powerpoint/2010/main"/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9742235"/>
      </p:ext>
    </p:extLst>
  </p:cSld>
  <p:clrMapOvr>
    <a:masterClrMapping/>
  </p:clrMapOvr>
  <p:transition xmlns:p14="http://schemas.microsoft.com/office/powerpoint/2010/main"/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0612945"/>
      </p:ext>
    </p:extLst>
  </p:cSld>
  <p:clrMapOvr>
    <a:masterClrMapping/>
  </p:clrMapOvr>
  <p:transition xmlns:p14="http://schemas.microsoft.com/office/powerpoint/2010/main"/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3313631"/>
      </p:ext>
    </p:extLst>
  </p:cSld>
  <p:clrMapOvr>
    <a:masterClrMapping/>
  </p:clrMapOvr>
  <p:transition xmlns:p14="http://schemas.microsoft.com/office/powerpoint/2010/main"/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79340"/>
      </p:ext>
    </p:extLst>
  </p:cSld>
  <p:clrMapOvr>
    <a:masterClrMapping/>
  </p:clrMapOvr>
  <p:transition xmlns:p14="http://schemas.microsoft.com/office/powerpoint/2010/main"/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269139"/>
      </p:ext>
    </p:extLst>
  </p:cSld>
  <p:clrMapOvr>
    <a:masterClrMapping/>
  </p:clrMapOvr>
  <p:transition xmlns:p14="http://schemas.microsoft.com/office/powerpoint/2010/main"/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44498"/>
      </p:ext>
    </p:extLst>
  </p:cSld>
  <p:clrMapOvr>
    <a:masterClrMapping/>
  </p:clrMapOvr>
  <p:transition xmlns:p14="http://schemas.microsoft.com/office/powerpoint/2010/main"/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14155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9648841"/>
      </p:ext>
    </p:extLst>
  </p:cSld>
  <p:clrMapOvr>
    <a:masterClrMapping/>
  </p:clrMapOvr>
  <p:transition xmlns:p14="http://schemas.microsoft.com/office/powerpoint/2010/main"/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9013754"/>
      </p:ext>
    </p:extLst>
  </p:cSld>
  <p:clrMapOvr>
    <a:masterClrMapping/>
  </p:clrMapOvr>
  <p:transition xmlns:p14="http://schemas.microsoft.com/office/powerpoint/2010/main"/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27802"/>
      </p:ext>
    </p:extLst>
  </p:cSld>
  <p:clrMapOvr>
    <a:masterClrMapping/>
  </p:clrMapOvr>
  <p:transition xmlns:p14="http://schemas.microsoft.com/office/powerpoint/2010/main"/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11187"/>
      </p:ext>
    </p:extLst>
  </p:cSld>
  <p:clrMapOvr>
    <a:masterClrMapping/>
  </p:clrMapOvr>
  <p:transition xmlns:p14="http://schemas.microsoft.com/office/powerpoint/2010/main"/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34281"/>
      </p:ext>
    </p:extLst>
  </p:cSld>
  <p:clrMapOvr>
    <a:masterClrMapping/>
  </p:clrMapOvr>
  <p:transition xmlns:p14="http://schemas.microsoft.com/office/powerpoint/2010/main"/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3215124"/>
      </p:ext>
    </p:extLst>
  </p:cSld>
  <p:clrMapOvr>
    <a:masterClrMapping/>
  </p:clrMapOvr>
  <p:transition xmlns:p14="http://schemas.microsoft.com/office/powerpoint/2010/main"/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262275"/>
      </p:ext>
    </p:extLst>
  </p:cSld>
  <p:clrMapOvr>
    <a:masterClrMapping/>
  </p:clrMapOvr>
  <p:transition xmlns:p14="http://schemas.microsoft.com/office/powerpoint/2010/main"/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8970442"/>
      </p:ext>
    </p:extLst>
  </p:cSld>
  <p:clrMapOvr>
    <a:masterClrMapping/>
  </p:clrMapOvr>
  <p:transition xmlns:p14="http://schemas.microsoft.com/office/powerpoint/2010/main"/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669253"/>
      </p:ext>
    </p:extLst>
  </p:cSld>
  <p:clrMapOvr>
    <a:masterClrMapping/>
  </p:clrMapOvr>
  <p:transition xmlns:p14="http://schemas.microsoft.com/office/powerpoint/2010/main"/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546435"/>
      </p:ext>
    </p:extLst>
  </p:cSld>
  <p:clrMapOvr>
    <a:masterClrMapping/>
  </p:clrMapOvr>
  <p:transition xmlns:p14="http://schemas.microsoft.com/office/powerpoint/2010/main"/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90503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932030"/>
      </p:ext>
    </p:extLst>
  </p:cSld>
  <p:clrMapOvr>
    <a:masterClrMapping/>
  </p:clrMapOvr>
  <p:transition xmlns:p14="http://schemas.microsoft.com/office/powerpoint/2010/main"/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66961"/>
      </p:ext>
    </p:extLst>
  </p:cSld>
  <p:clrMapOvr>
    <a:masterClrMapping/>
  </p:clrMapOvr>
  <p:transition xmlns:p14="http://schemas.microsoft.com/office/powerpoint/2010/main"/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5155678"/>
      </p:ext>
    </p:extLst>
  </p:cSld>
  <p:clrMapOvr>
    <a:masterClrMapping/>
  </p:clrMapOvr>
  <p:transition xmlns:p14="http://schemas.microsoft.com/office/powerpoint/2010/main"/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84469"/>
      </p:ext>
    </p:extLst>
  </p:cSld>
  <p:clrMapOvr>
    <a:masterClrMapping/>
  </p:clrMapOvr>
  <p:transition xmlns:p14="http://schemas.microsoft.com/office/powerpoint/2010/main"/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30212"/>
      </p:ext>
    </p:extLst>
  </p:cSld>
  <p:clrMapOvr>
    <a:masterClrMapping/>
  </p:clrMapOvr>
  <p:transition xmlns:p14="http://schemas.microsoft.com/office/powerpoint/2010/main"/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81335"/>
      </p:ext>
    </p:extLst>
  </p:cSld>
  <p:clrMapOvr>
    <a:masterClrMapping/>
  </p:clrMapOvr>
  <p:transition xmlns:p14="http://schemas.microsoft.com/office/powerpoint/2010/main"/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76225"/>
      </p:ext>
    </p:extLst>
  </p:cSld>
  <p:clrMapOvr>
    <a:masterClrMapping/>
  </p:clrMapOvr>
  <p:transition xmlns:p14="http://schemas.microsoft.com/office/powerpoint/2010/main"/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9606959"/>
      </p:ext>
    </p:extLst>
  </p:cSld>
  <p:clrMapOvr>
    <a:masterClrMapping/>
  </p:clrMapOvr>
  <p:transition xmlns:p14="http://schemas.microsoft.com/office/powerpoint/2010/main"/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2720895"/>
      </p:ext>
    </p:extLst>
  </p:cSld>
  <p:clrMapOvr>
    <a:masterClrMapping/>
  </p:clrMapOvr>
  <p:transition xmlns:p14="http://schemas.microsoft.com/office/powerpoint/2010/main"/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036854"/>
      </p:ext>
    </p:extLst>
  </p:cSld>
  <p:clrMapOvr>
    <a:masterClrMapping/>
  </p:clrMapOvr>
  <p:transition xmlns:p14="http://schemas.microsoft.com/office/powerpoint/2010/main"/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737864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437796"/>
      </p:ext>
    </p:extLst>
  </p:cSld>
  <p:clrMapOvr>
    <a:masterClrMapping/>
  </p:clrMapOvr>
  <p:transition xmlns:p14="http://schemas.microsoft.com/office/powerpoint/2010/main"/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18163"/>
      </p:ext>
    </p:extLst>
  </p:cSld>
  <p:clrMapOvr>
    <a:masterClrMapping/>
  </p:clrMapOvr>
  <p:transition xmlns:p14="http://schemas.microsoft.com/office/powerpoint/2010/main"/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46501"/>
      </p:ext>
    </p:extLst>
  </p:cSld>
  <p:clrMapOvr>
    <a:masterClrMapping/>
  </p:clrMapOvr>
  <p:transition xmlns:p14="http://schemas.microsoft.com/office/powerpoint/2010/main"/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3606412"/>
      </p:ext>
    </p:extLst>
  </p:cSld>
  <p:clrMapOvr>
    <a:masterClrMapping/>
  </p:clrMapOvr>
  <p:transition xmlns:p14="http://schemas.microsoft.com/office/powerpoint/2010/main"/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52769"/>
      </p:ext>
    </p:extLst>
  </p:cSld>
  <p:clrMapOvr>
    <a:masterClrMapping/>
  </p:clrMapOvr>
  <p:transition xmlns:p14="http://schemas.microsoft.com/office/powerpoint/2010/main"/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53345"/>
      </p:ext>
    </p:extLst>
  </p:cSld>
  <p:clrMapOvr>
    <a:masterClrMapping/>
  </p:clrMapOvr>
  <p:transition xmlns:p14="http://schemas.microsoft.com/office/powerpoint/2010/main"/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00173"/>
      </p:ext>
    </p:extLst>
  </p:cSld>
  <p:clrMapOvr>
    <a:masterClrMapping/>
  </p:clrMapOvr>
  <p:transition xmlns:p14="http://schemas.microsoft.com/office/powerpoint/2010/main"/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5766614"/>
      </p:ext>
    </p:extLst>
  </p:cSld>
  <p:clrMapOvr>
    <a:masterClrMapping/>
  </p:clrMapOvr>
  <p:transition xmlns:p14="http://schemas.microsoft.com/office/powerpoint/2010/main"/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732802"/>
      </p:ext>
    </p:extLst>
  </p:cSld>
  <p:clrMapOvr>
    <a:masterClrMapping/>
  </p:clrMapOvr>
  <p:transition xmlns:p14="http://schemas.microsoft.com/office/powerpoint/2010/main"/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9363342"/>
      </p:ext>
    </p:extLst>
  </p:cSld>
  <p:clrMapOvr>
    <a:masterClrMapping/>
  </p:clrMapOvr>
  <p:transition xmlns:p14="http://schemas.microsoft.com/office/powerpoint/2010/main"/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19243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83613"/>
      </p:ext>
    </p:extLst>
  </p:cSld>
  <p:clrMapOvr>
    <a:masterClrMapping/>
  </p:clrMapOvr>
  <p:transition xmlns:p14="http://schemas.microsoft.com/office/powerpoint/2010/main"/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15619"/>
      </p:ext>
    </p:extLst>
  </p:cSld>
  <p:clrMapOvr>
    <a:masterClrMapping/>
  </p:clrMapOvr>
  <p:transition xmlns:p14="http://schemas.microsoft.com/office/powerpoint/2010/main"/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72464"/>
      </p:ext>
    </p:extLst>
  </p:cSld>
  <p:clrMapOvr>
    <a:masterClrMapping/>
  </p:clrMapOvr>
  <p:transition xmlns:p14="http://schemas.microsoft.com/office/powerpoint/2010/main"/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40929"/>
      </p:ext>
    </p:extLst>
  </p:cSld>
  <p:clrMapOvr>
    <a:masterClrMapping/>
  </p:clrMapOvr>
  <p:transition xmlns:p14="http://schemas.microsoft.com/office/powerpoint/2010/main"/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1247481"/>
      </p:ext>
    </p:extLst>
  </p:cSld>
  <p:clrMapOvr>
    <a:masterClrMapping/>
  </p:clrMapOvr>
  <p:transition xmlns:p14="http://schemas.microsoft.com/office/powerpoint/2010/main"/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8115300"/>
            <a:ext cx="5346700" cy="74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1500" y="8115300"/>
            <a:ext cx="5346700" cy="74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988358"/>
      </p:ext>
    </p:extLst>
  </p:cSld>
  <p:clrMapOvr>
    <a:masterClrMapping/>
  </p:clrMapOvr>
  <p:transition xmlns:p14="http://schemas.microsoft.com/office/powerpoint/2010/main"/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78307"/>
      </p:ext>
    </p:extLst>
  </p:cSld>
  <p:clrMapOvr>
    <a:masterClrMapping/>
  </p:clrMapOvr>
  <p:transition xmlns:p14="http://schemas.microsoft.com/office/powerpoint/2010/main"/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35069"/>
      </p:ext>
    </p:extLst>
  </p:cSld>
  <p:clrMapOvr>
    <a:masterClrMapping/>
  </p:clrMapOvr>
  <p:transition xmlns:p14="http://schemas.microsoft.com/office/powerpoint/2010/main"/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7060498"/>
      </p:ext>
    </p:extLst>
  </p:cSld>
  <p:clrMapOvr>
    <a:masterClrMapping/>
  </p:clrMapOvr>
  <p:transition xmlns:p14="http://schemas.microsoft.com/office/powerpoint/2010/main"/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7143306"/>
      </p:ext>
    </p:extLst>
  </p:cSld>
  <p:clrMapOvr>
    <a:masterClrMapping/>
  </p:clrMapOvr>
  <p:transition xmlns:p14="http://schemas.microsoft.com/office/powerpoint/2010/main"/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9135714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82076"/>
      </p:ext>
    </p:extLst>
  </p:cSld>
  <p:clrMapOvr>
    <a:masterClrMapping/>
  </p:clrMapOvr>
  <p:transition xmlns:p14="http://schemas.microsoft.com/office/powerpoint/2010/main"/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14071"/>
      </p:ext>
    </p:extLst>
  </p:cSld>
  <p:clrMapOvr>
    <a:masterClrMapping/>
  </p:clrMapOvr>
  <p:transition xmlns:p14="http://schemas.microsoft.com/office/powerpoint/2010/main"/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6750" y="7099300"/>
            <a:ext cx="2711450" cy="176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2400" y="7099300"/>
            <a:ext cx="7981950" cy="176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765880"/>
      </p:ext>
    </p:extLst>
  </p:cSld>
  <p:clrMapOvr>
    <a:masterClrMapping/>
  </p:clrMapOvr>
  <p:transition xmlns:p14="http://schemas.microsoft.com/office/powerpoint/2010/main"/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18824"/>
      </p:ext>
    </p:extLst>
  </p:cSld>
  <p:clrMapOvr>
    <a:masterClrMapping/>
  </p:clrMapOvr>
  <p:transition xmlns:p14="http://schemas.microsoft.com/office/powerpoint/2010/main"/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794"/>
      </p:ext>
    </p:extLst>
  </p:cSld>
  <p:clrMapOvr>
    <a:masterClrMapping/>
  </p:clrMapOvr>
  <p:transition xmlns:p14="http://schemas.microsoft.com/office/powerpoint/2010/main"/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1070887"/>
      </p:ext>
    </p:extLst>
  </p:cSld>
  <p:clrMapOvr>
    <a:masterClrMapping/>
  </p:clrMapOvr>
  <p:transition xmlns:p14="http://schemas.microsoft.com/office/powerpoint/2010/main"/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8115300"/>
            <a:ext cx="5346700" cy="74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1500" y="8115300"/>
            <a:ext cx="5346700" cy="74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99591"/>
      </p:ext>
    </p:extLst>
  </p:cSld>
  <p:clrMapOvr>
    <a:masterClrMapping/>
  </p:clrMapOvr>
  <p:transition xmlns:p14="http://schemas.microsoft.com/office/powerpoint/2010/main"/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633114"/>
      </p:ext>
    </p:extLst>
  </p:cSld>
  <p:clrMapOvr>
    <a:masterClrMapping/>
  </p:clrMapOvr>
  <p:transition xmlns:p14="http://schemas.microsoft.com/office/powerpoint/2010/main"/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81333"/>
      </p:ext>
    </p:extLst>
  </p:cSld>
  <p:clrMapOvr>
    <a:masterClrMapping/>
  </p:clrMapOvr>
  <p:transition xmlns:p14="http://schemas.microsoft.com/office/powerpoint/2010/main"/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592095"/>
      </p:ext>
    </p:extLst>
  </p:cSld>
  <p:clrMapOvr>
    <a:masterClrMapping/>
  </p:clrMapOvr>
  <p:transition xmlns:p14="http://schemas.microsoft.com/office/powerpoint/2010/main"/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3183278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88988"/>
      </p:ext>
    </p:extLst>
  </p:cSld>
  <p:clrMapOvr>
    <a:masterClrMapping/>
  </p:clrMapOvr>
  <p:transition xmlns:p14="http://schemas.microsoft.com/office/powerpoint/2010/main"/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5106359"/>
      </p:ext>
    </p:extLst>
  </p:cSld>
  <p:clrMapOvr>
    <a:masterClrMapping/>
  </p:clrMapOvr>
  <p:transition xmlns:p14="http://schemas.microsoft.com/office/powerpoint/2010/main"/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05986"/>
      </p:ext>
    </p:extLst>
  </p:cSld>
  <p:clrMapOvr>
    <a:masterClrMapping/>
  </p:clrMapOvr>
  <p:transition xmlns:p14="http://schemas.microsoft.com/office/powerpoint/2010/main"/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6750" y="7099300"/>
            <a:ext cx="2711450" cy="176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2400" y="7099300"/>
            <a:ext cx="7981950" cy="176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04220"/>
      </p:ext>
    </p:extLst>
  </p:cSld>
  <p:clrMapOvr>
    <a:masterClrMapping/>
  </p:clrMapOvr>
  <p:transition xmlns:p14="http://schemas.microsoft.com/office/powerpoint/2010/main"/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04641"/>
      </p:ext>
    </p:extLst>
  </p:cSld>
  <p:clrMapOvr>
    <a:masterClrMapping/>
  </p:clrMapOvr>
  <p:transition xmlns:p14="http://schemas.microsoft.com/office/powerpoint/2010/main"/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926678"/>
      </p:ext>
    </p:extLst>
  </p:cSld>
  <p:clrMapOvr>
    <a:masterClrMapping/>
  </p:clrMapOvr>
  <p:transition xmlns:p14="http://schemas.microsoft.com/office/powerpoint/2010/main"/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5215001"/>
      </p:ext>
    </p:extLst>
  </p:cSld>
  <p:clrMapOvr>
    <a:masterClrMapping/>
  </p:clrMapOvr>
  <p:transition xmlns:p14="http://schemas.microsoft.com/office/powerpoint/2010/main"/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00845"/>
      </p:ext>
    </p:extLst>
  </p:cSld>
  <p:clrMapOvr>
    <a:masterClrMapping/>
  </p:clrMapOvr>
  <p:transition xmlns:p14="http://schemas.microsoft.com/office/powerpoint/2010/main"/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9813"/>
      </p:ext>
    </p:extLst>
  </p:cSld>
  <p:clrMapOvr>
    <a:masterClrMapping/>
  </p:clrMapOvr>
  <p:transition xmlns:p14="http://schemas.microsoft.com/office/powerpoint/2010/main"/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74274"/>
      </p:ext>
    </p:extLst>
  </p:cSld>
  <p:clrMapOvr>
    <a:masterClrMapping/>
  </p:clrMapOvr>
  <p:transition xmlns:p14="http://schemas.microsoft.com/office/powerpoint/2010/main"/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245807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5911038"/>
      </p:ext>
    </p:extLst>
  </p:cSld>
  <p:clrMapOvr>
    <a:masterClrMapping/>
  </p:clrMapOvr>
  <p:transition xmlns:p14="http://schemas.microsoft.com/office/powerpoint/2010/main"/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1123690"/>
      </p:ext>
    </p:extLst>
  </p:cSld>
  <p:clrMapOvr>
    <a:masterClrMapping/>
  </p:clrMapOvr>
  <p:transition xmlns:p14="http://schemas.microsoft.com/office/powerpoint/2010/main"/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1629920"/>
      </p:ext>
    </p:extLst>
  </p:cSld>
  <p:clrMapOvr>
    <a:masterClrMapping/>
  </p:clrMapOvr>
  <p:transition xmlns:p14="http://schemas.microsoft.com/office/powerpoint/2010/main"/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818652"/>
      </p:ext>
    </p:extLst>
  </p:cSld>
  <p:clrMapOvr>
    <a:masterClrMapping/>
  </p:clrMapOvr>
  <p:transition xmlns:p14="http://schemas.microsoft.com/office/powerpoint/2010/main"/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96053"/>
      </p:ext>
    </p:extLst>
  </p:cSld>
  <p:clrMapOvr>
    <a:masterClrMapping/>
  </p:clrMapOvr>
  <p:transition xmlns:p14="http://schemas.microsoft.com/office/powerpoint/2010/main"/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67895"/>
      </p:ext>
    </p:extLst>
  </p:cSld>
  <p:clrMapOvr>
    <a:masterClrMapping/>
  </p:clrMapOvr>
  <p:transition xmlns:p14="http://schemas.microsoft.com/office/powerpoint/2010/main"/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41952"/>
      </p:ext>
    </p:extLst>
  </p:cSld>
  <p:clrMapOvr>
    <a:masterClrMapping/>
  </p:clrMapOvr>
  <p:transition xmlns:p14="http://schemas.microsoft.com/office/powerpoint/2010/main"/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2261243"/>
      </p:ext>
    </p:extLst>
  </p:cSld>
  <p:clrMapOvr>
    <a:masterClrMapping/>
  </p:clrMapOvr>
  <p:transition xmlns:p14="http://schemas.microsoft.com/office/powerpoint/2010/main"/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16138"/>
            <a:ext cx="4013200" cy="4554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16138"/>
            <a:ext cx="4013200" cy="4554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14743"/>
      </p:ext>
    </p:extLst>
  </p:cSld>
  <p:clrMapOvr>
    <a:masterClrMapping/>
  </p:clrMapOvr>
  <p:transition xmlns:p14="http://schemas.microsoft.com/office/powerpoint/2010/main"/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63010"/>
      </p:ext>
    </p:extLst>
  </p:cSld>
  <p:clrMapOvr>
    <a:masterClrMapping/>
  </p:clrMapOvr>
  <p:transition xmlns:p14="http://schemas.microsoft.com/office/powerpoint/2010/main"/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32531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200" y="5600700"/>
            <a:ext cx="4502150" cy="287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05750" y="5600700"/>
            <a:ext cx="4502150" cy="287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25720"/>
      </p:ext>
    </p:extLst>
  </p:cSld>
  <p:clrMapOvr>
    <a:masterClrMapping/>
  </p:clrMapOvr>
  <p:transition xmlns:p14="http://schemas.microsoft.com/office/powerpoint/2010/main"/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219413"/>
      </p:ext>
    </p:extLst>
  </p:cSld>
  <p:clrMapOvr>
    <a:masterClrMapping/>
  </p:clrMapOvr>
  <p:transition xmlns:p14="http://schemas.microsoft.com/office/powerpoint/2010/main"/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0364049"/>
      </p:ext>
    </p:extLst>
  </p:cSld>
  <p:clrMapOvr>
    <a:masterClrMapping/>
  </p:clrMapOvr>
  <p:transition xmlns:p14="http://schemas.microsoft.com/office/powerpoint/2010/main"/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4355802"/>
      </p:ext>
    </p:extLst>
  </p:cSld>
  <p:clrMapOvr>
    <a:masterClrMapping/>
  </p:clrMapOvr>
  <p:transition xmlns:p14="http://schemas.microsoft.com/office/powerpoint/2010/main"/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02457"/>
      </p:ext>
    </p:extLst>
  </p:cSld>
  <p:clrMapOvr>
    <a:masterClrMapping/>
  </p:clrMapOvr>
  <p:transition xmlns:p14="http://schemas.microsoft.com/office/powerpoint/2010/main"/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93675"/>
            <a:ext cx="20447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3675"/>
            <a:ext cx="59817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1956"/>
      </p:ext>
    </p:extLst>
  </p:cSld>
  <p:clrMapOvr>
    <a:masterClrMapping/>
  </p:clrMapOvr>
  <p:transition xmlns:p14="http://schemas.microsoft.com/office/powerpoint/2010/main"/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45254"/>
      </p:ext>
    </p:extLst>
  </p:cSld>
  <p:clrMapOvr>
    <a:masterClrMapping/>
  </p:clrMapOvr>
  <p:transition xmlns:p14="http://schemas.microsoft.com/office/powerpoint/2010/main"/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89086"/>
      </p:ext>
    </p:extLst>
  </p:cSld>
  <p:clrMapOvr>
    <a:masterClrMapping/>
  </p:clrMapOvr>
  <p:transition xmlns:p14="http://schemas.microsoft.com/office/powerpoint/2010/main"/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7725433"/>
      </p:ext>
    </p:extLst>
  </p:cSld>
  <p:clrMapOvr>
    <a:masterClrMapping/>
  </p:clrMapOvr>
  <p:transition xmlns:p14="http://schemas.microsoft.com/office/powerpoint/2010/main"/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46973"/>
      </p:ext>
    </p:extLst>
  </p:cSld>
  <p:clrMapOvr>
    <a:masterClrMapping/>
  </p:clrMapOvr>
  <p:transition xmlns:p14="http://schemas.microsoft.com/office/powerpoint/2010/main"/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09899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70231"/>
      </p:ext>
    </p:extLst>
  </p:cSld>
  <p:clrMapOvr>
    <a:masterClrMapping/>
  </p:clrMapOvr>
  <p:transition xmlns:p14="http://schemas.microsoft.com/office/powerpoint/2010/main"/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72547"/>
      </p:ext>
    </p:extLst>
  </p:cSld>
  <p:clrMapOvr>
    <a:masterClrMapping/>
  </p:clrMapOvr>
  <p:transition xmlns:p14="http://schemas.microsoft.com/office/powerpoint/2010/main"/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8016849"/>
      </p:ext>
    </p:extLst>
  </p:cSld>
  <p:clrMapOvr>
    <a:masterClrMapping/>
  </p:clrMapOvr>
  <p:transition xmlns:p14="http://schemas.microsoft.com/office/powerpoint/2010/main"/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2544794"/>
      </p:ext>
    </p:extLst>
  </p:cSld>
  <p:clrMapOvr>
    <a:masterClrMapping/>
  </p:clrMapOvr>
  <p:transition xmlns:p14="http://schemas.microsoft.com/office/powerpoint/2010/main"/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7388983"/>
      </p:ext>
    </p:extLst>
  </p:cSld>
  <p:clrMapOvr>
    <a:masterClrMapping/>
  </p:clrMapOvr>
  <p:transition xmlns:p14="http://schemas.microsoft.com/office/powerpoint/2010/main"/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5564"/>
      </p:ext>
    </p:extLst>
  </p:cSld>
  <p:clrMapOvr>
    <a:masterClrMapping/>
  </p:clrMapOvr>
  <p:transition xmlns:p14="http://schemas.microsoft.com/office/powerpoint/2010/main"/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03200"/>
            <a:ext cx="2925762" cy="850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03200"/>
            <a:ext cx="8624888" cy="8509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45121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38838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04867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255457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0656669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296668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7178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88475" y="254000"/>
            <a:ext cx="3019425" cy="8216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254000"/>
            <a:ext cx="8905875" cy="8216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693395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15754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56507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9835447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13488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736444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11236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00970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019566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5026597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6081441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9914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1536700"/>
            <a:ext cx="2925762" cy="717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1536700"/>
            <a:ext cx="8624888" cy="7175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74551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11246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501413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66633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9266223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83039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91652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24335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336369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9411806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0918776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05356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99585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86904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3747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7249816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6843206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0000" y="4381500"/>
            <a:ext cx="3498850" cy="224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0" y="4381500"/>
            <a:ext cx="3498850" cy="224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85556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3083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04302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5789733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579542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0061520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8309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31075" y="203200"/>
            <a:ext cx="2359025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" y="203200"/>
            <a:ext cx="6924675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18700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0224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8772258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55268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103696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7155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96340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63499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284970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7280809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7839978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09986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1968500"/>
            <a:ext cx="2925762" cy="6743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1968500"/>
            <a:ext cx="8624888" cy="6743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5405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1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27.xml"/><Relationship Id="rId8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2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38.xml"/><Relationship Id="rId8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3.xml"/><Relationship Id="rId12" Type="http://schemas.openxmlformats.org/officeDocument/2006/relationships/theme" Target="../theme/theme23.xml"/><Relationship Id="rId1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49.xml"/><Relationship Id="rId8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4.xml"/><Relationship Id="rId12" Type="http://schemas.openxmlformats.org/officeDocument/2006/relationships/theme" Target="../theme/theme24.xml"/><Relationship Id="rId1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57.xml"/><Relationship Id="rId5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0.xml"/><Relationship Id="rId8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263.xml"/></Relationships>
</file>

<file path=ppt/slideMasters/_rels/slideMaster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5.xml"/><Relationship Id="rId12" Type="http://schemas.openxmlformats.org/officeDocument/2006/relationships/theme" Target="../theme/theme25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265.xml"/><Relationship Id="rId2" Type="http://schemas.openxmlformats.org/officeDocument/2006/relationships/slideLayout" Target="../slideLayouts/slideLayout266.xml"/><Relationship Id="rId3" Type="http://schemas.openxmlformats.org/officeDocument/2006/relationships/slideLayout" Target="../slideLayouts/slideLayout267.xml"/><Relationship Id="rId4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1.xml"/><Relationship Id="rId8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4.xml"/></Relationships>
</file>

<file path=ppt/slideMasters/_rels/slideMaster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6.xml"/><Relationship Id="rId12" Type="http://schemas.openxmlformats.org/officeDocument/2006/relationships/theme" Target="../theme/theme26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276.xml"/><Relationship Id="rId2" Type="http://schemas.openxmlformats.org/officeDocument/2006/relationships/slideLayout" Target="../slideLayouts/slideLayout277.xml"/><Relationship Id="rId3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2.xml"/><Relationship Id="rId8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85.xml"/></Relationships>
</file>

<file path=ppt/slideMasters/_rels/slideMaster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7.xml"/><Relationship Id="rId12" Type="http://schemas.openxmlformats.org/officeDocument/2006/relationships/theme" Target="../theme/theme27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88.xml"/><Relationship Id="rId3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90.xml"/><Relationship Id="rId5" Type="http://schemas.openxmlformats.org/officeDocument/2006/relationships/slideLayout" Target="../slideLayouts/slideLayout291.xml"/><Relationship Id="rId6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3.xml"/><Relationship Id="rId8" Type="http://schemas.openxmlformats.org/officeDocument/2006/relationships/slideLayout" Target="../slideLayouts/slideLayout294.xml"/><Relationship Id="rId9" Type="http://schemas.openxmlformats.org/officeDocument/2006/relationships/slideLayout" Target="../slideLayouts/slideLayout295.xml"/><Relationship Id="rId10" Type="http://schemas.openxmlformats.org/officeDocument/2006/relationships/slideLayout" Target="../slideLayouts/slideLayout296.xml"/></Relationships>
</file>

<file path=ppt/slideMasters/_rels/slideMaster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8.xml"/><Relationship Id="rId12" Type="http://schemas.openxmlformats.org/officeDocument/2006/relationships/theme" Target="../theme/theme28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298.xml"/><Relationship Id="rId2" Type="http://schemas.openxmlformats.org/officeDocument/2006/relationships/slideLayout" Target="../slideLayouts/slideLayout299.xml"/><Relationship Id="rId3" Type="http://schemas.openxmlformats.org/officeDocument/2006/relationships/slideLayout" Target="../slideLayouts/slideLayout300.xml"/><Relationship Id="rId4" Type="http://schemas.openxmlformats.org/officeDocument/2006/relationships/slideLayout" Target="../slideLayouts/slideLayout301.xml"/><Relationship Id="rId5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4.xml"/><Relationship Id="rId8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06.xml"/><Relationship Id="rId10" Type="http://schemas.openxmlformats.org/officeDocument/2006/relationships/slideLayout" Target="../slideLayouts/slideLayout307.xml"/></Relationships>
</file>

<file path=ppt/slideMasters/_rels/slideMaster2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9.xml"/><Relationship Id="rId12" Type="http://schemas.openxmlformats.org/officeDocument/2006/relationships/theme" Target="../theme/theme29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309.xml"/><Relationship Id="rId2" Type="http://schemas.openxmlformats.org/officeDocument/2006/relationships/slideLayout" Target="../slideLayouts/slideLayout310.xml"/><Relationship Id="rId3" Type="http://schemas.openxmlformats.org/officeDocument/2006/relationships/slideLayout" Target="../slideLayouts/slideLayout311.xml"/><Relationship Id="rId4" Type="http://schemas.openxmlformats.org/officeDocument/2006/relationships/slideLayout" Target="../slideLayouts/slideLayout312.xml"/><Relationship Id="rId5" Type="http://schemas.openxmlformats.org/officeDocument/2006/relationships/slideLayout" Target="../slideLayouts/slideLayout313.xml"/><Relationship Id="rId6" Type="http://schemas.openxmlformats.org/officeDocument/2006/relationships/slideLayout" Target="../slideLayouts/slideLayout314.xml"/><Relationship Id="rId7" Type="http://schemas.openxmlformats.org/officeDocument/2006/relationships/slideLayout" Target="../slideLayouts/slideLayout315.xml"/><Relationship Id="rId8" Type="http://schemas.openxmlformats.org/officeDocument/2006/relationships/slideLayout" Target="../slideLayouts/slideLayout316.xml"/><Relationship Id="rId9" Type="http://schemas.openxmlformats.org/officeDocument/2006/relationships/slideLayout" Target="../slideLayouts/slideLayout317.xml"/><Relationship Id="rId10" Type="http://schemas.openxmlformats.org/officeDocument/2006/relationships/slideLayout" Target="../slideLayouts/slideLayout318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3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0.xml"/><Relationship Id="rId12" Type="http://schemas.openxmlformats.org/officeDocument/2006/relationships/theme" Target="../theme/theme30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320.xml"/><Relationship Id="rId2" Type="http://schemas.openxmlformats.org/officeDocument/2006/relationships/slideLayout" Target="../slideLayouts/slideLayout321.xml"/><Relationship Id="rId3" Type="http://schemas.openxmlformats.org/officeDocument/2006/relationships/slideLayout" Target="../slideLayouts/slideLayout322.xml"/><Relationship Id="rId4" Type="http://schemas.openxmlformats.org/officeDocument/2006/relationships/slideLayout" Target="../slideLayouts/slideLayout323.xml"/><Relationship Id="rId5" Type="http://schemas.openxmlformats.org/officeDocument/2006/relationships/slideLayout" Target="../slideLayouts/slideLayout324.xml"/><Relationship Id="rId6" Type="http://schemas.openxmlformats.org/officeDocument/2006/relationships/slideLayout" Target="../slideLayouts/slideLayout325.xml"/><Relationship Id="rId7" Type="http://schemas.openxmlformats.org/officeDocument/2006/relationships/slideLayout" Target="../slideLayouts/slideLayout326.xml"/><Relationship Id="rId8" Type="http://schemas.openxmlformats.org/officeDocument/2006/relationships/slideLayout" Target="../slideLayouts/slideLayout327.xml"/><Relationship Id="rId9" Type="http://schemas.openxmlformats.org/officeDocument/2006/relationships/slideLayout" Target="../slideLayouts/slideLayout328.xml"/><Relationship Id="rId10" Type="http://schemas.openxmlformats.org/officeDocument/2006/relationships/slideLayout" Target="../slideLayouts/slideLayout329.xml"/></Relationships>
</file>

<file path=ppt/slideMasters/_rels/slideMaster3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1.xml"/><Relationship Id="rId12" Type="http://schemas.openxmlformats.org/officeDocument/2006/relationships/theme" Target="../theme/theme31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331.xml"/><Relationship Id="rId2" Type="http://schemas.openxmlformats.org/officeDocument/2006/relationships/slideLayout" Target="../slideLayouts/slideLayout332.xml"/><Relationship Id="rId3" Type="http://schemas.openxmlformats.org/officeDocument/2006/relationships/slideLayout" Target="../slideLayouts/slideLayout333.xml"/><Relationship Id="rId4" Type="http://schemas.openxmlformats.org/officeDocument/2006/relationships/slideLayout" Target="../slideLayouts/slideLayout334.xml"/><Relationship Id="rId5" Type="http://schemas.openxmlformats.org/officeDocument/2006/relationships/slideLayout" Target="../slideLayouts/slideLayout335.xml"/><Relationship Id="rId6" Type="http://schemas.openxmlformats.org/officeDocument/2006/relationships/slideLayout" Target="../slideLayouts/slideLayout336.xml"/><Relationship Id="rId7" Type="http://schemas.openxmlformats.org/officeDocument/2006/relationships/slideLayout" Target="../slideLayouts/slideLayout337.xml"/><Relationship Id="rId8" Type="http://schemas.openxmlformats.org/officeDocument/2006/relationships/slideLayout" Target="../slideLayouts/slideLayout338.xml"/><Relationship Id="rId9" Type="http://schemas.openxmlformats.org/officeDocument/2006/relationships/slideLayout" Target="../slideLayouts/slideLayout339.xml"/><Relationship Id="rId10" Type="http://schemas.openxmlformats.org/officeDocument/2006/relationships/slideLayout" Target="../slideLayouts/slideLayout340.xml"/></Relationships>
</file>

<file path=ppt/slideMasters/_rels/slideMaster3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2.xml"/><Relationship Id="rId12" Type="http://schemas.openxmlformats.org/officeDocument/2006/relationships/theme" Target="../theme/theme32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342.xml"/><Relationship Id="rId2" Type="http://schemas.openxmlformats.org/officeDocument/2006/relationships/slideLayout" Target="../slideLayouts/slideLayout343.xml"/><Relationship Id="rId3" Type="http://schemas.openxmlformats.org/officeDocument/2006/relationships/slideLayout" Target="../slideLayouts/slideLayout344.xml"/><Relationship Id="rId4" Type="http://schemas.openxmlformats.org/officeDocument/2006/relationships/slideLayout" Target="../slideLayouts/slideLayout345.xml"/><Relationship Id="rId5" Type="http://schemas.openxmlformats.org/officeDocument/2006/relationships/slideLayout" Target="../slideLayouts/slideLayout346.xml"/><Relationship Id="rId6" Type="http://schemas.openxmlformats.org/officeDocument/2006/relationships/slideLayout" Target="../slideLayouts/slideLayout347.xml"/><Relationship Id="rId7" Type="http://schemas.openxmlformats.org/officeDocument/2006/relationships/slideLayout" Target="../slideLayouts/slideLayout348.xml"/><Relationship Id="rId8" Type="http://schemas.openxmlformats.org/officeDocument/2006/relationships/slideLayout" Target="../slideLayouts/slideLayout349.xml"/><Relationship Id="rId9" Type="http://schemas.openxmlformats.org/officeDocument/2006/relationships/slideLayout" Target="../slideLayouts/slideLayout350.xml"/><Relationship Id="rId10" Type="http://schemas.openxmlformats.org/officeDocument/2006/relationships/slideLayout" Target="../slideLayouts/slideLayout351.xml"/></Relationships>
</file>

<file path=ppt/slideMasters/_rels/slideMaster3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3.xml"/><Relationship Id="rId12" Type="http://schemas.openxmlformats.org/officeDocument/2006/relationships/theme" Target="../theme/theme33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353.xml"/><Relationship Id="rId2" Type="http://schemas.openxmlformats.org/officeDocument/2006/relationships/slideLayout" Target="../slideLayouts/slideLayout354.xml"/><Relationship Id="rId3" Type="http://schemas.openxmlformats.org/officeDocument/2006/relationships/slideLayout" Target="../slideLayouts/slideLayout355.xml"/><Relationship Id="rId4" Type="http://schemas.openxmlformats.org/officeDocument/2006/relationships/slideLayout" Target="../slideLayouts/slideLayout356.xml"/><Relationship Id="rId5" Type="http://schemas.openxmlformats.org/officeDocument/2006/relationships/slideLayout" Target="../slideLayouts/slideLayout357.xml"/><Relationship Id="rId6" Type="http://schemas.openxmlformats.org/officeDocument/2006/relationships/slideLayout" Target="../slideLayouts/slideLayout358.xml"/><Relationship Id="rId7" Type="http://schemas.openxmlformats.org/officeDocument/2006/relationships/slideLayout" Target="../slideLayouts/slideLayout359.xml"/><Relationship Id="rId8" Type="http://schemas.openxmlformats.org/officeDocument/2006/relationships/slideLayout" Target="../slideLayouts/slideLayout360.xml"/><Relationship Id="rId9" Type="http://schemas.openxmlformats.org/officeDocument/2006/relationships/slideLayout" Target="../slideLayouts/slideLayout361.xml"/><Relationship Id="rId10" Type="http://schemas.openxmlformats.org/officeDocument/2006/relationships/slideLayout" Target="../slideLayouts/slideLayout362.xml"/></Relationships>
</file>

<file path=ppt/slideMasters/_rels/slideMaster3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4.xml"/><Relationship Id="rId12" Type="http://schemas.openxmlformats.org/officeDocument/2006/relationships/theme" Target="../theme/theme34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364.xml"/><Relationship Id="rId2" Type="http://schemas.openxmlformats.org/officeDocument/2006/relationships/slideLayout" Target="../slideLayouts/slideLayout365.xml"/><Relationship Id="rId3" Type="http://schemas.openxmlformats.org/officeDocument/2006/relationships/slideLayout" Target="../slideLayouts/slideLayout366.xml"/><Relationship Id="rId4" Type="http://schemas.openxmlformats.org/officeDocument/2006/relationships/slideLayout" Target="../slideLayouts/slideLayout367.xml"/><Relationship Id="rId5" Type="http://schemas.openxmlformats.org/officeDocument/2006/relationships/slideLayout" Target="../slideLayouts/slideLayout368.xml"/><Relationship Id="rId6" Type="http://schemas.openxmlformats.org/officeDocument/2006/relationships/slideLayout" Target="../slideLayouts/slideLayout369.xml"/><Relationship Id="rId7" Type="http://schemas.openxmlformats.org/officeDocument/2006/relationships/slideLayout" Target="../slideLayouts/slideLayout370.xml"/><Relationship Id="rId8" Type="http://schemas.openxmlformats.org/officeDocument/2006/relationships/slideLayout" Target="../slideLayouts/slideLayout371.xml"/><Relationship Id="rId9" Type="http://schemas.openxmlformats.org/officeDocument/2006/relationships/slideLayout" Target="../slideLayouts/slideLayout372.xml"/><Relationship Id="rId10" Type="http://schemas.openxmlformats.org/officeDocument/2006/relationships/slideLayout" Target="../slideLayouts/slideLayout373.xml"/></Relationships>
</file>

<file path=ppt/slideMasters/_rels/slideMaster3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5.xml"/><Relationship Id="rId12" Type="http://schemas.openxmlformats.org/officeDocument/2006/relationships/theme" Target="../theme/theme35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375.xml"/><Relationship Id="rId2" Type="http://schemas.openxmlformats.org/officeDocument/2006/relationships/slideLayout" Target="../slideLayouts/slideLayout376.xml"/><Relationship Id="rId3" Type="http://schemas.openxmlformats.org/officeDocument/2006/relationships/slideLayout" Target="../slideLayouts/slideLayout377.xml"/><Relationship Id="rId4" Type="http://schemas.openxmlformats.org/officeDocument/2006/relationships/slideLayout" Target="../slideLayouts/slideLayout378.xml"/><Relationship Id="rId5" Type="http://schemas.openxmlformats.org/officeDocument/2006/relationships/slideLayout" Target="../slideLayouts/slideLayout379.xml"/><Relationship Id="rId6" Type="http://schemas.openxmlformats.org/officeDocument/2006/relationships/slideLayout" Target="../slideLayouts/slideLayout380.xml"/><Relationship Id="rId7" Type="http://schemas.openxmlformats.org/officeDocument/2006/relationships/slideLayout" Target="../slideLayouts/slideLayout381.xml"/><Relationship Id="rId8" Type="http://schemas.openxmlformats.org/officeDocument/2006/relationships/slideLayout" Target="../slideLayouts/slideLayout382.xml"/><Relationship Id="rId9" Type="http://schemas.openxmlformats.org/officeDocument/2006/relationships/slideLayout" Target="../slideLayouts/slideLayout383.xml"/><Relationship Id="rId10" Type="http://schemas.openxmlformats.org/officeDocument/2006/relationships/slideLayout" Target="../slideLayouts/slideLayout384.xml"/></Relationships>
</file>

<file path=ppt/slideMasters/_rels/slideMaster3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6.xml"/><Relationship Id="rId12" Type="http://schemas.openxmlformats.org/officeDocument/2006/relationships/theme" Target="../theme/theme36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386.xml"/><Relationship Id="rId2" Type="http://schemas.openxmlformats.org/officeDocument/2006/relationships/slideLayout" Target="../slideLayouts/slideLayout387.xml"/><Relationship Id="rId3" Type="http://schemas.openxmlformats.org/officeDocument/2006/relationships/slideLayout" Target="../slideLayouts/slideLayout388.xml"/><Relationship Id="rId4" Type="http://schemas.openxmlformats.org/officeDocument/2006/relationships/slideLayout" Target="../slideLayouts/slideLayout389.xml"/><Relationship Id="rId5" Type="http://schemas.openxmlformats.org/officeDocument/2006/relationships/slideLayout" Target="../slideLayouts/slideLayout390.xml"/><Relationship Id="rId6" Type="http://schemas.openxmlformats.org/officeDocument/2006/relationships/slideLayout" Target="../slideLayouts/slideLayout391.xml"/><Relationship Id="rId7" Type="http://schemas.openxmlformats.org/officeDocument/2006/relationships/slideLayout" Target="../slideLayouts/slideLayout392.xml"/><Relationship Id="rId8" Type="http://schemas.openxmlformats.org/officeDocument/2006/relationships/slideLayout" Target="../slideLayouts/slideLayout393.xml"/><Relationship Id="rId9" Type="http://schemas.openxmlformats.org/officeDocument/2006/relationships/slideLayout" Target="../slideLayouts/slideLayout394.xml"/><Relationship Id="rId10" Type="http://schemas.openxmlformats.org/officeDocument/2006/relationships/slideLayout" Target="../slideLayouts/slideLayout395.xml"/></Relationships>
</file>

<file path=ppt/slideMasters/_rels/slideMaster3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7.xml"/><Relationship Id="rId12" Type="http://schemas.openxmlformats.org/officeDocument/2006/relationships/theme" Target="../theme/theme37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397.xml"/><Relationship Id="rId2" Type="http://schemas.openxmlformats.org/officeDocument/2006/relationships/slideLayout" Target="../slideLayouts/slideLayout398.xml"/><Relationship Id="rId3" Type="http://schemas.openxmlformats.org/officeDocument/2006/relationships/slideLayout" Target="../slideLayouts/slideLayout399.xml"/><Relationship Id="rId4" Type="http://schemas.openxmlformats.org/officeDocument/2006/relationships/slideLayout" Target="../slideLayouts/slideLayout400.xml"/><Relationship Id="rId5" Type="http://schemas.openxmlformats.org/officeDocument/2006/relationships/slideLayout" Target="../slideLayouts/slideLayout401.xml"/><Relationship Id="rId6" Type="http://schemas.openxmlformats.org/officeDocument/2006/relationships/slideLayout" Target="../slideLayouts/slideLayout402.xml"/><Relationship Id="rId7" Type="http://schemas.openxmlformats.org/officeDocument/2006/relationships/slideLayout" Target="../slideLayouts/slideLayout403.xml"/><Relationship Id="rId8" Type="http://schemas.openxmlformats.org/officeDocument/2006/relationships/slideLayout" Target="../slideLayouts/slideLayout404.xml"/><Relationship Id="rId9" Type="http://schemas.openxmlformats.org/officeDocument/2006/relationships/slideLayout" Target="../slideLayouts/slideLayout405.xml"/><Relationship Id="rId10" Type="http://schemas.openxmlformats.org/officeDocument/2006/relationships/slideLayout" Target="../slideLayouts/slideLayout406.xml"/></Relationships>
</file>

<file path=ppt/slideMasters/_rels/slideMaster3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8.xml"/><Relationship Id="rId12" Type="http://schemas.openxmlformats.org/officeDocument/2006/relationships/theme" Target="../theme/theme38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408.xml"/><Relationship Id="rId2" Type="http://schemas.openxmlformats.org/officeDocument/2006/relationships/slideLayout" Target="../slideLayouts/slideLayout409.xml"/><Relationship Id="rId3" Type="http://schemas.openxmlformats.org/officeDocument/2006/relationships/slideLayout" Target="../slideLayouts/slideLayout410.xml"/><Relationship Id="rId4" Type="http://schemas.openxmlformats.org/officeDocument/2006/relationships/slideLayout" Target="../slideLayouts/slideLayout411.xml"/><Relationship Id="rId5" Type="http://schemas.openxmlformats.org/officeDocument/2006/relationships/slideLayout" Target="../slideLayouts/slideLayout412.xml"/><Relationship Id="rId6" Type="http://schemas.openxmlformats.org/officeDocument/2006/relationships/slideLayout" Target="../slideLayouts/slideLayout413.xml"/><Relationship Id="rId7" Type="http://schemas.openxmlformats.org/officeDocument/2006/relationships/slideLayout" Target="../slideLayouts/slideLayout414.xml"/><Relationship Id="rId8" Type="http://schemas.openxmlformats.org/officeDocument/2006/relationships/slideLayout" Target="../slideLayouts/slideLayout415.xml"/><Relationship Id="rId9" Type="http://schemas.openxmlformats.org/officeDocument/2006/relationships/slideLayout" Target="../slideLayouts/slideLayout416.xml"/><Relationship Id="rId10" Type="http://schemas.openxmlformats.org/officeDocument/2006/relationships/slideLayout" Target="../slideLayouts/slideLayout417.xml"/></Relationships>
</file>

<file path=ppt/slideMasters/_rels/slideMaster3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9.xml"/><Relationship Id="rId12" Type="http://schemas.openxmlformats.org/officeDocument/2006/relationships/theme" Target="../theme/theme39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419.xml"/><Relationship Id="rId2" Type="http://schemas.openxmlformats.org/officeDocument/2006/relationships/slideLayout" Target="../slideLayouts/slideLayout420.xml"/><Relationship Id="rId3" Type="http://schemas.openxmlformats.org/officeDocument/2006/relationships/slideLayout" Target="../slideLayouts/slideLayout421.xml"/><Relationship Id="rId4" Type="http://schemas.openxmlformats.org/officeDocument/2006/relationships/slideLayout" Target="../slideLayouts/slideLayout422.xml"/><Relationship Id="rId5" Type="http://schemas.openxmlformats.org/officeDocument/2006/relationships/slideLayout" Target="../slideLayouts/slideLayout423.xml"/><Relationship Id="rId6" Type="http://schemas.openxmlformats.org/officeDocument/2006/relationships/slideLayout" Target="../slideLayouts/slideLayout424.xml"/><Relationship Id="rId7" Type="http://schemas.openxmlformats.org/officeDocument/2006/relationships/slideLayout" Target="../slideLayouts/slideLayout425.xml"/><Relationship Id="rId8" Type="http://schemas.openxmlformats.org/officeDocument/2006/relationships/slideLayout" Target="../slideLayouts/slideLayout426.xml"/><Relationship Id="rId9" Type="http://schemas.openxmlformats.org/officeDocument/2006/relationships/slideLayout" Target="../slideLayouts/slideLayout427.xml"/><Relationship Id="rId10" Type="http://schemas.openxmlformats.org/officeDocument/2006/relationships/slideLayout" Target="../slideLayouts/slideLayout42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4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0.xml"/><Relationship Id="rId12" Type="http://schemas.openxmlformats.org/officeDocument/2006/relationships/theme" Target="../theme/theme40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430.xml"/><Relationship Id="rId2" Type="http://schemas.openxmlformats.org/officeDocument/2006/relationships/slideLayout" Target="../slideLayouts/slideLayout431.xml"/><Relationship Id="rId3" Type="http://schemas.openxmlformats.org/officeDocument/2006/relationships/slideLayout" Target="../slideLayouts/slideLayout432.xml"/><Relationship Id="rId4" Type="http://schemas.openxmlformats.org/officeDocument/2006/relationships/slideLayout" Target="../slideLayouts/slideLayout433.xml"/><Relationship Id="rId5" Type="http://schemas.openxmlformats.org/officeDocument/2006/relationships/slideLayout" Target="../slideLayouts/slideLayout434.xml"/><Relationship Id="rId6" Type="http://schemas.openxmlformats.org/officeDocument/2006/relationships/slideLayout" Target="../slideLayouts/slideLayout435.xml"/><Relationship Id="rId7" Type="http://schemas.openxmlformats.org/officeDocument/2006/relationships/slideLayout" Target="../slideLayouts/slideLayout436.xml"/><Relationship Id="rId8" Type="http://schemas.openxmlformats.org/officeDocument/2006/relationships/slideLayout" Target="../slideLayouts/slideLayout437.xml"/><Relationship Id="rId9" Type="http://schemas.openxmlformats.org/officeDocument/2006/relationships/slideLayout" Target="../slideLayouts/slideLayout438.xml"/><Relationship Id="rId10" Type="http://schemas.openxmlformats.org/officeDocument/2006/relationships/slideLayout" Target="../slideLayouts/slideLayout439.xml"/></Relationships>
</file>

<file path=ppt/slideMasters/_rels/slideMaster4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1.xml"/><Relationship Id="rId12" Type="http://schemas.openxmlformats.org/officeDocument/2006/relationships/theme" Target="../theme/theme4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441.xml"/><Relationship Id="rId2" Type="http://schemas.openxmlformats.org/officeDocument/2006/relationships/slideLayout" Target="../slideLayouts/slideLayout442.xml"/><Relationship Id="rId3" Type="http://schemas.openxmlformats.org/officeDocument/2006/relationships/slideLayout" Target="../slideLayouts/slideLayout443.xml"/><Relationship Id="rId4" Type="http://schemas.openxmlformats.org/officeDocument/2006/relationships/slideLayout" Target="../slideLayouts/slideLayout444.xml"/><Relationship Id="rId5" Type="http://schemas.openxmlformats.org/officeDocument/2006/relationships/slideLayout" Target="../slideLayouts/slideLayout445.xml"/><Relationship Id="rId6" Type="http://schemas.openxmlformats.org/officeDocument/2006/relationships/slideLayout" Target="../slideLayouts/slideLayout446.xml"/><Relationship Id="rId7" Type="http://schemas.openxmlformats.org/officeDocument/2006/relationships/slideLayout" Target="../slideLayouts/slideLayout447.xml"/><Relationship Id="rId8" Type="http://schemas.openxmlformats.org/officeDocument/2006/relationships/slideLayout" Target="../slideLayouts/slideLayout448.xml"/><Relationship Id="rId9" Type="http://schemas.openxmlformats.org/officeDocument/2006/relationships/slideLayout" Target="../slideLayouts/slideLayout449.xml"/><Relationship Id="rId10" Type="http://schemas.openxmlformats.org/officeDocument/2006/relationships/slideLayout" Target="../slideLayouts/slideLayout450.xml"/></Relationships>
</file>

<file path=ppt/slideMasters/_rels/slideMaster4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2.xml"/><Relationship Id="rId12" Type="http://schemas.openxmlformats.org/officeDocument/2006/relationships/theme" Target="../theme/theme4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452.xml"/><Relationship Id="rId2" Type="http://schemas.openxmlformats.org/officeDocument/2006/relationships/slideLayout" Target="../slideLayouts/slideLayout453.xml"/><Relationship Id="rId3" Type="http://schemas.openxmlformats.org/officeDocument/2006/relationships/slideLayout" Target="../slideLayouts/slideLayout454.xml"/><Relationship Id="rId4" Type="http://schemas.openxmlformats.org/officeDocument/2006/relationships/slideLayout" Target="../slideLayouts/slideLayout455.xml"/><Relationship Id="rId5" Type="http://schemas.openxmlformats.org/officeDocument/2006/relationships/slideLayout" Target="../slideLayouts/slideLayout456.xml"/><Relationship Id="rId6" Type="http://schemas.openxmlformats.org/officeDocument/2006/relationships/slideLayout" Target="../slideLayouts/slideLayout457.xml"/><Relationship Id="rId7" Type="http://schemas.openxmlformats.org/officeDocument/2006/relationships/slideLayout" Target="../slideLayouts/slideLayout458.xml"/><Relationship Id="rId8" Type="http://schemas.openxmlformats.org/officeDocument/2006/relationships/slideLayout" Target="../slideLayouts/slideLayout459.xml"/><Relationship Id="rId9" Type="http://schemas.openxmlformats.org/officeDocument/2006/relationships/slideLayout" Target="../slideLayouts/slideLayout460.xml"/><Relationship Id="rId10" Type="http://schemas.openxmlformats.org/officeDocument/2006/relationships/slideLayout" Target="../slideLayouts/slideLayout461.xml"/></Relationships>
</file>

<file path=ppt/slideMasters/_rels/slideMaster4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3.xml"/><Relationship Id="rId12" Type="http://schemas.openxmlformats.org/officeDocument/2006/relationships/theme" Target="../theme/theme43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463.xml"/><Relationship Id="rId2" Type="http://schemas.openxmlformats.org/officeDocument/2006/relationships/slideLayout" Target="../slideLayouts/slideLayout464.xml"/><Relationship Id="rId3" Type="http://schemas.openxmlformats.org/officeDocument/2006/relationships/slideLayout" Target="../slideLayouts/slideLayout465.xml"/><Relationship Id="rId4" Type="http://schemas.openxmlformats.org/officeDocument/2006/relationships/slideLayout" Target="../slideLayouts/slideLayout466.xml"/><Relationship Id="rId5" Type="http://schemas.openxmlformats.org/officeDocument/2006/relationships/slideLayout" Target="../slideLayouts/slideLayout467.xml"/><Relationship Id="rId6" Type="http://schemas.openxmlformats.org/officeDocument/2006/relationships/slideLayout" Target="../slideLayouts/slideLayout468.xml"/><Relationship Id="rId7" Type="http://schemas.openxmlformats.org/officeDocument/2006/relationships/slideLayout" Target="../slideLayouts/slideLayout469.xml"/><Relationship Id="rId8" Type="http://schemas.openxmlformats.org/officeDocument/2006/relationships/slideLayout" Target="../slideLayouts/slideLayout470.xml"/><Relationship Id="rId9" Type="http://schemas.openxmlformats.org/officeDocument/2006/relationships/slideLayout" Target="../slideLayouts/slideLayout471.xml"/><Relationship Id="rId10" Type="http://schemas.openxmlformats.org/officeDocument/2006/relationships/slideLayout" Target="../slideLayouts/slideLayout472.xml"/></Relationships>
</file>

<file path=ppt/slideMasters/_rels/slideMaster4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4.xml"/><Relationship Id="rId12" Type="http://schemas.openxmlformats.org/officeDocument/2006/relationships/theme" Target="../theme/theme44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474.xml"/><Relationship Id="rId2" Type="http://schemas.openxmlformats.org/officeDocument/2006/relationships/slideLayout" Target="../slideLayouts/slideLayout475.xml"/><Relationship Id="rId3" Type="http://schemas.openxmlformats.org/officeDocument/2006/relationships/slideLayout" Target="../slideLayouts/slideLayout476.xml"/><Relationship Id="rId4" Type="http://schemas.openxmlformats.org/officeDocument/2006/relationships/slideLayout" Target="../slideLayouts/slideLayout477.xml"/><Relationship Id="rId5" Type="http://schemas.openxmlformats.org/officeDocument/2006/relationships/slideLayout" Target="../slideLayouts/slideLayout478.xml"/><Relationship Id="rId6" Type="http://schemas.openxmlformats.org/officeDocument/2006/relationships/slideLayout" Target="../slideLayouts/slideLayout479.xml"/><Relationship Id="rId7" Type="http://schemas.openxmlformats.org/officeDocument/2006/relationships/slideLayout" Target="../slideLayouts/slideLayout480.xml"/><Relationship Id="rId8" Type="http://schemas.openxmlformats.org/officeDocument/2006/relationships/slideLayout" Target="../slideLayouts/slideLayout481.xml"/><Relationship Id="rId9" Type="http://schemas.openxmlformats.org/officeDocument/2006/relationships/slideLayout" Target="../slideLayouts/slideLayout482.xml"/><Relationship Id="rId10" Type="http://schemas.openxmlformats.org/officeDocument/2006/relationships/slideLayout" Target="../slideLayouts/slideLayout483.xml"/></Relationships>
</file>

<file path=ppt/slideMasters/_rels/slideMaster4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5.xml"/><Relationship Id="rId12" Type="http://schemas.openxmlformats.org/officeDocument/2006/relationships/theme" Target="../theme/theme45.xml"/><Relationship Id="rId1" Type="http://schemas.openxmlformats.org/officeDocument/2006/relationships/slideLayout" Target="../slideLayouts/slideLayout485.xml"/><Relationship Id="rId2" Type="http://schemas.openxmlformats.org/officeDocument/2006/relationships/slideLayout" Target="../slideLayouts/slideLayout486.xml"/><Relationship Id="rId3" Type="http://schemas.openxmlformats.org/officeDocument/2006/relationships/slideLayout" Target="../slideLayouts/slideLayout487.xml"/><Relationship Id="rId4" Type="http://schemas.openxmlformats.org/officeDocument/2006/relationships/slideLayout" Target="../slideLayouts/slideLayout488.xml"/><Relationship Id="rId5" Type="http://schemas.openxmlformats.org/officeDocument/2006/relationships/slideLayout" Target="../slideLayouts/slideLayout489.xml"/><Relationship Id="rId6" Type="http://schemas.openxmlformats.org/officeDocument/2006/relationships/slideLayout" Target="../slideLayouts/slideLayout490.xml"/><Relationship Id="rId7" Type="http://schemas.openxmlformats.org/officeDocument/2006/relationships/slideLayout" Target="../slideLayouts/slideLayout491.xml"/><Relationship Id="rId8" Type="http://schemas.openxmlformats.org/officeDocument/2006/relationships/slideLayout" Target="../slideLayouts/slideLayout492.xml"/><Relationship Id="rId9" Type="http://schemas.openxmlformats.org/officeDocument/2006/relationships/slideLayout" Target="../slideLayouts/slideLayout493.xml"/><Relationship Id="rId10" Type="http://schemas.openxmlformats.org/officeDocument/2006/relationships/slideLayout" Target="../slideLayouts/slideLayout49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5245100"/>
            <a:ext cx="105410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7861300"/>
            <a:ext cx="105410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ransition xmlns:p14="http://schemas.microsoft.com/office/powerpoint/2010/main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381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810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4239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795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1224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796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0368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940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512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3675"/>
            <a:ext cx="817880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08200"/>
            <a:ext cx="8178800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rgbClr val="FFCC66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223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00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652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00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081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00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637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00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066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00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63800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00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21000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00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78200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00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35400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00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77900" y="533400"/>
            <a:ext cx="110490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108599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7900" y="2806700"/>
            <a:ext cx="11049000" cy="694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 xmlns:p14="http://schemas.microsoft.com/office/powerpoint/2010/main"/>
  <p:txStyles>
    <p:titleStyle>
      <a:lvl1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+mj-lt"/>
          <a:ea typeface="+mj-ea"/>
          <a:cs typeface="+mj-cs"/>
          <a:sym typeface="Gill Sans" charset="0"/>
        </a:defRPr>
      </a:lvl1pPr>
      <a:lvl2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63550" algn="ctr" rtl="0" fontAlgn="base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20750" algn="ctr" rtl="0" fontAlgn="base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7950" algn="ctr" rtl="0" fontAlgn="base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35150" algn="ctr" rtl="0" fontAlgn="base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82588" indent="-342900" algn="l" rtl="0" eaLnBrk="0" fontAlgn="base" hangingPunct="0">
        <a:spcBef>
          <a:spcPts val="1000"/>
        </a:spcBef>
        <a:spcAft>
          <a:spcPct val="0"/>
        </a:spcAft>
        <a:buSzPct val="100000"/>
        <a:buFont typeface="Gill Sans" charset="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731838" indent="-285750" algn="l" rtl="0" eaLnBrk="0" fontAlgn="base" hangingPunct="0">
        <a:spcBef>
          <a:spcPts val="900"/>
        </a:spcBef>
        <a:spcAft>
          <a:spcPct val="0"/>
        </a:spcAft>
        <a:buSzPct val="100000"/>
        <a:buFont typeface="Gill Sans" charset="0"/>
        <a:buChar char="–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131888" indent="-228600" algn="l" rtl="0" eaLnBrk="0" fontAlgn="base" hangingPunct="0">
        <a:spcBef>
          <a:spcPts val="800"/>
        </a:spcBef>
        <a:spcAft>
          <a:spcPct val="0"/>
        </a:spcAft>
        <a:buSzPct val="100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589088" indent="-228600" algn="l" rtl="0" eaLnBrk="0" fontAlgn="base" hangingPunct="0">
        <a:spcBef>
          <a:spcPts val="700"/>
        </a:spcBef>
        <a:spcAft>
          <a:spcPct val="0"/>
        </a:spcAft>
        <a:buSzPct val="100000"/>
        <a:buFont typeface="Gill Sans" charset="0"/>
        <a:buChar char="–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6288" indent="-228600" algn="l" rtl="0" eaLnBrk="0" fontAlgn="base" hangingPunct="0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3488" indent="-228600" algn="l" rtl="0" fontAlgn="base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60688" indent="-228600" algn="l" rtl="0" fontAlgn="base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7888" indent="-228600" algn="l" rtl="0" fontAlgn="base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5088" indent="-228600" algn="l" rtl="0" fontAlgn="base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68600"/>
            <a:ext cx="39624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2768600"/>
            <a:ext cx="10922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ransition xmlns:p14="http://schemas.microsoft.com/office/powerpoint/2010/main"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48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2768600"/>
            <a:ext cx="10922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ransition xmlns:p14="http://schemas.microsoft.com/office/powerpoint/2010/main"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2768600"/>
            <a:ext cx="533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ransition xmlns:p14="http://schemas.microsoft.com/office/powerpoint/2010/main"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2768600"/>
            <a:ext cx="533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transition xmlns:p14="http://schemas.microsoft.com/office/powerpoint/2010/main"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019300"/>
            <a:ext cx="533400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4876800"/>
            <a:ext cx="5334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</p:sldLayoutIdLst>
  <p:transition xmlns:p14="http://schemas.microsoft.com/office/powerpoint/2010/main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77900" y="533400"/>
            <a:ext cx="110490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108599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7900" y="2806700"/>
            <a:ext cx="11049000" cy="694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xmlns:p14="http://schemas.microsoft.com/office/powerpoint/2010/main"/>
  <p:txStyles>
    <p:titleStyle>
      <a:lvl1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+mj-lt"/>
          <a:ea typeface="+mj-ea"/>
          <a:cs typeface="+mj-cs"/>
          <a:sym typeface="Gill Sans" charset="0"/>
        </a:defRPr>
      </a:lvl1pPr>
      <a:lvl2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marL="6350" indent="-6350"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63550" algn="ctr" rtl="0" fontAlgn="base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20750" algn="ctr" rtl="0" fontAlgn="base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7950" algn="ctr" rtl="0" fontAlgn="base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35150" algn="ctr" rtl="0" fontAlgn="base">
        <a:spcBef>
          <a:spcPct val="0"/>
        </a:spcBef>
        <a:spcAft>
          <a:spcPct val="0"/>
        </a:spcAft>
        <a:defRPr sz="6000">
          <a:solidFill>
            <a:srgbClr val="FFCC66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82588" indent="-342900" algn="l" rtl="0" eaLnBrk="0" fontAlgn="base" hangingPunct="0">
        <a:spcBef>
          <a:spcPts val="1000"/>
        </a:spcBef>
        <a:spcAft>
          <a:spcPct val="0"/>
        </a:spcAft>
        <a:buSzPct val="100000"/>
        <a:buFont typeface="Gill Sans" charset="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731838" indent="-285750" algn="l" rtl="0" eaLnBrk="0" fontAlgn="base" hangingPunct="0">
        <a:spcBef>
          <a:spcPts val="900"/>
        </a:spcBef>
        <a:spcAft>
          <a:spcPct val="0"/>
        </a:spcAft>
        <a:buSzPct val="100000"/>
        <a:buFont typeface="Gill Sans" charset="0"/>
        <a:buChar char="–"/>
        <a:defRPr sz="3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131888" indent="-228600" algn="l" rtl="0" eaLnBrk="0" fontAlgn="base" hangingPunct="0">
        <a:spcBef>
          <a:spcPts val="800"/>
        </a:spcBef>
        <a:spcAft>
          <a:spcPct val="0"/>
        </a:spcAft>
        <a:buSzPct val="100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589088" indent="-228600" algn="l" rtl="0" eaLnBrk="0" fontAlgn="base" hangingPunct="0">
        <a:spcBef>
          <a:spcPts val="700"/>
        </a:spcBef>
        <a:spcAft>
          <a:spcPct val="0"/>
        </a:spcAft>
        <a:buSzPct val="100000"/>
        <a:buFont typeface="Gill Sans" charset="0"/>
        <a:buChar char="–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46288" indent="-228600" algn="l" rtl="0" eaLnBrk="0" fontAlgn="base" hangingPunct="0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03488" indent="-228600" algn="l" rtl="0" fontAlgn="base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60688" indent="-228600" algn="l" rtl="0" fontAlgn="base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17888" indent="-228600" algn="l" rtl="0" fontAlgn="base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875088" indent="-228600" algn="l" rtl="0" fontAlgn="base">
        <a:spcBef>
          <a:spcPts val="700"/>
        </a:spcBef>
        <a:spcAft>
          <a:spcPct val="0"/>
        </a:spcAft>
        <a:buSzPct val="100000"/>
        <a:buFont typeface="Gill Sans" charset="0"/>
        <a:buChar char="»"/>
        <a:defRPr sz="28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29400" y="2768600"/>
            <a:ext cx="533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</p:sldLayoutIdLst>
  <p:transition xmlns:p14="http://schemas.microsoft.com/office/powerpoint/2010/main"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32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1473200"/>
            <a:ext cx="10922000" cy="680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ransition xmlns:p14="http://schemas.microsoft.com/office/powerpoint/2010/main"/>
  <p:txStyles>
    <p:titleStyle>
      <a:lvl1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651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322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79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236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48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48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48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48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48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48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48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48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4800"/>
        </a:spcBef>
        <a:spcAft>
          <a:spcPct val="0"/>
        </a:spcAft>
        <a:buClr>
          <a:srgbClr val="646461"/>
        </a:buClr>
        <a:buSzPct val="100000"/>
        <a:buFont typeface="Helvetica Neue" charset="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</p:sldLayoutIdLst>
  <p:transition xmlns:p14="http://schemas.microsoft.com/office/powerpoint/2010/main"/>
  <p:txStyles>
    <p:titleStyle>
      <a:lvl1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651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322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79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236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76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320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65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209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670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124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81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4038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ransition xmlns:p14="http://schemas.microsoft.com/office/powerpoint/2010/main"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76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320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65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209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670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124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81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4038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3657600"/>
            <a:ext cx="1092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57" r:id="rId2"/>
    <p:sldLayoutId id="2147484058" r:id="rId3"/>
    <p:sldLayoutId id="2147484059" r:id="rId4"/>
    <p:sldLayoutId id="2147484060" r:id="rId5"/>
    <p:sldLayoutId id="2147484061" r:id="rId6"/>
    <p:sldLayoutId id="2147484062" r:id="rId7"/>
    <p:sldLayoutId id="2147484063" r:id="rId8"/>
    <p:sldLayoutId id="2147484064" r:id="rId9"/>
    <p:sldLayoutId id="2147484065" r:id="rId10"/>
    <p:sldLayoutId id="2147484066" r:id="rId11"/>
  </p:sldLayoutIdLst>
  <p:transition xmlns:p14="http://schemas.microsoft.com/office/powerpoint/2010/main"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76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320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65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209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670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124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81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4038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0"/>
            <a:ext cx="8178800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3924300"/>
            <a:ext cx="81788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568700"/>
            <a:ext cx="105410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7891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3482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8915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3584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9939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3686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  <p:sldLayoutId id="2147484114" r:id="rId4"/>
    <p:sldLayoutId id="2147484115" r:id="rId5"/>
    <p:sldLayoutId id="2147484116" r:id="rId6"/>
    <p:sldLayoutId id="2147484117" r:id="rId7"/>
    <p:sldLayoutId id="2147484118" r:id="rId8"/>
    <p:sldLayoutId id="2147484119" r:id="rId9"/>
    <p:sldLayoutId id="2147484120" r:id="rId10"/>
    <p:sldLayoutId id="2147484121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40963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3789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8115300"/>
            <a:ext cx="108458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41987" name="Rectangle 2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41988" name="Line 3"/>
          <p:cNvSpPr>
            <a:spLocks noChangeShapeType="1"/>
          </p:cNvSpPr>
          <p:nvPr/>
        </p:nvSpPr>
        <p:spPr bwMode="auto">
          <a:xfrm>
            <a:off x="277813" y="89154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41989" name="Line 4"/>
          <p:cNvSpPr>
            <a:spLocks noChangeShapeType="1"/>
          </p:cNvSpPr>
          <p:nvPr/>
        </p:nvSpPr>
        <p:spPr bwMode="auto">
          <a:xfrm flipH="1">
            <a:off x="5256213" y="8902700"/>
            <a:ext cx="0" cy="59690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41990" name="Line 5"/>
          <p:cNvSpPr>
            <a:spLocks noChangeShapeType="1"/>
          </p:cNvSpPr>
          <p:nvPr/>
        </p:nvSpPr>
        <p:spPr bwMode="auto">
          <a:xfrm>
            <a:off x="277813" y="71882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891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7099300"/>
            <a:ext cx="108458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8115300"/>
            <a:ext cx="108458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43011" name="Rectangle 2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43012" name="Line 3"/>
          <p:cNvSpPr>
            <a:spLocks noChangeShapeType="1"/>
          </p:cNvSpPr>
          <p:nvPr/>
        </p:nvSpPr>
        <p:spPr bwMode="auto">
          <a:xfrm>
            <a:off x="277813" y="89154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43013" name="Line 4"/>
          <p:cNvSpPr>
            <a:spLocks noChangeShapeType="1"/>
          </p:cNvSpPr>
          <p:nvPr/>
        </p:nvSpPr>
        <p:spPr bwMode="auto">
          <a:xfrm flipH="1">
            <a:off x="5256213" y="8902700"/>
            <a:ext cx="0" cy="59690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43014" name="Line 5"/>
          <p:cNvSpPr>
            <a:spLocks noChangeShapeType="1"/>
          </p:cNvSpPr>
          <p:nvPr/>
        </p:nvSpPr>
        <p:spPr bwMode="auto">
          <a:xfrm>
            <a:off x="277813" y="71882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3994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7099300"/>
            <a:ext cx="108458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4" r:id="rId1"/>
    <p:sldLayoutId id="2147484145" r:id="rId2"/>
    <p:sldLayoutId id="2147484146" r:id="rId3"/>
    <p:sldLayoutId id="2147484147" r:id="rId4"/>
    <p:sldLayoutId id="2147484148" r:id="rId5"/>
    <p:sldLayoutId id="2147484149" r:id="rId6"/>
    <p:sldLayoutId id="2147484150" r:id="rId7"/>
    <p:sldLayoutId id="2147484151" r:id="rId8"/>
    <p:sldLayoutId id="2147484152" r:id="rId9"/>
    <p:sldLayoutId id="2147484153" r:id="rId10"/>
    <p:sldLayoutId id="2147484154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44035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-128"/>
              <a:cs typeface="+mn-cs"/>
            </a:endParaRP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4096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3675"/>
            <a:ext cx="817880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16138"/>
            <a:ext cx="8178800" cy="455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66" r:id="rId1"/>
    <p:sldLayoutId id="2147484167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3" r:id="rId8"/>
    <p:sldLayoutId id="2147484174" r:id="rId9"/>
    <p:sldLayoutId id="2147484175" r:id="rId10"/>
    <p:sldLayoutId id="214748417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223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652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081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637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06600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63800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21000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78200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35400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381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810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4239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795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1224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796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0368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940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512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30200" y="254000"/>
            <a:ext cx="10464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51200" y="5600700"/>
            <a:ext cx="915670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493713" indent="-493713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493713" indent="-493713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493713" indent="-493713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493713" indent="-493713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493713" indent="-493713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950913" indent="-493713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408113" indent="-493713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865313" indent="-493713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2322513" indent="-493713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36700"/>
            <a:ext cx="8178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600">
          <a:solidFill>
            <a:srgbClr val="4B76BC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6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6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6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6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19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19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19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19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19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19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19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19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19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 xmlns:p14="http://schemas.microsoft.com/office/powerpoint/2010/main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381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810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4239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795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122488" indent="-444500" algn="l" rtl="0" eaLnBrk="0" fontAlgn="base" hangingPunct="0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796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0368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940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51288" indent="-444500" algn="l" rtl="0" fontAlgn="base">
        <a:spcBef>
          <a:spcPts val="1800"/>
        </a:spcBef>
        <a:spcAft>
          <a:spcPct val="0"/>
        </a:spcAft>
        <a:buClr>
          <a:srgbClr val="FFFFFF"/>
        </a:buClr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203200"/>
            <a:ext cx="8178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40000" y="4381500"/>
            <a:ext cx="71501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493713" indent="-493713"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493713" indent="-493713"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493713" indent="-493713"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493713" indent="-493713"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493713" indent="-493713"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950913" indent="-493713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408113" indent="-493713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865313" indent="-493713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2322513" indent="-493713" algn="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968500"/>
            <a:ext cx="10464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4B76BC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rgbClr val="4B76BC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852863"/>
            <a:ext cx="11055350" cy="2090737"/>
          </a:xfrm>
        </p:spPr>
        <p:txBody>
          <a:bodyPr/>
          <a:lstStyle/>
          <a:p>
            <a:pPr marL="0" indent="0" eaLnBrk="1" hangingPunct="1"/>
            <a:r>
              <a:rPr lang="en-US" sz="8000" dirty="0" smtClean="0">
                <a:latin typeface="Helvetica Neue Bold Condensed" charset="0"/>
                <a:ea typeface="ヒラギノ角ゴ ProN W6" charset="0"/>
                <a:cs typeface="ヒラギノ角ゴ ProN W6" charset="0"/>
              </a:rPr>
              <a:t>Linking Practice and Community</a:t>
            </a:r>
            <a:br>
              <a:rPr lang="en-US" sz="8000" dirty="0" smtClean="0">
                <a:latin typeface="Helvetica Neue Bold Condensed" charset="0"/>
                <a:ea typeface="ヒラギノ角ゴ ProN W6" charset="0"/>
                <a:cs typeface="ヒラギノ角ゴ ProN W6" charset="0"/>
              </a:rPr>
            </a:br>
            <a:r>
              <a:rPr lang="en-US" sz="8000" dirty="0" smtClean="0">
                <a:latin typeface="Helvetica Neue Bold Condensed" charset="0"/>
                <a:ea typeface="ヒラギノ角ゴ ProN W6" charset="0"/>
                <a:cs typeface="ヒラギノ角ゴ ProN W6" charset="0"/>
              </a:rPr>
              <a:t>Through a Focus on Capability</a:t>
            </a:r>
            <a:endParaRPr lang="en-US" dirty="0"/>
          </a:p>
        </p:txBody>
      </p:sp>
      <p:sp>
        <p:nvSpPr>
          <p:cNvPr id="44034" name="Rectangle 1"/>
          <p:cNvSpPr>
            <a:spLocks noGrp="1" noChangeArrowheads="1"/>
          </p:cNvSpPr>
          <p:nvPr>
            <p:ph type="subTitle" idx="1"/>
          </p:nvPr>
        </p:nvSpPr>
        <p:spPr>
          <a:xfrm>
            <a:off x="1951038" y="6956425"/>
            <a:ext cx="10494962" cy="2492375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sz="5400" dirty="0">
                <a:solidFill>
                  <a:srgbClr val="CCCCCC"/>
                </a:solidFill>
                <a:latin typeface="Helvetica Neue Bold Condensed" charset="0"/>
                <a:ea typeface="ＭＳ Ｐゴシック" charset="0"/>
                <a:cs typeface="ＭＳ Ｐゴシック" charset="0"/>
              </a:rPr>
              <a:t>ROBERT L. FERRER, MD, MPH</a:t>
            </a:r>
          </a:p>
          <a:p>
            <a:pPr algn="r"/>
            <a:r>
              <a:rPr lang="en-US" sz="5400" dirty="0">
                <a:solidFill>
                  <a:srgbClr val="CCCCCC"/>
                </a:solidFill>
                <a:latin typeface="Helvetica Neue Bold Condensed" charset="0"/>
                <a:ea typeface="ＭＳ Ｐゴシック" charset="0"/>
                <a:cs typeface="ＭＳ Ｐゴシック" charset="0"/>
              </a:rPr>
              <a:t>DEPT. OF FAMILY &amp; COMMUNITY MEDICINE</a:t>
            </a:r>
          </a:p>
          <a:p>
            <a:pPr algn="r"/>
            <a:r>
              <a:rPr lang="en-US" sz="5400" dirty="0">
                <a:solidFill>
                  <a:srgbClr val="CCCCCC"/>
                </a:solidFill>
                <a:latin typeface="Helvetica Neue Bold Condensed" charset="0"/>
                <a:ea typeface="ＭＳ Ｐゴシック" charset="0"/>
                <a:cs typeface="ＭＳ Ｐゴシック" charset="0"/>
              </a:rPr>
              <a:t>UNIV. OF TEXAS HEALTH SCIENCE CENTER AT SAN ANTONIO</a:t>
            </a:r>
            <a:endParaRPr lang="en-US" sz="5400" dirty="0">
              <a:solidFill>
                <a:srgbClr val="CCCCCC"/>
              </a:solidFill>
              <a:latin typeface="Helvetica Neue Bold Condensed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3" name="Group 1"/>
          <p:cNvGraphicFramePr>
            <a:graphicFrameLocks noGrp="1"/>
          </p:cNvGraphicFramePr>
          <p:nvPr/>
        </p:nvGraphicFramePr>
        <p:xfrm>
          <a:off x="1701800" y="1828800"/>
          <a:ext cx="10642600" cy="7434584"/>
        </p:xfrm>
        <a:graphic>
          <a:graphicData uri="http://schemas.openxmlformats.org/drawingml/2006/table">
            <a:tbl>
              <a:tblPr/>
              <a:tblGrid>
                <a:gridCol w="9240838"/>
                <a:gridCol w="1401762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%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Partner sometimes forbids physical activity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14.0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Partner sometimes refuses healthy foods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30.6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Too tired to cook own meals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32.2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Care of family leaves little time for physical activity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35.3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Not treated with respect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38.6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Illness gets in way of physical activity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55.5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Feeling depressed keeps from physical activity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56.4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Can</a:t>
                      </a:r>
                      <a:r>
                        <a:rPr kumimoji="0" lang="ja-JP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’</a:t>
                      </a:r>
                      <a:r>
                        <a:rPr kumimoji="0" lang="en-US" altLang="ja-JP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t afford groceries over whole month</a:t>
                      </a: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70.8</a:t>
                      </a:r>
                    </a:p>
                  </a:txBody>
                  <a:tcPr marL="50800" marR="50800" marT="50800" marB="50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10845800" cy="1905000"/>
          </a:xfrm>
        </p:spPr>
        <p:txBody>
          <a:bodyPr/>
          <a:lstStyle/>
          <a:p>
            <a:pPr rtl="0" fontAlgn="base"/>
            <a:r>
              <a:rPr lang="en-US" sz="4400" kern="1200" dirty="0" smtClean="0">
                <a:solidFill>
                  <a:srgbClr val="3E627C"/>
                </a:solidFill>
                <a:effectLst/>
                <a:latin typeface="Gill Sans"/>
                <a:ea typeface="ＭＳ Ｐゴシック"/>
                <a:cs typeface="ヒラギノ角ゴ ProN W3"/>
              </a:rPr>
              <a:t>Barriers to healthy behaviors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41" name="Group 1"/>
          <p:cNvGraphicFramePr>
            <a:graphicFrameLocks noGrp="1"/>
          </p:cNvGraphicFramePr>
          <p:nvPr/>
        </p:nvGraphicFramePr>
        <p:xfrm>
          <a:off x="1320800" y="2197100"/>
          <a:ext cx="10350500" cy="7219950"/>
        </p:xfrm>
        <a:graphic>
          <a:graphicData uri="http://schemas.openxmlformats.org/drawingml/2006/table">
            <a:tbl>
              <a:tblPr/>
              <a:tblGrid>
                <a:gridCol w="5175250"/>
                <a:gridCol w="5175250"/>
              </a:tblGrid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# present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% of sample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3.1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15.8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29.8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40.4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11.0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289" name="Rectangle 46"/>
          <p:cNvSpPr>
            <a:spLocks/>
          </p:cNvSpPr>
          <p:nvPr/>
        </p:nvSpPr>
        <p:spPr bwMode="auto">
          <a:xfrm>
            <a:off x="279400" y="1304925"/>
            <a:ext cx="12446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2700">
                <a:solidFill>
                  <a:schemeClr val="tx1"/>
                </a:solidFill>
                <a:ea typeface="ＭＳ Ｐゴシック" charset="0"/>
              </a:rPr>
              <a:t>1. no grocery in neighborhood.  2. groceries too expensive over whole month.</a:t>
            </a:r>
          </a:p>
          <a:p>
            <a:pPr algn="ctr"/>
            <a:r>
              <a:rPr lang="en-US" sz="2700">
                <a:solidFill>
                  <a:schemeClr val="tx1"/>
                </a:solidFill>
                <a:ea typeface="ＭＳ Ｐゴシック" charset="0"/>
              </a:rPr>
              <a:t> 3.  little time to prepare own meals.  4. family doesn’t allow to eat recommended foods.</a:t>
            </a:r>
          </a:p>
        </p:txBody>
      </p:sp>
      <p:sp>
        <p:nvSpPr>
          <p:cNvPr id="54291" name="Rectangle 48"/>
          <p:cNvSpPr>
            <a:spLocks/>
          </p:cNvSpPr>
          <p:nvPr/>
        </p:nvSpPr>
        <p:spPr bwMode="auto">
          <a:xfrm>
            <a:off x="10166350" y="7127875"/>
            <a:ext cx="21653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3200">
                <a:solidFill>
                  <a:srgbClr val="800000"/>
                </a:solidFill>
                <a:ea typeface="ＭＳ Ｐゴシック" charset="0"/>
              </a:rPr>
              <a:t>81.2% have</a:t>
            </a:r>
          </a:p>
          <a:p>
            <a:pPr algn="ctr"/>
            <a:r>
              <a:rPr lang="en-US" sz="3200">
                <a:solidFill>
                  <a:srgbClr val="800000"/>
                </a:solidFill>
                <a:ea typeface="ＭＳ Ｐゴシック" charset="0"/>
              </a:rPr>
              <a:t>2 or more</a:t>
            </a:r>
          </a:p>
        </p:txBody>
      </p:sp>
      <p:sp>
        <p:nvSpPr>
          <p:cNvPr id="54292" name="Right Brace 7"/>
          <p:cNvSpPr>
            <a:spLocks/>
          </p:cNvSpPr>
          <p:nvPr/>
        </p:nvSpPr>
        <p:spPr bwMode="auto">
          <a:xfrm>
            <a:off x="9779000" y="6324600"/>
            <a:ext cx="228600" cy="2819400"/>
          </a:xfrm>
          <a:prstGeom prst="rightBrace">
            <a:avLst>
              <a:gd name="adj1" fmla="val 8336"/>
              <a:gd name="adj2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693"/>
            <a:ext cx="10922000" cy="1905000"/>
          </a:xfrm>
        </p:spPr>
        <p:txBody>
          <a:bodyPr/>
          <a:lstStyle/>
          <a:p>
            <a:pPr rtl="0" fontAlgn="base"/>
            <a:r>
              <a:rPr lang="en-US" sz="4100" kern="1200" dirty="0" smtClean="0">
                <a:solidFill>
                  <a:srgbClr val="3E627C"/>
                </a:solidFill>
                <a:effectLst/>
                <a:latin typeface="Gill Sans"/>
                <a:ea typeface="ＭＳ Ｐゴシック"/>
                <a:cs typeface="ヒラギノ角ゴ ProN W3"/>
              </a:rPr>
              <a:t>Multiple vulnerabilities: healthy eating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" descr="Emma Frey Elementary Scho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41338"/>
            <a:ext cx="12977813" cy="865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" descr="Writing on white bo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546100"/>
            <a:ext cx="12966700" cy="864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 descr="food and drink on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482600"/>
            <a:ext cx="12979400" cy="877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 descr="soup in p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46100"/>
            <a:ext cx="12977813" cy="865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 descr="doors with techno lab 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8638"/>
            <a:ext cx="13017500" cy="867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" descr="room full of compu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100"/>
            <a:ext cx="12992100" cy="866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>
          <a:xfrm>
            <a:off x="508000" y="622300"/>
            <a:ext cx="12204700" cy="2441575"/>
          </a:xfrm>
        </p:spPr>
        <p:txBody>
          <a:bodyPr rIns="166398"/>
          <a:lstStyle/>
          <a:p>
            <a:pPr marL="57150" indent="0" eaLnBrk="1" hangingPunct="1"/>
            <a:r>
              <a:rPr lang="en-US" sz="5000" dirty="0">
                <a:latin typeface="Gill Sans" charset="0"/>
                <a:ea typeface="ヒラギノ角ゴ ProN W3" charset="0"/>
                <a:cs typeface="ヒラギノ角ゴ ProN W3" charset="0"/>
              </a:rPr>
              <a:t>A Medical Assistant-Based Program to Promote Healthy Behaviors in Primary Care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5938" y="3055938"/>
            <a:ext cx="11899900" cy="4927600"/>
          </a:xfrm>
        </p:spPr>
        <p:txBody>
          <a:bodyPr rIns="166398"/>
          <a:lstStyle/>
          <a:p>
            <a:pPr marL="57150" indent="0" algn="ctr" eaLnBrk="1" hangingPunct="1">
              <a:buFont typeface="Gill Sans" charset="0"/>
              <a:buNone/>
            </a:pPr>
            <a:r>
              <a:rPr lang="en-US" sz="3800">
                <a:latin typeface="Gill Sans" charset="0"/>
                <a:ea typeface="ヒラギノ角ゴ ProN W3" charset="0"/>
                <a:cs typeface="ヒラギノ角ゴ ProN W3" charset="0"/>
              </a:rPr>
              <a:t>Robert Ferrer, MD, MPH</a:t>
            </a:r>
          </a:p>
          <a:p>
            <a:pPr marL="57150" indent="0" algn="ctr" eaLnBrk="1" hangingPunct="1">
              <a:buFont typeface="Gill Sans" charset="0"/>
              <a:buNone/>
            </a:pPr>
            <a:r>
              <a:rPr lang="en-US" sz="3800">
                <a:latin typeface="Gill Sans" charset="0"/>
                <a:ea typeface="ヒラギノ角ゴ ProN W3" charset="0"/>
                <a:cs typeface="ヒラギノ角ゴ ProN W3" charset="0"/>
              </a:rPr>
              <a:t>Sherrie Gott, PhD</a:t>
            </a:r>
          </a:p>
          <a:p>
            <a:pPr marL="57150" indent="0" algn="ctr" eaLnBrk="1" hangingPunct="1">
              <a:buFont typeface="Gill Sans" charset="0"/>
              <a:buNone/>
            </a:pPr>
            <a:r>
              <a:rPr lang="en-US" sz="3800">
                <a:latin typeface="Gill Sans" charset="0"/>
                <a:ea typeface="ヒラギノ角ゴ ProN W3" charset="0"/>
                <a:cs typeface="ヒラギノ角ゴ ProN W3" charset="0"/>
              </a:rPr>
              <a:t>Priti Mody-Bailey, MD, MA</a:t>
            </a:r>
          </a:p>
          <a:p>
            <a:pPr marL="57150" indent="0" algn="ctr" eaLnBrk="1" hangingPunct="1">
              <a:buFont typeface="Gill Sans" charset="0"/>
              <a:buNone/>
            </a:pPr>
            <a:r>
              <a:rPr lang="en-US" sz="3800">
                <a:latin typeface="Gill Sans" charset="0"/>
                <a:ea typeface="ヒラギノ角ゴ ProN W3" charset="0"/>
                <a:cs typeface="ヒラギノ角ゴ ProN W3" charset="0"/>
              </a:rPr>
              <a:t>Carlos Jaén, MD, PhD</a:t>
            </a:r>
          </a:p>
          <a:p>
            <a:pPr marL="57150" indent="0" algn="ctr" eaLnBrk="1" hangingPunct="1">
              <a:buFont typeface="Gill Sans" charset="0"/>
              <a:buNone/>
            </a:pPr>
            <a:r>
              <a:rPr lang="en-US" sz="3800">
                <a:latin typeface="Gill Sans" charset="0"/>
                <a:ea typeface="ヒラギノ角ゴ ProN W3" charset="0"/>
                <a:cs typeface="ヒラギノ角ゴ ProN W3" charset="0"/>
              </a:rPr>
              <a:t>Sara Araujo, BA</a:t>
            </a:r>
          </a:p>
          <a:p>
            <a:pPr marL="57150" indent="0" algn="ctr" eaLnBrk="1" hangingPunct="1">
              <a:buFont typeface="Gill Sans" charset="0"/>
              <a:buNone/>
            </a:pPr>
            <a:r>
              <a:rPr lang="en-US" sz="3800">
                <a:latin typeface="Gill Sans" charset="0"/>
                <a:ea typeface="ヒラギノ角ゴ ProN W3" charset="0"/>
                <a:cs typeface="ヒラギノ角ゴ ProN W3" charset="0"/>
              </a:rPr>
              <a:t>Melissa Talamantes, MS</a:t>
            </a:r>
          </a:p>
        </p:txBody>
      </p:sp>
      <p:pic>
        <p:nvPicPr>
          <p:cNvPr id="45060" name="Picture 3" descr="Presectiption for health logo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4925"/>
            <a:ext cx="4194175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Rectangle 4"/>
          <p:cNvSpPr>
            <a:spLocks/>
          </p:cNvSpPr>
          <p:nvPr/>
        </p:nvSpPr>
        <p:spPr bwMode="auto">
          <a:xfrm>
            <a:off x="7554913" y="8439150"/>
            <a:ext cx="50546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pPr algn="ctr"/>
            <a:r>
              <a:rPr lang="en-US" sz="3100">
                <a:ea typeface="ＭＳ Ｐゴシック" charset="0"/>
              </a:rPr>
              <a:t>Annals of Family Medicine 2009;7:544-512.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/>
          </p:nvPr>
        </p:nvSpPr>
        <p:spPr/>
        <p:txBody>
          <a:bodyPr rIns="166398"/>
          <a:lstStyle/>
          <a:p>
            <a:pPr marL="57150" indent="0" eaLnBrk="1" hangingPunct="1"/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Service outcomes:</a:t>
            </a:r>
            <a:r>
              <a:rPr lang="en-US" dirty="0">
                <a:latin typeface="ＭＳ Ｐゴシック" charset="0"/>
                <a:ea typeface="ＭＳ Ｐゴシック" charset="0"/>
                <a:cs typeface="ＭＳ Ｐゴシック" charset="0"/>
                <a:sym typeface="ＭＳ Ｐゴシック" charset="0"/>
              </a:rPr>
              <a:t/>
            </a:r>
            <a:br>
              <a:rPr lang="en-US" dirty="0">
                <a:latin typeface="ＭＳ Ｐゴシック" charset="0"/>
                <a:ea typeface="ＭＳ Ｐゴシック" charset="0"/>
                <a:cs typeface="ＭＳ Ｐゴシック" charset="0"/>
                <a:sym typeface="ＭＳ Ｐゴシック" charset="0"/>
              </a:rPr>
            </a:br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% attending interventions</a:t>
            </a:r>
          </a:p>
        </p:txBody>
      </p:sp>
      <p:graphicFrame>
        <p:nvGraphicFramePr>
          <p:cNvPr id="51202" name="Group 2" title="Service outcomes: % attending intervention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819970"/>
              </p:ext>
            </p:extLst>
          </p:nvPr>
        </p:nvGraphicFramePr>
        <p:xfrm>
          <a:off x="976313" y="2805113"/>
          <a:ext cx="11050587" cy="5848350"/>
        </p:xfrm>
        <a:graphic>
          <a:graphicData uri="http://schemas.openxmlformats.org/drawingml/2006/table">
            <a:tbl>
              <a:tblPr/>
              <a:tblGrid>
                <a:gridCol w="2076450"/>
                <a:gridCol w="2343150"/>
                <a:gridCol w="1973262"/>
                <a:gridCol w="2708275"/>
                <a:gridCol w="1949450"/>
              </a:tblGrid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endParaRPr kumimoji="0" lang="en-US" sz="3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Interven.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Control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Difference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P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Smoking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75.3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28.6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46.7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&lt;.001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EtOH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endParaRPr kumimoji="0" lang="en-US" sz="3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Diet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60.6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22.3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38.3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&lt;.001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Activity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75.0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26.3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48.7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&lt;.001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Any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67.4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21.8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45.6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&lt;.001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/>
        <p:txBody>
          <a:bodyPr rIns="166398"/>
          <a:lstStyle/>
          <a:p>
            <a:pPr marL="57150" indent="0" eaLnBrk="1" hangingPunct="1"/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Behavioral outcomes:</a:t>
            </a:r>
            <a:r>
              <a:rPr lang="en-US" dirty="0">
                <a:latin typeface="ＭＳ Ｐゴシック" charset="0"/>
                <a:ea typeface="ＭＳ Ｐゴシック" charset="0"/>
                <a:cs typeface="ＭＳ Ｐゴシック" charset="0"/>
                <a:sym typeface="ＭＳ Ｐゴシック" charset="0"/>
              </a:rPr>
              <a:t/>
            </a:r>
            <a:br>
              <a:rPr lang="en-US" dirty="0">
                <a:latin typeface="ＭＳ Ｐゴシック" charset="0"/>
                <a:ea typeface="ＭＳ Ｐゴシック" charset="0"/>
                <a:cs typeface="ＭＳ Ｐゴシック" charset="0"/>
                <a:sym typeface="ＭＳ Ｐゴシック" charset="0"/>
              </a:rPr>
            </a:br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% of </a:t>
            </a:r>
            <a:r>
              <a:rPr lang="en-US" dirty="0" err="1">
                <a:latin typeface="Gill Sans" charset="0"/>
                <a:ea typeface="ヒラギノ角ゴ ProN W3" charset="0"/>
                <a:cs typeface="ヒラギノ角ゴ ProN W3" charset="0"/>
              </a:rPr>
              <a:t>pts</a:t>
            </a:r>
            <a:r>
              <a:rPr lang="en-US" dirty="0">
                <a:latin typeface="Gill Sans" charset="0"/>
                <a:ea typeface="ヒラギノ角ゴ ProN W3" charset="0"/>
                <a:cs typeface="ヒラギノ角ゴ ProN W3" charset="0"/>
              </a:rPr>
              <a:t> improved</a:t>
            </a:r>
          </a:p>
        </p:txBody>
      </p:sp>
      <p:graphicFrame>
        <p:nvGraphicFramePr>
          <p:cNvPr id="52226" name="Group 2" title="Behavioral outcomes: % of pts improved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168471"/>
              </p:ext>
            </p:extLst>
          </p:nvPr>
        </p:nvGraphicFramePr>
        <p:xfrm>
          <a:off x="635000" y="2805113"/>
          <a:ext cx="11391900" cy="5848350"/>
        </p:xfrm>
        <a:graphic>
          <a:graphicData uri="http://schemas.openxmlformats.org/drawingml/2006/table">
            <a:tbl>
              <a:tblPr/>
              <a:tblGrid>
                <a:gridCol w="2085241"/>
                <a:gridCol w="2471519"/>
                <a:gridCol w="2479703"/>
                <a:gridCol w="2717034"/>
                <a:gridCol w="1638403"/>
              </a:tblGrid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endParaRPr kumimoji="0" lang="en-US" sz="3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Interven.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Control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Difference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P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Smoking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25.0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21.5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  3.5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0.40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EtOH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33.3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14.2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19.1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0.04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Diet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16.1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11.1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  5.0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0.60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Activity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25.0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37.5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-12.5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0.64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Any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21.7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16.9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  4.8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Gill Sans" charset="0"/>
                        <a:buNone/>
                        <a:tabLst/>
                      </a:pPr>
                      <a:r>
                        <a:rPr kumimoji="0" lang="en-US" sz="3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0.26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>
                <a:solidFill>
                  <a:srgbClr val="3E627C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“</a:t>
            </a:r>
            <a:r>
              <a:rPr lang="en-US" altLang="ja-JP" dirty="0">
                <a:solidFill>
                  <a:srgbClr val="3E627C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Capability</a:t>
            </a:r>
            <a:r>
              <a:rPr lang="ja-JP" altLang="en-US" dirty="0">
                <a:solidFill>
                  <a:srgbClr val="3E627C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”</a:t>
            </a:r>
            <a:endParaRPr lang="en-US" dirty="0">
              <a:solidFill>
                <a:srgbClr val="3E627C"/>
              </a:solidFill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3100" y="2157413"/>
            <a:ext cx="10261600" cy="4572000"/>
          </a:xfrm>
        </p:spPr>
        <p:txBody>
          <a:bodyPr/>
          <a:lstStyle/>
          <a:p>
            <a:pPr marL="889000" eaLnBrk="1" hangingPunct="1"/>
            <a:r>
              <a:rPr lang="en-US">
                <a:latin typeface="Gill Sans" charset="0"/>
                <a:ea typeface="ヒラギノ角ゴ ProN W3" charset="0"/>
                <a:cs typeface="ヒラギノ角ゴ ProN W3" charset="0"/>
              </a:rPr>
              <a:t>The practical opportunities to live the life one wishes</a:t>
            </a:r>
          </a:p>
        </p:txBody>
      </p:sp>
      <p:grpSp>
        <p:nvGrpSpPr>
          <p:cNvPr id="2" name="Group 1" descr="book covers: Inequality Reexamined and Development as Freedom"/>
          <p:cNvGrpSpPr/>
          <p:nvPr/>
        </p:nvGrpSpPr>
        <p:grpSpPr>
          <a:xfrm>
            <a:off x="6413500" y="5532438"/>
            <a:ext cx="5881688" cy="3929062"/>
            <a:chOff x="6413500" y="5532438"/>
            <a:chExt cx="5881688" cy="3929062"/>
          </a:xfrm>
        </p:grpSpPr>
        <p:pic>
          <p:nvPicPr>
            <p:cNvPr id="4813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91700" y="5588000"/>
              <a:ext cx="2503488" cy="387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3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00" y="5532438"/>
              <a:ext cx="2781300" cy="387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 descr="Capability model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2613025"/>
            <a:ext cx="12890500" cy="397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2"/>
          <p:cNvSpPr>
            <a:spLocks/>
          </p:cNvSpPr>
          <p:nvPr/>
        </p:nvSpPr>
        <p:spPr bwMode="auto">
          <a:xfrm>
            <a:off x="9277350" y="8864600"/>
            <a:ext cx="33988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200">
                <a:solidFill>
                  <a:schemeClr val="tx1"/>
                </a:solidFill>
                <a:ea typeface="ＭＳ Ｐゴシック" charset="0"/>
              </a:rPr>
              <a:t>Adapted from Robeyns, 2005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base"/>
            <a:r>
              <a:rPr lang="en-US" sz="5900" kern="1200" dirty="0" smtClean="0">
                <a:solidFill>
                  <a:srgbClr val="3E627C"/>
                </a:solidFill>
                <a:effectLst/>
                <a:latin typeface="Gill Sans"/>
                <a:ea typeface="ＭＳ Ｐゴシック"/>
                <a:cs typeface="ヒラギノ角ゴ ProN W3"/>
              </a:rPr>
              <a:t>Capability model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270000" y="2019300"/>
            <a:ext cx="10464800" cy="5715000"/>
          </a:xfrm>
        </p:spPr>
        <p:txBody>
          <a:bodyPr/>
          <a:lstStyle/>
          <a:p>
            <a:pPr eaLnBrk="1" hangingPunct="1"/>
            <a:r>
              <a:rPr lang="en-US" sz="4800">
                <a:solidFill>
                  <a:srgbClr val="3E627C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Q:  Why can</a:t>
            </a:r>
            <a:r>
              <a:rPr lang="ja-JP" altLang="en-US" sz="4800">
                <a:solidFill>
                  <a:srgbClr val="3E627C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’</a:t>
            </a:r>
            <a:r>
              <a:rPr lang="en-US" altLang="ja-JP" sz="4800">
                <a:solidFill>
                  <a:srgbClr val="3E627C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t you go walking?  </a:t>
            </a:r>
          </a:p>
          <a:p>
            <a:pPr eaLnBrk="1" hangingPunct="1"/>
            <a:r>
              <a:rPr lang="en-US" sz="4800">
                <a:solidFill>
                  <a:srgbClr val="3E627C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A:  Because I don</a:t>
            </a:r>
            <a:r>
              <a:rPr lang="ja-JP" altLang="en-US" sz="4800">
                <a:solidFill>
                  <a:srgbClr val="3E627C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’</a:t>
            </a:r>
            <a:r>
              <a:rPr lang="en-US" altLang="ja-JP" sz="4800">
                <a:solidFill>
                  <a:srgbClr val="3E627C"/>
                </a:solidFill>
                <a:latin typeface="Gill Sans" charset="0"/>
                <a:ea typeface="ヒラギノ角ゴ ProN W3" charset="0"/>
                <a:cs typeface="ヒラギノ角ゴ ProN W3" charset="0"/>
              </a:rPr>
              <a:t>t know how to drive.</a:t>
            </a:r>
            <a:endParaRPr lang="en-US" sz="4800">
              <a:solidFill>
                <a:srgbClr val="3E627C"/>
              </a:solidFill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45" name="Group 1"/>
          <p:cNvGraphicFramePr>
            <a:graphicFrameLocks noGrp="1"/>
          </p:cNvGraphicFramePr>
          <p:nvPr/>
        </p:nvGraphicFramePr>
        <p:xfrm>
          <a:off x="2400300" y="1651000"/>
          <a:ext cx="8191500" cy="3541713"/>
        </p:xfrm>
        <a:graphic>
          <a:graphicData uri="http://schemas.openxmlformats.org/drawingml/2006/table">
            <a:tbl>
              <a:tblPr/>
              <a:tblGrid>
                <a:gridCol w="7112000"/>
                <a:gridCol w="1079500"/>
              </a:tblGrid>
              <a:tr h="11805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1190" marB="5119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%</a:t>
                      </a:r>
                    </a:p>
                  </a:txBody>
                  <a:tcPr marL="50800" marR="50800" marT="51190" marB="5119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05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Doctor encourages healthy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eating</a:t>
                      </a: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1190" marB="5119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93.8</a:t>
                      </a:r>
                    </a:p>
                  </a:txBody>
                  <a:tcPr marL="50800" marR="50800" marT="51190" marB="5119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05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Doctor encourages physical activity</a:t>
                      </a:r>
                    </a:p>
                  </a:txBody>
                  <a:tcPr marL="50800" marR="50800" marT="51190" marB="5119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93.5</a:t>
                      </a:r>
                    </a:p>
                  </a:txBody>
                  <a:tcPr marL="50800" marR="50800" marT="51190" marB="5119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7370" name="Group 26"/>
          <p:cNvGraphicFramePr>
            <a:graphicFrameLocks noGrp="1"/>
          </p:cNvGraphicFramePr>
          <p:nvPr/>
        </p:nvGraphicFramePr>
        <p:xfrm>
          <a:off x="2400300" y="5029200"/>
          <a:ext cx="8191500" cy="3477027"/>
        </p:xfrm>
        <a:graphic>
          <a:graphicData uri="http://schemas.openxmlformats.org/drawingml/2006/table">
            <a:tbl>
              <a:tblPr/>
              <a:tblGrid>
                <a:gridCol w="7112000"/>
                <a:gridCol w="1079500"/>
              </a:tblGrid>
              <a:tr h="10793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0791" marB="50791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0791" marB="50791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Doctor understands how hard to be physically active</a:t>
                      </a:r>
                    </a:p>
                  </a:txBody>
                  <a:tcPr marL="50800" marR="50800" marT="50791" marB="50791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56.8</a:t>
                      </a:r>
                    </a:p>
                  </a:txBody>
                  <a:tcPr marL="50800" marR="50800" marT="50791" marB="50791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Doctor understands how hard to eat healthy</a:t>
                      </a:r>
                    </a:p>
                  </a:txBody>
                  <a:tcPr marL="50800" marR="50800" marT="50791" marB="50791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37.3</a:t>
                      </a:r>
                    </a:p>
                  </a:txBody>
                  <a:tcPr marL="50800" marR="50800" marT="50791" marB="50791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600" y="457200"/>
            <a:ext cx="11455400" cy="1905000"/>
          </a:xfrm>
        </p:spPr>
        <p:txBody>
          <a:bodyPr/>
          <a:lstStyle/>
          <a:p>
            <a:pPr rtl="0" fontAlgn="base"/>
            <a:r>
              <a:rPr lang="en-US" sz="4700" kern="1200" dirty="0" smtClean="0">
                <a:solidFill>
                  <a:srgbClr val="3E627C"/>
                </a:solidFill>
                <a:effectLst/>
                <a:latin typeface="Gill Sans"/>
                <a:ea typeface="ＭＳ Ｐゴシック"/>
                <a:cs typeface="ヒラギノ角ゴ ProN W3"/>
              </a:rPr>
              <a:t>Physicians</a:t>
            </a:r>
            <a:r>
              <a:rPr lang="en-US" altLang="ja-JP" sz="4700" kern="1200" dirty="0" smtClean="0">
                <a:solidFill>
                  <a:srgbClr val="3E627C"/>
                </a:solidFill>
                <a:effectLst/>
                <a:latin typeface="Arial"/>
                <a:ea typeface="Arial"/>
                <a:cs typeface="ヒラギノ角ゴ ProN W3"/>
              </a:rPr>
              <a:t>’</a:t>
            </a:r>
            <a:r>
              <a:rPr lang="en-US" sz="4700" kern="1200" dirty="0" smtClean="0">
                <a:solidFill>
                  <a:srgbClr val="3E627C"/>
                </a:solidFill>
                <a:effectLst/>
                <a:latin typeface="Gill Sans"/>
                <a:ea typeface="ＭＳ Ｐゴシック"/>
                <a:cs typeface="ヒラギノ角ゴ ProN W3"/>
              </a:rPr>
              <a:t> advice on healthy behaviors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69" name="Group 1"/>
          <p:cNvGraphicFramePr>
            <a:graphicFrameLocks noGrp="1"/>
          </p:cNvGraphicFramePr>
          <p:nvPr/>
        </p:nvGraphicFramePr>
        <p:xfrm>
          <a:off x="1193800" y="1828800"/>
          <a:ext cx="10604500" cy="7995694"/>
        </p:xfrm>
        <a:graphic>
          <a:graphicData uri="http://schemas.openxmlformats.org/drawingml/2006/table">
            <a:tbl>
              <a:tblPr/>
              <a:tblGrid>
                <a:gridCol w="7974013"/>
                <a:gridCol w="2630487"/>
              </a:tblGrid>
              <a:tr h="744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endParaRPr kumimoji="0" lang="en-US" sz="3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%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Available fruit &amp; vegetables where I shop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95.9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Easy to get to food store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85.6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Local fruit &amp; vegetables of high quality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74.3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Can afford fresh fruit &amp; vegetables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69.9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Can afford lean meat &amp; fish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57.0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Nearby outdoor physical activity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71.9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Easy to walk places in neighborhood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57.2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Nearby indoor physical activity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49.8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Feel safe walking after dark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711200" algn="l"/>
                        </a:tabLst>
                      </a:pPr>
                      <a:r>
                        <a:rPr kumimoji="0" lang="en-US" sz="3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27.3</a:t>
                      </a:r>
                    </a:p>
                  </a:txBody>
                  <a:tcPr marL="50800" marR="50800" marT="54497" marB="5449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533400"/>
            <a:ext cx="11074400" cy="1905000"/>
          </a:xfrm>
        </p:spPr>
        <p:txBody>
          <a:bodyPr/>
          <a:lstStyle/>
          <a:p>
            <a:pPr rtl="0" fontAlgn="base"/>
            <a:r>
              <a:rPr lang="en-US" sz="4400" kern="1200" dirty="0" smtClean="0">
                <a:solidFill>
                  <a:srgbClr val="3E627C"/>
                </a:solidFill>
                <a:effectLst/>
                <a:latin typeface="Gill Sans"/>
                <a:ea typeface="ＭＳ Ｐゴシック"/>
                <a:cs typeface="ヒラギノ角ゴ ProN W3"/>
              </a:rPr>
              <a:t>Opportunities for healthy behaviors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Title &amp; 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Blank">
  <a:themeElements>
    <a:clrScheme name="">
      <a:dk1>
        <a:srgbClr val="000000"/>
      </a:dk1>
      <a:lt1>
        <a:srgbClr val="DFDFD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CECEC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bm nursing 06 copy 1">
  <a:themeElements>
    <a:clrScheme name="">
      <a:dk1>
        <a:srgbClr val="808080"/>
      </a:dk1>
      <a:lt1>
        <a:srgbClr val="FF8000"/>
      </a:lt1>
      <a:dk2>
        <a:srgbClr val="000000"/>
      </a:dk2>
      <a:lt2>
        <a:srgbClr val="000000"/>
      </a:lt2>
      <a:accent1>
        <a:srgbClr val="00CC99"/>
      </a:accent1>
      <a:accent2>
        <a:srgbClr val="333399"/>
      </a:accent2>
      <a:accent3>
        <a:srgbClr val="AAAAAA"/>
      </a:accent3>
      <a:accent4>
        <a:srgbClr val="DA6C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ebm nursing 06 copy 1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ebm nursing 06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_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_Title &amp; Bullets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_Title &amp; Bullets - 2 Column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_Title &amp; Bullets - Left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1_Title, Bullets &amp; Photo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1_Photo - Vertical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bm nursing 06 copy">
  <a:themeElements>
    <a:clrScheme name="">
      <a:dk1>
        <a:srgbClr val="000000"/>
      </a:dk1>
      <a:lt1>
        <a:srgbClr val="FF8000"/>
      </a:lt1>
      <a:dk2>
        <a:srgbClr val="000000"/>
      </a:dk2>
      <a:lt2>
        <a:srgbClr val="000000"/>
      </a:lt2>
      <a:accent1>
        <a:srgbClr val="00CC99"/>
      </a:accent1>
      <a:accent2>
        <a:srgbClr val="333399"/>
      </a:accent2>
      <a:accent3>
        <a:srgbClr val="AAAAAA"/>
      </a:accent3>
      <a:accent4>
        <a:srgbClr val="DA6C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ebm nursing 06 copy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ebm nursing 06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3_Title &amp; Bullets - Right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1_Bullets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5_Blank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1_Title - To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1_Title - Center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2_Title &amp; Subtitl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Title - Center Alt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 Alt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A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Photo - 6 U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6 Up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6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Photo - 3 U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3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Photo - Big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Photo - 2 U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2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1_Photo - Horizontal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Photo - Horizontal Big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Big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Photo - 4 U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4 Up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4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4.xml><?xml version="1.0" encoding="utf-8"?>
<a:theme xmlns:a="http://schemas.openxmlformats.org/drawingml/2006/main" name="3_Title &amp; 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2_Title - Top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Pages>0</Pages>
  <Words>420</Words>
  <Characters>0</Characters>
  <Application>Microsoft Macintosh PowerPoint</Application>
  <PresentationFormat>Custom</PresentationFormat>
  <Lines>0</Lines>
  <Paragraphs>142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45</vt:i4>
      </vt:variant>
      <vt:variant>
        <vt:lpstr>Slide Titles</vt:lpstr>
      </vt:variant>
      <vt:variant>
        <vt:i4>17</vt:i4>
      </vt:variant>
    </vt:vector>
  </HeadingPairs>
  <TitlesOfParts>
    <vt:vector size="72" baseType="lpstr">
      <vt:lpstr>Gill Sans</vt:lpstr>
      <vt:lpstr>ヒラギノ角ゴ ProN W3</vt:lpstr>
      <vt:lpstr>ヒラギノ角ゴ ProN W6</vt:lpstr>
      <vt:lpstr>Arial</vt:lpstr>
      <vt:lpstr>Helvetica Neue Bold Condensed</vt:lpstr>
      <vt:lpstr>ＭＳ Ｐゴシック</vt:lpstr>
      <vt:lpstr>Lucida Grande</vt:lpstr>
      <vt:lpstr>Helvetica Neue Light</vt:lpstr>
      <vt:lpstr>Helvetica Neue</vt:lpstr>
      <vt:lpstr>Helvetica</vt:lpstr>
      <vt:lpstr>Title &amp; Subtitle</vt:lpstr>
      <vt:lpstr>ebm nursing 06 copy 1</vt:lpstr>
      <vt:lpstr>ebm nursing 06 copy</vt:lpstr>
      <vt:lpstr>Title &amp; Bullets</vt:lpstr>
      <vt:lpstr>Title &amp; Bullets - Right</vt:lpstr>
      <vt:lpstr>Blank</vt:lpstr>
      <vt:lpstr>1_Blank</vt:lpstr>
      <vt:lpstr>1_Title &amp; Bullets - Right</vt:lpstr>
      <vt:lpstr>2_Blank</vt:lpstr>
      <vt:lpstr>3_Blank</vt:lpstr>
      <vt:lpstr>1_Title &amp; Subtitle</vt:lpstr>
      <vt:lpstr>1_Title &amp; Bullets</vt:lpstr>
      <vt:lpstr>Title &amp; Bullets - 2 Column</vt:lpstr>
      <vt:lpstr>Bullets</vt:lpstr>
      <vt:lpstr>4_Blank</vt:lpstr>
      <vt:lpstr>Title - Top</vt:lpstr>
      <vt:lpstr>Title - Center</vt:lpstr>
      <vt:lpstr>Photo - Horizontal</vt:lpstr>
      <vt:lpstr>Photo - Horizontal Reflection</vt:lpstr>
      <vt:lpstr>Photo - Vertical</vt:lpstr>
      <vt:lpstr>Photo - Vertical Reflection</vt:lpstr>
      <vt:lpstr>Title, Bullets &amp; Photo</vt:lpstr>
      <vt:lpstr>Title &amp; Bullets - Left</vt:lpstr>
      <vt:lpstr>2_Title &amp; Bullets - Right</vt:lpstr>
      <vt:lpstr>2_Title &amp; Bullets</vt:lpstr>
      <vt:lpstr>1_Title &amp; Bullets - 2 Column</vt:lpstr>
      <vt:lpstr>1_Title &amp; Bullets - Left</vt:lpstr>
      <vt:lpstr>1_Title, Bullets &amp; Photo</vt:lpstr>
      <vt:lpstr>1_Photo - Vertical</vt:lpstr>
      <vt:lpstr>3_Title &amp; Bullets - Right</vt:lpstr>
      <vt:lpstr>1_Bullets</vt:lpstr>
      <vt:lpstr>5_Blank</vt:lpstr>
      <vt:lpstr>1_Title - Top</vt:lpstr>
      <vt:lpstr>1_Title - Center</vt:lpstr>
      <vt:lpstr>2_Title &amp; Subtitle</vt:lpstr>
      <vt:lpstr>Title - Center Alt</vt:lpstr>
      <vt:lpstr>Photo - 6 Up</vt:lpstr>
      <vt:lpstr>Photo - 3 Up</vt:lpstr>
      <vt:lpstr>Photo - Big</vt:lpstr>
      <vt:lpstr>Photo - 2 Up</vt:lpstr>
      <vt:lpstr>1_Photo - Horizontal</vt:lpstr>
      <vt:lpstr>Photo - Horizontal Big</vt:lpstr>
      <vt:lpstr>Photo - 4 Up</vt:lpstr>
      <vt:lpstr>3_Title &amp; Bullets</vt:lpstr>
      <vt:lpstr>2_Title - Top</vt:lpstr>
      <vt:lpstr>Linking Practice and Community Through a Focus on Capability</vt:lpstr>
      <vt:lpstr>A Medical Assistant-Based Program to Promote Healthy Behaviors in Primary Care</vt:lpstr>
      <vt:lpstr>Service outcomes: % attending interventions</vt:lpstr>
      <vt:lpstr>Behavioral outcomes: % of pts improved</vt:lpstr>
      <vt:lpstr>“Capability”</vt:lpstr>
      <vt:lpstr>Capability model </vt:lpstr>
      <vt:lpstr>PowerPoint Presentation</vt:lpstr>
      <vt:lpstr>Physicians’ advice on healthy behaviors </vt:lpstr>
      <vt:lpstr>Opportunities for healthy behaviors </vt:lpstr>
      <vt:lpstr>Barriers to healthy behaviors </vt:lpstr>
      <vt:lpstr>Multiple vulnerabilities: healthy eating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Contact with Primary Care and Specialist Clinicians Across the US Population by Demographics, Insurance, and Health Status </dc:title>
  <dc:subject/>
  <dc:creator/>
  <cp:keywords/>
  <dc:description/>
  <cp:lastModifiedBy>Vanessa Graham</cp:lastModifiedBy>
  <cp:revision>5</cp:revision>
  <dcterms:modified xsi:type="dcterms:W3CDTF">2011-10-20T20:01:54Z</dcterms:modified>
</cp:coreProperties>
</file>